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84" r:id="rId4"/>
    <p:sldId id="259" r:id="rId5"/>
    <p:sldId id="290" r:id="rId6"/>
    <p:sldId id="288" r:id="rId7"/>
    <p:sldId id="263" r:id="rId8"/>
    <p:sldId id="289" r:id="rId9"/>
    <p:sldId id="267" r:id="rId10"/>
    <p:sldId id="264" r:id="rId11"/>
    <p:sldId id="291" r:id="rId12"/>
    <p:sldId id="266" r:id="rId13"/>
    <p:sldId id="292" r:id="rId14"/>
    <p:sldId id="293" r:id="rId15"/>
    <p:sldId id="295" r:id="rId16"/>
    <p:sldId id="268" r:id="rId17"/>
    <p:sldId id="261" r:id="rId18"/>
    <p:sldId id="296" r:id="rId19"/>
    <p:sldId id="273" r:id="rId20"/>
    <p:sldId id="270" r:id="rId21"/>
    <p:sldId id="297" r:id="rId22"/>
    <p:sldId id="298" r:id="rId23"/>
    <p:sldId id="272" r:id="rId24"/>
    <p:sldId id="279" r:id="rId25"/>
    <p:sldId id="260" r:id="rId26"/>
    <p:sldId id="299" r:id="rId27"/>
    <p:sldId id="282" r:id="rId28"/>
    <p:sldId id="271" r:id="rId29"/>
    <p:sldId id="300" r:id="rId30"/>
    <p:sldId id="269" r:id="rId31"/>
    <p:sldId id="280" r:id="rId32"/>
    <p:sldId id="262" r:id="rId33"/>
    <p:sldId id="265" r:id="rId34"/>
    <p:sldId id="281" r:id="rId35"/>
  </p:sldIdLst>
  <p:sldSz cx="9144000" cy="5143500" type="screen16x9"/>
  <p:notesSz cx="6858000" cy="9144000"/>
  <p:custDataLst>
    <p:tags r:id="rId37"/>
  </p:custDataLst>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AE9"/>
    <a:srgbClr val="FCFCFC"/>
    <a:srgbClr val="CCD0D1"/>
    <a:srgbClr val="D7D9E1"/>
    <a:srgbClr val="D5D8E3"/>
    <a:srgbClr val="DADBDE"/>
    <a:srgbClr val="D9DDE7"/>
    <a:srgbClr val="ECECEC"/>
    <a:srgbClr val="E2E2E2"/>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06" autoAdjust="0"/>
    <p:restoredTop sz="94660"/>
  </p:normalViewPr>
  <p:slideViewPr>
    <p:cSldViewPr>
      <p:cViewPr varScale="1">
        <p:scale>
          <a:sx n="108" d="100"/>
          <a:sy n="108" d="100"/>
        </p:scale>
        <p:origin x="898" y="77"/>
      </p:cViewPr>
      <p:guideLst>
        <p:guide orient="horz" pos="162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3B58EF-4ABD-40F4-ACA4-FE81D742E6DD}" type="datetimeFigureOut">
              <a:rPr lang="zh-CN" altLang="en-US" smtClean="0"/>
              <a:t>2020/3/19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1FC198-2D83-4DFC-8CDD-7D23AF44D411}" type="slidenum">
              <a:rPr lang="zh-CN" altLang="en-US" smtClean="0"/>
              <a:t>‹#›</a:t>
            </a:fld>
            <a:endParaRPr lang="zh-CN" altLang="en-US"/>
          </a:p>
        </p:txBody>
      </p:sp>
    </p:spTree>
    <p:extLst>
      <p:ext uri="{BB962C8B-B14F-4D97-AF65-F5344CB8AC3E}">
        <p14:creationId xmlns:p14="http://schemas.microsoft.com/office/powerpoint/2010/main" val="2294111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a:t>
            </a:fld>
            <a:endParaRPr lang="zh-CN" altLang="en-US"/>
          </a:p>
        </p:txBody>
      </p:sp>
    </p:spTree>
    <p:extLst>
      <p:ext uri="{BB962C8B-B14F-4D97-AF65-F5344CB8AC3E}">
        <p14:creationId xmlns:p14="http://schemas.microsoft.com/office/powerpoint/2010/main" val="995415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10</a:t>
            </a:fld>
            <a:endParaRPr lang="zh-CN" altLang="en-US"/>
          </a:p>
        </p:txBody>
      </p:sp>
    </p:spTree>
    <p:extLst>
      <p:ext uri="{BB962C8B-B14F-4D97-AF65-F5344CB8AC3E}">
        <p14:creationId xmlns:p14="http://schemas.microsoft.com/office/powerpoint/2010/main" val="703218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11</a:t>
            </a:fld>
            <a:endParaRPr lang="zh-CN" altLang="en-US"/>
          </a:p>
        </p:txBody>
      </p:sp>
    </p:spTree>
    <p:extLst>
      <p:ext uri="{BB962C8B-B14F-4D97-AF65-F5344CB8AC3E}">
        <p14:creationId xmlns:p14="http://schemas.microsoft.com/office/powerpoint/2010/main" val="1498390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12</a:t>
            </a:fld>
            <a:endParaRPr lang="zh-CN" altLang="en-US"/>
          </a:p>
        </p:txBody>
      </p:sp>
    </p:spTree>
    <p:extLst>
      <p:ext uri="{BB962C8B-B14F-4D97-AF65-F5344CB8AC3E}">
        <p14:creationId xmlns:p14="http://schemas.microsoft.com/office/powerpoint/2010/main" val="1774540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13</a:t>
            </a:fld>
            <a:endParaRPr lang="zh-CN" altLang="en-US"/>
          </a:p>
        </p:txBody>
      </p:sp>
    </p:spTree>
    <p:extLst>
      <p:ext uri="{BB962C8B-B14F-4D97-AF65-F5344CB8AC3E}">
        <p14:creationId xmlns:p14="http://schemas.microsoft.com/office/powerpoint/2010/main" val="3753684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14</a:t>
            </a:fld>
            <a:endParaRPr lang="zh-CN" altLang="en-US"/>
          </a:p>
        </p:txBody>
      </p:sp>
    </p:spTree>
    <p:extLst>
      <p:ext uri="{BB962C8B-B14F-4D97-AF65-F5344CB8AC3E}">
        <p14:creationId xmlns:p14="http://schemas.microsoft.com/office/powerpoint/2010/main" val="4155975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15</a:t>
            </a:fld>
            <a:endParaRPr lang="zh-CN" altLang="en-US"/>
          </a:p>
        </p:txBody>
      </p:sp>
    </p:spTree>
    <p:extLst>
      <p:ext uri="{BB962C8B-B14F-4D97-AF65-F5344CB8AC3E}">
        <p14:creationId xmlns:p14="http://schemas.microsoft.com/office/powerpoint/2010/main" val="1450623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16</a:t>
            </a:fld>
            <a:endParaRPr lang="zh-CN" altLang="en-US"/>
          </a:p>
        </p:txBody>
      </p:sp>
    </p:spTree>
    <p:extLst>
      <p:ext uri="{BB962C8B-B14F-4D97-AF65-F5344CB8AC3E}">
        <p14:creationId xmlns:p14="http://schemas.microsoft.com/office/powerpoint/2010/main" val="1226006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17</a:t>
            </a:fld>
            <a:endParaRPr lang="zh-CN" altLang="en-US"/>
          </a:p>
        </p:txBody>
      </p:sp>
    </p:spTree>
    <p:extLst>
      <p:ext uri="{BB962C8B-B14F-4D97-AF65-F5344CB8AC3E}">
        <p14:creationId xmlns:p14="http://schemas.microsoft.com/office/powerpoint/2010/main" val="1424676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18</a:t>
            </a:fld>
            <a:endParaRPr lang="zh-CN" altLang="en-US"/>
          </a:p>
        </p:txBody>
      </p:sp>
    </p:spTree>
    <p:extLst>
      <p:ext uri="{BB962C8B-B14F-4D97-AF65-F5344CB8AC3E}">
        <p14:creationId xmlns:p14="http://schemas.microsoft.com/office/powerpoint/2010/main" val="4291664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19</a:t>
            </a:fld>
            <a:endParaRPr lang="zh-CN" altLang="en-US"/>
          </a:p>
        </p:txBody>
      </p:sp>
    </p:spTree>
    <p:extLst>
      <p:ext uri="{BB962C8B-B14F-4D97-AF65-F5344CB8AC3E}">
        <p14:creationId xmlns:p14="http://schemas.microsoft.com/office/powerpoint/2010/main" val="156266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2</a:t>
            </a:fld>
            <a:endParaRPr lang="zh-CN" altLang="en-US"/>
          </a:p>
        </p:txBody>
      </p:sp>
    </p:spTree>
    <p:extLst>
      <p:ext uri="{BB962C8B-B14F-4D97-AF65-F5344CB8AC3E}">
        <p14:creationId xmlns:p14="http://schemas.microsoft.com/office/powerpoint/2010/main" val="1813946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20</a:t>
            </a:fld>
            <a:endParaRPr lang="zh-CN" altLang="en-US"/>
          </a:p>
        </p:txBody>
      </p:sp>
    </p:spTree>
    <p:extLst>
      <p:ext uri="{BB962C8B-B14F-4D97-AF65-F5344CB8AC3E}">
        <p14:creationId xmlns:p14="http://schemas.microsoft.com/office/powerpoint/2010/main" val="1700252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21</a:t>
            </a:fld>
            <a:endParaRPr lang="zh-CN" altLang="en-US"/>
          </a:p>
        </p:txBody>
      </p:sp>
    </p:spTree>
    <p:extLst>
      <p:ext uri="{BB962C8B-B14F-4D97-AF65-F5344CB8AC3E}">
        <p14:creationId xmlns:p14="http://schemas.microsoft.com/office/powerpoint/2010/main" val="3738647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22</a:t>
            </a:fld>
            <a:endParaRPr lang="zh-CN" altLang="en-US"/>
          </a:p>
        </p:txBody>
      </p:sp>
    </p:spTree>
    <p:extLst>
      <p:ext uri="{BB962C8B-B14F-4D97-AF65-F5344CB8AC3E}">
        <p14:creationId xmlns:p14="http://schemas.microsoft.com/office/powerpoint/2010/main" val="3841122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23</a:t>
            </a:fld>
            <a:endParaRPr lang="zh-CN" altLang="en-US"/>
          </a:p>
        </p:txBody>
      </p:sp>
    </p:spTree>
    <p:extLst>
      <p:ext uri="{BB962C8B-B14F-4D97-AF65-F5344CB8AC3E}">
        <p14:creationId xmlns:p14="http://schemas.microsoft.com/office/powerpoint/2010/main" val="1491039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24</a:t>
            </a:fld>
            <a:endParaRPr lang="zh-CN" altLang="en-US"/>
          </a:p>
        </p:txBody>
      </p:sp>
    </p:spTree>
    <p:extLst>
      <p:ext uri="{BB962C8B-B14F-4D97-AF65-F5344CB8AC3E}">
        <p14:creationId xmlns:p14="http://schemas.microsoft.com/office/powerpoint/2010/main" val="2061960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25</a:t>
            </a:fld>
            <a:endParaRPr lang="zh-CN" altLang="en-US"/>
          </a:p>
        </p:txBody>
      </p:sp>
    </p:spTree>
    <p:extLst>
      <p:ext uri="{BB962C8B-B14F-4D97-AF65-F5344CB8AC3E}">
        <p14:creationId xmlns:p14="http://schemas.microsoft.com/office/powerpoint/2010/main" val="52712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26</a:t>
            </a:fld>
            <a:endParaRPr lang="zh-CN" altLang="en-US"/>
          </a:p>
        </p:txBody>
      </p:sp>
    </p:spTree>
    <p:extLst>
      <p:ext uri="{BB962C8B-B14F-4D97-AF65-F5344CB8AC3E}">
        <p14:creationId xmlns:p14="http://schemas.microsoft.com/office/powerpoint/2010/main" val="3933182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27</a:t>
            </a:fld>
            <a:endParaRPr lang="zh-CN" altLang="en-US"/>
          </a:p>
        </p:txBody>
      </p:sp>
    </p:spTree>
    <p:extLst>
      <p:ext uri="{BB962C8B-B14F-4D97-AF65-F5344CB8AC3E}">
        <p14:creationId xmlns:p14="http://schemas.microsoft.com/office/powerpoint/2010/main" val="4004096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28</a:t>
            </a:fld>
            <a:endParaRPr lang="zh-CN" altLang="en-US"/>
          </a:p>
        </p:txBody>
      </p:sp>
    </p:spTree>
    <p:extLst>
      <p:ext uri="{BB962C8B-B14F-4D97-AF65-F5344CB8AC3E}">
        <p14:creationId xmlns:p14="http://schemas.microsoft.com/office/powerpoint/2010/main" val="25725081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29</a:t>
            </a:fld>
            <a:endParaRPr lang="zh-CN" altLang="en-US"/>
          </a:p>
        </p:txBody>
      </p:sp>
    </p:spTree>
    <p:extLst>
      <p:ext uri="{BB962C8B-B14F-4D97-AF65-F5344CB8AC3E}">
        <p14:creationId xmlns:p14="http://schemas.microsoft.com/office/powerpoint/2010/main" val="409169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a:t>
            </a:fld>
            <a:endParaRPr lang="zh-CN" altLang="en-US"/>
          </a:p>
        </p:txBody>
      </p:sp>
    </p:spTree>
    <p:extLst>
      <p:ext uri="{BB962C8B-B14F-4D97-AF65-F5344CB8AC3E}">
        <p14:creationId xmlns:p14="http://schemas.microsoft.com/office/powerpoint/2010/main" val="147381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30</a:t>
            </a:fld>
            <a:endParaRPr lang="zh-CN" altLang="en-US"/>
          </a:p>
        </p:txBody>
      </p:sp>
    </p:spTree>
    <p:extLst>
      <p:ext uri="{BB962C8B-B14F-4D97-AF65-F5344CB8AC3E}">
        <p14:creationId xmlns:p14="http://schemas.microsoft.com/office/powerpoint/2010/main" val="2976000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31</a:t>
            </a:fld>
            <a:endParaRPr lang="zh-CN" altLang="en-US"/>
          </a:p>
        </p:txBody>
      </p:sp>
    </p:spTree>
    <p:extLst>
      <p:ext uri="{BB962C8B-B14F-4D97-AF65-F5344CB8AC3E}">
        <p14:creationId xmlns:p14="http://schemas.microsoft.com/office/powerpoint/2010/main" val="33009661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32</a:t>
            </a:fld>
            <a:endParaRPr lang="zh-CN" altLang="en-US"/>
          </a:p>
        </p:txBody>
      </p:sp>
    </p:spTree>
    <p:extLst>
      <p:ext uri="{BB962C8B-B14F-4D97-AF65-F5344CB8AC3E}">
        <p14:creationId xmlns:p14="http://schemas.microsoft.com/office/powerpoint/2010/main" val="4041004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33</a:t>
            </a:fld>
            <a:endParaRPr lang="zh-CN" altLang="en-US"/>
          </a:p>
        </p:txBody>
      </p:sp>
    </p:spTree>
    <p:extLst>
      <p:ext uri="{BB962C8B-B14F-4D97-AF65-F5344CB8AC3E}">
        <p14:creationId xmlns:p14="http://schemas.microsoft.com/office/powerpoint/2010/main" val="33550631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34</a:t>
            </a:fld>
            <a:endParaRPr lang="zh-CN" altLang="en-US"/>
          </a:p>
        </p:txBody>
      </p:sp>
    </p:spTree>
    <p:extLst>
      <p:ext uri="{BB962C8B-B14F-4D97-AF65-F5344CB8AC3E}">
        <p14:creationId xmlns:p14="http://schemas.microsoft.com/office/powerpoint/2010/main" val="644938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a:t>
            </a:fld>
            <a:endParaRPr lang="zh-CN" altLang="en-US"/>
          </a:p>
        </p:txBody>
      </p:sp>
    </p:spTree>
    <p:extLst>
      <p:ext uri="{BB962C8B-B14F-4D97-AF65-F5344CB8AC3E}">
        <p14:creationId xmlns:p14="http://schemas.microsoft.com/office/powerpoint/2010/main" val="2966496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5</a:t>
            </a:fld>
            <a:endParaRPr lang="zh-CN" altLang="en-US"/>
          </a:p>
        </p:txBody>
      </p:sp>
    </p:spTree>
    <p:extLst>
      <p:ext uri="{BB962C8B-B14F-4D97-AF65-F5344CB8AC3E}">
        <p14:creationId xmlns:p14="http://schemas.microsoft.com/office/powerpoint/2010/main" val="1027110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6</a:t>
            </a:fld>
            <a:endParaRPr lang="zh-CN" altLang="en-US"/>
          </a:p>
        </p:txBody>
      </p:sp>
    </p:spTree>
    <p:extLst>
      <p:ext uri="{BB962C8B-B14F-4D97-AF65-F5344CB8AC3E}">
        <p14:creationId xmlns:p14="http://schemas.microsoft.com/office/powerpoint/2010/main" val="3818513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7</a:t>
            </a:fld>
            <a:endParaRPr lang="zh-CN" altLang="en-US"/>
          </a:p>
        </p:txBody>
      </p:sp>
    </p:spTree>
    <p:extLst>
      <p:ext uri="{BB962C8B-B14F-4D97-AF65-F5344CB8AC3E}">
        <p14:creationId xmlns:p14="http://schemas.microsoft.com/office/powerpoint/2010/main" val="1440179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8</a:t>
            </a:fld>
            <a:endParaRPr lang="zh-CN" altLang="en-US"/>
          </a:p>
        </p:txBody>
      </p:sp>
    </p:spTree>
    <p:extLst>
      <p:ext uri="{BB962C8B-B14F-4D97-AF65-F5344CB8AC3E}">
        <p14:creationId xmlns:p14="http://schemas.microsoft.com/office/powerpoint/2010/main" val="3357945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9</a:t>
            </a:fld>
            <a:endParaRPr lang="zh-CN" altLang="en-US"/>
          </a:p>
        </p:txBody>
      </p:sp>
    </p:spTree>
    <p:extLst>
      <p:ext uri="{BB962C8B-B14F-4D97-AF65-F5344CB8AC3E}">
        <p14:creationId xmlns:p14="http://schemas.microsoft.com/office/powerpoint/2010/main" val="210427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F1DF8838-2596-481A-81BD-BA549497E720}" type="datetimeFigureOut">
              <a:rPr lang="zh-CN" altLang="en-US"/>
              <a:pPr>
                <a:defRPr/>
              </a:pPr>
              <a:t>2020/3/19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F7507C5-9851-4EF6-82C9-5647805156C3}" type="slidenum">
              <a:rPr lang="zh-CN" altLang="en-US"/>
              <a:pPr>
                <a:defRPr/>
              </a:pPr>
              <a:t>‹#›</a:t>
            </a:fld>
            <a:endParaRPr lang="zh-CN" altLang="en-US"/>
          </a:p>
        </p:txBody>
      </p:sp>
    </p:spTree>
    <p:extLst>
      <p:ext uri="{BB962C8B-B14F-4D97-AF65-F5344CB8AC3E}">
        <p14:creationId xmlns:p14="http://schemas.microsoft.com/office/powerpoint/2010/main" val="2086661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FF3F2B87-989E-4F4D-A3D6-9B10DAD785BB}" type="datetimeFigureOut">
              <a:rPr lang="zh-CN" altLang="en-US"/>
              <a:pPr>
                <a:defRPr/>
              </a:pPr>
              <a:t>2020/3/19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8954EB6-7BED-43FD-8483-DCA0766CC830}" type="slidenum">
              <a:rPr lang="zh-CN" altLang="en-US"/>
              <a:pPr>
                <a:defRPr/>
              </a:pPr>
              <a:t>‹#›</a:t>
            </a:fld>
            <a:endParaRPr lang="zh-CN" altLang="en-US"/>
          </a:p>
        </p:txBody>
      </p:sp>
    </p:spTree>
    <p:extLst>
      <p:ext uri="{BB962C8B-B14F-4D97-AF65-F5344CB8AC3E}">
        <p14:creationId xmlns:p14="http://schemas.microsoft.com/office/powerpoint/2010/main" val="2961131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ADDB09A5-729D-4B62-9A05-E166FB412201}" type="datetimeFigureOut">
              <a:rPr lang="zh-CN" altLang="en-US"/>
              <a:pPr>
                <a:defRPr/>
              </a:pPr>
              <a:t>2020/3/19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2A21541-2C8E-4FE7-AD01-6AECC40AD2EC}" type="slidenum">
              <a:rPr lang="zh-CN" altLang="en-US"/>
              <a:pPr>
                <a:defRPr/>
              </a:pPr>
              <a:t>‹#›</a:t>
            </a:fld>
            <a:endParaRPr lang="zh-CN" altLang="en-US"/>
          </a:p>
        </p:txBody>
      </p:sp>
    </p:spTree>
    <p:extLst>
      <p:ext uri="{BB962C8B-B14F-4D97-AF65-F5344CB8AC3E}">
        <p14:creationId xmlns:p14="http://schemas.microsoft.com/office/powerpoint/2010/main" val="301573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 y="0"/>
            <a:ext cx="9144000" cy="5143500"/>
          </a:xfrm>
          <a:prstGeom prst="rect">
            <a:avLst/>
          </a:prstGeom>
        </p:spPr>
      </p:pic>
      <p:sp>
        <p:nvSpPr>
          <p:cNvPr id="2" name="标题 1"/>
          <p:cNvSpPr>
            <a:spLocks noGrp="1"/>
          </p:cNvSpPr>
          <p:nvPr>
            <p:ph type="title"/>
          </p:nvPr>
        </p:nvSpPr>
        <p:spPr>
          <a:xfrm>
            <a:off x="606008" y="123478"/>
            <a:ext cx="2741856" cy="277143"/>
          </a:xfrm>
        </p:spPr>
        <p:txBody>
          <a:bodyPr/>
          <a:lstStyle>
            <a:lvl1pPr algn="l">
              <a:defRPr sz="1600" b="0">
                <a:solidFill>
                  <a:schemeClr val="bg1"/>
                </a:solidFill>
                <a:latin typeface="微软雅黑" pitchFamily="34" charset="-122"/>
                <a:ea typeface="微软雅黑" pitchFamily="34" charset="-122"/>
              </a:defRPr>
            </a:lvl1pPr>
          </a:lstStyle>
          <a:p>
            <a:r>
              <a:rPr lang="zh-CN" altLang="en-US" dirty="0"/>
              <a:t>单击此处编辑母版标题样式</a:t>
            </a:r>
          </a:p>
        </p:txBody>
      </p:sp>
      <p:sp>
        <p:nvSpPr>
          <p:cNvPr id="4" name="矩形 3"/>
          <p:cNvSpPr/>
          <p:nvPr userDrawn="1"/>
        </p:nvSpPr>
        <p:spPr>
          <a:xfrm>
            <a:off x="0" y="449610"/>
            <a:ext cx="9144000" cy="4693890"/>
          </a:xfrm>
          <a:prstGeom prst="rect">
            <a:avLst/>
          </a:prstGeom>
          <a:gradFill flip="none" rotWithShape="1">
            <a:gsLst>
              <a:gs pos="0">
                <a:srgbClr val="CCD0D1"/>
              </a:gs>
              <a:gs pos="49200">
                <a:srgbClr val="E8EAE9"/>
              </a:gs>
              <a:gs pos="100000">
                <a:srgbClr val="FCFCF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流程图: 离页连接符 20"/>
          <p:cNvSpPr/>
          <p:nvPr userDrawn="1"/>
        </p:nvSpPr>
        <p:spPr>
          <a:xfrm>
            <a:off x="213424" y="-1"/>
            <a:ext cx="381569" cy="56197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67021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AF102D13-023C-493B-946F-6334B1550202}" type="datetimeFigureOut">
              <a:rPr lang="zh-CN" altLang="en-US"/>
              <a:pPr>
                <a:defRPr/>
              </a:pPr>
              <a:t>2020/3/19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B027665-4685-4CFB-A4DF-574C5BBB6387}" type="slidenum">
              <a:rPr lang="zh-CN" altLang="en-US"/>
              <a:pPr>
                <a:defRPr/>
              </a:pPr>
              <a:t>‹#›</a:t>
            </a:fld>
            <a:endParaRPr lang="zh-CN" altLang="en-US"/>
          </a:p>
        </p:txBody>
      </p:sp>
    </p:spTree>
    <p:extLst>
      <p:ext uri="{BB962C8B-B14F-4D97-AF65-F5344CB8AC3E}">
        <p14:creationId xmlns:p14="http://schemas.microsoft.com/office/powerpoint/2010/main" val="1876076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D170EC45-3C31-4C3D-8B77-22FF0C9AAD4A}" type="datetimeFigureOut">
              <a:rPr lang="zh-CN" altLang="en-US"/>
              <a:pPr>
                <a:defRPr/>
              </a:pPr>
              <a:t>2020/3/19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D4074A8-D729-49BB-A7BC-DB2359C77DB8}" type="slidenum">
              <a:rPr lang="zh-CN" altLang="en-US"/>
              <a:pPr>
                <a:defRPr/>
              </a:pPr>
              <a:t>‹#›</a:t>
            </a:fld>
            <a:endParaRPr lang="zh-CN" altLang="en-US"/>
          </a:p>
        </p:txBody>
      </p:sp>
    </p:spTree>
    <p:extLst>
      <p:ext uri="{BB962C8B-B14F-4D97-AF65-F5344CB8AC3E}">
        <p14:creationId xmlns:p14="http://schemas.microsoft.com/office/powerpoint/2010/main" val="1561664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36DE339D-55A7-444C-B9D1-1957295915E5}" type="datetimeFigureOut">
              <a:rPr lang="zh-CN" altLang="en-US"/>
              <a:pPr>
                <a:defRPr/>
              </a:pPr>
              <a:t>2020/3/19</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FCB3A32D-1FCD-4730-805F-780D3DD87911}" type="slidenum">
              <a:rPr lang="zh-CN" altLang="en-US"/>
              <a:pPr>
                <a:defRPr/>
              </a:pPr>
              <a:t>‹#›</a:t>
            </a:fld>
            <a:endParaRPr lang="zh-CN" altLang="en-US"/>
          </a:p>
        </p:txBody>
      </p:sp>
    </p:spTree>
    <p:extLst>
      <p:ext uri="{BB962C8B-B14F-4D97-AF65-F5344CB8AC3E}">
        <p14:creationId xmlns:p14="http://schemas.microsoft.com/office/powerpoint/2010/main" val="202299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1942A674-53CD-422B-9892-C4EF0827967E}" type="datetimeFigureOut">
              <a:rPr lang="zh-CN" altLang="en-US"/>
              <a:pPr>
                <a:defRPr/>
              </a:pPr>
              <a:t>2020/3/19</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9AB350D4-CBC2-4A07-BB4A-B4CC231CE9C3}" type="slidenum">
              <a:rPr lang="zh-CN" altLang="en-US"/>
              <a:pPr>
                <a:defRPr/>
              </a:pPr>
              <a:t>‹#›</a:t>
            </a:fld>
            <a:endParaRPr lang="zh-CN" altLang="en-US"/>
          </a:p>
        </p:txBody>
      </p:sp>
    </p:spTree>
    <p:extLst>
      <p:ext uri="{BB962C8B-B14F-4D97-AF65-F5344CB8AC3E}">
        <p14:creationId xmlns:p14="http://schemas.microsoft.com/office/powerpoint/2010/main" val="475662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95118EC-EDEF-4F9C-852D-0A464BD53A70}" type="datetimeFigureOut">
              <a:rPr lang="zh-CN" altLang="en-US"/>
              <a:pPr>
                <a:defRPr/>
              </a:pPr>
              <a:t>2020/3/19</a:t>
            </a:fld>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D2CC5073-A55C-4F3C-8D7B-130473455D17}" type="slidenum">
              <a:rPr lang="zh-CN" altLang="en-US"/>
              <a:pPr>
                <a:defRPr/>
              </a:pPr>
              <a:t>‹#›</a:t>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 y="0"/>
            <a:ext cx="9144000" cy="5143500"/>
          </a:xfrm>
          <a:prstGeom prst="rect">
            <a:avLst/>
          </a:prstGeom>
        </p:spPr>
      </p:pic>
      <p:sp>
        <p:nvSpPr>
          <p:cNvPr id="6" name="矩形 5"/>
          <p:cNvSpPr/>
          <p:nvPr userDrawn="1"/>
        </p:nvSpPr>
        <p:spPr>
          <a:xfrm>
            <a:off x="784" y="2211710"/>
            <a:ext cx="9144000" cy="2931790"/>
          </a:xfrm>
          <a:custGeom>
            <a:avLst/>
            <a:gdLst/>
            <a:ahLst/>
            <a:cxnLst/>
            <a:rect l="l" t="t" r="r" b="b"/>
            <a:pathLst>
              <a:path w="9144000" h="2931790">
                <a:moveTo>
                  <a:pt x="0" y="0"/>
                </a:moveTo>
                <a:lnTo>
                  <a:pt x="3824456" y="0"/>
                </a:lnTo>
                <a:cubicBezTo>
                  <a:pt x="3824456" y="26976"/>
                  <a:pt x="3831542" y="51749"/>
                  <a:pt x="3844079" y="73220"/>
                </a:cubicBezTo>
                <a:lnTo>
                  <a:pt x="4145508" y="600620"/>
                </a:lnTo>
                <a:cubicBezTo>
                  <a:pt x="4157500" y="622091"/>
                  <a:pt x="4175488" y="640258"/>
                  <a:pt x="4197836" y="653470"/>
                </a:cubicBezTo>
                <a:cubicBezTo>
                  <a:pt x="4220185" y="666683"/>
                  <a:pt x="4245258" y="672739"/>
                  <a:pt x="4269242" y="672739"/>
                </a:cubicBezTo>
                <a:lnTo>
                  <a:pt x="4869920" y="672739"/>
                </a:lnTo>
                <a:cubicBezTo>
                  <a:pt x="4895539" y="673289"/>
                  <a:pt x="4921158" y="667233"/>
                  <a:pt x="4944596" y="653470"/>
                </a:cubicBezTo>
                <a:cubicBezTo>
                  <a:pt x="4966945" y="640258"/>
                  <a:pt x="4984387" y="622091"/>
                  <a:pt x="4996924" y="601171"/>
                </a:cubicBezTo>
                <a:lnTo>
                  <a:pt x="5296718" y="75972"/>
                </a:lnTo>
                <a:cubicBezTo>
                  <a:pt x="5310345" y="53951"/>
                  <a:pt x="5317976" y="28077"/>
                  <a:pt x="5317976" y="0"/>
                </a:cubicBezTo>
                <a:lnTo>
                  <a:pt x="9144000" y="0"/>
                </a:lnTo>
                <a:lnTo>
                  <a:pt x="9144000" y="2931790"/>
                </a:lnTo>
                <a:lnTo>
                  <a:pt x="0" y="293179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7"/>
          <p:cNvSpPr>
            <a:spLocks noChangeArrowheads="1"/>
          </p:cNvSpPr>
          <p:nvPr userDrawn="1"/>
        </p:nvSpPr>
        <p:spPr bwMode="auto">
          <a:xfrm>
            <a:off x="2491740" y="607789"/>
            <a:ext cx="41605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dirty="0">
                <a:solidFill>
                  <a:schemeClr val="accent1">
                    <a:lumMod val="20000"/>
                    <a:lumOff val="80000"/>
                  </a:schemeClr>
                </a:solidFill>
                <a:latin typeface="Swis721 Th BT" pitchFamily="34" charset="0"/>
                <a:ea typeface="微软雅黑" pitchFamily="34" charset="-122"/>
                <a:cs typeface="LilyUPC" pitchFamily="34" charset="-34"/>
                <a:sym typeface="微软雅黑" pitchFamily="34" charset="-122"/>
              </a:rPr>
              <a:t>THE BUSENESS PLAN</a:t>
            </a:r>
            <a:endParaRPr lang="zh-CN" altLang="en-US" sz="2000" dirty="0">
              <a:solidFill>
                <a:schemeClr val="accent1">
                  <a:lumMod val="20000"/>
                  <a:lumOff val="80000"/>
                </a:schemeClr>
              </a:solidFill>
              <a:latin typeface="Swis721 Th BT" pitchFamily="34" charset="0"/>
              <a:ea typeface="微软雅黑" pitchFamily="34" charset="-122"/>
              <a:cs typeface="LilyUPC" pitchFamily="34" charset="-34"/>
              <a:sym typeface="微软雅黑" pitchFamily="34" charset="-122"/>
            </a:endParaRPr>
          </a:p>
        </p:txBody>
      </p:sp>
    </p:spTree>
    <p:extLst>
      <p:ext uri="{BB962C8B-B14F-4D97-AF65-F5344CB8AC3E}">
        <p14:creationId xmlns:p14="http://schemas.microsoft.com/office/powerpoint/2010/main" val="1171751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73165C5-19AB-4D7E-BF4E-8030D4BC8E07}" type="datetimeFigureOut">
              <a:rPr lang="zh-CN" altLang="en-US"/>
              <a:pPr>
                <a:defRPr/>
              </a:pPr>
              <a:t>2020/3/19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0C2AC4E-50CB-4334-996F-7EE8464BD267}" type="slidenum">
              <a:rPr lang="zh-CN" altLang="en-US"/>
              <a:pPr>
                <a:defRPr/>
              </a:pPr>
              <a:t>‹#›</a:t>
            </a:fld>
            <a:endParaRPr lang="zh-CN" altLang="en-US"/>
          </a:p>
        </p:txBody>
      </p:sp>
    </p:spTree>
    <p:extLst>
      <p:ext uri="{BB962C8B-B14F-4D97-AF65-F5344CB8AC3E}">
        <p14:creationId xmlns:p14="http://schemas.microsoft.com/office/powerpoint/2010/main" val="4154850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76C6AEFD-D42C-445E-A078-69D256A721CC}" type="datetimeFigureOut">
              <a:rPr lang="zh-CN" altLang="en-US"/>
              <a:pPr>
                <a:defRPr/>
              </a:pPr>
              <a:t>2020/3/19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3B7A587-D83B-45BF-80B0-EB01029C5564}" type="slidenum">
              <a:rPr lang="zh-CN" altLang="en-US"/>
              <a:pPr>
                <a:defRPr/>
              </a:pPr>
              <a:t>‹#›</a:t>
            </a:fld>
            <a:endParaRPr lang="zh-CN" altLang="en-US"/>
          </a:p>
        </p:txBody>
      </p:sp>
    </p:spTree>
    <p:extLst>
      <p:ext uri="{BB962C8B-B14F-4D97-AF65-F5344CB8AC3E}">
        <p14:creationId xmlns:p14="http://schemas.microsoft.com/office/powerpoint/2010/main" val="1684016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BCA76A6C-E1BF-41A9-90D8-1F55C472F0D3}" type="datetimeFigureOut">
              <a:rPr lang="zh-CN" altLang="en-US"/>
              <a:pPr>
                <a:defRPr/>
              </a:pPr>
              <a:t>2020/3/19</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4AC6EAE7-8652-497A-B0B9-2516C5BD65F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freeppt7.com/"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hyperlink" Target="https://www.freeppt7.com/" TargetMode="External"/><Relationship Id="rId5" Type="http://schemas.openxmlformats.org/officeDocument/2006/relationships/image" Target="../media/image4.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1.jp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01" y="0"/>
            <a:ext cx="9274221" cy="5143498"/>
          </a:xfrm>
          <a:prstGeom prst="rect">
            <a:avLst/>
          </a:prstGeom>
        </p:spPr>
      </p:pic>
      <p:pic>
        <p:nvPicPr>
          <p:cNvPr id="37" name="图片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10128"/>
            <a:ext cx="9252520" cy="1833372"/>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507854"/>
            <a:ext cx="9252520" cy="1636776"/>
          </a:xfrm>
          <a:prstGeom prst="rect">
            <a:avLst/>
          </a:prstGeom>
        </p:spPr>
      </p:pic>
      <p:pic>
        <p:nvPicPr>
          <p:cNvPr id="6" name="图片 5"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01" y="3300784"/>
            <a:ext cx="9144000" cy="1833372"/>
          </a:xfrm>
          <a:prstGeom prst="rect">
            <a:avLst/>
          </a:prstGeom>
        </p:spPr>
      </p:pic>
      <p:sp>
        <p:nvSpPr>
          <p:cNvPr id="4" name="TextBox 7"/>
          <p:cNvSpPr>
            <a:spLocks noChangeArrowheads="1"/>
          </p:cNvSpPr>
          <p:nvPr/>
        </p:nvSpPr>
        <p:spPr bwMode="auto">
          <a:xfrm>
            <a:off x="3635896" y="3363838"/>
            <a:ext cx="39046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200" b="1" dirty="0">
                <a:solidFill>
                  <a:schemeClr val="accent2">
                    <a:lumMod val="60000"/>
                    <a:lumOff val="40000"/>
                  </a:schemeClr>
                </a:solidFill>
                <a:latin typeface="微软雅黑" pitchFamily="34" charset="-122"/>
                <a:ea typeface="微软雅黑" pitchFamily="34" charset="-122"/>
                <a:sym typeface="微软雅黑" pitchFamily="34" charset="-122"/>
              </a:rPr>
              <a:t>Enter the name of the start-up, business plan, or company team here</a:t>
            </a:r>
          </a:p>
        </p:txBody>
      </p:sp>
      <p:sp>
        <p:nvSpPr>
          <p:cNvPr id="5" name="TextBox 7"/>
          <p:cNvSpPr>
            <a:spLocks noChangeArrowheads="1"/>
          </p:cNvSpPr>
          <p:nvPr/>
        </p:nvSpPr>
        <p:spPr bwMode="auto">
          <a:xfrm>
            <a:off x="3153725" y="2638941"/>
            <a:ext cx="49685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2400" b="1" dirty="0">
                <a:solidFill>
                  <a:schemeClr val="bg1"/>
                </a:solidFill>
                <a:latin typeface="微软雅黑" pitchFamily="34" charset="-122"/>
                <a:ea typeface="微软雅黑" pitchFamily="34" charset="-122"/>
                <a:sym typeface="微软雅黑" pitchFamily="34" charset="-122"/>
              </a:rPr>
              <a:t>Business</a:t>
            </a:r>
            <a:r>
              <a:rPr lang="en-US" altLang="zh-CN" sz="2400" b="1" dirty="0">
                <a:solidFill>
                  <a:schemeClr val="bg1"/>
                </a:solidFill>
                <a:latin typeface="微软雅黑" pitchFamily="34" charset="-122"/>
                <a:ea typeface="微软雅黑" pitchFamily="34" charset="-122"/>
                <a:sym typeface="微软雅黑" pitchFamily="34" charset="-122"/>
              </a:rPr>
              <a:t>/</a:t>
            </a:r>
            <a:r>
              <a:rPr lang="zh-CN" altLang="en-US" sz="2400" b="1" dirty="0">
                <a:solidFill>
                  <a:schemeClr val="bg1"/>
                </a:solidFill>
                <a:latin typeface="微软雅黑" pitchFamily="34" charset="-122"/>
                <a:ea typeface="微软雅黑" pitchFamily="34" charset="-122"/>
                <a:sym typeface="微软雅黑" pitchFamily="34" charset="-122"/>
              </a:rPr>
              <a:t>Business Finance Plan</a:t>
            </a:r>
          </a:p>
        </p:txBody>
      </p:sp>
      <p:sp>
        <p:nvSpPr>
          <p:cNvPr id="8" name="TextBox 7"/>
          <p:cNvSpPr>
            <a:spLocks noChangeArrowheads="1"/>
          </p:cNvSpPr>
          <p:nvPr/>
        </p:nvSpPr>
        <p:spPr bwMode="auto">
          <a:xfrm>
            <a:off x="2555776" y="1707654"/>
            <a:ext cx="496855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en-US" altLang="zh-CN" sz="4000" dirty="0">
                <a:solidFill>
                  <a:schemeClr val="accent2">
                    <a:lumMod val="60000"/>
                    <a:lumOff val="40000"/>
                  </a:schemeClr>
                </a:solidFill>
                <a:latin typeface="LilyUPC" pitchFamily="34" charset="-34"/>
                <a:ea typeface="微软雅黑" pitchFamily="34" charset="-122"/>
                <a:cs typeface="LilyUPC" pitchFamily="34" charset="-34"/>
                <a:sym typeface="微软雅黑" pitchFamily="34" charset="-122"/>
              </a:rPr>
              <a:t>THE BUSENESS PLAN</a:t>
            </a:r>
            <a:endParaRPr lang="zh-CN" altLang="en-US" sz="4000" dirty="0">
              <a:solidFill>
                <a:schemeClr val="accent2">
                  <a:lumMod val="60000"/>
                  <a:lumOff val="40000"/>
                </a:schemeClr>
              </a:solidFill>
              <a:latin typeface="LilyUPC" pitchFamily="34" charset="-34"/>
              <a:ea typeface="微软雅黑" pitchFamily="34" charset="-122"/>
              <a:cs typeface="LilyUPC" pitchFamily="34" charset="-34"/>
              <a:sym typeface="微软雅黑" pitchFamily="34" charset="-122"/>
            </a:endParaRPr>
          </a:p>
        </p:txBody>
      </p:sp>
      <p:sp>
        <p:nvSpPr>
          <p:cNvPr id="9" name="椭圆 8"/>
          <p:cNvSpPr/>
          <p:nvPr/>
        </p:nvSpPr>
        <p:spPr>
          <a:xfrm>
            <a:off x="5076056" y="-30857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13408" y="3300784"/>
            <a:ext cx="9144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9424" y="3300784"/>
            <a:ext cx="3819668"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2450661" y="470202"/>
            <a:ext cx="343825" cy="309997"/>
            <a:chOff x="4634991" y="2138335"/>
            <a:chExt cx="428348" cy="386204"/>
          </a:xfrm>
        </p:grpSpPr>
        <p:sp>
          <p:nvSpPr>
            <p:cNvPr id="25" name="Freeform 5"/>
            <p:cNvSpPr>
              <a:spLocks/>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 name="KSO_Shape"/>
            <p:cNvSpPr>
              <a:spLocks/>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12" name="组合 11"/>
          <p:cNvGrpSpPr/>
          <p:nvPr/>
        </p:nvGrpSpPr>
        <p:grpSpPr>
          <a:xfrm>
            <a:off x="2809900" y="470202"/>
            <a:ext cx="343825" cy="309997"/>
            <a:chOff x="5076056" y="2138335"/>
            <a:chExt cx="428348" cy="386204"/>
          </a:xfrm>
        </p:grpSpPr>
        <p:sp>
          <p:nvSpPr>
            <p:cNvPr id="27" name="Freeform 5"/>
            <p:cNvSpPr>
              <a:spLocks/>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 name="KSO_Shape"/>
            <p:cNvSpPr>
              <a:spLocks/>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13" name="组合 12"/>
          <p:cNvGrpSpPr/>
          <p:nvPr/>
        </p:nvGrpSpPr>
        <p:grpSpPr>
          <a:xfrm>
            <a:off x="3169139" y="470202"/>
            <a:ext cx="343825" cy="309997"/>
            <a:chOff x="5557128" y="2138335"/>
            <a:chExt cx="428348" cy="386204"/>
          </a:xfrm>
        </p:grpSpPr>
        <p:sp>
          <p:nvSpPr>
            <p:cNvPr id="29" name="Freeform 5"/>
            <p:cNvSpPr>
              <a:spLocks/>
            </p:cNvSpPr>
            <p:nvPr/>
          </p:nvSpPr>
          <p:spPr bwMode="auto">
            <a:xfrm>
              <a:off x="5557128"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 name="KSO_Shape"/>
            <p:cNvSpPr>
              <a:spLocks/>
            </p:cNvSpPr>
            <p:nvPr/>
          </p:nvSpPr>
          <p:spPr bwMode="auto">
            <a:xfrm>
              <a:off x="5652120" y="2208685"/>
              <a:ext cx="238362" cy="23597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14" name="组合 13"/>
          <p:cNvGrpSpPr/>
          <p:nvPr/>
        </p:nvGrpSpPr>
        <p:grpSpPr>
          <a:xfrm>
            <a:off x="3528378" y="470202"/>
            <a:ext cx="343825" cy="309997"/>
            <a:chOff x="6068610" y="2138335"/>
            <a:chExt cx="428348" cy="386204"/>
          </a:xfrm>
        </p:grpSpPr>
        <p:sp>
          <p:nvSpPr>
            <p:cNvPr id="31" name="Freeform 5"/>
            <p:cNvSpPr>
              <a:spLocks/>
            </p:cNvSpPr>
            <p:nvPr/>
          </p:nvSpPr>
          <p:spPr bwMode="auto">
            <a:xfrm>
              <a:off x="6068610"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 name="KSO_Shape"/>
            <p:cNvSpPr>
              <a:spLocks/>
            </p:cNvSpPr>
            <p:nvPr/>
          </p:nvSpPr>
          <p:spPr bwMode="auto">
            <a:xfrm>
              <a:off x="6173883" y="2215236"/>
              <a:ext cx="232088" cy="197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35" name="组合 34"/>
          <p:cNvGrpSpPr/>
          <p:nvPr/>
        </p:nvGrpSpPr>
        <p:grpSpPr>
          <a:xfrm>
            <a:off x="3887616" y="470202"/>
            <a:ext cx="343825" cy="309997"/>
            <a:chOff x="6623914" y="2138335"/>
            <a:chExt cx="428348" cy="386204"/>
          </a:xfrm>
        </p:grpSpPr>
        <p:sp>
          <p:nvSpPr>
            <p:cNvPr id="33" name="Freeform 5"/>
            <p:cNvSpPr>
              <a:spLocks/>
            </p:cNvSpPr>
            <p:nvPr/>
          </p:nvSpPr>
          <p:spPr bwMode="auto">
            <a:xfrm>
              <a:off x="6623914"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 name="KSO_Shape"/>
            <p:cNvSpPr>
              <a:spLocks/>
            </p:cNvSpPr>
            <p:nvPr/>
          </p:nvSpPr>
          <p:spPr bwMode="auto">
            <a:xfrm>
              <a:off x="6715817" y="2193847"/>
              <a:ext cx="230254" cy="22104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sp>
        <p:nvSpPr>
          <p:cNvPr id="16" name="TextBox 15"/>
          <p:cNvSpPr txBox="1"/>
          <p:nvPr/>
        </p:nvSpPr>
        <p:spPr>
          <a:xfrm>
            <a:off x="1115616" y="339502"/>
            <a:ext cx="932948" cy="492443"/>
          </a:xfrm>
          <a:prstGeom prst="rect">
            <a:avLst/>
          </a:prstGeom>
          <a:noFill/>
        </p:spPr>
        <p:txBody>
          <a:bodyPr wrap="none" lIns="0" tIns="0" rIns="0" bIns="0" rtlCol="0">
            <a:spAutoFit/>
          </a:bodyPr>
          <a:lstStyle/>
          <a:p>
            <a:r>
              <a:rPr lang="en-US" altLang="zh-CN" sz="3200" b="1" dirty="0">
                <a:solidFill>
                  <a:schemeClr val="bg1"/>
                </a:solidFill>
                <a:latin typeface="微软雅黑" pitchFamily="34" charset="-122"/>
                <a:ea typeface="微软雅黑" pitchFamily="34" charset="-122"/>
              </a:rPr>
              <a:t>logo</a:t>
            </a:r>
            <a:endParaRPr lang="zh-CN" altLang="en-US" sz="3200" b="1" dirty="0">
              <a:solidFill>
                <a:schemeClr val="bg1"/>
              </a:solidFill>
              <a:latin typeface="微软雅黑" pitchFamily="34" charset="-122"/>
              <a:ea typeface="微软雅黑" pitchFamily="34" charset="-122"/>
            </a:endParaRPr>
          </a:p>
        </p:txBody>
      </p:sp>
      <p:sp>
        <p:nvSpPr>
          <p:cNvPr id="36" name="TextBox 7">
            <a:extLst>
              <a:ext uri="{FF2B5EF4-FFF2-40B4-BE49-F238E27FC236}">
                <a16:creationId xmlns:a16="http://schemas.microsoft.com/office/drawing/2014/main" id="{93674FA0-F14E-4594-86CA-B1798017704A}"/>
              </a:ext>
            </a:extLst>
          </p:cNvPr>
          <p:cNvSpPr>
            <a:spLocks noChangeArrowheads="1"/>
          </p:cNvSpPr>
          <p:nvPr/>
        </p:nvSpPr>
        <p:spPr bwMode="auto">
          <a:xfrm>
            <a:off x="3591018" y="4691340"/>
            <a:ext cx="19619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000" dirty="0">
                <a:solidFill>
                  <a:schemeClr val="bg1"/>
                </a:solidFill>
                <a:latin typeface="Arial Unicode MS" pitchFamily="34" charset="-122"/>
                <a:ea typeface="Arial Unicode MS" pitchFamily="34" charset="-122"/>
                <a:cs typeface="Arial Unicode MS" pitchFamily="34" charset="-122"/>
                <a:sym typeface="微软雅黑" pitchFamily="34" charset="-122"/>
                <a:hlinkClick r:id="rId6"/>
              </a:rPr>
              <a:t>https://www.freeppt7.com</a:t>
            </a:r>
            <a:endParaRPr lang="zh-CN" altLang="en-US" sz="1000" dirty="0">
              <a:solidFill>
                <a:schemeClr val="bg1"/>
              </a:solidFill>
              <a:latin typeface="Arial Unicode MS" pitchFamily="34" charset="-122"/>
              <a:ea typeface="Arial Unicode MS" pitchFamily="34" charset="-122"/>
              <a:cs typeface="Arial Unicode MS" pitchFamily="34" charset="-122"/>
              <a:sym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a16="http://schemas.microsoft.com/office/drawing/2014/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wipe(left)">
                                      <p:cBhvr>
                                        <p:cTn id="13" dur="500"/>
                                        <p:tgtEl>
                                          <p:spTgt spid="16">
                                            <p:txEl>
                                              <p:pRg st="0" end="0"/>
                                            </p:txEl>
                                          </p:spTgt>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38" presetClass="entr" presetSubtype="0" accel="50000" fill="hold" grpId="0" nodeType="withEffect">
                                  <p:stCondLst>
                                    <p:cond delay="0"/>
                                  </p:stCondLst>
                                  <p:iterate type="lt">
                                    <p:tmPct val="50000"/>
                                  </p:iterate>
                                  <p:childTnLst>
                                    <p:set>
                                      <p:cBhvr>
                                        <p:cTn id="23" dur="1" fill="hold">
                                          <p:stCondLst>
                                            <p:cond delay="0"/>
                                          </p:stCondLst>
                                        </p:cTn>
                                        <p:tgtEl>
                                          <p:spTgt spid="8"/>
                                        </p:tgtEl>
                                        <p:attrNameLst>
                                          <p:attrName>style.visibility</p:attrName>
                                        </p:attrNameLst>
                                      </p:cBhvr>
                                      <p:to>
                                        <p:strVal val="visible"/>
                                      </p:to>
                                    </p:set>
                                    <p:set>
                                      <p:cBhvr>
                                        <p:cTn id="24" dur="114" fill="hold">
                                          <p:stCondLst>
                                            <p:cond delay="0"/>
                                          </p:stCondLst>
                                        </p:cTn>
                                        <p:tgtEl>
                                          <p:spTgt spid="8"/>
                                        </p:tgtEl>
                                        <p:attrNameLst>
                                          <p:attrName>style.rotation</p:attrName>
                                        </p:attrNameLst>
                                      </p:cBhvr>
                                      <p:to>
                                        <p:strVal val="-45.0"/>
                                      </p:to>
                                    </p:set>
                                    <p:anim calcmode="lin" valueType="num">
                                      <p:cBhvr>
                                        <p:cTn id="25" dur="114" fill="hold">
                                          <p:stCondLst>
                                            <p:cond delay="114"/>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26" dur="114"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27" dur="39" decel="50000" autoRev="1" fill="hold">
                                          <p:stCondLst>
                                            <p:cond delay="114"/>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28" dur="34" fill="hold">
                                          <p:stCondLst>
                                            <p:cond delay="216"/>
                                          </p:stCondLst>
                                        </p:cTn>
                                        <p:tgtEl>
                                          <p:spTgt spid="8"/>
                                        </p:tgtEl>
                                        <p:attrNameLst>
                                          <p:attrName>ppt_y</p:attrName>
                                        </p:attrNameLst>
                                      </p:cBhvr>
                                      <p:tavLst>
                                        <p:tav tm="0">
                                          <p:val>
                                            <p:strVal val="#ppt_y-(0.354*#ppt_w-0.172*#ppt_h)"/>
                                          </p:val>
                                        </p:tav>
                                        <p:tav tm="100000">
                                          <p:val>
                                            <p:strVal val="#ppt_y"/>
                                          </p:val>
                                        </p:tav>
                                      </p:tavLst>
                                    </p:anim>
                                  </p:childTnLst>
                                </p:cTn>
                              </p:par>
                              <p:par>
                                <p:cTn id="29" presetID="52" presetClass="entr" presetSubtype="0" fill="hold" grpId="0" nodeType="withEffect">
                                  <p:stCondLst>
                                    <p:cond delay="2200"/>
                                  </p:stCondLst>
                                  <p:iterate type="lt">
                                    <p:tmPct val="10000"/>
                                  </p:iterate>
                                  <p:childTnLst>
                                    <p:set>
                                      <p:cBhvr>
                                        <p:cTn id="30" dur="1" fill="hold">
                                          <p:stCondLst>
                                            <p:cond delay="0"/>
                                          </p:stCondLst>
                                        </p:cTn>
                                        <p:tgtEl>
                                          <p:spTgt spid="5"/>
                                        </p:tgtEl>
                                        <p:attrNameLst>
                                          <p:attrName>style.visibility</p:attrName>
                                        </p:attrNameLst>
                                      </p:cBhvr>
                                      <p:to>
                                        <p:strVal val="visible"/>
                                      </p:to>
                                    </p:set>
                                    <p:animScale>
                                      <p:cBhvr>
                                        <p:cTn id="3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5"/>
                                        </p:tgtEl>
                                        <p:attrNameLst>
                                          <p:attrName>ppt_x</p:attrName>
                                          <p:attrName>ppt_y</p:attrName>
                                        </p:attrNameLst>
                                      </p:cBhvr>
                                    </p:animMotion>
                                    <p:animEffect transition="in" filter="fade">
                                      <p:cBhvr>
                                        <p:cTn id="33" dur="1000"/>
                                        <p:tgtEl>
                                          <p:spTgt spid="5"/>
                                        </p:tgtEl>
                                      </p:cBhvr>
                                    </p:animEffect>
                                  </p:childTnLst>
                                </p:cTn>
                              </p:par>
                            </p:childTnLst>
                          </p:cTn>
                        </p:par>
                        <p:par>
                          <p:cTn id="34" fill="hold">
                            <p:stCondLst>
                              <p:cond delay="6100"/>
                            </p:stCondLst>
                            <p:childTnLst>
                              <p:par>
                                <p:cTn id="35" presetID="22" presetClass="entr" presetSubtype="8"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800"/>
                                        <p:tgtEl>
                                          <p:spTgt spid="10"/>
                                        </p:tgtEl>
                                      </p:cBhvr>
                                    </p:animEffect>
                                  </p:childTnLst>
                                </p:cTn>
                              </p:par>
                            </p:childTnLst>
                          </p:cTn>
                        </p:par>
                        <p:par>
                          <p:cTn id="41" fill="hold">
                            <p:stCondLst>
                              <p:cond delay="6900"/>
                            </p:stCondLst>
                            <p:childTnLst>
                              <p:par>
                                <p:cTn id="42" presetID="22" presetClass="entr" presetSubtype="4" fill="hold" nodeType="after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down)">
                                      <p:cBhvr>
                                        <p:cTn id="44" dur="500"/>
                                        <p:tgtEl>
                                          <p:spTgt spid="37"/>
                                        </p:tgtEl>
                                      </p:cBhvr>
                                    </p:animEffect>
                                  </p:childTnLst>
                                </p:cTn>
                              </p:par>
                              <p:par>
                                <p:cTn id="45" presetID="22" presetClass="entr" presetSubtype="8" fill="hold" grpId="0" nodeType="withEffect">
                                  <p:stCondLst>
                                    <p:cond delay="90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800"/>
                                        <p:tgtEl>
                                          <p:spTgt spid="4"/>
                                        </p:tgtEl>
                                      </p:cBhvr>
                                    </p:animEffect>
                                  </p:childTnLst>
                                </p:cTn>
                              </p:par>
                            </p:childTnLst>
                          </p:cTn>
                        </p:par>
                        <p:par>
                          <p:cTn id="48" fill="hold">
                            <p:stCondLst>
                              <p:cond delay="8600"/>
                            </p:stCondLst>
                            <p:childTnLst>
                              <p:par>
                                <p:cTn id="49" presetID="2" presetClass="entr" presetSubtype="2"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1+#ppt_w/2"/>
                                          </p:val>
                                        </p:tav>
                                        <p:tav tm="100000">
                                          <p:val>
                                            <p:strVal val="#ppt_x"/>
                                          </p:val>
                                        </p:tav>
                                      </p:tavLst>
                                    </p:anim>
                                    <p:anim calcmode="lin" valueType="num">
                                      <p:cBhvr additive="base">
                                        <p:cTn id="52" dur="500" fill="hold"/>
                                        <p:tgtEl>
                                          <p:spTgt spid="35"/>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20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1+#ppt_w/2"/>
                                          </p:val>
                                        </p:tav>
                                        <p:tav tm="100000">
                                          <p:val>
                                            <p:strVal val="#ppt_x"/>
                                          </p:val>
                                        </p:tav>
                                      </p:tavLst>
                                    </p:anim>
                                    <p:anim calcmode="lin" valueType="num">
                                      <p:cBhvr additive="base">
                                        <p:cTn id="56" dur="500" fill="hold"/>
                                        <p:tgtEl>
                                          <p:spTgt spid="14"/>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40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1+#ppt_w/2"/>
                                          </p:val>
                                        </p:tav>
                                        <p:tav tm="100000">
                                          <p:val>
                                            <p:strVal val="#ppt_x"/>
                                          </p:val>
                                        </p:tav>
                                      </p:tavLst>
                                    </p:anim>
                                    <p:anim calcmode="lin" valueType="num">
                                      <p:cBhvr additive="base">
                                        <p:cTn id="60" dur="500" fill="hold"/>
                                        <p:tgtEl>
                                          <p:spTgt spid="13"/>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60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1+#ppt_w/2"/>
                                          </p:val>
                                        </p:tav>
                                        <p:tav tm="100000">
                                          <p:val>
                                            <p:strVal val="#ppt_x"/>
                                          </p:val>
                                        </p:tav>
                                      </p:tavLst>
                                    </p:anim>
                                    <p:anim calcmode="lin" valueType="num">
                                      <p:cBhvr additive="base">
                                        <p:cTn id="64" dur="500" fill="hold"/>
                                        <p:tgtEl>
                                          <p:spTgt spid="12"/>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80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1+#ppt_w/2"/>
                                          </p:val>
                                        </p:tav>
                                        <p:tav tm="100000">
                                          <p:val>
                                            <p:strVal val="#ppt_x"/>
                                          </p:val>
                                        </p:tav>
                                      </p:tavLst>
                                    </p:anim>
                                    <p:anim calcmode="lin" valueType="num">
                                      <p:cBhvr additive="base">
                                        <p:cTn id="68" dur="500" fill="hold"/>
                                        <p:tgtEl>
                                          <p:spTgt spid="11"/>
                                        </p:tgtEl>
                                        <p:attrNameLst>
                                          <p:attrName>ppt_y</p:attrName>
                                        </p:attrNameLst>
                                      </p:cBhvr>
                                      <p:tavLst>
                                        <p:tav tm="0">
                                          <p:val>
                                            <p:strVal val="#ppt_y"/>
                                          </p:val>
                                        </p:tav>
                                        <p:tav tm="100000">
                                          <p:val>
                                            <p:strVal val="#ppt_y"/>
                                          </p:val>
                                        </p:tav>
                                      </p:tavLst>
                                    </p:anim>
                                  </p:childTnLst>
                                </p:cTn>
                              </p:par>
                            </p:childTnLst>
                          </p:cTn>
                        </p:par>
                        <p:par>
                          <p:cTn id="69" fill="hold">
                            <p:stCondLst>
                              <p:cond delay="9900"/>
                            </p:stCondLst>
                            <p:childTnLst>
                              <p:par>
                                <p:cTn id="70" presetID="16" presetClass="entr" presetSubtype="37"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barn(outVertical)">
                                      <p:cBhvr>
                                        <p:cTn id="72"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animBg="1"/>
      <p:bldP spid="2" grpId="0" animBg="1"/>
      <p:bldP spid="10" grpId="0" animBg="1"/>
      <p:bldP spid="3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Freeform 5"/>
          <p:cNvSpPr>
            <a:spLocks/>
          </p:cNvSpPr>
          <p:nvPr/>
        </p:nvSpPr>
        <p:spPr bwMode="auto">
          <a:xfrm>
            <a:off x="697567" y="2052816"/>
            <a:ext cx="1538704" cy="138731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6"/>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 name="标题 1"/>
          <p:cNvSpPr>
            <a:spLocks noGrp="1"/>
          </p:cNvSpPr>
          <p:nvPr>
            <p:ph type="title"/>
          </p:nvPr>
        </p:nvSpPr>
        <p:spPr/>
        <p:txBody>
          <a:bodyPr/>
          <a:lstStyle/>
          <a:p>
            <a:r>
              <a:rPr lang="zh-CN" altLang="en-US" dirty="0"/>
              <a:t>Project source</a:t>
            </a:r>
          </a:p>
        </p:txBody>
      </p:sp>
      <p:sp>
        <p:nvSpPr>
          <p:cNvPr id="24" name="椭圆 22"/>
          <p:cNvSpPr/>
          <p:nvPr/>
        </p:nvSpPr>
        <p:spPr>
          <a:xfrm>
            <a:off x="2657061" y="1235232"/>
            <a:ext cx="3092394" cy="309350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2"/>
          <p:cNvSpPr/>
          <p:nvPr/>
        </p:nvSpPr>
        <p:spPr>
          <a:xfrm>
            <a:off x="2716696" y="1295695"/>
            <a:ext cx="2973124" cy="29725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5076056" y="1534128"/>
            <a:ext cx="504056" cy="504056"/>
            <a:chOff x="2769119" y="1848492"/>
            <a:chExt cx="504056" cy="504056"/>
          </a:xfrm>
        </p:grpSpPr>
        <p:sp>
          <p:nvSpPr>
            <p:cNvPr id="27" name="椭圆 26"/>
            <p:cNvSpPr/>
            <p:nvPr/>
          </p:nvSpPr>
          <p:spPr>
            <a:xfrm>
              <a:off x="2769119" y="1848492"/>
              <a:ext cx="504056" cy="5040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2808589" y="1931243"/>
              <a:ext cx="437940" cy="338554"/>
            </a:xfrm>
            <a:prstGeom prst="rect">
              <a:avLst/>
            </a:prstGeom>
            <a:noFill/>
          </p:spPr>
          <p:txBody>
            <a:bodyPr wrap="none" rtlCol="0">
              <a:spAutoFit/>
            </a:bodyPr>
            <a:lstStyle/>
            <a:p>
              <a:r>
                <a:rPr lang="en-US" altLang="zh-CN" sz="1600" b="1" dirty="0">
                  <a:solidFill>
                    <a:schemeClr val="bg1"/>
                  </a:solidFill>
                  <a:latin typeface="微软雅黑" pitchFamily="34" charset="-122"/>
                  <a:ea typeface="微软雅黑" pitchFamily="34" charset="-122"/>
                </a:rPr>
                <a:t>01</a:t>
              </a:r>
              <a:endParaRPr lang="zh-CN" altLang="en-US" sz="1600" b="1" dirty="0">
                <a:solidFill>
                  <a:schemeClr val="bg1"/>
                </a:solidFill>
                <a:latin typeface="微软雅黑" pitchFamily="34" charset="-122"/>
                <a:ea typeface="微软雅黑" pitchFamily="34" charset="-122"/>
              </a:endParaRPr>
            </a:p>
          </p:txBody>
        </p:sp>
      </p:grpSp>
      <p:grpSp>
        <p:nvGrpSpPr>
          <p:cNvPr id="29" name="组合 28"/>
          <p:cNvGrpSpPr/>
          <p:nvPr/>
        </p:nvGrpSpPr>
        <p:grpSpPr>
          <a:xfrm>
            <a:off x="5425521" y="2529957"/>
            <a:ext cx="504056" cy="504056"/>
            <a:chOff x="2471142" y="2586760"/>
            <a:chExt cx="504056" cy="504056"/>
          </a:xfrm>
        </p:grpSpPr>
        <p:sp>
          <p:nvSpPr>
            <p:cNvPr id="30" name="椭圆 29"/>
            <p:cNvSpPr/>
            <p:nvPr/>
          </p:nvSpPr>
          <p:spPr>
            <a:xfrm>
              <a:off x="2471142" y="2586760"/>
              <a:ext cx="504056" cy="50405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2510612" y="2669511"/>
              <a:ext cx="437940" cy="338554"/>
            </a:xfrm>
            <a:prstGeom prst="rect">
              <a:avLst/>
            </a:prstGeom>
            <a:noFill/>
          </p:spPr>
          <p:txBody>
            <a:bodyPr wrap="none" rtlCol="0">
              <a:spAutoFit/>
            </a:bodyPr>
            <a:lstStyle/>
            <a:p>
              <a:r>
                <a:rPr lang="en-US" altLang="zh-CN" sz="1600" b="1" dirty="0">
                  <a:solidFill>
                    <a:schemeClr val="bg1"/>
                  </a:solidFill>
                  <a:latin typeface="微软雅黑" pitchFamily="34" charset="-122"/>
                  <a:ea typeface="微软雅黑" pitchFamily="34" charset="-122"/>
                </a:rPr>
                <a:t>02</a:t>
              </a:r>
              <a:endParaRPr lang="zh-CN" altLang="en-US" sz="1600" b="1" dirty="0">
                <a:solidFill>
                  <a:schemeClr val="bg1"/>
                </a:solidFill>
                <a:latin typeface="微软雅黑" pitchFamily="34" charset="-122"/>
                <a:ea typeface="微软雅黑" pitchFamily="34" charset="-122"/>
              </a:endParaRPr>
            </a:p>
          </p:txBody>
        </p:sp>
      </p:grpSp>
      <p:grpSp>
        <p:nvGrpSpPr>
          <p:cNvPr id="32" name="组合 31"/>
          <p:cNvGrpSpPr/>
          <p:nvPr/>
        </p:nvGrpSpPr>
        <p:grpSpPr>
          <a:xfrm>
            <a:off x="5076056" y="3509471"/>
            <a:ext cx="504056" cy="504056"/>
            <a:chOff x="2769119" y="3325028"/>
            <a:chExt cx="504056" cy="504056"/>
          </a:xfrm>
        </p:grpSpPr>
        <p:sp>
          <p:nvSpPr>
            <p:cNvPr id="35" name="椭圆 34"/>
            <p:cNvSpPr/>
            <p:nvPr/>
          </p:nvSpPr>
          <p:spPr>
            <a:xfrm>
              <a:off x="2769119" y="3325028"/>
              <a:ext cx="504056" cy="5040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TextBox 35"/>
            <p:cNvSpPr txBox="1"/>
            <p:nvPr/>
          </p:nvSpPr>
          <p:spPr>
            <a:xfrm>
              <a:off x="2808589" y="3407779"/>
              <a:ext cx="437940" cy="338554"/>
            </a:xfrm>
            <a:prstGeom prst="rect">
              <a:avLst/>
            </a:prstGeom>
            <a:noFill/>
          </p:spPr>
          <p:txBody>
            <a:bodyPr wrap="none" rtlCol="0">
              <a:spAutoFit/>
            </a:bodyPr>
            <a:lstStyle/>
            <a:p>
              <a:r>
                <a:rPr lang="en-US" altLang="zh-CN" sz="1600" b="1" dirty="0">
                  <a:solidFill>
                    <a:schemeClr val="bg1"/>
                  </a:solidFill>
                  <a:latin typeface="微软雅黑" pitchFamily="34" charset="-122"/>
                  <a:ea typeface="微软雅黑" pitchFamily="34" charset="-122"/>
                </a:rPr>
                <a:t>03</a:t>
              </a:r>
              <a:endParaRPr lang="zh-CN" altLang="en-US" sz="1600" b="1" dirty="0">
                <a:solidFill>
                  <a:schemeClr val="bg1"/>
                </a:solidFill>
                <a:latin typeface="微软雅黑" pitchFamily="34" charset="-122"/>
                <a:ea typeface="微软雅黑" pitchFamily="34" charset="-122"/>
              </a:endParaRPr>
            </a:p>
          </p:txBody>
        </p:sp>
      </p:grpSp>
      <p:cxnSp>
        <p:nvCxnSpPr>
          <p:cNvPr id="38" name="直接连接符 37"/>
          <p:cNvCxnSpPr/>
          <p:nvPr/>
        </p:nvCxnSpPr>
        <p:spPr>
          <a:xfrm>
            <a:off x="2178263" y="2759538"/>
            <a:ext cx="511928" cy="0"/>
          </a:xfrm>
          <a:prstGeom prst="line">
            <a:avLst/>
          </a:prstGeom>
          <a:ln w="1270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873730" y="1507630"/>
            <a:ext cx="2200588" cy="941155"/>
          </a:xfrm>
          <a:prstGeom prst="rect">
            <a:avLst/>
          </a:prstGeom>
          <a:noFill/>
        </p:spPr>
        <p:txBody>
          <a:bodyPr wrap="square" lIns="0" tIns="0" rIns="0" bIns="0" rtlCol="0">
            <a:spAutoFit/>
          </a:bodyPr>
          <a:lstStyle/>
          <a:p>
            <a:pPr algn="just">
              <a:lnSpc>
                <a:spcPts val="1500"/>
              </a:lnSpc>
            </a:pPr>
            <a:r>
              <a:rPr lang="zh-CN" altLang="en-US" sz="900" dirty="0">
                <a:latin typeface="微软雅黑" pitchFamily="34" charset="-122"/>
                <a:ea typeface="微软雅黑" pitchFamily="34" charset="-122"/>
              </a:rPr>
              <a:t>Click to enter a brief text content, text content needs to be summarized and refined, do not need extra text decoration, concise description of the content</a:t>
            </a:r>
            <a:r>
              <a:rPr lang="en-US" altLang="zh-CN" sz="900" dirty="0">
                <a:latin typeface="微软雅黑" pitchFamily="34" charset="-122"/>
                <a:ea typeface="微软雅黑" pitchFamily="34" charset="-122"/>
              </a:rPr>
              <a:t>......</a:t>
            </a:r>
            <a:r>
              <a:rPr lang="zh-CN" altLang="en-US" sz="900" dirty="0">
                <a:latin typeface="微软雅黑" pitchFamily="34" charset="-122"/>
                <a:ea typeface="微软雅黑" pitchFamily="34" charset="-122"/>
              </a:rPr>
              <a:t>。</a:t>
            </a:r>
            <a:endParaRPr lang="en-US" altLang="zh-CN" sz="900" dirty="0">
              <a:latin typeface="微软雅黑" pitchFamily="34" charset="-122"/>
              <a:ea typeface="微软雅黑" pitchFamily="34" charset="-122"/>
            </a:endParaRPr>
          </a:p>
        </p:txBody>
      </p:sp>
      <p:sp>
        <p:nvSpPr>
          <p:cNvPr id="40" name="TextBox 39"/>
          <p:cNvSpPr txBox="1"/>
          <p:nvPr/>
        </p:nvSpPr>
        <p:spPr>
          <a:xfrm>
            <a:off x="6115829" y="2493445"/>
            <a:ext cx="2200588" cy="941155"/>
          </a:xfrm>
          <a:prstGeom prst="rect">
            <a:avLst/>
          </a:prstGeom>
          <a:noFill/>
        </p:spPr>
        <p:txBody>
          <a:bodyPr wrap="square" lIns="0" tIns="0" rIns="0" bIns="0" rtlCol="0">
            <a:spAutoFit/>
          </a:bodyPr>
          <a:lstStyle/>
          <a:p>
            <a:pPr algn="just">
              <a:lnSpc>
                <a:spcPts val="1500"/>
              </a:lnSpc>
            </a:pPr>
            <a:r>
              <a:rPr lang="zh-CN" altLang="en-US" sz="900" dirty="0">
                <a:latin typeface="微软雅黑" pitchFamily="34" charset="-122"/>
                <a:ea typeface="微软雅黑" pitchFamily="34" charset="-122"/>
              </a:rPr>
              <a:t>Click to enter a brief text content, text content needs to be summarized and refined, do not need extra text decoration, concise description of the content</a:t>
            </a:r>
            <a:r>
              <a:rPr lang="en-US" altLang="zh-CN" sz="900" dirty="0">
                <a:latin typeface="微软雅黑" pitchFamily="34" charset="-122"/>
                <a:ea typeface="微软雅黑" pitchFamily="34" charset="-122"/>
              </a:rPr>
              <a:t>......</a:t>
            </a:r>
            <a:r>
              <a:rPr lang="zh-CN" altLang="en-US" sz="900" dirty="0">
                <a:latin typeface="微软雅黑" pitchFamily="34" charset="-122"/>
                <a:ea typeface="微软雅黑" pitchFamily="34" charset="-122"/>
              </a:rPr>
              <a:t>。</a:t>
            </a:r>
            <a:endParaRPr lang="en-US" altLang="zh-CN" sz="900" dirty="0">
              <a:latin typeface="微软雅黑" pitchFamily="34" charset="-122"/>
              <a:ea typeface="微软雅黑" pitchFamily="34" charset="-122"/>
            </a:endParaRPr>
          </a:p>
        </p:txBody>
      </p:sp>
      <p:sp>
        <p:nvSpPr>
          <p:cNvPr id="43" name="TextBox 42"/>
          <p:cNvSpPr txBox="1"/>
          <p:nvPr/>
        </p:nvSpPr>
        <p:spPr>
          <a:xfrm>
            <a:off x="5873730" y="3472958"/>
            <a:ext cx="2200588" cy="941155"/>
          </a:xfrm>
          <a:prstGeom prst="rect">
            <a:avLst/>
          </a:prstGeom>
          <a:noFill/>
        </p:spPr>
        <p:txBody>
          <a:bodyPr wrap="square" lIns="0" tIns="0" rIns="0" bIns="0" rtlCol="0">
            <a:spAutoFit/>
          </a:bodyPr>
          <a:lstStyle/>
          <a:p>
            <a:pPr algn="just">
              <a:lnSpc>
                <a:spcPts val="1500"/>
              </a:lnSpc>
            </a:pPr>
            <a:r>
              <a:rPr lang="zh-CN" altLang="en-US" sz="900" dirty="0">
                <a:latin typeface="微软雅黑" pitchFamily="34" charset="-122"/>
                <a:ea typeface="微软雅黑" pitchFamily="34" charset="-122"/>
              </a:rPr>
              <a:t>Click to enter a brief text content, text content needs to be summarized and refined, do not need extra text decoration, concise description of the content</a:t>
            </a:r>
            <a:r>
              <a:rPr lang="en-US" altLang="zh-CN" sz="900" dirty="0">
                <a:latin typeface="微软雅黑" pitchFamily="34" charset="-122"/>
                <a:ea typeface="微软雅黑" pitchFamily="34" charset="-122"/>
              </a:rPr>
              <a:t>......</a:t>
            </a:r>
            <a:r>
              <a:rPr lang="zh-CN" altLang="en-US" sz="900" dirty="0">
                <a:latin typeface="微软雅黑" pitchFamily="34" charset="-122"/>
                <a:ea typeface="微软雅黑" pitchFamily="34" charset="-122"/>
              </a:rPr>
              <a:t>。</a:t>
            </a:r>
            <a:endParaRPr lang="en-US" altLang="zh-CN" sz="900" dirty="0">
              <a:latin typeface="微软雅黑" pitchFamily="34" charset="-122"/>
              <a:ea typeface="微软雅黑" pitchFamily="34" charset="-122"/>
            </a:endParaRPr>
          </a:p>
        </p:txBody>
      </p:sp>
      <p:sp>
        <p:nvSpPr>
          <p:cNvPr id="46" name="TextBox 45"/>
          <p:cNvSpPr txBox="1"/>
          <p:nvPr/>
        </p:nvSpPr>
        <p:spPr>
          <a:xfrm>
            <a:off x="719900" y="2449238"/>
            <a:ext cx="1480979" cy="584775"/>
          </a:xfrm>
          <a:prstGeom prst="rect">
            <a:avLst/>
          </a:prstGeom>
          <a:noFill/>
        </p:spPr>
        <p:txBody>
          <a:bodyPr wrap="square" rtlCol="0">
            <a:spAutoFit/>
          </a:bodyPr>
          <a:lstStyle/>
          <a:p>
            <a:pPr algn="ctr"/>
            <a:r>
              <a:rPr lang="zh-CN" altLang="en-US" sz="1600" b="1" dirty="0">
                <a:solidFill>
                  <a:schemeClr val="bg1"/>
                </a:solidFill>
                <a:latin typeface="微软雅黑" pitchFamily="34" charset="-122"/>
                <a:ea typeface="微软雅黑" pitchFamily="34" charset="-122"/>
              </a:rPr>
              <a:t>Source and background</a:t>
            </a:r>
          </a:p>
        </p:txBody>
      </p:sp>
      <p:sp>
        <p:nvSpPr>
          <p:cNvPr id="21" name="KSO_Shape"/>
          <p:cNvSpPr>
            <a:spLocks/>
          </p:cNvSpPr>
          <p:nvPr/>
        </p:nvSpPr>
        <p:spPr bwMode="auto">
          <a:xfrm>
            <a:off x="251520" y="138559"/>
            <a:ext cx="310764" cy="264666"/>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2" name="TextBox 21"/>
          <p:cNvSpPr txBox="1"/>
          <p:nvPr/>
        </p:nvSpPr>
        <p:spPr>
          <a:xfrm>
            <a:off x="3238645" y="1908220"/>
            <a:ext cx="1872208" cy="1747530"/>
          </a:xfrm>
          <a:prstGeom prst="rect">
            <a:avLst/>
          </a:prstGeom>
          <a:noFill/>
        </p:spPr>
        <p:txBody>
          <a:bodyPr wrap="square" lIns="0" tIns="0" rIns="0" bIns="0" rtlCol="0">
            <a:spAutoFit/>
          </a:bodyPr>
          <a:lstStyle/>
          <a:p>
            <a:pPr algn="ctr">
              <a:lnSpc>
                <a:spcPct val="150000"/>
              </a:lnSpc>
            </a:pPr>
            <a:r>
              <a:rPr lang="zh-CN" altLang="en-US" sz="1100" dirty="0">
                <a:solidFill>
                  <a:schemeClr val="bg1"/>
                </a:solidFill>
                <a:latin typeface="微软雅黑" pitchFamily="34" charset="-122"/>
                <a:ea typeface="微软雅黑" pitchFamily="34" charset="-122"/>
              </a:rPr>
              <a:t>The background introduction of the project is entered in this text, according to how much of the text you entered to change the size of the font size, avoid long talk.</a:t>
            </a:r>
            <a:endParaRPr lang="en-US" altLang="zh-CN" sz="11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22340033"/>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anim calcmode="lin" valueType="num">
                                      <p:cBhvr>
                                        <p:cTn id="10" dur="500" fill="hold"/>
                                        <p:tgtEl>
                                          <p:spTgt spid="46"/>
                                        </p:tgtEl>
                                        <p:attrNameLst>
                                          <p:attrName>ppt_x</p:attrName>
                                        </p:attrNameLst>
                                      </p:cBhvr>
                                      <p:tavLst>
                                        <p:tav tm="0">
                                          <p:val>
                                            <p:fltVal val="0.5"/>
                                          </p:val>
                                        </p:tav>
                                        <p:tav tm="100000">
                                          <p:val>
                                            <p:strVal val="#ppt_x"/>
                                          </p:val>
                                        </p:tav>
                                      </p:tavLst>
                                    </p:anim>
                                    <p:anim calcmode="lin" valueType="num">
                                      <p:cBhvr>
                                        <p:cTn id="11" dur="500" fill="hold"/>
                                        <p:tgtEl>
                                          <p:spTgt spid="46"/>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anim calcmode="lin" valueType="num">
                                      <p:cBhvr>
                                        <p:cTn id="17" dur="500" fill="hold"/>
                                        <p:tgtEl>
                                          <p:spTgt spid="33"/>
                                        </p:tgtEl>
                                        <p:attrNameLst>
                                          <p:attrName>ppt_x</p:attrName>
                                        </p:attrNameLst>
                                      </p:cBhvr>
                                      <p:tavLst>
                                        <p:tav tm="0">
                                          <p:val>
                                            <p:fltVal val="0.5"/>
                                          </p:val>
                                        </p:tav>
                                        <p:tav tm="100000">
                                          <p:val>
                                            <p:strVal val="#ppt_x"/>
                                          </p:val>
                                        </p:tav>
                                      </p:tavLst>
                                    </p:anim>
                                    <p:anim calcmode="lin" valueType="num">
                                      <p:cBhvr>
                                        <p:cTn id="18" dur="500" fill="hold"/>
                                        <p:tgtEl>
                                          <p:spTgt spid="33"/>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childTnLst>
                          </p:cTn>
                        </p:par>
                        <p:par>
                          <p:cTn id="23" fill="hold">
                            <p:stCondLst>
                              <p:cond delay="1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animEffect transition="in" filter="fade">
                                      <p:cBhvr>
                                        <p:cTn id="35" dur="500"/>
                                        <p:tgtEl>
                                          <p:spTgt spid="24"/>
                                        </p:tgtEl>
                                      </p:cBhvr>
                                    </p:animEffect>
                                    <p:anim calcmode="lin" valueType="num">
                                      <p:cBhvr>
                                        <p:cTn id="36" dur="500" fill="hold"/>
                                        <p:tgtEl>
                                          <p:spTgt spid="24"/>
                                        </p:tgtEl>
                                        <p:attrNameLst>
                                          <p:attrName>ppt_x</p:attrName>
                                        </p:attrNameLst>
                                      </p:cBhvr>
                                      <p:tavLst>
                                        <p:tav tm="0">
                                          <p:val>
                                            <p:fltVal val="0.5"/>
                                          </p:val>
                                        </p:tav>
                                        <p:tav tm="100000">
                                          <p:val>
                                            <p:strVal val="#ppt_x"/>
                                          </p:val>
                                        </p:tav>
                                      </p:tavLst>
                                    </p:anim>
                                    <p:anim calcmode="lin" valueType="num">
                                      <p:cBhvr>
                                        <p:cTn id="37" dur="50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300"/>
                                        <p:tgtEl>
                                          <p:spTgt spid="22"/>
                                        </p:tgtEl>
                                      </p:cBhvr>
                                    </p:animEffect>
                                  </p:childTnLst>
                                </p:cTn>
                              </p:par>
                            </p:childTnLst>
                          </p:cTn>
                        </p:par>
                        <p:par>
                          <p:cTn id="42" fill="hold">
                            <p:stCondLst>
                              <p:cond delay="1800"/>
                            </p:stCondLst>
                            <p:childTnLst>
                              <p:par>
                                <p:cTn id="43" presetID="53" presetClass="entr" presetSubtype="528"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animEffect transition="in" filter="fade">
                                      <p:cBhvr>
                                        <p:cTn id="47" dur="500"/>
                                        <p:tgtEl>
                                          <p:spTgt spid="26"/>
                                        </p:tgtEl>
                                      </p:cBhvr>
                                    </p:animEffect>
                                    <p:anim calcmode="lin" valueType="num">
                                      <p:cBhvr>
                                        <p:cTn id="48" dur="500" fill="hold"/>
                                        <p:tgtEl>
                                          <p:spTgt spid="26"/>
                                        </p:tgtEl>
                                        <p:attrNameLst>
                                          <p:attrName>ppt_x</p:attrName>
                                        </p:attrNameLst>
                                      </p:cBhvr>
                                      <p:tavLst>
                                        <p:tav tm="0">
                                          <p:val>
                                            <p:fltVal val="0.5"/>
                                          </p:val>
                                        </p:tav>
                                        <p:tav tm="100000">
                                          <p:val>
                                            <p:strVal val="#ppt_x"/>
                                          </p:val>
                                        </p:tav>
                                      </p:tavLst>
                                    </p:anim>
                                    <p:anim calcmode="lin" valueType="num">
                                      <p:cBhvr>
                                        <p:cTn id="49" dur="500" fill="hold"/>
                                        <p:tgtEl>
                                          <p:spTgt spid="26"/>
                                        </p:tgtEl>
                                        <p:attrNameLst>
                                          <p:attrName>ppt_y</p:attrName>
                                        </p:attrNameLst>
                                      </p:cBhvr>
                                      <p:tavLst>
                                        <p:tav tm="0">
                                          <p:val>
                                            <p:fltVal val="0.5"/>
                                          </p:val>
                                        </p:tav>
                                        <p:tav tm="100000">
                                          <p:val>
                                            <p:strVal val="#ppt_y"/>
                                          </p:val>
                                        </p:tav>
                                      </p:tavLst>
                                    </p:anim>
                                  </p:childTnLst>
                                </p:cTn>
                              </p:par>
                              <p:par>
                                <p:cTn id="50" presetID="53" presetClass="entr" presetSubtype="528" fill="hold" nodeType="withEffect">
                                  <p:stCondLst>
                                    <p:cond delay="20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anim calcmode="lin" valueType="num">
                                      <p:cBhvr>
                                        <p:cTn id="55" dur="500" fill="hold"/>
                                        <p:tgtEl>
                                          <p:spTgt spid="29"/>
                                        </p:tgtEl>
                                        <p:attrNameLst>
                                          <p:attrName>ppt_x</p:attrName>
                                        </p:attrNameLst>
                                      </p:cBhvr>
                                      <p:tavLst>
                                        <p:tav tm="0">
                                          <p:val>
                                            <p:fltVal val="0.5"/>
                                          </p:val>
                                        </p:tav>
                                        <p:tav tm="100000">
                                          <p:val>
                                            <p:strVal val="#ppt_x"/>
                                          </p:val>
                                        </p:tav>
                                      </p:tavLst>
                                    </p:anim>
                                    <p:anim calcmode="lin" valueType="num">
                                      <p:cBhvr>
                                        <p:cTn id="56" dur="500" fill="hold"/>
                                        <p:tgtEl>
                                          <p:spTgt spid="29"/>
                                        </p:tgtEl>
                                        <p:attrNameLst>
                                          <p:attrName>ppt_y</p:attrName>
                                        </p:attrNameLst>
                                      </p:cBhvr>
                                      <p:tavLst>
                                        <p:tav tm="0">
                                          <p:val>
                                            <p:fltVal val="0.5"/>
                                          </p:val>
                                        </p:tav>
                                        <p:tav tm="100000">
                                          <p:val>
                                            <p:strVal val="#ppt_y"/>
                                          </p:val>
                                        </p:tav>
                                      </p:tavLst>
                                    </p:anim>
                                  </p:childTnLst>
                                </p:cTn>
                              </p:par>
                              <p:par>
                                <p:cTn id="57" presetID="53" presetClass="entr" presetSubtype="528" fill="hold" nodeType="withEffect">
                                  <p:stCondLst>
                                    <p:cond delay="40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anim calcmode="lin" valueType="num">
                                      <p:cBhvr>
                                        <p:cTn id="62" dur="500" fill="hold"/>
                                        <p:tgtEl>
                                          <p:spTgt spid="32"/>
                                        </p:tgtEl>
                                        <p:attrNameLst>
                                          <p:attrName>ppt_x</p:attrName>
                                        </p:attrNameLst>
                                      </p:cBhvr>
                                      <p:tavLst>
                                        <p:tav tm="0">
                                          <p:val>
                                            <p:fltVal val="0.5"/>
                                          </p:val>
                                        </p:tav>
                                        <p:tav tm="100000">
                                          <p:val>
                                            <p:strVal val="#ppt_x"/>
                                          </p:val>
                                        </p:tav>
                                      </p:tavLst>
                                    </p:anim>
                                    <p:anim calcmode="lin" valueType="num">
                                      <p:cBhvr>
                                        <p:cTn id="63" dur="500" fill="hold"/>
                                        <p:tgtEl>
                                          <p:spTgt spid="32"/>
                                        </p:tgtEl>
                                        <p:attrNameLst>
                                          <p:attrName>ppt_y</p:attrName>
                                        </p:attrNameLst>
                                      </p:cBhvr>
                                      <p:tavLst>
                                        <p:tav tm="0">
                                          <p:val>
                                            <p:fltVal val="0.5"/>
                                          </p:val>
                                        </p:tav>
                                        <p:tav tm="100000">
                                          <p:val>
                                            <p:strVal val="#ppt_y"/>
                                          </p:val>
                                        </p:tav>
                                      </p:tavLst>
                                    </p:anim>
                                  </p:childTnLst>
                                </p:cTn>
                              </p:par>
                            </p:childTnLst>
                          </p:cTn>
                        </p:par>
                        <p:par>
                          <p:cTn id="64" fill="hold">
                            <p:stCondLst>
                              <p:cond delay="2700"/>
                            </p:stCondLst>
                            <p:childTnLst>
                              <p:par>
                                <p:cTn id="65" presetID="22" presetClass="entr" presetSubtype="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left)">
                                      <p:cBhvr>
                                        <p:cTn id="67" dur="300"/>
                                        <p:tgtEl>
                                          <p:spTgt spid="39"/>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300"/>
                                        <p:tgtEl>
                                          <p:spTgt spid="40"/>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3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4" grpId="0" animBg="1"/>
      <p:bldP spid="25" grpId="0" animBg="1"/>
      <p:bldP spid="39" grpId="0"/>
      <p:bldP spid="40" grpId="0"/>
      <p:bldP spid="43" grpId="0"/>
      <p:bldP spid="46"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Demand analysis</a:t>
            </a:r>
          </a:p>
        </p:txBody>
      </p:sp>
      <p:sp>
        <p:nvSpPr>
          <p:cNvPr id="3" name="椭圆 22"/>
          <p:cNvSpPr/>
          <p:nvPr/>
        </p:nvSpPr>
        <p:spPr>
          <a:xfrm>
            <a:off x="1298524" y="776883"/>
            <a:ext cx="1944572" cy="15841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505875" y="959084"/>
            <a:ext cx="1492596" cy="1107996"/>
          </a:xfrm>
          <a:prstGeom prst="rect">
            <a:avLst/>
          </a:prstGeom>
          <a:noFill/>
        </p:spPr>
        <p:txBody>
          <a:bodyPr wrap="square" lIns="0" tIns="0" rIns="0" bIns="0" rtlCol="0">
            <a:spAutoFit/>
          </a:bodyPr>
          <a:lstStyle/>
          <a:p>
            <a:pPr algn="ctr"/>
            <a:r>
              <a:rPr lang="zh-CN" altLang="en-US" sz="3600" b="1" dirty="0">
                <a:solidFill>
                  <a:schemeClr val="bg1"/>
                </a:solidFill>
                <a:latin typeface="微软雅黑" pitchFamily="34" charset="-122"/>
                <a:ea typeface="微软雅黑" pitchFamily="34" charset="-122"/>
              </a:rPr>
              <a:t>Real needs</a:t>
            </a:r>
          </a:p>
        </p:txBody>
      </p:sp>
      <p:cxnSp>
        <p:nvCxnSpPr>
          <p:cNvPr id="6" name="直接连接符 5"/>
          <p:cNvCxnSpPr/>
          <p:nvPr/>
        </p:nvCxnSpPr>
        <p:spPr>
          <a:xfrm>
            <a:off x="938484" y="2505075"/>
            <a:ext cx="280831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938484" y="4305275"/>
            <a:ext cx="280831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31460" y="2589749"/>
            <a:ext cx="2520280" cy="646331"/>
          </a:xfrm>
          <a:prstGeom prst="rect">
            <a:avLst/>
          </a:prstGeom>
          <a:noFill/>
        </p:spPr>
        <p:txBody>
          <a:bodyPr wrap="square" lIns="0" tIns="0" rIns="0" bIns="0" rtlCol="0">
            <a:spAutoFit/>
          </a:bodyPr>
          <a:lstStyle/>
          <a:p>
            <a:r>
              <a:rPr lang="zh-CN" altLang="en-US" sz="1400" b="1" dirty="0">
                <a:latin typeface="微软雅黑" pitchFamily="34" charset="-122"/>
                <a:ea typeface="微软雅黑" pitchFamily="34" charset="-122"/>
              </a:rPr>
              <a:t>Crisis situation in the traditional industries where the project is located</a:t>
            </a:r>
          </a:p>
        </p:txBody>
      </p:sp>
      <p:sp>
        <p:nvSpPr>
          <p:cNvPr id="10" name="TextBox 9"/>
          <p:cNvSpPr txBox="1"/>
          <p:nvPr/>
        </p:nvSpPr>
        <p:spPr>
          <a:xfrm>
            <a:off x="1550552" y="3458016"/>
            <a:ext cx="1584176" cy="215444"/>
          </a:xfrm>
          <a:prstGeom prst="rect">
            <a:avLst/>
          </a:prstGeom>
          <a:noFill/>
        </p:spPr>
        <p:txBody>
          <a:bodyPr wrap="square" lIns="0" tIns="0" rIns="0" bIns="0" rtlCol="0">
            <a:spAutoFit/>
          </a:bodyPr>
          <a:lstStyle/>
          <a:p>
            <a:pPr algn="ctr"/>
            <a:r>
              <a:rPr lang="zh-CN" altLang="en-US" sz="1400" b="1" dirty="0">
                <a:latin typeface="微软雅黑" pitchFamily="34" charset="-122"/>
                <a:ea typeface="微软雅黑" pitchFamily="34" charset="-122"/>
              </a:rPr>
              <a:t>Keywords?</a:t>
            </a:r>
          </a:p>
        </p:txBody>
      </p:sp>
      <p:sp>
        <p:nvSpPr>
          <p:cNvPr id="11" name="TextBox 10"/>
          <p:cNvSpPr txBox="1"/>
          <p:nvPr/>
        </p:nvSpPr>
        <p:spPr>
          <a:xfrm>
            <a:off x="1550552" y="3729211"/>
            <a:ext cx="1584176" cy="215444"/>
          </a:xfrm>
          <a:prstGeom prst="rect">
            <a:avLst/>
          </a:prstGeom>
          <a:noFill/>
        </p:spPr>
        <p:txBody>
          <a:bodyPr wrap="square" lIns="0" tIns="0" rIns="0" bIns="0" rtlCol="0">
            <a:spAutoFit/>
          </a:bodyPr>
          <a:lstStyle/>
          <a:p>
            <a:pPr algn="ctr"/>
            <a:r>
              <a:rPr lang="zh-CN" altLang="en-US" sz="1400" b="1" dirty="0">
                <a:latin typeface="微软雅黑" pitchFamily="34" charset="-122"/>
                <a:ea typeface="微软雅黑" pitchFamily="34" charset="-122"/>
              </a:rPr>
              <a:t>Keywords?</a:t>
            </a:r>
          </a:p>
        </p:txBody>
      </p:sp>
      <p:sp>
        <p:nvSpPr>
          <p:cNvPr id="12" name="TextBox 11"/>
          <p:cNvSpPr txBox="1"/>
          <p:nvPr/>
        </p:nvSpPr>
        <p:spPr>
          <a:xfrm>
            <a:off x="1550552" y="4017243"/>
            <a:ext cx="1584176" cy="215444"/>
          </a:xfrm>
          <a:prstGeom prst="rect">
            <a:avLst/>
          </a:prstGeom>
          <a:noFill/>
        </p:spPr>
        <p:txBody>
          <a:bodyPr wrap="square" lIns="0" tIns="0" rIns="0" bIns="0" rtlCol="0">
            <a:spAutoFit/>
          </a:bodyPr>
          <a:lstStyle/>
          <a:p>
            <a:pPr algn="ctr"/>
            <a:r>
              <a:rPr lang="zh-CN" altLang="en-US" sz="1400" b="1" dirty="0">
                <a:latin typeface="微软雅黑" pitchFamily="34" charset="-122"/>
                <a:ea typeface="微软雅黑" pitchFamily="34" charset="-122"/>
              </a:rPr>
              <a:t>Keywords?</a:t>
            </a:r>
          </a:p>
        </p:txBody>
      </p:sp>
      <p:sp>
        <p:nvSpPr>
          <p:cNvPr id="14" name="TextBox 13"/>
          <p:cNvSpPr txBox="1"/>
          <p:nvPr/>
        </p:nvSpPr>
        <p:spPr>
          <a:xfrm>
            <a:off x="938484" y="4411977"/>
            <a:ext cx="2808312" cy="553421"/>
          </a:xfrm>
          <a:prstGeom prst="rect">
            <a:avLst/>
          </a:prstGeom>
          <a:noFill/>
        </p:spPr>
        <p:txBody>
          <a:bodyPr wrap="square" lIns="0" tIns="0" rIns="0" bIns="0" rtlCol="0">
            <a:spAutoFit/>
          </a:bodyPr>
          <a:lstStyle/>
          <a:p>
            <a:pPr algn="just">
              <a:lnSpc>
                <a:spcPts val="1500"/>
              </a:lnSpc>
            </a:pPr>
            <a:r>
              <a:rPr lang="zh-CN" altLang="en-US" sz="800" dirty="0">
                <a:latin typeface="微软雅黑" pitchFamily="34" charset="-122"/>
                <a:ea typeface="微软雅黑" pitchFamily="34" charset="-122"/>
              </a:rPr>
              <a:t>Click to enter a brief text content, text content needs to be summarized and refined, do not need extra text decoration, concise description of the content</a:t>
            </a:r>
            <a:r>
              <a:rPr lang="en-US" altLang="zh-CN" sz="800" dirty="0">
                <a:latin typeface="微软雅黑" pitchFamily="34" charset="-122"/>
                <a:ea typeface="微软雅黑" pitchFamily="34" charset="-122"/>
              </a:rPr>
              <a:t>......</a:t>
            </a:r>
          </a:p>
        </p:txBody>
      </p:sp>
      <p:sp>
        <p:nvSpPr>
          <p:cNvPr id="15" name="Freeform 5"/>
          <p:cNvSpPr>
            <a:spLocks/>
          </p:cNvSpPr>
          <p:nvPr/>
        </p:nvSpPr>
        <p:spPr bwMode="auto">
          <a:xfrm>
            <a:off x="4246442" y="949664"/>
            <a:ext cx="931331" cy="3822203"/>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圆角矩形 15"/>
          <p:cNvSpPr/>
          <p:nvPr/>
        </p:nvSpPr>
        <p:spPr>
          <a:xfrm>
            <a:off x="5364088" y="949664"/>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5364088" y="1508372"/>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5364088" y="2067080"/>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5364088" y="2625788"/>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5364088" y="3184496"/>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5364088" y="3743204"/>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5364088" y="4301909"/>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5714950" y="1107699"/>
            <a:ext cx="2313434" cy="153888"/>
          </a:xfrm>
          <a:prstGeom prst="rect">
            <a:avLst/>
          </a:prstGeom>
          <a:noFill/>
        </p:spPr>
        <p:txBody>
          <a:bodyPr wrap="square" lIns="0" tIns="0" rIns="0" bIns="0" rtlCol="0">
            <a:spAutoFit/>
          </a:bodyPr>
          <a:lstStyle/>
          <a:p>
            <a:pPr algn="just"/>
            <a:r>
              <a:rPr lang="zh-CN" altLang="en-US" sz="1000" dirty="0">
                <a:latin typeface="微软雅黑" pitchFamily="34" charset="-122"/>
                <a:ea typeface="微软雅黑" pitchFamily="34" charset="-122"/>
              </a:rPr>
              <a:t>Click to enter a brief text</a:t>
            </a:r>
            <a:r>
              <a:rPr lang="en-US" altLang="zh-CN" sz="1000" dirty="0">
                <a:latin typeface="微软雅黑" pitchFamily="34" charset="-122"/>
                <a:ea typeface="微软雅黑" pitchFamily="34" charset="-122"/>
              </a:rPr>
              <a:t>......</a:t>
            </a:r>
          </a:p>
        </p:txBody>
      </p:sp>
      <p:sp>
        <p:nvSpPr>
          <p:cNvPr id="24" name="TextBox 23"/>
          <p:cNvSpPr txBox="1"/>
          <p:nvPr/>
        </p:nvSpPr>
        <p:spPr>
          <a:xfrm>
            <a:off x="5714950" y="1666407"/>
            <a:ext cx="2313434" cy="153888"/>
          </a:xfrm>
          <a:prstGeom prst="rect">
            <a:avLst/>
          </a:prstGeom>
          <a:noFill/>
        </p:spPr>
        <p:txBody>
          <a:bodyPr wrap="square" lIns="0" tIns="0" rIns="0" bIns="0" rtlCol="0">
            <a:spAutoFit/>
          </a:bodyPr>
          <a:lstStyle/>
          <a:p>
            <a:pPr algn="just"/>
            <a:r>
              <a:rPr lang="zh-CN" altLang="en-US" sz="1000" dirty="0">
                <a:latin typeface="微软雅黑" pitchFamily="34" charset="-122"/>
                <a:ea typeface="微软雅黑" pitchFamily="34" charset="-122"/>
              </a:rPr>
              <a:t>Click to enter a brief text</a:t>
            </a:r>
            <a:r>
              <a:rPr lang="en-US" altLang="zh-CN" sz="1000" dirty="0">
                <a:latin typeface="微软雅黑" pitchFamily="34" charset="-122"/>
                <a:ea typeface="微软雅黑" pitchFamily="34" charset="-122"/>
              </a:rPr>
              <a:t>......</a:t>
            </a:r>
          </a:p>
        </p:txBody>
      </p:sp>
      <p:sp>
        <p:nvSpPr>
          <p:cNvPr id="25" name="TextBox 24"/>
          <p:cNvSpPr txBox="1"/>
          <p:nvPr/>
        </p:nvSpPr>
        <p:spPr>
          <a:xfrm>
            <a:off x="5714950" y="2225115"/>
            <a:ext cx="2313434" cy="153888"/>
          </a:xfrm>
          <a:prstGeom prst="rect">
            <a:avLst/>
          </a:prstGeom>
          <a:noFill/>
        </p:spPr>
        <p:txBody>
          <a:bodyPr wrap="square" lIns="0" tIns="0" rIns="0" bIns="0" rtlCol="0">
            <a:spAutoFit/>
          </a:bodyPr>
          <a:lstStyle/>
          <a:p>
            <a:pPr algn="just"/>
            <a:r>
              <a:rPr lang="zh-CN" altLang="en-US" sz="1000" dirty="0">
                <a:latin typeface="微软雅黑" pitchFamily="34" charset="-122"/>
                <a:ea typeface="微软雅黑" pitchFamily="34" charset="-122"/>
              </a:rPr>
              <a:t>Click to enter a brief text</a:t>
            </a:r>
            <a:r>
              <a:rPr lang="en-US" altLang="zh-CN" sz="1000" dirty="0">
                <a:latin typeface="微软雅黑" pitchFamily="34" charset="-122"/>
                <a:ea typeface="微软雅黑" pitchFamily="34" charset="-122"/>
              </a:rPr>
              <a:t>......</a:t>
            </a:r>
          </a:p>
        </p:txBody>
      </p:sp>
      <p:sp>
        <p:nvSpPr>
          <p:cNvPr id="26" name="TextBox 25"/>
          <p:cNvSpPr txBox="1"/>
          <p:nvPr/>
        </p:nvSpPr>
        <p:spPr>
          <a:xfrm>
            <a:off x="5714950" y="2783823"/>
            <a:ext cx="2313434" cy="153888"/>
          </a:xfrm>
          <a:prstGeom prst="rect">
            <a:avLst/>
          </a:prstGeom>
          <a:noFill/>
        </p:spPr>
        <p:txBody>
          <a:bodyPr wrap="square" lIns="0" tIns="0" rIns="0" bIns="0" rtlCol="0">
            <a:spAutoFit/>
          </a:bodyPr>
          <a:lstStyle/>
          <a:p>
            <a:pPr algn="just"/>
            <a:r>
              <a:rPr lang="zh-CN" altLang="en-US" sz="1000" dirty="0">
                <a:latin typeface="微软雅黑" pitchFamily="34" charset="-122"/>
                <a:ea typeface="微软雅黑" pitchFamily="34" charset="-122"/>
              </a:rPr>
              <a:t>Click to enter a brief text</a:t>
            </a:r>
            <a:r>
              <a:rPr lang="en-US" altLang="zh-CN" sz="1000" dirty="0">
                <a:latin typeface="微软雅黑" pitchFamily="34" charset="-122"/>
                <a:ea typeface="微软雅黑" pitchFamily="34" charset="-122"/>
              </a:rPr>
              <a:t>......</a:t>
            </a:r>
          </a:p>
        </p:txBody>
      </p:sp>
      <p:sp>
        <p:nvSpPr>
          <p:cNvPr id="27" name="TextBox 26"/>
          <p:cNvSpPr txBox="1"/>
          <p:nvPr/>
        </p:nvSpPr>
        <p:spPr>
          <a:xfrm>
            <a:off x="5714950" y="3342531"/>
            <a:ext cx="2313434" cy="153888"/>
          </a:xfrm>
          <a:prstGeom prst="rect">
            <a:avLst/>
          </a:prstGeom>
          <a:noFill/>
        </p:spPr>
        <p:txBody>
          <a:bodyPr wrap="square" lIns="0" tIns="0" rIns="0" bIns="0" rtlCol="0">
            <a:spAutoFit/>
          </a:bodyPr>
          <a:lstStyle/>
          <a:p>
            <a:pPr algn="just"/>
            <a:r>
              <a:rPr lang="zh-CN" altLang="en-US" sz="1000" dirty="0">
                <a:latin typeface="微软雅黑" pitchFamily="34" charset="-122"/>
                <a:ea typeface="微软雅黑" pitchFamily="34" charset="-122"/>
              </a:rPr>
              <a:t>Click to enter a brief text</a:t>
            </a:r>
            <a:r>
              <a:rPr lang="en-US" altLang="zh-CN" sz="1000" dirty="0">
                <a:latin typeface="微软雅黑" pitchFamily="34" charset="-122"/>
                <a:ea typeface="微软雅黑" pitchFamily="34" charset="-122"/>
              </a:rPr>
              <a:t>......</a:t>
            </a:r>
          </a:p>
        </p:txBody>
      </p:sp>
      <p:sp>
        <p:nvSpPr>
          <p:cNvPr id="28" name="TextBox 27"/>
          <p:cNvSpPr txBox="1"/>
          <p:nvPr/>
        </p:nvSpPr>
        <p:spPr>
          <a:xfrm>
            <a:off x="5714950" y="3901239"/>
            <a:ext cx="2313434" cy="153888"/>
          </a:xfrm>
          <a:prstGeom prst="rect">
            <a:avLst/>
          </a:prstGeom>
          <a:noFill/>
        </p:spPr>
        <p:txBody>
          <a:bodyPr wrap="square" lIns="0" tIns="0" rIns="0" bIns="0" rtlCol="0">
            <a:spAutoFit/>
          </a:bodyPr>
          <a:lstStyle/>
          <a:p>
            <a:pPr algn="just"/>
            <a:r>
              <a:rPr lang="zh-CN" altLang="en-US" sz="1000" dirty="0">
                <a:latin typeface="微软雅黑" pitchFamily="34" charset="-122"/>
                <a:ea typeface="微软雅黑" pitchFamily="34" charset="-122"/>
              </a:rPr>
              <a:t>Click to enter a brief text</a:t>
            </a:r>
            <a:r>
              <a:rPr lang="en-US" altLang="zh-CN" sz="1000" dirty="0">
                <a:latin typeface="微软雅黑" pitchFamily="34" charset="-122"/>
                <a:ea typeface="微软雅黑" pitchFamily="34" charset="-122"/>
              </a:rPr>
              <a:t>......</a:t>
            </a:r>
          </a:p>
        </p:txBody>
      </p:sp>
      <p:sp>
        <p:nvSpPr>
          <p:cNvPr id="29" name="TextBox 28"/>
          <p:cNvSpPr txBox="1"/>
          <p:nvPr/>
        </p:nvSpPr>
        <p:spPr>
          <a:xfrm>
            <a:off x="5714950" y="4459944"/>
            <a:ext cx="2313434" cy="153888"/>
          </a:xfrm>
          <a:prstGeom prst="rect">
            <a:avLst/>
          </a:prstGeom>
          <a:noFill/>
        </p:spPr>
        <p:txBody>
          <a:bodyPr wrap="square" lIns="0" tIns="0" rIns="0" bIns="0" rtlCol="0">
            <a:spAutoFit/>
          </a:bodyPr>
          <a:lstStyle/>
          <a:p>
            <a:pPr algn="just"/>
            <a:r>
              <a:rPr lang="zh-CN" altLang="en-US" sz="1000" dirty="0">
                <a:latin typeface="微软雅黑" pitchFamily="34" charset="-122"/>
                <a:ea typeface="微软雅黑" pitchFamily="34" charset="-122"/>
              </a:rPr>
              <a:t>Click to enter a brief text</a:t>
            </a:r>
            <a:r>
              <a:rPr lang="en-US" altLang="zh-CN" sz="1000" dirty="0">
                <a:latin typeface="微软雅黑" pitchFamily="34" charset="-122"/>
                <a:ea typeface="微软雅黑" pitchFamily="34" charset="-122"/>
              </a:rPr>
              <a:t>......</a:t>
            </a:r>
          </a:p>
        </p:txBody>
      </p:sp>
      <p:sp>
        <p:nvSpPr>
          <p:cNvPr id="30" name="KSO_Shape"/>
          <p:cNvSpPr>
            <a:spLocks/>
          </p:cNvSpPr>
          <p:nvPr/>
        </p:nvSpPr>
        <p:spPr bwMode="auto">
          <a:xfrm>
            <a:off x="251520" y="138559"/>
            <a:ext cx="310764" cy="264666"/>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815676257"/>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anim calcmode="lin" valueType="num">
                                      <p:cBhvr>
                                        <p:cTn id="17" dur="500" fill="hold"/>
                                        <p:tgtEl>
                                          <p:spTgt spid="4"/>
                                        </p:tgtEl>
                                        <p:attrNameLst>
                                          <p:attrName>ppt_x</p:attrName>
                                        </p:attrNameLst>
                                      </p:cBhvr>
                                      <p:tavLst>
                                        <p:tav tm="0">
                                          <p:val>
                                            <p:fltVal val="0.5"/>
                                          </p:val>
                                        </p:tav>
                                        <p:tav tm="100000">
                                          <p:val>
                                            <p:strVal val="#ppt_x"/>
                                          </p:val>
                                        </p:tav>
                                      </p:tavLst>
                                    </p:anim>
                                    <p:anim calcmode="lin" valueType="num">
                                      <p:cBhvr>
                                        <p:cTn id="18" dur="500" fill="hold"/>
                                        <p:tgtEl>
                                          <p:spTgt spid="4"/>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16" presetClass="entr" presetSubtype="2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par>
                          <p:cTn id="32" fill="hold">
                            <p:stCondLst>
                              <p:cond delay="1500"/>
                            </p:stCondLst>
                            <p:childTnLst>
                              <p:par>
                                <p:cTn id="33" presetID="42"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anim calcmode="lin" valueType="num">
                                      <p:cBhvr>
                                        <p:cTn id="36" dur="500" fill="hold"/>
                                        <p:tgtEl>
                                          <p:spTgt spid="10"/>
                                        </p:tgtEl>
                                        <p:attrNameLst>
                                          <p:attrName>ppt_x</p:attrName>
                                        </p:attrNameLst>
                                      </p:cBhvr>
                                      <p:tavLst>
                                        <p:tav tm="0">
                                          <p:val>
                                            <p:strVal val="#ppt_x"/>
                                          </p:val>
                                        </p:tav>
                                        <p:tav tm="100000">
                                          <p:val>
                                            <p:strVal val="#ppt_x"/>
                                          </p:val>
                                        </p:tav>
                                      </p:tavLst>
                                    </p:anim>
                                    <p:anim calcmode="lin" valueType="num">
                                      <p:cBhvr>
                                        <p:cTn id="37" dur="500" fill="hold"/>
                                        <p:tgtEl>
                                          <p:spTgt spid="1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20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strVal val="#ppt_x"/>
                                          </p:val>
                                        </p:tav>
                                        <p:tav tm="100000">
                                          <p:val>
                                            <p:strVal val="#ppt_x"/>
                                          </p:val>
                                        </p:tav>
                                      </p:tavLst>
                                    </p:anim>
                                    <p:anim calcmode="lin" valueType="num">
                                      <p:cBhvr>
                                        <p:cTn id="42" dur="500" fill="hold"/>
                                        <p:tgtEl>
                                          <p:spTgt spid="1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40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anim calcmode="lin" valueType="num">
                                      <p:cBhvr>
                                        <p:cTn id="46" dur="500" fill="hold"/>
                                        <p:tgtEl>
                                          <p:spTgt spid="12"/>
                                        </p:tgtEl>
                                        <p:attrNameLst>
                                          <p:attrName>ppt_x</p:attrName>
                                        </p:attrNameLst>
                                      </p:cBhvr>
                                      <p:tavLst>
                                        <p:tav tm="0">
                                          <p:val>
                                            <p:strVal val="#ppt_x"/>
                                          </p:val>
                                        </p:tav>
                                        <p:tav tm="100000">
                                          <p:val>
                                            <p:strVal val="#ppt_x"/>
                                          </p:val>
                                        </p:tav>
                                      </p:tavLst>
                                    </p:anim>
                                    <p:anim calcmode="lin" valueType="num">
                                      <p:cBhvr>
                                        <p:cTn id="47" dur="5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2400"/>
                            </p:stCondLst>
                            <p:childTnLst>
                              <p:par>
                                <p:cTn id="49" presetID="22" presetClass="entr" presetSubtype="8"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300"/>
                                        <p:tgtEl>
                                          <p:spTgt spid="14"/>
                                        </p:tgtEl>
                                      </p:cBhvr>
                                    </p:animEffect>
                                  </p:childTnLst>
                                </p:cTn>
                              </p:par>
                            </p:childTnLst>
                          </p:cTn>
                        </p:par>
                        <p:par>
                          <p:cTn id="52" fill="hold">
                            <p:stCondLst>
                              <p:cond delay="2700"/>
                            </p:stCondLst>
                            <p:childTnLst>
                              <p:par>
                                <p:cTn id="53" presetID="16" presetClass="entr" presetSubtype="26"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Horizontal)">
                                      <p:cBhvr>
                                        <p:cTn id="55" dur="500"/>
                                        <p:tgtEl>
                                          <p:spTgt spid="15"/>
                                        </p:tgtEl>
                                      </p:cBhvr>
                                    </p:animEffect>
                                  </p:childTnLst>
                                </p:cTn>
                              </p:par>
                            </p:childTnLst>
                          </p:cTn>
                        </p:par>
                        <p:par>
                          <p:cTn id="56" fill="hold">
                            <p:stCondLst>
                              <p:cond delay="3200"/>
                            </p:stCondLst>
                            <p:childTnLst>
                              <p:par>
                                <p:cTn id="57" presetID="22" presetClass="entr" presetSubtype="8"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left)">
                                      <p:cBhvr>
                                        <p:cTn id="59" dur="300"/>
                                        <p:tgtEl>
                                          <p:spTgt spid="23"/>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300"/>
                                        <p:tgtEl>
                                          <p:spTgt spid="16"/>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left)">
                                      <p:cBhvr>
                                        <p:cTn id="66" dur="300"/>
                                        <p:tgtEl>
                                          <p:spTgt spid="24"/>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300"/>
                                        <p:tgtEl>
                                          <p:spTgt spid="17"/>
                                        </p:tgtEl>
                                      </p:cBhvr>
                                    </p:animEffect>
                                  </p:childTnLst>
                                </p:cTn>
                              </p:par>
                            </p:childTnLst>
                          </p:cTn>
                        </p:par>
                        <p:par>
                          <p:cTn id="70" fill="hold">
                            <p:stCondLst>
                              <p:cond delay="3800"/>
                            </p:stCondLst>
                            <p:childTnLst>
                              <p:par>
                                <p:cTn id="71" presetID="22" presetClass="entr" presetSubtype="8"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left)">
                                      <p:cBhvr>
                                        <p:cTn id="73" dur="300"/>
                                        <p:tgtEl>
                                          <p:spTgt spid="25"/>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left)">
                                      <p:cBhvr>
                                        <p:cTn id="76" dur="300"/>
                                        <p:tgtEl>
                                          <p:spTgt spid="18"/>
                                        </p:tgtEl>
                                      </p:cBhvr>
                                    </p:animEffect>
                                  </p:childTnLst>
                                </p:cTn>
                              </p:par>
                            </p:childTnLst>
                          </p:cTn>
                        </p:par>
                        <p:par>
                          <p:cTn id="77" fill="hold">
                            <p:stCondLst>
                              <p:cond delay="4100"/>
                            </p:stCondLst>
                            <p:childTnLst>
                              <p:par>
                                <p:cTn id="78" presetID="22" presetClass="entr" presetSubtype="8"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300"/>
                                        <p:tgtEl>
                                          <p:spTgt spid="26"/>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wipe(left)">
                                      <p:cBhvr>
                                        <p:cTn id="83" dur="300"/>
                                        <p:tgtEl>
                                          <p:spTgt spid="19"/>
                                        </p:tgtEl>
                                      </p:cBhvr>
                                    </p:animEffect>
                                  </p:childTnLst>
                                </p:cTn>
                              </p:par>
                            </p:childTnLst>
                          </p:cTn>
                        </p:par>
                        <p:par>
                          <p:cTn id="84" fill="hold">
                            <p:stCondLst>
                              <p:cond delay="4400"/>
                            </p:stCondLst>
                            <p:childTnLst>
                              <p:par>
                                <p:cTn id="85" presetID="22" presetClass="entr" presetSubtype="8" fill="hold" grpId="0"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ipe(left)">
                                      <p:cBhvr>
                                        <p:cTn id="87" dur="300"/>
                                        <p:tgtEl>
                                          <p:spTgt spid="27"/>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300"/>
                                        <p:tgtEl>
                                          <p:spTgt spid="20"/>
                                        </p:tgtEl>
                                      </p:cBhvr>
                                    </p:animEffect>
                                  </p:childTnLst>
                                </p:cTn>
                              </p:par>
                            </p:childTnLst>
                          </p:cTn>
                        </p:par>
                        <p:par>
                          <p:cTn id="91" fill="hold">
                            <p:stCondLst>
                              <p:cond delay="4700"/>
                            </p:stCondLst>
                            <p:childTnLst>
                              <p:par>
                                <p:cTn id="92" presetID="22" presetClass="entr" presetSubtype="8" fill="hold" grpId="0" nodeType="after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wipe(left)">
                                      <p:cBhvr>
                                        <p:cTn id="94" dur="300"/>
                                        <p:tgtEl>
                                          <p:spTgt spid="28"/>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wipe(left)">
                                      <p:cBhvr>
                                        <p:cTn id="97" dur="300"/>
                                        <p:tgtEl>
                                          <p:spTgt spid="21"/>
                                        </p:tgtEl>
                                      </p:cBhvr>
                                    </p:animEffect>
                                  </p:childTnLst>
                                </p:cTn>
                              </p:par>
                            </p:childTnLst>
                          </p:cTn>
                        </p:par>
                        <p:par>
                          <p:cTn id="98" fill="hold">
                            <p:stCondLst>
                              <p:cond delay="5000"/>
                            </p:stCondLst>
                            <p:childTnLst>
                              <p:par>
                                <p:cTn id="99" presetID="22" presetClass="entr" presetSubtype="8"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wipe(left)">
                                      <p:cBhvr>
                                        <p:cTn id="101" dur="300"/>
                                        <p:tgtEl>
                                          <p:spTgt spid="29"/>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wipe(left)">
                                      <p:cBhvr>
                                        <p:cTn id="104" dur="3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10" grpId="0"/>
      <p:bldP spid="11" grpId="0"/>
      <p:bldP spid="12" grpId="0"/>
      <p:bldP spid="14" grpId="0"/>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What the project solves</a:t>
            </a:r>
          </a:p>
        </p:txBody>
      </p:sp>
      <p:sp>
        <p:nvSpPr>
          <p:cNvPr id="50" name="TextBox 49"/>
          <p:cNvSpPr txBox="1"/>
          <p:nvPr/>
        </p:nvSpPr>
        <p:spPr>
          <a:xfrm>
            <a:off x="1177462" y="1043111"/>
            <a:ext cx="2602449" cy="307777"/>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pPr algn="l"/>
            <a:r>
              <a:rPr lang="zh-CN" altLang="en-US" dirty="0">
                <a:solidFill>
                  <a:schemeClr val="tx1"/>
                </a:solidFill>
              </a:rPr>
              <a:t>Enter the title text</a:t>
            </a:r>
          </a:p>
        </p:txBody>
      </p:sp>
      <p:sp>
        <p:nvSpPr>
          <p:cNvPr id="51" name="TextBox 50"/>
          <p:cNvSpPr txBox="1"/>
          <p:nvPr/>
        </p:nvSpPr>
        <p:spPr>
          <a:xfrm>
            <a:off x="1177463" y="1412443"/>
            <a:ext cx="2890481" cy="434478"/>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itchFamily="34" charset="-122"/>
                <a:ea typeface="微软雅黑" pitchFamily="34" charset="-122"/>
              </a:defRPr>
            </a:lvl1pPr>
          </a:lstStyle>
          <a:p>
            <a:pPr>
              <a:lnSpc>
                <a:spcPct val="150000"/>
              </a:lnSpc>
            </a:pPr>
            <a:r>
              <a:rPr lang="zh-CN" altLang="en-US" sz="1000" dirty="0">
                <a:solidFill>
                  <a:schemeClr val="tx1">
                    <a:lumMod val="75000"/>
                    <a:lumOff val="25000"/>
                  </a:schemeClr>
                </a:solidFill>
              </a:rPr>
              <a:t>Click to enter a brief text content, text content should be summarized refined, without the extra text decoration, concise description of the content.</a:t>
            </a:r>
            <a:endParaRPr lang="en-US" altLang="zh-CN" sz="1000" dirty="0">
              <a:solidFill>
                <a:schemeClr val="tx1">
                  <a:lumMod val="75000"/>
                  <a:lumOff val="25000"/>
                </a:schemeClr>
              </a:solidFill>
            </a:endParaRPr>
          </a:p>
        </p:txBody>
      </p:sp>
      <p:grpSp>
        <p:nvGrpSpPr>
          <p:cNvPr id="52" name="组合 51"/>
          <p:cNvGrpSpPr/>
          <p:nvPr/>
        </p:nvGrpSpPr>
        <p:grpSpPr>
          <a:xfrm>
            <a:off x="1042988" y="2272381"/>
            <a:ext cx="3503612" cy="1309688"/>
            <a:chOff x="1042988" y="2273002"/>
            <a:chExt cx="3503612" cy="1309688"/>
          </a:xfrm>
        </p:grpSpPr>
        <p:sp>
          <p:nvSpPr>
            <p:cNvPr id="53" name="Freeform 7"/>
            <p:cNvSpPr>
              <a:spLocks/>
            </p:cNvSpPr>
            <p:nvPr/>
          </p:nvSpPr>
          <p:spPr bwMode="auto">
            <a:xfrm>
              <a:off x="1042988" y="2273002"/>
              <a:ext cx="3503612" cy="1309688"/>
            </a:xfrm>
            <a:custGeom>
              <a:avLst/>
              <a:gdLst>
                <a:gd name="T0" fmla="*/ 987 w 9385"/>
                <a:gd name="T1" fmla="*/ 1974 h 3491"/>
                <a:gd name="T2" fmla="*/ 6935 w 9385"/>
                <a:gd name="T3" fmla="*/ 1974 h 3491"/>
                <a:gd name="T4" fmla="*/ 9212 w 9385"/>
                <a:gd name="T5" fmla="*/ 3194 h 3491"/>
                <a:gd name="T6" fmla="*/ 9385 w 9385"/>
                <a:gd name="T7" fmla="*/ 3491 h 3491"/>
                <a:gd name="T8" fmla="*/ 9385 w 9385"/>
                <a:gd name="T9" fmla="*/ 2623 h 3491"/>
                <a:gd name="T10" fmla="*/ 6386 w 9385"/>
                <a:gd name="T11" fmla="*/ 0 h 3491"/>
                <a:gd name="T12" fmla="*/ 987 w 9385"/>
                <a:gd name="T13" fmla="*/ 0 h 3491"/>
                <a:gd name="T14" fmla="*/ 0 w 9385"/>
                <a:gd name="T15" fmla="*/ 987 h 3491"/>
                <a:gd name="T16" fmla="*/ 0 w 9385"/>
                <a:gd name="T17" fmla="*/ 987 h 3491"/>
                <a:gd name="T18" fmla="*/ 987 w 9385"/>
                <a:gd name="T19" fmla="*/ 197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987" y="1974"/>
                  </a:moveTo>
                  <a:lnTo>
                    <a:pt x="6935" y="1974"/>
                  </a:lnTo>
                  <a:cubicBezTo>
                    <a:pt x="8046" y="1974"/>
                    <a:pt x="8807" y="2498"/>
                    <a:pt x="9212" y="3194"/>
                  </a:cubicBezTo>
                  <a:lnTo>
                    <a:pt x="9385" y="3491"/>
                  </a:lnTo>
                  <a:lnTo>
                    <a:pt x="9385" y="2623"/>
                  </a:lnTo>
                  <a:cubicBezTo>
                    <a:pt x="9385" y="1089"/>
                    <a:pt x="8339" y="0"/>
                    <a:pt x="6386" y="0"/>
                  </a:cubicBezTo>
                  <a:lnTo>
                    <a:pt x="987" y="0"/>
                  </a:lnTo>
                  <a:cubicBezTo>
                    <a:pt x="444" y="0"/>
                    <a:pt x="0" y="444"/>
                    <a:pt x="0" y="987"/>
                  </a:cubicBezTo>
                  <a:lnTo>
                    <a:pt x="0" y="987"/>
                  </a:lnTo>
                  <a:cubicBezTo>
                    <a:pt x="0" y="1530"/>
                    <a:pt x="444" y="1974"/>
                    <a:pt x="987" y="197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4" name="TextBox 53"/>
            <p:cNvSpPr txBox="1"/>
            <p:nvPr/>
          </p:nvSpPr>
          <p:spPr>
            <a:xfrm>
              <a:off x="1750677" y="2309981"/>
              <a:ext cx="2088231" cy="646331"/>
            </a:xfrm>
            <a:prstGeom prst="rect">
              <a:avLst/>
            </a:prstGeom>
            <a:noFill/>
          </p:spPr>
          <p:txBody>
            <a:bodyPr wrap="square" rtlCol="0">
              <a:spAutoFit/>
            </a:bodyPr>
            <a:lstStyle/>
            <a:p>
              <a:pPr algn="just"/>
              <a:r>
                <a:rPr lang="zh-CN" altLang="en-US" sz="900" dirty="0">
                  <a:solidFill>
                    <a:schemeClr val="bg1"/>
                  </a:solidFill>
                  <a:latin typeface="微软雅黑" pitchFamily="34" charset="-122"/>
                  <a:ea typeface="微软雅黑" pitchFamily="34" charset="-122"/>
                </a:rPr>
                <a:t>Click to enter a brief text content, text content needs to be summarized refined, without the extra text decoration.</a:t>
              </a:r>
              <a:endParaRPr lang="en-US" altLang="zh-CN" sz="900" dirty="0">
                <a:solidFill>
                  <a:schemeClr val="bg1"/>
                </a:solidFill>
                <a:latin typeface="微软雅黑" pitchFamily="34" charset="-122"/>
                <a:ea typeface="微软雅黑" pitchFamily="34" charset="-122"/>
              </a:endParaRPr>
            </a:p>
          </p:txBody>
        </p:sp>
        <p:sp>
          <p:nvSpPr>
            <p:cNvPr id="55" name="矩形 54"/>
            <p:cNvSpPr/>
            <p:nvPr/>
          </p:nvSpPr>
          <p:spPr>
            <a:xfrm>
              <a:off x="1151814" y="2393960"/>
              <a:ext cx="627095" cy="523220"/>
            </a:xfrm>
            <a:prstGeom prst="rect">
              <a:avLst/>
            </a:prstGeom>
          </p:spPr>
          <p:txBody>
            <a:bodyPr wrap="none">
              <a:spAutoFit/>
            </a:bodyPr>
            <a:lstStyle/>
            <a:p>
              <a:r>
                <a:rPr lang="en-US" altLang="zh-CN" sz="2800" b="1" dirty="0">
                  <a:solidFill>
                    <a:schemeClr val="bg1"/>
                  </a:solidFill>
                  <a:latin typeface="微软雅黑" pitchFamily="34" charset="-122"/>
                  <a:ea typeface="微软雅黑" pitchFamily="34" charset="-122"/>
                </a:rPr>
                <a:t>01</a:t>
              </a:r>
              <a:endParaRPr lang="zh-CN" altLang="en-US" sz="2800" b="1" dirty="0">
                <a:solidFill>
                  <a:schemeClr val="bg1"/>
                </a:solidFill>
                <a:latin typeface="微软雅黑" pitchFamily="34" charset="-122"/>
                <a:ea typeface="微软雅黑" pitchFamily="34" charset="-122"/>
              </a:endParaRPr>
            </a:p>
          </p:txBody>
        </p:sp>
      </p:grpSp>
      <p:grpSp>
        <p:nvGrpSpPr>
          <p:cNvPr id="56" name="组合 55"/>
          <p:cNvGrpSpPr/>
          <p:nvPr/>
        </p:nvGrpSpPr>
        <p:grpSpPr>
          <a:xfrm>
            <a:off x="1042988" y="3331244"/>
            <a:ext cx="3503612" cy="1309688"/>
            <a:chOff x="1042988" y="3331865"/>
            <a:chExt cx="3503612" cy="1309688"/>
          </a:xfrm>
        </p:grpSpPr>
        <p:sp>
          <p:nvSpPr>
            <p:cNvPr id="57" name="Freeform 8"/>
            <p:cNvSpPr>
              <a:spLocks/>
            </p:cNvSpPr>
            <p:nvPr/>
          </p:nvSpPr>
          <p:spPr bwMode="auto">
            <a:xfrm>
              <a:off x="1042988" y="3331865"/>
              <a:ext cx="3503612" cy="1309688"/>
            </a:xfrm>
            <a:custGeom>
              <a:avLst/>
              <a:gdLst>
                <a:gd name="T0" fmla="*/ 987 w 9385"/>
                <a:gd name="T1" fmla="*/ 1973 h 3491"/>
                <a:gd name="T2" fmla="*/ 6935 w 9385"/>
                <a:gd name="T3" fmla="*/ 1973 h 3491"/>
                <a:gd name="T4" fmla="*/ 9212 w 9385"/>
                <a:gd name="T5" fmla="*/ 3193 h 3491"/>
                <a:gd name="T6" fmla="*/ 9385 w 9385"/>
                <a:gd name="T7" fmla="*/ 3491 h 3491"/>
                <a:gd name="T8" fmla="*/ 9385 w 9385"/>
                <a:gd name="T9" fmla="*/ 2623 h 3491"/>
                <a:gd name="T10" fmla="*/ 6386 w 9385"/>
                <a:gd name="T11" fmla="*/ 0 h 3491"/>
                <a:gd name="T12" fmla="*/ 987 w 9385"/>
                <a:gd name="T13" fmla="*/ 0 h 3491"/>
                <a:gd name="T14" fmla="*/ 0 w 9385"/>
                <a:gd name="T15" fmla="*/ 986 h 3491"/>
                <a:gd name="T16" fmla="*/ 0 w 9385"/>
                <a:gd name="T17" fmla="*/ 986 h 3491"/>
                <a:gd name="T18" fmla="*/ 987 w 9385"/>
                <a:gd name="T19" fmla="*/ 1973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987" y="1973"/>
                  </a:moveTo>
                  <a:lnTo>
                    <a:pt x="6935" y="1973"/>
                  </a:lnTo>
                  <a:cubicBezTo>
                    <a:pt x="8046" y="1973"/>
                    <a:pt x="8807" y="2497"/>
                    <a:pt x="9212" y="3193"/>
                  </a:cubicBezTo>
                  <a:lnTo>
                    <a:pt x="9385" y="3491"/>
                  </a:lnTo>
                  <a:lnTo>
                    <a:pt x="9385" y="2623"/>
                  </a:lnTo>
                  <a:cubicBezTo>
                    <a:pt x="9385" y="1089"/>
                    <a:pt x="8339" y="0"/>
                    <a:pt x="6386" y="0"/>
                  </a:cubicBezTo>
                  <a:lnTo>
                    <a:pt x="987" y="0"/>
                  </a:lnTo>
                  <a:cubicBezTo>
                    <a:pt x="444" y="0"/>
                    <a:pt x="0" y="444"/>
                    <a:pt x="0" y="986"/>
                  </a:cubicBezTo>
                  <a:lnTo>
                    <a:pt x="0" y="986"/>
                  </a:lnTo>
                  <a:cubicBezTo>
                    <a:pt x="0" y="1529"/>
                    <a:pt x="444" y="1973"/>
                    <a:pt x="987" y="197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8" name="TextBox 57"/>
            <p:cNvSpPr txBox="1"/>
            <p:nvPr/>
          </p:nvSpPr>
          <p:spPr>
            <a:xfrm>
              <a:off x="1764907" y="3354365"/>
              <a:ext cx="2088231" cy="646331"/>
            </a:xfrm>
            <a:prstGeom prst="rect">
              <a:avLst/>
            </a:prstGeom>
            <a:noFill/>
          </p:spPr>
          <p:txBody>
            <a:bodyPr wrap="square" rtlCol="0">
              <a:spAutoFit/>
            </a:bodyPr>
            <a:lstStyle>
              <a:defPPr>
                <a:defRPr lang="zh-CN"/>
              </a:defPPr>
              <a:lvl1pPr algn="just">
                <a:defRPr sz="900">
                  <a:solidFill>
                    <a:schemeClr val="bg1"/>
                  </a:solidFill>
                  <a:latin typeface="微软雅黑" pitchFamily="34" charset="-122"/>
                  <a:ea typeface="微软雅黑" pitchFamily="34" charset="-122"/>
                </a:defRPr>
              </a:lvl1pPr>
            </a:lstStyle>
            <a:p>
              <a:r>
                <a:rPr lang="zh-CN" altLang="en-US" dirty="0"/>
                <a:t>Click to enter a brief text content, text content needs to be summarized refined, without the extra text decoration.</a:t>
              </a:r>
              <a:endParaRPr lang="en-US" altLang="zh-CN" dirty="0"/>
            </a:p>
          </p:txBody>
        </p:sp>
        <p:sp>
          <p:nvSpPr>
            <p:cNvPr id="59" name="矩形 58"/>
            <p:cNvSpPr/>
            <p:nvPr/>
          </p:nvSpPr>
          <p:spPr>
            <a:xfrm>
              <a:off x="1151814" y="3445916"/>
              <a:ext cx="627095" cy="523220"/>
            </a:xfrm>
            <a:prstGeom prst="rect">
              <a:avLst/>
            </a:prstGeom>
          </p:spPr>
          <p:txBody>
            <a:bodyPr wrap="none">
              <a:spAutoFit/>
            </a:bodyPr>
            <a:lstStyle/>
            <a:p>
              <a:r>
                <a:rPr lang="en-US" altLang="zh-CN" sz="2800" b="1" dirty="0">
                  <a:solidFill>
                    <a:schemeClr val="bg1"/>
                  </a:solidFill>
                  <a:latin typeface="微软雅黑" pitchFamily="34" charset="-122"/>
                  <a:ea typeface="微软雅黑" pitchFamily="34" charset="-122"/>
                </a:rPr>
                <a:t>02</a:t>
              </a:r>
              <a:endParaRPr lang="zh-CN" altLang="en-US" sz="2800" b="1" dirty="0">
                <a:solidFill>
                  <a:schemeClr val="bg1"/>
                </a:solidFill>
                <a:latin typeface="微软雅黑" pitchFamily="34" charset="-122"/>
                <a:ea typeface="微软雅黑" pitchFamily="34" charset="-122"/>
              </a:endParaRPr>
            </a:p>
          </p:txBody>
        </p:sp>
      </p:grpSp>
      <p:grpSp>
        <p:nvGrpSpPr>
          <p:cNvPr id="60" name="组合 59"/>
          <p:cNvGrpSpPr/>
          <p:nvPr/>
        </p:nvGrpSpPr>
        <p:grpSpPr>
          <a:xfrm>
            <a:off x="4635500" y="1719931"/>
            <a:ext cx="3503612" cy="1309688"/>
            <a:chOff x="4635500" y="1720552"/>
            <a:chExt cx="3503612" cy="1309688"/>
          </a:xfrm>
        </p:grpSpPr>
        <p:sp>
          <p:nvSpPr>
            <p:cNvPr id="61" name="Freeform 5"/>
            <p:cNvSpPr>
              <a:spLocks/>
            </p:cNvSpPr>
            <p:nvPr/>
          </p:nvSpPr>
          <p:spPr bwMode="auto">
            <a:xfrm>
              <a:off x="4635500" y="1720552"/>
              <a:ext cx="3503612" cy="1309688"/>
            </a:xfrm>
            <a:custGeom>
              <a:avLst/>
              <a:gdLst>
                <a:gd name="T0" fmla="*/ 8398 w 9385"/>
                <a:gd name="T1" fmla="*/ 1974 h 3491"/>
                <a:gd name="T2" fmla="*/ 2450 w 9385"/>
                <a:gd name="T3" fmla="*/ 1974 h 3491"/>
                <a:gd name="T4" fmla="*/ 173 w 9385"/>
                <a:gd name="T5" fmla="*/ 3194 h 3491"/>
                <a:gd name="T6" fmla="*/ 0 w 9385"/>
                <a:gd name="T7" fmla="*/ 3491 h 3491"/>
                <a:gd name="T8" fmla="*/ 0 w 9385"/>
                <a:gd name="T9" fmla="*/ 2623 h 3491"/>
                <a:gd name="T10" fmla="*/ 2999 w 9385"/>
                <a:gd name="T11" fmla="*/ 0 h 3491"/>
                <a:gd name="T12" fmla="*/ 8398 w 9385"/>
                <a:gd name="T13" fmla="*/ 0 h 3491"/>
                <a:gd name="T14" fmla="*/ 9385 w 9385"/>
                <a:gd name="T15" fmla="*/ 987 h 3491"/>
                <a:gd name="T16" fmla="*/ 9385 w 9385"/>
                <a:gd name="T17" fmla="*/ 987 h 3491"/>
                <a:gd name="T18" fmla="*/ 8398 w 9385"/>
                <a:gd name="T19" fmla="*/ 197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8398" y="1974"/>
                  </a:moveTo>
                  <a:lnTo>
                    <a:pt x="2450" y="1974"/>
                  </a:lnTo>
                  <a:cubicBezTo>
                    <a:pt x="1339" y="1974"/>
                    <a:pt x="578" y="2498"/>
                    <a:pt x="173" y="3194"/>
                  </a:cubicBezTo>
                  <a:lnTo>
                    <a:pt x="0" y="3491"/>
                  </a:lnTo>
                  <a:lnTo>
                    <a:pt x="0" y="2623"/>
                  </a:lnTo>
                  <a:cubicBezTo>
                    <a:pt x="0" y="1089"/>
                    <a:pt x="1046" y="0"/>
                    <a:pt x="2999" y="0"/>
                  </a:cubicBezTo>
                  <a:lnTo>
                    <a:pt x="8398" y="0"/>
                  </a:lnTo>
                  <a:cubicBezTo>
                    <a:pt x="8941" y="0"/>
                    <a:pt x="9385" y="444"/>
                    <a:pt x="9385" y="987"/>
                  </a:cubicBezTo>
                  <a:lnTo>
                    <a:pt x="9385" y="987"/>
                  </a:lnTo>
                  <a:cubicBezTo>
                    <a:pt x="9385" y="1530"/>
                    <a:pt x="8941" y="1974"/>
                    <a:pt x="8398" y="197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2" name="TextBox 61"/>
            <p:cNvSpPr txBox="1"/>
            <p:nvPr/>
          </p:nvSpPr>
          <p:spPr>
            <a:xfrm>
              <a:off x="5780227" y="1789448"/>
              <a:ext cx="2088231" cy="646331"/>
            </a:xfrm>
            <a:prstGeom prst="rect">
              <a:avLst/>
            </a:prstGeom>
            <a:noFill/>
          </p:spPr>
          <p:txBody>
            <a:bodyPr wrap="square" rtlCol="0">
              <a:spAutoFit/>
            </a:bodyPr>
            <a:lstStyle>
              <a:defPPr>
                <a:defRPr lang="zh-CN"/>
              </a:defPPr>
              <a:lvl1pPr algn="just">
                <a:defRPr sz="900">
                  <a:solidFill>
                    <a:schemeClr val="bg1"/>
                  </a:solidFill>
                  <a:latin typeface="微软雅黑" pitchFamily="34" charset="-122"/>
                  <a:ea typeface="微软雅黑" pitchFamily="34" charset="-122"/>
                </a:defRPr>
              </a:lvl1pPr>
            </a:lstStyle>
            <a:p>
              <a:r>
                <a:rPr lang="zh-CN" altLang="en-US" dirty="0"/>
                <a:t>Click to enter a brief text content, text content needs to be summarized refined, without the extra text decoration.</a:t>
              </a:r>
              <a:endParaRPr lang="en-US" altLang="zh-CN" dirty="0"/>
            </a:p>
          </p:txBody>
        </p:sp>
        <p:sp>
          <p:nvSpPr>
            <p:cNvPr id="63" name="矩形 62"/>
            <p:cNvSpPr/>
            <p:nvPr/>
          </p:nvSpPr>
          <p:spPr>
            <a:xfrm>
              <a:off x="5159007" y="1828562"/>
              <a:ext cx="627095" cy="523220"/>
            </a:xfrm>
            <a:prstGeom prst="rect">
              <a:avLst/>
            </a:prstGeom>
          </p:spPr>
          <p:txBody>
            <a:bodyPr wrap="none">
              <a:spAutoFit/>
            </a:bodyPr>
            <a:lstStyle/>
            <a:p>
              <a:r>
                <a:rPr lang="en-US" altLang="zh-CN" sz="2800" b="1" dirty="0">
                  <a:solidFill>
                    <a:schemeClr val="bg1"/>
                  </a:solidFill>
                  <a:latin typeface="微软雅黑" pitchFamily="34" charset="-122"/>
                  <a:ea typeface="微软雅黑" pitchFamily="34" charset="-122"/>
                </a:rPr>
                <a:t>03</a:t>
              </a:r>
              <a:endParaRPr lang="zh-CN" altLang="en-US" sz="2800" b="1" dirty="0">
                <a:solidFill>
                  <a:schemeClr val="bg1"/>
                </a:solidFill>
                <a:latin typeface="微软雅黑" pitchFamily="34" charset="-122"/>
                <a:ea typeface="微软雅黑" pitchFamily="34" charset="-122"/>
              </a:endParaRPr>
            </a:p>
          </p:txBody>
        </p:sp>
      </p:grpSp>
      <p:grpSp>
        <p:nvGrpSpPr>
          <p:cNvPr id="64" name="组合 63"/>
          <p:cNvGrpSpPr/>
          <p:nvPr/>
        </p:nvGrpSpPr>
        <p:grpSpPr>
          <a:xfrm>
            <a:off x="4635500" y="2780381"/>
            <a:ext cx="3503612" cy="1309688"/>
            <a:chOff x="4635500" y="2781002"/>
            <a:chExt cx="3503612" cy="1309688"/>
          </a:xfrm>
        </p:grpSpPr>
        <p:sp>
          <p:nvSpPr>
            <p:cNvPr id="65" name="Freeform 6"/>
            <p:cNvSpPr>
              <a:spLocks/>
            </p:cNvSpPr>
            <p:nvPr/>
          </p:nvSpPr>
          <p:spPr bwMode="auto">
            <a:xfrm>
              <a:off x="4635500" y="2781002"/>
              <a:ext cx="3503612" cy="1309688"/>
            </a:xfrm>
            <a:custGeom>
              <a:avLst/>
              <a:gdLst>
                <a:gd name="T0" fmla="*/ 8398 w 9385"/>
                <a:gd name="T1" fmla="*/ 1973 h 3491"/>
                <a:gd name="T2" fmla="*/ 2450 w 9385"/>
                <a:gd name="T3" fmla="*/ 1973 h 3491"/>
                <a:gd name="T4" fmla="*/ 173 w 9385"/>
                <a:gd name="T5" fmla="*/ 3194 h 3491"/>
                <a:gd name="T6" fmla="*/ 0 w 9385"/>
                <a:gd name="T7" fmla="*/ 3491 h 3491"/>
                <a:gd name="T8" fmla="*/ 0 w 9385"/>
                <a:gd name="T9" fmla="*/ 2623 h 3491"/>
                <a:gd name="T10" fmla="*/ 2999 w 9385"/>
                <a:gd name="T11" fmla="*/ 0 h 3491"/>
                <a:gd name="T12" fmla="*/ 8398 w 9385"/>
                <a:gd name="T13" fmla="*/ 0 h 3491"/>
                <a:gd name="T14" fmla="*/ 9385 w 9385"/>
                <a:gd name="T15" fmla="*/ 987 h 3491"/>
                <a:gd name="T16" fmla="*/ 9385 w 9385"/>
                <a:gd name="T17" fmla="*/ 987 h 3491"/>
                <a:gd name="T18" fmla="*/ 8398 w 9385"/>
                <a:gd name="T19" fmla="*/ 1973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8398" y="1973"/>
                  </a:moveTo>
                  <a:lnTo>
                    <a:pt x="2450" y="1973"/>
                  </a:lnTo>
                  <a:cubicBezTo>
                    <a:pt x="1339" y="1973"/>
                    <a:pt x="578" y="2497"/>
                    <a:pt x="173" y="3194"/>
                  </a:cubicBezTo>
                  <a:lnTo>
                    <a:pt x="0" y="3491"/>
                  </a:lnTo>
                  <a:lnTo>
                    <a:pt x="0" y="2623"/>
                  </a:lnTo>
                  <a:cubicBezTo>
                    <a:pt x="0" y="1089"/>
                    <a:pt x="1046" y="0"/>
                    <a:pt x="2999" y="0"/>
                  </a:cubicBezTo>
                  <a:lnTo>
                    <a:pt x="8398" y="0"/>
                  </a:lnTo>
                  <a:cubicBezTo>
                    <a:pt x="8941" y="0"/>
                    <a:pt x="9385" y="444"/>
                    <a:pt x="9385" y="987"/>
                  </a:cubicBezTo>
                  <a:lnTo>
                    <a:pt x="9385" y="987"/>
                  </a:lnTo>
                  <a:cubicBezTo>
                    <a:pt x="9385" y="1529"/>
                    <a:pt x="8941" y="1973"/>
                    <a:pt x="8398" y="197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6" name="TextBox 65"/>
            <p:cNvSpPr txBox="1"/>
            <p:nvPr/>
          </p:nvSpPr>
          <p:spPr>
            <a:xfrm>
              <a:off x="5780227" y="2849898"/>
              <a:ext cx="2088231" cy="646331"/>
            </a:xfrm>
            <a:prstGeom prst="rect">
              <a:avLst/>
            </a:prstGeom>
            <a:noFill/>
          </p:spPr>
          <p:txBody>
            <a:bodyPr wrap="square" rtlCol="0">
              <a:spAutoFit/>
            </a:bodyPr>
            <a:lstStyle>
              <a:defPPr>
                <a:defRPr lang="zh-CN"/>
              </a:defPPr>
              <a:lvl1pPr algn="just">
                <a:defRPr sz="900">
                  <a:solidFill>
                    <a:schemeClr val="bg1"/>
                  </a:solidFill>
                  <a:latin typeface="微软雅黑" pitchFamily="34" charset="-122"/>
                  <a:ea typeface="微软雅黑" pitchFamily="34" charset="-122"/>
                </a:defRPr>
              </a:lvl1pPr>
            </a:lstStyle>
            <a:p>
              <a:r>
                <a:rPr lang="zh-CN" altLang="en-US" dirty="0"/>
                <a:t>Click to enter a brief text content, text content needs to be summarized refined, without the extra text decoration.</a:t>
              </a:r>
              <a:endParaRPr lang="en-US" altLang="zh-CN" dirty="0"/>
            </a:p>
          </p:txBody>
        </p:sp>
        <p:sp>
          <p:nvSpPr>
            <p:cNvPr id="67" name="矩形 66"/>
            <p:cNvSpPr/>
            <p:nvPr/>
          </p:nvSpPr>
          <p:spPr>
            <a:xfrm>
              <a:off x="5159007" y="2899082"/>
              <a:ext cx="627095" cy="523220"/>
            </a:xfrm>
            <a:prstGeom prst="rect">
              <a:avLst/>
            </a:prstGeom>
          </p:spPr>
          <p:txBody>
            <a:bodyPr wrap="none">
              <a:spAutoFit/>
            </a:bodyPr>
            <a:lstStyle/>
            <a:p>
              <a:r>
                <a:rPr lang="en-US" altLang="zh-CN" sz="2800" b="1" dirty="0">
                  <a:solidFill>
                    <a:schemeClr val="bg1"/>
                  </a:solidFill>
                  <a:latin typeface="微软雅黑" pitchFamily="34" charset="-122"/>
                  <a:ea typeface="微软雅黑" pitchFamily="34" charset="-122"/>
                </a:rPr>
                <a:t>04</a:t>
              </a:r>
              <a:endParaRPr lang="zh-CN" altLang="en-US" sz="2800" b="1" dirty="0">
                <a:solidFill>
                  <a:schemeClr val="bg1"/>
                </a:solidFill>
                <a:latin typeface="微软雅黑" pitchFamily="34" charset="-122"/>
                <a:ea typeface="微软雅黑" pitchFamily="34" charset="-122"/>
              </a:endParaRPr>
            </a:p>
          </p:txBody>
        </p:sp>
      </p:grpSp>
      <p:sp>
        <p:nvSpPr>
          <p:cNvPr id="21" name="KSO_Shape"/>
          <p:cNvSpPr>
            <a:spLocks/>
          </p:cNvSpPr>
          <p:nvPr/>
        </p:nvSpPr>
        <p:spPr bwMode="auto">
          <a:xfrm>
            <a:off x="251520" y="138559"/>
            <a:ext cx="310764" cy="264666"/>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2606992204"/>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right)">
                                      <p:cBhvr>
                                        <p:cTn id="7" dur="500"/>
                                        <p:tgtEl>
                                          <p:spTgt spid="50"/>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1+#ppt_w/2"/>
                                          </p:val>
                                        </p:tav>
                                        <p:tav tm="100000">
                                          <p:val>
                                            <p:strVal val="#ppt_x"/>
                                          </p:val>
                                        </p:tav>
                                      </p:tavLst>
                                    </p:anim>
                                    <p:anim calcmode="lin" valueType="num">
                                      <p:cBhvr additive="base">
                                        <p:cTn id="12" dur="500" fill="hold"/>
                                        <p:tgtEl>
                                          <p:spTgt spid="5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right)">
                                      <p:cBhvr>
                                        <p:cTn id="16" dur="500"/>
                                        <p:tgtEl>
                                          <p:spTgt spid="52"/>
                                        </p:tgtEl>
                                      </p:cBhvr>
                                    </p:animEffect>
                                  </p:childTnLst>
                                </p:cTn>
                              </p:par>
                            </p:childTnLst>
                          </p:cTn>
                        </p:par>
                        <p:par>
                          <p:cTn id="17" fill="hold">
                            <p:stCondLst>
                              <p:cond delay="1500"/>
                            </p:stCondLst>
                            <p:childTnLst>
                              <p:par>
                                <p:cTn id="18" presetID="22" presetClass="entr" presetSubtype="2" fill="hold" nodeType="after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right)">
                                      <p:cBhvr>
                                        <p:cTn id="20" dur="500"/>
                                        <p:tgtEl>
                                          <p:spTgt spid="56"/>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wipe(left)">
                                      <p:cBhvr>
                                        <p:cTn id="24" dur="500"/>
                                        <p:tgtEl>
                                          <p:spTgt spid="60"/>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wipe(left)">
                                      <p:cBhvr>
                                        <p:cTn id="2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Industry prospects</a:t>
            </a:r>
          </a:p>
        </p:txBody>
      </p:sp>
      <p:sp>
        <p:nvSpPr>
          <p:cNvPr id="3" name="Freeform 5"/>
          <p:cNvSpPr>
            <a:spLocks/>
          </p:cNvSpPr>
          <p:nvPr/>
        </p:nvSpPr>
        <p:spPr bwMode="auto">
          <a:xfrm>
            <a:off x="1030379" y="1427526"/>
            <a:ext cx="1448034" cy="130556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 name="TextBox 3"/>
          <p:cNvSpPr txBox="1"/>
          <p:nvPr/>
        </p:nvSpPr>
        <p:spPr>
          <a:xfrm>
            <a:off x="1100553" y="1934948"/>
            <a:ext cx="874898" cy="307777"/>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2000" b="1" dirty="0"/>
              <a:t>Trends</a:t>
            </a:r>
          </a:p>
        </p:txBody>
      </p:sp>
      <p:sp>
        <p:nvSpPr>
          <p:cNvPr id="5" name="矩形 3"/>
          <p:cNvSpPr/>
          <p:nvPr/>
        </p:nvSpPr>
        <p:spPr>
          <a:xfrm>
            <a:off x="2309587" y="874038"/>
            <a:ext cx="6025861" cy="115874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5"/>
          <p:cNvSpPr>
            <a:spLocks/>
          </p:cNvSpPr>
          <p:nvPr/>
        </p:nvSpPr>
        <p:spPr bwMode="auto">
          <a:xfrm>
            <a:off x="2225767" y="2141901"/>
            <a:ext cx="1448034" cy="130556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 name="Freeform 5"/>
          <p:cNvSpPr>
            <a:spLocks/>
          </p:cNvSpPr>
          <p:nvPr/>
        </p:nvSpPr>
        <p:spPr bwMode="auto">
          <a:xfrm>
            <a:off x="1001683" y="2837226"/>
            <a:ext cx="1448034" cy="130556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 name="矩形 3"/>
          <p:cNvSpPr/>
          <p:nvPr/>
        </p:nvSpPr>
        <p:spPr>
          <a:xfrm>
            <a:off x="3726907" y="2207538"/>
            <a:ext cx="4608541" cy="1158747"/>
          </a:xfrm>
          <a:custGeom>
            <a:avLst/>
            <a:gdLst/>
            <a:ahLst/>
            <a:cxnLst/>
            <a:rect l="l" t="t" r="r" b="b"/>
            <a:pathLst>
              <a:path w="5192450" h="1305562">
                <a:moveTo>
                  <a:pt x="648072" y="0"/>
                </a:moveTo>
                <a:lnTo>
                  <a:pt x="4680520" y="0"/>
                </a:lnTo>
                <a:lnTo>
                  <a:pt x="4680520" y="534"/>
                </a:lnTo>
                <a:lnTo>
                  <a:pt x="4756983" y="534"/>
                </a:lnTo>
                <a:cubicBezTo>
                  <a:pt x="4781822" y="0"/>
                  <a:pt x="4807189" y="5871"/>
                  <a:pt x="4830442" y="19749"/>
                </a:cubicBezTo>
                <a:cubicBezTo>
                  <a:pt x="4852109" y="32025"/>
                  <a:pt x="4869549" y="49639"/>
                  <a:pt x="4881176" y="70456"/>
                </a:cubicBezTo>
                <a:lnTo>
                  <a:pt x="5172368" y="579657"/>
                </a:lnTo>
                <a:cubicBezTo>
                  <a:pt x="5185051" y="601007"/>
                  <a:pt x="5192450" y="626093"/>
                  <a:pt x="5192450" y="652781"/>
                </a:cubicBezTo>
                <a:cubicBezTo>
                  <a:pt x="5192450" y="680003"/>
                  <a:pt x="5185051" y="705089"/>
                  <a:pt x="5171839" y="726439"/>
                </a:cubicBezTo>
                <a:lnTo>
                  <a:pt x="4881176" y="1235640"/>
                </a:lnTo>
                <a:cubicBezTo>
                  <a:pt x="4869021" y="1255923"/>
                  <a:pt x="4852109" y="1273537"/>
                  <a:pt x="4830442" y="1286347"/>
                </a:cubicBezTo>
                <a:cubicBezTo>
                  <a:pt x="4807717" y="1299691"/>
                  <a:pt x="4782879" y="1305562"/>
                  <a:pt x="4758040" y="1305028"/>
                </a:cubicBezTo>
                <a:lnTo>
                  <a:pt x="4680520" y="1305028"/>
                </a:lnTo>
                <a:lnTo>
                  <a:pt x="4680520" y="1305562"/>
                </a:lnTo>
                <a:lnTo>
                  <a:pt x="648072" y="1305562"/>
                </a:lnTo>
                <a:lnTo>
                  <a:pt x="648072" y="1305028"/>
                </a:lnTo>
                <a:lnTo>
                  <a:pt x="431239" y="1305028"/>
                </a:lnTo>
                <a:cubicBezTo>
                  <a:pt x="407986" y="1305028"/>
                  <a:pt x="383676" y="1299157"/>
                  <a:pt x="362008" y="1286347"/>
                </a:cubicBezTo>
                <a:cubicBezTo>
                  <a:pt x="340341" y="1273537"/>
                  <a:pt x="322901" y="1255923"/>
                  <a:pt x="311274" y="1235107"/>
                </a:cubicBezTo>
                <a:lnTo>
                  <a:pt x="19025" y="723770"/>
                </a:lnTo>
                <a:cubicBezTo>
                  <a:pt x="6870" y="702954"/>
                  <a:pt x="0" y="678935"/>
                  <a:pt x="0" y="652781"/>
                </a:cubicBezTo>
                <a:cubicBezTo>
                  <a:pt x="0" y="626627"/>
                  <a:pt x="6870" y="602608"/>
                  <a:pt x="19025" y="581258"/>
                </a:cubicBezTo>
                <a:lnTo>
                  <a:pt x="310217" y="72057"/>
                </a:lnTo>
                <a:cubicBezTo>
                  <a:pt x="322372" y="51240"/>
                  <a:pt x="339812" y="32559"/>
                  <a:pt x="362008" y="19749"/>
                </a:cubicBezTo>
                <a:cubicBezTo>
                  <a:pt x="382619" y="7473"/>
                  <a:pt x="405344" y="1068"/>
                  <a:pt x="428068" y="534"/>
                </a:cubicBezTo>
                <a:lnTo>
                  <a:pt x="648072" y="534"/>
                </a:lnTo>
                <a:close/>
              </a:path>
            </a:pathLst>
          </a:cu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3"/>
          <p:cNvSpPr/>
          <p:nvPr/>
        </p:nvSpPr>
        <p:spPr>
          <a:xfrm>
            <a:off x="2309587" y="3541038"/>
            <a:ext cx="6025861" cy="115874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5"/>
                  <a:pt x="6019294" y="625800"/>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5"/>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2045625" y="1917889"/>
            <a:ext cx="360284" cy="324836"/>
            <a:chOff x="2142410" y="2298139"/>
            <a:chExt cx="360284" cy="324836"/>
          </a:xfrm>
        </p:grpSpPr>
        <p:sp>
          <p:nvSpPr>
            <p:cNvPr id="11" name="Freeform 5"/>
            <p:cNvSpPr>
              <a:spLocks/>
            </p:cNvSpPr>
            <p:nvPr/>
          </p:nvSpPr>
          <p:spPr bwMode="auto">
            <a:xfrm flipH="1" flipV="1">
              <a:off x="2142410" y="2298139"/>
              <a:ext cx="360284" cy="3248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lumMod val="60000"/>
                <a:lumOff val="40000"/>
              </a:schemeClr>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 name="TextBox 11"/>
            <p:cNvSpPr txBox="1"/>
            <p:nvPr/>
          </p:nvSpPr>
          <p:spPr>
            <a:xfrm>
              <a:off x="2221796" y="2306669"/>
              <a:ext cx="201512" cy="307777"/>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en-US" altLang="zh-CN" sz="2000" b="1" dirty="0">
                  <a:solidFill>
                    <a:schemeClr val="accent1"/>
                  </a:solidFill>
                </a:rPr>
                <a:t>1</a:t>
              </a:r>
              <a:endParaRPr lang="zh-CN" altLang="en-US" sz="2000" b="1" dirty="0">
                <a:solidFill>
                  <a:schemeClr val="accent1"/>
                </a:solidFill>
              </a:endParaRPr>
            </a:p>
          </p:txBody>
        </p:sp>
      </p:grpSp>
      <p:sp>
        <p:nvSpPr>
          <p:cNvPr id="13" name="TextBox 12"/>
          <p:cNvSpPr txBox="1"/>
          <p:nvPr/>
        </p:nvSpPr>
        <p:spPr>
          <a:xfrm>
            <a:off x="2405909" y="2432621"/>
            <a:ext cx="1047569"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200" b="1" dirty="0"/>
              <a:t>Consumption habits</a:t>
            </a:r>
          </a:p>
        </p:txBody>
      </p:sp>
      <p:grpSp>
        <p:nvGrpSpPr>
          <p:cNvPr id="14" name="组合 13"/>
          <p:cNvGrpSpPr/>
          <p:nvPr/>
        </p:nvGrpSpPr>
        <p:grpSpPr>
          <a:xfrm>
            <a:off x="3229108" y="2633023"/>
            <a:ext cx="360284" cy="324836"/>
            <a:chOff x="2142410" y="2298139"/>
            <a:chExt cx="360284" cy="324836"/>
          </a:xfrm>
        </p:grpSpPr>
        <p:sp>
          <p:nvSpPr>
            <p:cNvPr id="15" name="Freeform 5"/>
            <p:cNvSpPr>
              <a:spLocks/>
            </p:cNvSpPr>
            <p:nvPr/>
          </p:nvSpPr>
          <p:spPr bwMode="auto">
            <a:xfrm flipH="1" flipV="1">
              <a:off x="2142410" y="2298139"/>
              <a:ext cx="360284" cy="3248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lumMod val="60000"/>
                <a:lumOff val="40000"/>
              </a:schemeClr>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 name="TextBox 15"/>
            <p:cNvSpPr txBox="1"/>
            <p:nvPr/>
          </p:nvSpPr>
          <p:spPr>
            <a:xfrm>
              <a:off x="2221796" y="2306669"/>
              <a:ext cx="201512" cy="307777"/>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en-US" altLang="zh-CN" sz="2000" b="1" dirty="0">
                  <a:solidFill>
                    <a:schemeClr val="accent2"/>
                  </a:solidFill>
                </a:rPr>
                <a:t>2</a:t>
              </a:r>
              <a:endParaRPr lang="zh-CN" altLang="en-US" sz="2000" b="1" dirty="0">
                <a:solidFill>
                  <a:schemeClr val="accent2"/>
                </a:solidFill>
              </a:endParaRPr>
            </a:p>
          </p:txBody>
        </p:sp>
      </p:grpSp>
      <p:sp>
        <p:nvSpPr>
          <p:cNvPr id="17" name="TextBox 16"/>
          <p:cNvSpPr txBox="1"/>
          <p:nvPr/>
        </p:nvSpPr>
        <p:spPr>
          <a:xfrm>
            <a:off x="1231751" y="3243064"/>
            <a:ext cx="729465" cy="430887"/>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400" b="1" dirty="0"/>
              <a:t>Policy support</a:t>
            </a:r>
          </a:p>
        </p:txBody>
      </p:sp>
      <p:grpSp>
        <p:nvGrpSpPr>
          <p:cNvPr id="18" name="组合 17"/>
          <p:cNvGrpSpPr/>
          <p:nvPr/>
        </p:nvGrpSpPr>
        <p:grpSpPr>
          <a:xfrm>
            <a:off x="2045625" y="3327589"/>
            <a:ext cx="360284" cy="324836"/>
            <a:chOff x="2142410" y="2298139"/>
            <a:chExt cx="360284" cy="324836"/>
          </a:xfrm>
        </p:grpSpPr>
        <p:sp>
          <p:nvSpPr>
            <p:cNvPr id="19" name="Freeform 5"/>
            <p:cNvSpPr>
              <a:spLocks/>
            </p:cNvSpPr>
            <p:nvPr/>
          </p:nvSpPr>
          <p:spPr bwMode="auto">
            <a:xfrm flipH="1" flipV="1">
              <a:off x="2142410" y="2298139"/>
              <a:ext cx="360284" cy="3248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lumMod val="60000"/>
                <a:lumOff val="40000"/>
              </a:schemeClr>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 name="TextBox 19"/>
            <p:cNvSpPr txBox="1"/>
            <p:nvPr/>
          </p:nvSpPr>
          <p:spPr>
            <a:xfrm>
              <a:off x="2221796" y="2306669"/>
              <a:ext cx="201512" cy="307777"/>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en-US" altLang="zh-CN" sz="2000" b="1" dirty="0">
                  <a:solidFill>
                    <a:schemeClr val="accent3"/>
                  </a:solidFill>
                </a:rPr>
                <a:t>3</a:t>
              </a:r>
              <a:endParaRPr lang="zh-CN" altLang="en-US" sz="2000" b="1" dirty="0">
                <a:solidFill>
                  <a:schemeClr val="accent3"/>
                </a:solidFill>
              </a:endParaRPr>
            </a:p>
          </p:txBody>
        </p:sp>
      </p:grpSp>
      <p:sp>
        <p:nvSpPr>
          <p:cNvPr id="21" name="TextBox 20"/>
          <p:cNvSpPr txBox="1"/>
          <p:nvPr/>
        </p:nvSpPr>
        <p:spPr>
          <a:xfrm>
            <a:off x="2995697" y="1028701"/>
            <a:ext cx="4350186" cy="359073"/>
          </a:xfrm>
          <a:prstGeom prst="rect">
            <a:avLst/>
          </a:prstGeom>
          <a:noFill/>
        </p:spPr>
        <p:txBody>
          <a:bodyPr wrap="square" lIns="0" tIns="0" rIns="0" bIns="0" rtlCol="0">
            <a:spAutoFit/>
          </a:bodyPr>
          <a:lstStyle/>
          <a:p>
            <a:pPr algn="just">
              <a:lnSpc>
                <a:spcPts val="1400"/>
              </a:lnSpc>
            </a:pPr>
            <a:r>
              <a:rPr lang="zh-CN" altLang="en-US" sz="1200" dirty="0">
                <a:solidFill>
                  <a:schemeClr val="tx1">
                    <a:lumMod val="65000"/>
                    <a:lumOff val="35000"/>
                  </a:schemeClr>
                </a:solidFill>
                <a:latin typeface="微软雅黑" pitchFamily="34" charset="-122"/>
                <a:ea typeface="微软雅黑" pitchFamily="34" charset="-122"/>
              </a:rPr>
              <a:t>Details</a:t>
            </a:r>
            <a:r>
              <a:rPr lang="en-US" altLang="zh-CN" sz="1200" dirty="0">
                <a:solidFill>
                  <a:schemeClr val="tx1">
                    <a:lumMod val="65000"/>
                    <a:lumOff val="35000"/>
                  </a:schemeClr>
                </a:solidFill>
                <a:latin typeface="微软雅黑" pitchFamily="34" charset="-122"/>
                <a:ea typeface="微软雅黑" pitchFamily="34" charset="-122"/>
              </a:rPr>
              <a:t>......</a:t>
            </a:r>
            <a:r>
              <a:rPr lang="zh-CN" altLang="en-US" sz="1200" dirty="0">
                <a:solidFill>
                  <a:schemeClr val="tx1">
                    <a:lumMod val="65000"/>
                    <a:lumOff val="35000"/>
                  </a:schemeClr>
                </a:solidFill>
                <a:latin typeface="微软雅黑" pitchFamily="34" charset="-122"/>
                <a:ea typeface="微软雅黑" pitchFamily="34" charset="-122"/>
              </a:rPr>
              <a:t>Click to enter the specific text of this column, concise description of the content, this is a concept illustration, please modify according to your specific content as appropriate</a:t>
            </a:r>
            <a:endParaRPr lang="en-US" altLang="zh-CN" sz="1200" dirty="0">
              <a:solidFill>
                <a:schemeClr val="tx1">
                  <a:lumMod val="65000"/>
                  <a:lumOff val="35000"/>
                </a:schemeClr>
              </a:solidFill>
              <a:latin typeface="微软雅黑" pitchFamily="34" charset="-122"/>
              <a:ea typeface="微软雅黑" pitchFamily="34" charset="-122"/>
            </a:endParaRPr>
          </a:p>
        </p:txBody>
      </p:sp>
      <p:sp>
        <p:nvSpPr>
          <p:cNvPr id="22" name="TextBox 21"/>
          <p:cNvSpPr txBox="1"/>
          <p:nvPr/>
        </p:nvSpPr>
        <p:spPr>
          <a:xfrm>
            <a:off x="4295447" y="2347982"/>
            <a:ext cx="3289002" cy="538609"/>
          </a:xfrm>
          <a:prstGeom prst="rect">
            <a:avLst/>
          </a:prstGeom>
          <a:noFill/>
        </p:spPr>
        <p:txBody>
          <a:bodyPr wrap="square" lIns="0" tIns="0" rIns="0" bIns="0" rtlCol="0">
            <a:spAutoFit/>
          </a:bodyPr>
          <a:lstStyle/>
          <a:p>
            <a:pPr algn="just">
              <a:lnSpc>
                <a:spcPts val="1400"/>
              </a:lnSpc>
            </a:pPr>
            <a:r>
              <a:rPr lang="zh-CN" altLang="en-US" sz="1200" dirty="0">
                <a:solidFill>
                  <a:schemeClr val="tx1">
                    <a:lumMod val="65000"/>
                    <a:lumOff val="35000"/>
                  </a:schemeClr>
                </a:solidFill>
                <a:latin typeface="微软雅黑" pitchFamily="34" charset="-122"/>
                <a:ea typeface="微软雅黑" pitchFamily="34" charset="-122"/>
              </a:rPr>
              <a:t>Details</a:t>
            </a:r>
            <a:r>
              <a:rPr lang="en-US" altLang="zh-CN" sz="1200" dirty="0">
                <a:solidFill>
                  <a:schemeClr val="tx1">
                    <a:lumMod val="65000"/>
                    <a:lumOff val="35000"/>
                  </a:schemeClr>
                </a:solidFill>
                <a:latin typeface="微软雅黑" pitchFamily="34" charset="-122"/>
                <a:ea typeface="微软雅黑" pitchFamily="34" charset="-122"/>
              </a:rPr>
              <a:t>......</a:t>
            </a:r>
            <a:r>
              <a:rPr lang="zh-CN" altLang="en-US" sz="1200" dirty="0">
                <a:solidFill>
                  <a:schemeClr val="tx1">
                    <a:lumMod val="65000"/>
                    <a:lumOff val="35000"/>
                  </a:schemeClr>
                </a:solidFill>
                <a:latin typeface="微软雅黑" pitchFamily="34" charset="-122"/>
                <a:ea typeface="微软雅黑" pitchFamily="34" charset="-122"/>
              </a:rPr>
              <a:t>Click to enter the specific text of this column, concise description of the content, this is a concept illustration, please modify according to your specific content as appropriate</a:t>
            </a:r>
            <a:endParaRPr lang="en-US" altLang="zh-CN" sz="1200" dirty="0">
              <a:solidFill>
                <a:schemeClr val="tx1">
                  <a:lumMod val="65000"/>
                  <a:lumOff val="35000"/>
                </a:schemeClr>
              </a:solidFill>
              <a:latin typeface="微软雅黑" pitchFamily="34" charset="-122"/>
              <a:ea typeface="微软雅黑" pitchFamily="34" charset="-122"/>
            </a:endParaRPr>
          </a:p>
        </p:txBody>
      </p:sp>
      <p:sp>
        <p:nvSpPr>
          <p:cNvPr id="23" name="TextBox 22"/>
          <p:cNvSpPr txBox="1"/>
          <p:nvPr/>
        </p:nvSpPr>
        <p:spPr>
          <a:xfrm>
            <a:off x="2995697" y="3783715"/>
            <a:ext cx="4350186" cy="359073"/>
          </a:xfrm>
          <a:prstGeom prst="rect">
            <a:avLst/>
          </a:prstGeom>
          <a:noFill/>
        </p:spPr>
        <p:txBody>
          <a:bodyPr wrap="square" lIns="0" tIns="0" rIns="0" bIns="0" rtlCol="0">
            <a:spAutoFit/>
          </a:bodyPr>
          <a:lstStyle/>
          <a:p>
            <a:pPr algn="just">
              <a:lnSpc>
                <a:spcPts val="1400"/>
              </a:lnSpc>
            </a:pPr>
            <a:r>
              <a:rPr lang="zh-CN" altLang="en-US" sz="1200" dirty="0">
                <a:solidFill>
                  <a:schemeClr val="tx1">
                    <a:lumMod val="65000"/>
                    <a:lumOff val="35000"/>
                  </a:schemeClr>
                </a:solidFill>
                <a:latin typeface="微软雅黑" pitchFamily="34" charset="-122"/>
                <a:ea typeface="微软雅黑" pitchFamily="34" charset="-122"/>
              </a:rPr>
              <a:t>Details</a:t>
            </a:r>
            <a:r>
              <a:rPr lang="en-US" altLang="zh-CN" sz="1200" dirty="0">
                <a:solidFill>
                  <a:schemeClr val="tx1">
                    <a:lumMod val="65000"/>
                    <a:lumOff val="35000"/>
                  </a:schemeClr>
                </a:solidFill>
                <a:latin typeface="微软雅黑" pitchFamily="34" charset="-122"/>
                <a:ea typeface="微软雅黑" pitchFamily="34" charset="-122"/>
              </a:rPr>
              <a:t>......</a:t>
            </a:r>
            <a:r>
              <a:rPr lang="zh-CN" altLang="en-US" sz="1200" dirty="0">
                <a:solidFill>
                  <a:schemeClr val="tx1">
                    <a:lumMod val="65000"/>
                    <a:lumOff val="35000"/>
                  </a:schemeClr>
                </a:solidFill>
                <a:latin typeface="微软雅黑" pitchFamily="34" charset="-122"/>
                <a:ea typeface="微软雅黑" pitchFamily="34" charset="-122"/>
              </a:rPr>
              <a:t>Click to enter the specific text of this column, concise description of the content, this is a concept illustration, please modify according to your specific content as appropriate</a:t>
            </a:r>
            <a:endParaRPr lang="en-US" altLang="zh-CN" sz="1200" dirty="0">
              <a:solidFill>
                <a:schemeClr val="tx1">
                  <a:lumMod val="65000"/>
                  <a:lumOff val="35000"/>
                </a:schemeClr>
              </a:solidFill>
              <a:latin typeface="微软雅黑" pitchFamily="34" charset="-122"/>
              <a:ea typeface="微软雅黑" pitchFamily="34" charset="-122"/>
            </a:endParaRPr>
          </a:p>
        </p:txBody>
      </p:sp>
      <p:sp>
        <p:nvSpPr>
          <p:cNvPr id="24" name="KSO_Shape"/>
          <p:cNvSpPr>
            <a:spLocks/>
          </p:cNvSpPr>
          <p:nvPr/>
        </p:nvSpPr>
        <p:spPr bwMode="auto">
          <a:xfrm>
            <a:off x="251520" y="138559"/>
            <a:ext cx="310764" cy="264666"/>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3800082387"/>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anim calcmode="lin" valueType="num">
                                      <p:cBhvr>
                                        <p:cTn id="10" dur="500" fill="hold"/>
                                        <p:tgtEl>
                                          <p:spTgt spid="4"/>
                                        </p:tgtEl>
                                        <p:attrNameLst>
                                          <p:attrName>ppt_x</p:attrName>
                                        </p:attrNameLst>
                                      </p:cBhvr>
                                      <p:tavLst>
                                        <p:tav tm="0">
                                          <p:val>
                                            <p:fltVal val="0.5"/>
                                          </p:val>
                                        </p:tav>
                                        <p:tav tm="100000">
                                          <p:val>
                                            <p:strVal val="#ppt_x"/>
                                          </p:val>
                                        </p:tav>
                                      </p:tavLst>
                                    </p:anim>
                                    <p:anim calcmode="lin" valueType="num">
                                      <p:cBhvr>
                                        <p:cTn id="11" dur="500" fill="hold"/>
                                        <p:tgtEl>
                                          <p:spTgt spid="4"/>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anim calcmode="lin" valueType="num">
                                      <p:cBhvr>
                                        <p:cTn id="17" dur="500" fill="hold"/>
                                        <p:tgtEl>
                                          <p:spTgt spid="3"/>
                                        </p:tgtEl>
                                        <p:attrNameLst>
                                          <p:attrName>ppt_x</p:attrName>
                                        </p:attrNameLst>
                                      </p:cBhvr>
                                      <p:tavLst>
                                        <p:tav tm="0">
                                          <p:val>
                                            <p:fltVal val="0.5"/>
                                          </p:val>
                                        </p:tav>
                                        <p:tav tm="100000">
                                          <p:val>
                                            <p:strVal val="#ppt_x"/>
                                          </p:val>
                                        </p:tav>
                                      </p:tavLst>
                                    </p:anim>
                                    <p:anim calcmode="lin" valueType="num">
                                      <p:cBhvr>
                                        <p:cTn id="18" dur="500" fill="hold"/>
                                        <p:tgtEl>
                                          <p:spTgt spid="3"/>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fltVal val="0.5"/>
                                          </p:val>
                                        </p:tav>
                                        <p:tav tm="100000">
                                          <p:val>
                                            <p:strVal val="#ppt_x"/>
                                          </p:val>
                                        </p:tav>
                                      </p:tavLst>
                                    </p:anim>
                                    <p:anim calcmode="lin" valueType="num">
                                      <p:cBhvr>
                                        <p:cTn id="25" dur="500" fill="hold"/>
                                        <p:tgtEl>
                                          <p:spTgt spid="10"/>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0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anim calcmode="lin" valueType="num">
                                      <p:cBhvr>
                                        <p:cTn id="31" dur="500" fill="hold"/>
                                        <p:tgtEl>
                                          <p:spTgt spid="7"/>
                                        </p:tgtEl>
                                        <p:attrNameLst>
                                          <p:attrName>ppt_x</p:attrName>
                                        </p:attrNameLst>
                                      </p:cBhvr>
                                      <p:tavLst>
                                        <p:tav tm="0">
                                          <p:val>
                                            <p:fltVal val="0.5"/>
                                          </p:val>
                                        </p:tav>
                                        <p:tav tm="100000">
                                          <p:val>
                                            <p:strVal val="#ppt_x"/>
                                          </p:val>
                                        </p:tav>
                                      </p:tavLst>
                                    </p:anim>
                                    <p:anim calcmode="lin" valueType="num">
                                      <p:cBhvr>
                                        <p:cTn id="32" dur="500" fill="hold"/>
                                        <p:tgtEl>
                                          <p:spTgt spid="7"/>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20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anim calcmode="lin" valueType="num">
                                      <p:cBhvr>
                                        <p:cTn id="38" dur="500" fill="hold"/>
                                        <p:tgtEl>
                                          <p:spTgt spid="17"/>
                                        </p:tgtEl>
                                        <p:attrNameLst>
                                          <p:attrName>ppt_x</p:attrName>
                                        </p:attrNameLst>
                                      </p:cBhvr>
                                      <p:tavLst>
                                        <p:tav tm="0">
                                          <p:val>
                                            <p:fltVal val="0.5"/>
                                          </p:val>
                                        </p:tav>
                                        <p:tav tm="100000">
                                          <p:val>
                                            <p:strVal val="#ppt_x"/>
                                          </p:val>
                                        </p:tav>
                                      </p:tavLst>
                                    </p:anim>
                                    <p:anim calcmode="lin" valueType="num">
                                      <p:cBhvr>
                                        <p:cTn id="39" dur="500" fill="hold"/>
                                        <p:tgtEl>
                                          <p:spTgt spid="17"/>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20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anim calcmode="lin" valueType="num">
                                      <p:cBhvr>
                                        <p:cTn id="45" dur="500" fill="hold"/>
                                        <p:tgtEl>
                                          <p:spTgt spid="18"/>
                                        </p:tgtEl>
                                        <p:attrNameLst>
                                          <p:attrName>ppt_x</p:attrName>
                                        </p:attrNameLst>
                                      </p:cBhvr>
                                      <p:tavLst>
                                        <p:tav tm="0">
                                          <p:val>
                                            <p:fltVal val="0.5"/>
                                          </p:val>
                                        </p:tav>
                                        <p:tav tm="100000">
                                          <p:val>
                                            <p:strVal val="#ppt_x"/>
                                          </p:val>
                                        </p:tav>
                                      </p:tavLst>
                                    </p:anim>
                                    <p:anim calcmode="lin" valueType="num">
                                      <p:cBhvr>
                                        <p:cTn id="46" dur="500" fill="hold"/>
                                        <p:tgtEl>
                                          <p:spTgt spid="18"/>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40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anim calcmode="lin" valueType="num">
                                      <p:cBhvr>
                                        <p:cTn id="52" dur="500" fill="hold"/>
                                        <p:tgtEl>
                                          <p:spTgt spid="6"/>
                                        </p:tgtEl>
                                        <p:attrNameLst>
                                          <p:attrName>ppt_x</p:attrName>
                                        </p:attrNameLst>
                                      </p:cBhvr>
                                      <p:tavLst>
                                        <p:tav tm="0">
                                          <p:val>
                                            <p:fltVal val="0.5"/>
                                          </p:val>
                                        </p:tav>
                                        <p:tav tm="100000">
                                          <p:val>
                                            <p:strVal val="#ppt_x"/>
                                          </p:val>
                                        </p:tav>
                                      </p:tavLst>
                                    </p:anim>
                                    <p:anim calcmode="lin" valueType="num">
                                      <p:cBhvr>
                                        <p:cTn id="53" dur="500" fill="hold"/>
                                        <p:tgtEl>
                                          <p:spTgt spid="6"/>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40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40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par>
                          <p:cTn id="68" fill="hold">
                            <p:stCondLst>
                              <p:cond delay="900"/>
                            </p:stCondLst>
                            <p:childTnLst>
                              <p:par>
                                <p:cTn id="69" presetID="55" presetClass="entr" presetSubtype="0"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1000" fill="hold"/>
                                        <p:tgtEl>
                                          <p:spTgt spid="21"/>
                                        </p:tgtEl>
                                        <p:attrNameLst>
                                          <p:attrName>ppt_w</p:attrName>
                                        </p:attrNameLst>
                                      </p:cBhvr>
                                      <p:tavLst>
                                        <p:tav tm="0">
                                          <p:val>
                                            <p:strVal val="#ppt_w*0.70"/>
                                          </p:val>
                                        </p:tav>
                                        <p:tav tm="100000">
                                          <p:val>
                                            <p:strVal val="#ppt_w"/>
                                          </p:val>
                                        </p:tav>
                                      </p:tavLst>
                                    </p:anim>
                                    <p:anim calcmode="lin" valueType="num">
                                      <p:cBhvr>
                                        <p:cTn id="72" dur="1000" fill="hold"/>
                                        <p:tgtEl>
                                          <p:spTgt spid="21"/>
                                        </p:tgtEl>
                                        <p:attrNameLst>
                                          <p:attrName>ppt_h</p:attrName>
                                        </p:attrNameLst>
                                      </p:cBhvr>
                                      <p:tavLst>
                                        <p:tav tm="0">
                                          <p:val>
                                            <p:strVal val="#ppt_h"/>
                                          </p:val>
                                        </p:tav>
                                        <p:tav tm="100000">
                                          <p:val>
                                            <p:strVal val="#ppt_h"/>
                                          </p:val>
                                        </p:tav>
                                      </p:tavLst>
                                    </p:anim>
                                    <p:animEffect transition="in" filter="fade">
                                      <p:cBhvr>
                                        <p:cTn id="73" dur="1000"/>
                                        <p:tgtEl>
                                          <p:spTgt spid="21"/>
                                        </p:tgtEl>
                                      </p:cBhvr>
                                    </p:animEffect>
                                  </p:childTnLst>
                                </p:cTn>
                              </p:par>
                              <p:par>
                                <p:cTn id="74" presetID="55" presetClass="entr" presetSubtype="0" fill="hold" grpId="0" nodeType="with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1000" fill="hold"/>
                                        <p:tgtEl>
                                          <p:spTgt spid="5"/>
                                        </p:tgtEl>
                                        <p:attrNameLst>
                                          <p:attrName>ppt_w</p:attrName>
                                        </p:attrNameLst>
                                      </p:cBhvr>
                                      <p:tavLst>
                                        <p:tav tm="0">
                                          <p:val>
                                            <p:strVal val="#ppt_w*0.70"/>
                                          </p:val>
                                        </p:tav>
                                        <p:tav tm="100000">
                                          <p:val>
                                            <p:strVal val="#ppt_w"/>
                                          </p:val>
                                        </p:tav>
                                      </p:tavLst>
                                    </p:anim>
                                    <p:anim calcmode="lin" valueType="num">
                                      <p:cBhvr>
                                        <p:cTn id="77" dur="1000" fill="hold"/>
                                        <p:tgtEl>
                                          <p:spTgt spid="5"/>
                                        </p:tgtEl>
                                        <p:attrNameLst>
                                          <p:attrName>ppt_h</p:attrName>
                                        </p:attrNameLst>
                                      </p:cBhvr>
                                      <p:tavLst>
                                        <p:tav tm="0">
                                          <p:val>
                                            <p:strVal val="#ppt_h"/>
                                          </p:val>
                                        </p:tav>
                                        <p:tav tm="100000">
                                          <p:val>
                                            <p:strVal val="#ppt_h"/>
                                          </p:val>
                                        </p:tav>
                                      </p:tavLst>
                                    </p:anim>
                                    <p:animEffect transition="in" filter="fade">
                                      <p:cBhvr>
                                        <p:cTn id="78" dur="1000"/>
                                        <p:tgtEl>
                                          <p:spTgt spid="5"/>
                                        </p:tgtEl>
                                      </p:cBhvr>
                                    </p:animEffect>
                                  </p:childTnLst>
                                </p:cTn>
                              </p:par>
                              <p:par>
                                <p:cTn id="79" presetID="55" presetClass="entr" presetSubtype="0" fill="hold" grpId="0" nodeType="withEffect">
                                  <p:stCondLst>
                                    <p:cond delay="400"/>
                                  </p:stCondLst>
                                  <p:childTnLst>
                                    <p:set>
                                      <p:cBhvr>
                                        <p:cTn id="80" dur="1" fill="hold">
                                          <p:stCondLst>
                                            <p:cond delay="0"/>
                                          </p:stCondLst>
                                        </p:cTn>
                                        <p:tgtEl>
                                          <p:spTgt spid="22"/>
                                        </p:tgtEl>
                                        <p:attrNameLst>
                                          <p:attrName>style.visibility</p:attrName>
                                        </p:attrNameLst>
                                      </p:cBhvr>
                                      <p:to>
                                        <p:strVal val="visible"/>
                                      </p:to>
                                    </p:set>
                                    <p:anim calcmode="lin" valueType="num">
                                      <p:cBhvr>
                                        <p:cTn id="81" dur="1000" fill="hold"/>
                                        <p:tgtEl>
                                          <p:spTgt spid="22"/>
                                        </p:tgtEl>
                                        <p:attrNameLst>
                                          <p:attrName>ppt_w</p:attrName>
                                        </p:attrNameLst>
                                      </p:cBhvr>
                                      <p:tavLst>
                                        <p:tav tm="0">
                                          <p:val>
                                            <p:strVal val="#ppt_w*0.70"/>
                                          </p:val>
                                        </p:tav>
                                        <p:tav tm="100000">
                                          <p:val>
                                            <p:strVal val="#ppt_w"/>
                                          </p:val>
                                        </p:tav>
                                      </p:tavLst>
                                    </p:anim>
                                    <p:anim calcmode="lin" valueType="num">
                                      <p:cBhvr>
                                        <p:cTn id="82" dur="1000" fill="hold"/>
                                        <p:tgtEl>
                                          <p:spTgt spid="22"/>
                                        </p:tgtEl>
                                        <p:attrNameLst>
                                          <p:attrName>ppt_h</p:attrName>
                                        </p:attrNameLst>
                                      </p:cBhvr>
                                      <p:tavLst>
                                        <p:tav tm="0">
                                          <p:val>
                                            <p:strVal val="#ppt_h"/>
                                          </p:val>
                                        </p:tav>
                                        <p:tav tm="100000">
                                          <p:val>
                                            <p:strVal val="#ppt_h"/>
                                          </p:val>
                                        </p:tav>
                                      </p:tavLst>
                                    </p:anim>
                                    <p:animEffect transition="in" filter="fade">
                                      <p:cBhvr>
                                        <p:cTn id="83" dur="1000"/>
                                        <p:tgtEl>
                                          <p:spTgt spid="22"/>
                                        </p:tgtEl>
                                      </p:cBhvr>
                                    </p:animEffect>
                                  </p:childTnLst>
                                </p:cTn>
                              </p:par>
                              <p:par>
                                <p:cTn id="84" presetID="55" presetClass="entr" presetSubtype="0" fill="hold" grpId="0" nodeType="withEffect">
                                  <p:stCondLst>
                                    <p:cond delay="400"/>
                                  </p:stCondLst>
                                  <p:childTnLst>
                                    <p:set>
                                      <p:cBhvr>
                                        <p:cTn id="85" dur="1" fill="hold">
                                          <p:stCondLst>
                                            <p:cond delay="0"/>
                                          </p:stCondLst>
                                        </p:cTn>
                                        <p:tgtEl>
                                          <p:spTgt spid="8"/>
                                        </p:tgtEl>
                                        <p:attrNameLst>
                                          <p:attrName>style.visibility</p:attrName>
                                        </p:attrNameLst>
                                      </p:cBhvr>
                                      <p:to>
                                        <p:strVal val="visible"/>
                                      </p:to>
                                    </p:set>
                                    <p:anim calcmode="lin" valueType="num">
                                      <p:cBhvr>
                                        <p:cTn id="86" dur="1000" fill="hold"/>
                                        <p:tgtEl>
                                          <p:spTgt spid="8"/>
                                        </p:tgtEl>
                                        <p:attrNameLst>
                                          <p:attrName>ppt_w</p:attrName>
                                        </p:attrNameLst>
                                      </p:cBhvr>
                                      <p:tavLst>
                                        <p:tav tm="0">
                                          <p:val>
                                            <p:strVal val="#ppt_w*0.70"/>
                                          </p:val>
                                        </p:tav>
                                        <p:tav tm="100000">
                                          <p:val>
                                            <p:strVal val="#ppt_w"/>
                                          </p:val>
                                        </p:tav>
                                      </p:tavLst>
                                    </p:anim>
                                    <p:anim calcmode="lin" valueType="num">
                                      <p:cBhvr>
                                        <p:cTn id="87" dur="1000" fill="hold"/>
                                        <p:tgtEl>
                                          <p:spTgt spid="8"/>
                                        </p:tgtEl>
                                        <p:attrNameLst>
                                          <p:attrName>ppt_h</p:attrName>
                                        </p:attrNameLst>
                                      </p:cBhvr>
                                      <p:tavLst>
                                        <p:tav tm="0">
                                          <p:val>
                                            <p:strVal val="#ppt_h"/>
                                          </p:val>
                                        </p:tav>
                                        <p:tav tm="100000">
                                          <p:val>
                                            <p:strVal val="#ppt_h"/>
                                          </p:val>
                                        </p:tav>
                                      </p:tavLst>
                                    </p:anim>
                                    <p:animEffect transition="in" filter="fade">
                                      <p:cBhvr>
                                        <p:cTn id="88" dur="1000"/>
                                        <p:tgtEl>
                                          <p:spTgt spid="8"/>
                                        </p:tgtEl>
                                      </p:cBhvr>
                                    </p:animEffect>
                                  </p:childTnLst>
                                </p:cTn>
                              </p:par>
                              <p:par>
                                <p:cTn id="89" presetID="55" presetClass="entr" presetSubtype="0" fill="hold" grpId="0" nodeType="withEffect">
                                  <p:stCondLst>
                                    <p:cond delay="800"/>
                                  </p:stCondLst>
                                  <p:childTnLst>
                                    <p:set>
                                      <p:cBhvr>
                                        <p:cTn id="90" dur="1" fill="hold">
                                          <p:stCondLst>
                                            <p:cond delay="0"/>
                                          </p:stCondLst>
                                        </p:cTn>
                                        <p:tgtEl>
                                          <p:spTgt spid="23"/>
                                        </p:tgtEl>
                                        <p:attrNameLst>
                                          <p:attrName>style.visibility</p:attrName>
                                        </p:attrNameLst>
                                      </p:cBhvr>
                                      <p:to>
                                        <p:strVal val="visible"/>
                                      </p:to>
                                    </p:set>
                                    <p:anim calcmode="lin" valueType="num">
                                      <p:cBhvr>
                                        <p:cTn id="91" dur="1000" fill="hold"/>
                                        <p:tgtEl>
                                          <p:spTgt spid="23"/>
                                        </p:tgtEl>
                                        <p:attrNameLst>
                                          <p:attrName>ppt_w</p:attrName>
                                        </p:attrNameLst>
                                      </p:cBhvr>
                                      <p:tavLst>
                                        <p:tav tm="0">
                                          <p:val>
                                            <p:strVal val="#ppt_w*0.70"/>
                                          </p:val>
                                        </p:tav>
                                        <p:tav tm="100000">
                                          <p:val>
                                            <p:strVal val="#ppt_w"/>
                                          </p:val>
                                        </p:tav>
                                      </p:tavLst>
                                    </p:anim>
                                    <p:anim calcmode="lin" valueType="num">
                                      <p:cBhvr>
                                        <p:cTn id="92" dur="1000" fill="hold"/>
                                        <p:tgtEl>
                                          <p:spTgt spid="23"/>
                                        </p:tgtEl>
                                        <p:attrNameLst>
                                          <p:attrName>ppt_h</p:attrName>
                                        </p:attrNameLst>
                                      </p:cBhvr>
                                      <p:tavLst>
                                        <p:tav tm="0">
                                          <p:val>
                                            <p:strVal val="#ppt_h"/>
                                          </p:val>
                                        </p:tav>
                                        <p:tav tm="100000">
                                          <p:val>
                                            <p:strVal val="#ppt_h"/>
                                          </p:val>
                                        </p:tav>
                                      </p:tavLst>
                                    </p:anim>
                                    <p:animEffect transition="in" filter="fade">
                                      <p:cBhvr>
                                        <p:cTn id="93" dur="1000"/>
                                        <p:tgtEl>
                                          <p:spTgt spid="23"/>
                                        </p:tgtEl>
                                      </p:cBhvr>
                                    </p:animEffect>
                                  </p:childTnLst>
                                </p:cTn>
                              </p:par>
                              <p:par>
                                <p:cTn id="94" presetID="55" presetClass="entr" presetSubtype="0" fill="hold" grpId="0" nodeType="withEffect">
                                  <p:stCondLst>
                                    <p:cond delay="800"/>
                                  </p:stCondLst>
                                  <p:childTnLst>
                                    <p:set>
                                      <p:cBhvr>
                                        <p:cTn id="95" dur="1" fill="hold">
                                          <p:stCondLst>
                                            <p:cond delay="0"/>
                                          </p:stCondLst>
                                        </p:cTn>
                                        <p:tgtEl>
                                          <p:spTgt spid="9"/>
                                        </p:tgtEl>
                                        <p:attrNameLst>
                                          <p:attrName>style.visibility</p:attrName>
                                        </p:attrNameLst>
                                      </p:cBhvr>
                                      <p:to>
                                        <p:strVal val="visible"/>
                                      </p:to>
                                    </p:set>
                                    <p:anim calcmode="lin" valueType="num">
                                      <p:cBhvr>
                                        <p:cTn id="96" dur="1000" fill="hold"/>
                                        <p:tgtEl>
                                          <p:spTgt spid="9"/>
                                        </p:tgtEl>
                                        <p:attrNameLst>
                                          <p:attrName>ppt_w</p:attrName>
                                        </p:attrNameLst>
                                      </p:cBhvr>
                                      <p:tavLst>
                                        <p:tav tm="0">
                                          <p:val>
                                            <p:strVal val="#ppt_w*0.70"/>
                                          </p:val>
                                        </p:tav>
                                        <p:tav tm="100000">
                                          <p:val>
                                            <p:strVal val="#ppt_w"/>
                                          </p:val>
                                        </p:tav>
                                      </p:tavLst>
                                    </p:anim>
                                    <p:anim calcmode="lin" valueType="num">
                                      <p:cBhvr>
                                        <p:cTn id="97" dur="1000" fill="hold"/>
                                        <p:tgtEl>
                                          <p:spTgt spid="9"/>
                                        </p:tgtEl>
                                        <p:attrNameLst>
                                          <p:attrName>ppt_h</p:attrName>
                                        </p:attrNameLst>
                                      </p:cBhvr>
                                      <p:tavLst>
                                        <p:tav tm="0">
                                          <p:val>
                                            <p:strVal val="#ppt_h"/>
                                          </p:val>
                                        </p:tav>
                                        <p:tav tm="100000">
                                          <p:val>
                                            <p:strVal val="#ppt_h"/>
                                          </p:val>
                                        </p:tav>
                                      </p:tavLst>
                                    </p:anim>
                                    <p:animEffect transition="in" filter="fade">
                                      <p:cBhvr>
                                        <p:cTn id="9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animBg="1"/>
      <p:bldP spid="9" grpId="0" animBg="1"/>
      <p:bldP spid="13" grpId="0"/>
      <p:bldP spid="17"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 name="平行四边形 37"/>
          <p:cNvSpPr/>
          <p:nvPr/>
        </p:nvSpPr>
        <p:spPr>
          <a:xfrm rot="16200000">
            <a:off x="3765519" y="2616966"/>
            <a:ext cx="1484760" cy="2032027"/>
          </a:xfrm>
          <a:prstGeom prst="parallelogram">
            <a:avLst>
              <a:gd name="adj" fmla="val 5322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rot="16200000">
            <a:off x="3765517" y="1029210"/>
            <a:ext cx="1484760" cy="2032027"/>
          </a:xfrm>
          <a:prstGeom prst="parallelogram">
            <a:avLst>
              <a:gd name="adj" fmla="val 5322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右箭头 34"/>
          <p:cNvSpPr/>
          <p:nvPr/>
        </p:nvSpPr>
        <p:spPr>
          <a:xfrm>
            <a:off x="3491880" y="1131589"/>
            <a:ext cx="2646190" cy="1035353"/>
          </a:xfrm>
          <a:prstGeom prst="rightArrow">
            <a:avLst>
              <a:gd name="adj1" fmla="val 66953"/>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zh-CN" altLang="en-US" dirty="0"/>
              <a:t>Competitors</a:t>
            </a:r>
          </a:p>
        </p:txBody>
      </p:sp>
      <p:sp>
        <p:nvSpPr>
          <p:cNvPr id="7" name="右箭头 6"/>
          <p:cNvSpPr/>
          <p:nvPr/>
        </p:nvSpPr>
        <p:spPr>
          <a:xfrm rot="10800000">
            <a:off x="2877716" y="1923677"/>
            <a:ext cx="2646190" cy="1035353"/>
          </a:xfrm>
          <a:prstGeom prst="rightArrow">
            <a:avLst>
              <a:gd name="adj1" fmla="val 66953"/>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右箭头 7"/>
          <p:cNvSpPr/>
          <p:nvPr/>
        </p:nvSpPr>
        <p:spPr>
          <a:xfrm>
            <a:off x="3491880" y="2715765"/>
            <a:ext cx="2646190" cy="1035353"/>
          </a:xfrm>
          <a:prstGeom prst="rightArrow">
            <a:avLst>
              <a:gd name="adj1" fmla="val 66953"/>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8"/>
          <p:cNvSpPr/>
          <p:nvPr/>
        </p:nvSpPr>
        <p:spPr>
          <a:xfrm rot="10800000">
            <a:off x="2877716" y="3507853"/>
            <a:ext cx="2646190" cy="1035353"/>
          </a:xfrm>
          <a:prstGeom prst="rightArrow">
            <a:avLst>
              <a:gd name="adj1" fmla="val 66953"/>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3800356" y="1495375"/>
            <a:ext cx="1723550" cy="215444"/>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r>
              <a:rPr lang="zh-CN" altLang="en-US" sz="1400" dirty="0">
                <a:solidFill>
                  <a:schemeClr val="bg1"/>
                </a:solidFill>
              </a:rPr>
              <a:t>In the early stages</a:t>
            </a:r>
          </a:p>
        </p:txBody>
      </p:sp>
      <p:sp>
        <p:nvSpPr>
          <p:cNvPr id="11" name="TextBox 10"/>
          <p:cNvSpPr txBox="1"/>
          <p:nvPr/>
        </p:nvSpPr>
        <p:spPr>
          <a:xfrm>
            <a:off x="6228184" y="1303016"/>
            <a:ext cx="2088231" cy="692497"/>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itchFamily="34" charset="-122"/>
                <a:ea typeface="微软雅黑" pitchFamily="34" charset="-122"/>
              </a:defRPr>
            </a:lvl1pPr>
          </a:lstStyle>
          <a:p>
            <a:pPr>
              <a:lnSpc>
                <a:spcPct val="150000"/>
              </a:lnSpc>
            </a:pPr>
            <a:r>
              <a:rPr lang="zh-CN" altLang="en-US" sz="1000" dirty="0">
                <a:solidFill>
                  <a:schemeClr val="tx1">
                    <a:lumMod val="75000"/>
                    <a:lumOff val="25000"/>
                  </a:schemeClr>
                </a:solidFill>
              </a:rPr>
              <a:t>Click to enter a brief text content, text content should be summarized refined, without the extra text decoration, concise description of the content.</a:t>
            </a:r>
            <a:endParaRPr lang="en-US" altLang="zh-CN" sz="1000" dirty="0">
              <a:solidFill>
                <a:schemeClr val="tx1">
                  <a:lumMod val="75000"/>
                  <a:lumOff val="25000"/>
                </a:schemeClr>
              </a:solidFill>
            </a:endParaRPr>
          </a:p>
        </p:txBody>
      </p:sp>
      <p:sp>
        <p:nvSpPr>
          <p:cNvPr id="12" name="TextBox 11"/>
          <p:cNvSpPr txBox="1"/>
          <p:nvPr/>
        </p:nvSpPr>
        <p:spPr>
          <a:xfrm>
            <a:off x="3491880" y="2287465"/>
            <a:ext cx="1723550" cy="215444"/>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r>
              <a:rPr lang="zh-CN" altLang="en-US" sz="1400" dirty="0">
                <a:solidFill>
                  <a:schemeClr val="bg1"/>
                </a:solidFill>
              </a:rPr>
              <a:t>Small overall size</a:t>
            </a:r>
          </a:p>
        </p:txBody>
      </p:sp>
      <p:sp>
        <p:nvSpPr>
          <p:cNvPr id="13" name="TextBox 12"/>
          <p:cNvSpPr txBox="1"/>
          <p:nvPr/>
        </p:nvSpPr>
        <p:spPr>
          <a:xfrm>
            <a:off x="3800356" y="3079553"/>
            <a:ext cx="1723550" cy="215444"/>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r>
              <a:rPr lang="zh-CN" altLang="en-US" sz="1400" dirty="0">
                <a:solidFill>
                  <a:schemeClr val="bg1"/>
                </a:solidFill>
              </a:rPr>
              <a:t>Low market share</a:t>
            </a:r>
          </a:p>
        </p:txBody>
      </p:sp>
      <p:sp>
        <p:nvSpPr>
          <p:cNvPr id="14" name="TextBox 13"/>
          <p:cNvSpPr txBox="1"/>
          <p:nvPr/>
        </p:nvSpPr>
        <p:spPr>
          <a:xfrm>
            <a:off x="3419872" y="3917807"/>
            <a:ext cx="2032028" cy="215444"/>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r>
              <a:rPr lang="zh-CN" altLang="en-US" sz="1400" dirty="0">
                <a:solidFill>
                  <a:schemeClr val="bg1"/>
                </a:solidFill>
              </a:rPr>
              <a:t>Low market awareness</a:t>
            </a:r>
          </a:p>
        </p:txBody>
      </p:sp>
      <p:sp>
        <p:nvSpPr>
          <p:cNvPr id="15" name="TextBox 14"/>
          <p:cNvSpPr txBox="1"/>
          <p:nvPr/>
        </p:nvSpPr>
        <p:spPr>
          <a:xfrm>
            <a:off x="683568" y="2095105"/>
            <a:ext cx="2088231" cy="692497"/>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itchFamily="34" charset="-122"/>
                <a:ea typeface="微软雅黑" pitchFamily="34" charset="-122"/>
              </a:defRPr>
            </a:lvl1pPr>
          </a:lstStyle>
          <a:p>
            <a:pPr>
              <a:lnSpc>
                <a:spcPct val="150000"/>
              </a:lnSpc>
            </a:pPr>
            <a:r>
              <a:rPr lang="zh-CN" altLang="en-US" sz="1000" dirty="0">
                <a:solidFill>
                  <a:schemeClr val="tx1">
                    <a:lumMod val="75000"/>
                    <a:lumOff val="25000"/>
                  </a:schemeClr>
                </a:solidFill>
              </a:rPr>
              <a:t>Click to enter a brief text content, text content should be summarized refined, without the extra text decoration, concise description of the content.</a:t>
            </a:r>
            <a:endParaRPr lang="en-US" altLang="zh-CN" sz="1000" dirty="0">
              <a:solidFill>
                <a:schemeClr val="tx1">
                  <a:lumMod val="75000"/>
                  <a:lumOff val="25000"/>
                </a:schemeClr>
              </a:solidFill>
            </a:endParaRPr>
          </a:p>
        </p:txBody>
      </p:sp>
      <p:sp>
        <p:nvSpPr>
          <p:cNvPr id="16" name="TextBox 15"/>
          <p:cNvSpPr txBox="1"/>
          <p:nvPr/>
        </p:nvSpPr>
        <p:spPr>
          <a:xfrm>
            <a:off x="6228184" y="2942864"/>
            <a:ext cx="2088231" cy="692497"/>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itchFamily="34" charset="-122"/>
                <a:ea typeface="微软雅黑" pitchFamily="34" charset="-122"/>
              </a:defRPr>
            </a:lvl1pPr>
          </a:lstStyle>
          <a:p>
            <a:pPr>
              <a:lnSpc>
                <a:spcPct val="150000"/>
              </a:lnSpc>
            </a:pPr>
            <a:r>
              <a:rPr lang="zh-CN" altLang="en-US" sz="1000" dirty="0">
                <a:solidFill>
                  <a:schemeClr val="tx1">
                    <a:lumMod val="75000"/>
                    <a:lumOff val="25000"/>
                  </a:schemeClr>
                </a:solidFill>
              </a:rPr>
              <a:t>Click to enter a brief text content, text content should be summarized refined, without the extra text decoration, concise description of the content.</a:t>
            </a:r>
            <a:endParaRPr lang="en-US" altLang="zh-CN" sz="1000" dirty="0">
              <a:solidFill>
                <a:schemeClr val="tx1">
                  <a:lumMod val="75000"/>
                  <a:lumOff val="25000"/>
                </a:schemeClr>
              </a:solidFill>
            </a:endParaRPr>
          </a:p>
        </p:txBody>
      </p:sp>
      <p:sp>
        <p:nvSpPr>
          <p:cNvPr id="17" name="TextBox 16"/>
          <p:cNvSpPr txBox="1"/>
          <p:nvPr/>
        </p:nvSpPr>
        <p:spPr>
          <a:xfrm>
            <a:off x="683568" y="3734953"/>
            <a:ext cx="2088231" cy="692497"/>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itchFamily="34" charset="-122"/>
                <a:ea typeface="微软雅黑" pitchFamily="34" charset="-122"/>
              </a:defRPr>
            </a:lvl1pPr>
          </a:lstStyle>
          <a:p>
            <a:pPr>
              <a:lnSpc>
                <a:spcPct val="150000"/>
              </a:lnSpc>
            </a:pPr>
            <a:r>
              <a:rPr lang="zh-CN" altLang="en-US" sz="1000" dirty="0">
                <a:solidFill>
                  <a:schemeClr val="tx1">
                    <a:lumMod val="75000"/>
                    <a:lumOff val="25000"/>
                  </a:schemeClr>
                </a:solidFill>
              </a:rPr>
              <a:t>Click to enter a brief text content, text content should be summarized refined, without the extra text decoration, concise description of the content.</a:t>
            </a:r>
            <a:endParaRPr lang="en-US" altLang="zh-CN" sz="1000" dirty="0">
              <a:solidFill>
                <a:schemeClr val="tx1">
                  <a:lumMod val="75000"/>
                  <a:lumOff val="25000"/>
                </a:schemeClr>
              </a:solidFill>
            </a:endParaRPr>
          </a:p>
        </p:txBody>
      </p:sp>
      <p:sp>
        <p:nvSpPr>
          <p:cNvPr id="18" name="KSO_Shape"/>
          <p:cNvSpPr>
            <a:spLocks/>
          </p:cNvSpPr>
          <p:nvPr/>
        </p:nvSpPr>
        <p:spPr bwMode="auto">
          <a:xfrm>
            <a:off x="251520" y="138559"/>
            <a:ext cx="310764" cy="264666"/>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1582792645"/>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0-#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arn(inVertical)">
                                      <p:cBhvr>
                                        <p:cTn id="16" dur="500"/>
                                        <p:tgtEl>
                                          <p:spTgt spid="37"/>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right)">
                                      <p:cBhvr>
                                        <p:cTn id="35" dur="500"/>
                                        <p:tgtEl>
                                          <p:spTgt spid="15"/>
                                        </p:tgtEl>
                                      </p:cBhvr>
                                    </p:animEffect>
                                  </p:childTnLst>
                                </p:cTn>
                              </p:par>
                            </p:childTnLst>
                          </p:cTn>
                        </p:par>
                        <p:par>
                          <p:cTn id="36" fill="hold">
                            <p:stCondLst>
                              <p:cond delay="2500"/>
                            </p:stCondLst>
                            <p:childTnLst>
                              <p:par>
                                <p:cTn id="37" presetID="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0-#ppt_w/2"/>
                                          </p:val>
                                        </p:tav>
                                        <p:tav tm="100000">
                                          <p:val>
                                            <p:strVal val="#ppt_x"/>
                                          </p:val>
                                        </p:tav>
                                      </p:tavLst>
                                    </p:anim>
                                    <p:anim calcmode="lin" valueType="num">
                                      <p:cBhvr additive="base">
                                        <p:cTn id="40" dur="500" fill="hold"/>
                                        <p:tgtEl>
                                          <p:spTgt spid="8"/>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1+#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par>
                          <p:cTn id="45" fill="hold">
                            <p:stCondLst>
                              <p:cond delay="3000"/>
                            </p:stCondLst>
                            <p:childTnLst>
                              <p:par>
                                <p:cTn id="46" presetID="16" presetClass="entr" presetSubtype="2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barn(inVertical)">
                                      <p:cBhvr>
                                        <p:cTn id="48" dur="500"/>
                                        <p:tgtEl>
                                          <p:spTgt spid="3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childTnLst>
                          </p:cTn>
                        </p:par>
                        <p:par>
                          <p:cTn id="55" fill="hold">
                            <p:stCondLst>
                              <p:cond delay="4000"/>
                            </p:stCondLst>
                            <p:childTnLst>
                              <p:par>
                                <p:cTn id="56" presetID="53" presetClass="entr" presetSubtype="16"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Effect transition="in" filter="fade">
                                      <p:cBhvr>
                                        <p:cTn id="60" dur="500"/>
                                        <p:tgtEl>
                                          <p:spTgt spid="14"/>
                                        </p:tgtEl>
                                      </p:cBhvr>
                                    </p:animEffect>
                                  </p:childTnLst>
                                </p:cTn>
                              </p:par>
                            </p:childTnLst>
                          </p:cTn>
                        </p:par>
                        <p:par>
                          <p:cTn id="61" fill="hold">
                            <p:stCondLst>
                              <p:cond delay="4500"/>
                            </p:stCondLst>
                            <p:childTnLst>
                              <p:par>
                                <p:cTn id="62" presetID="22" presetClass="entr" presetSubtype="8"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P spid="35" grpId="0" animBg="1"/>
      <p:bldP spid="7" grpId="0" animBg="1"/>
      <p:bldP spid="8" grpId="0" animBg="1"/>
      <p:bldP spid="9" grpId="0" animBg="1"/>
      <p:bldP spid="10" grpId="0"/>
      <p:bldP spid="11" grpId="0"/>
      <p:bldP spid="12" grpId="0"/>
      <p:bldP spid="13" grpId="0"/>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Feasibility analysis</a:t>
            </a:r>
          </a:p>
        </p:txBody>
      </p:sp>
      <p:sp>
        <p:nvSpPr>
          <p:cNvPr id="37" name="Rectangle 13" descr="FD1DDF730CE4456e89755B07FE1653D0# #Rectangle 13"/>
          <p:cNvSpPr>
            <a:spLocks noChangeArrowheads="1"/>
          </p:cNvSpPr>
          <p:nvPr/>
        </p:nvSpPr>
        <p:spPr bwMode="auto">
          <a:xfrm>
            <a:off x="5796136" y="1626857"/>
            <a:ext cx="23762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1000" dirty="0">
                <a:latin typeface="方正兰亭纤黑简体" pitchFamily="65" charset="-122"/>
                <a:ea typeface="方正兰亭纤黑简体" pitchFamily="65" charset="-122"/>
              </a:rPr>
              <a:t>Click here to add a short description, add a short text,</a:t>
            </a:r>
            <a:endParaRPr lang="en-US" altLang="zh-CN" sz="1000" dirty="0">
              <a:latin typeface="方正兰亭纤黑简体" pitchFamily="65" charset="-122"/>
              <a:ea typeface="方正兰亭纤黑简体" pitchFamily="65" charset="-122"/>
            </a:endParaRPr>
          </a:p>
          <a:p>
            <a:pPr eaLnBrk="1" hangingPunct="1">
              <a:spcBef>
                <a:spcPct val="0"/>
              </a:spcBef>
              <a:buNone/>
              <a:defRPr/>
            </a:pPr>
            <a:r>
              <a:rPr lang="zh-CN" altLang="en-US" sz="1000" dirty="0">
                <a:latin typeface="方正兰亭纤黑简体" pitchFamily="65" charset="-122"/>
                <a:ea typeface="方正兰亭纤黑简体" pitchFamily="65" charset="-122"/>
              </a:rPr>
              <a:t>The specific text is added here.</a:t>
            </a:r>
            <a:endParaRPr lang="en-US" altLang="zh-CN" sz="1000" dirty="0">
              <a:latin typeface="方正兰亭纤黑简体" pitchFamily="65" charset="-122"/>
              <a:ea typeface="方正兰亭纤黑简体" pitchFamily="65" charset="-122"/>
            </a:endParaRPr>
          </a:p>
        </p:txBody>
      </p:sp>
      <p:sp>
        <p:nvSpPr>
          <p:cNvPr id="31" name="Freeform 5"/>
          <p:cNvSpPr>
            <a:spLocks/>
          </p:cNvSpPr>
          <p:nvPr/>
        </p:nvSpPr>
        <p:spPr bwMode="auto">
          <a:xfrm rot="1800000">
            <a:off x="4488702" y="1230118"/>
            <a:ext cx="1084398" cy="1555415"/>
          </a:xfrm>
          <a:custGeom>
            <a:avLst/>
            <a:gdLst>
              <a:gd name="T0" fmla="*/ 2366 w 4733"/>
              <a:gd name="T1" fmla="*/ 0 h 6775"/>
              <a:gd name="T2" fmla="*/ 4733 w 4733"/>
              <a:gd name="T3" fmla="*/ 2366 h 6775"/>
              <a:gd name="T4" fmla="*/ 4375 w 4733"/>
              <a:gd name="T5" fmla="*/ 3618 h 6775"/>
              <a:gd name="T6" fmla="*/ 4375 w 4733"/>
              <a:gd name="T7" fmla="*/ 3618 h 6775"/>
              <a:gd name="T8" fmla="*/ 4364 w 4733"/>
              <a:gd name="T9" fmla="*/ 3635 h 6775"/>
              <a:gd name="T10" fmla="*/ 4358 w 4733"/>
              <a:gd name="T11" fmla="*/ 3645 h 6775"/>
              <a:gd name="T12" fmla="*/ 2366 w 4733"/>
              <a:gd name="T13" fmla="*/ 6775 h 6775"/>
              <a:gd name="T14" fmla="*/ 375 w 4733"/>
              <a:gd name="T15" fmla="*/ 3645 h 6775"/>
              <a:gd name="T16" fmla="*/ 369 w 4733"/>
              <a:gd name="T17" fmla="*/ 3635 h 6775"/>
              <a:gd name="T18" fmla="*/ 357 w 4733"/>
              <a:gd name="T19" fmla="*/ 3618 h 6775"/>
              <a:gd name="T20" fmla="*/ 357 w 4733"/>
              <a:gd name="T21" fmla="*/ 3618 h 6775"/>
              <a:gd name="T22" fmla="*/ 0 w 4733"/>
              <a:gd name="T23" fmla="*/ 2366 h 6775"/>
              <a:gd name="T24" fmla="*/ 2366 w 4733"/>
              <a:gd name="T25" fmla="*/ 0 h 6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33" h="6775">
                <a:moveTo>
                  <a:pt x="2366" y="0"/>
                </a:moveTo>
                <a:cubicBezTo>
                  <a:pt x="3673" y="0"/>
                  <a:pt x="4733" y="1060"/>
                  <a:pt x="4733" y="2366"/>
                </a:cubicBezTo>
                <a:cubicBezTo>
                  <a:pt x="4733" y="2826"/>
                  <a:pt x="4602" y="3255"/>
                  <a:pt x="4375" y="3618"/>
                </a:cubicBezTo>
                <a:lnTo>
                  <a:pt x="4375" y="3618"/>
                </a:lnTo>
                <a:lnTo>
                  <a:pt x="4364" y="3635"/>
                </a:lnTo>
                <a:lnTo>
                  <a:pt x="4358" y="3645"/>
                </a:lnTo>
                <a:lnTo>
                  <a:pt x="2366" y="6775"/>
                </a:lnTo>
                <a:lnTo>
                  <a:pt x="375" y="3645"/>
                </a:lnTo>
                <a:lnTo>
                  <a:pt x="369" y="3635"/>
                </a:lnTo>
                <a:lnTo>
                  <a:pt x="357" y="3618"/>
                </a:lnTo>
                <a:lnTo>
                  <a:pt x="357" y="3618"/>
                </a:lnTo>
                <a:cubicBezTo>
                  <a:pt x="131" y="3255"/>
                  <a:pt x="0" y="2826"/>
                  <a:pt x="0" y="2366"/>
                </a:cubicBezTo>
                <a:cubicBezTo>
                  <a:pt x="0" y="1060"/>
                  <a:pt x="1060" y="0"/>
                  <a:pt x="2366"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2" name="Freeform 6"/>
          <p:cNvSpPr>
            <a:spLocks/>
          </p:cNvSpPr>
          <p:nvPr/>
        </p:nvSpPr>
        <p:spPr bwMode="auto">
          <a:xfrm rot="1800000">
            <a:off x="3570901" y="2819795"/>
            <a:ext cx="1084398" cy="1555415"/>
          </a:xfrm>
          <a:custGeom>
            <a:avLst/>
            <a:gdLst>
              <a:gd name="T0" fmla="*/ 2366 w 4733"/>
              <a:gd name="T1" fmla="*/ 6776 h 6776"/>
              <a:gd name="T2" fmla="*/ 4733 w 4733"/>
              <a:gd name="T3" fmla="*/ 4409 h 6776"/>
              <a:gd name="T4" fmla="*/ 4375 w 4733"/>
              <a:gd name="T5" fmla="*/ 3158 h 6776"/>
              <a:gd name="T6" fmla="*/ 4375 w 4733"/>
              <a:gd name="T7" fmla="*/ 3158 h 6776"/>
              <a:gd name="T8" fmla="*/ 4364 w 4733"/>
              <a:gd name="T9" fmla="*/ 3140 h 6776"/>
              <a:gd name="T10" fmla="*/ 4358 w 4733"/>
              <a:gd name="T11" fmla="*/ 3130 h 6776"/>
              <a:gd name="T12" fmla="*/ 2366 w 4733"/>
              <a:gd name="T13" fmla="*/ 0 h 6776"/>
              <a:gd name="T14" fmla="*/ 375 w 4733"/>
              <a:gd name="T15" fmla="*/ 3130 h 6776"/>
              <a:gd name="T16" fmla="*/ 369 w 4733"/>
              <a:gd name="T17" fmla="*/ 3140 h 6776"/>
              <a:gd name="T18" fmla="*/ 357 w 4733"/>
              <a:gd name="T19" fmla="*/ 3158 h 6776"/>
              <a:gd name="T20" fmla="*/ 357 w 4733"/>
              <a:gd name="T21" fmla="*/ 3158 h 6776"/>
              <a:gd name="T22" fmla="*/ 0 w 4733"/>
              <a:gd name="T23" fmla="*/ 4409 h 6776"/>
              <a:gd name="T24" fmla="*/ 2366 w 4733"/>
              <a:gd name="T25" fmla="*/ 6776 h 6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33" h="6776">
                <a:moveTo>
                  <a:pt x="2366" y="6776"/>
                </a:moveTo>
                <a:cubicBezTo>
                  <a:pt x="3673" y="6776"/>
                  <a:pt x="4733" y="5716"/>
                  <a:pt x="4733" y="4409"/>
                </a:cubicBezTo>
                <a:cubicBezTo>
                  <a:pt x="4733" y="3950"/>
                  <a:pt x="4602" y="3521"/>
                  <a:pt x="4375" y="3158"/>
                </a:cubicBezTo>
                <a:lnTo>
                  <a:pt x="4375" y="3158"/>
                </a:lnTo>
                <a:lnTo>
                  <a:pt x="4364" y="3140"/>
                </a:lnTo>
                <a:lnTo>
                  <a:pt x="4358" y="3130"/>
                </a:lnTo>
                <a:lnTo>
                  <a:pt x="2366" y="0"/>
                </a:lnTo>
                <a:lnTo>
                  <a:pt x="375" y="3130"/>
                </a:lnTo>
                <a:lnTo>
                  <a:pt x="369" y="3140"/>
                </a:lnTo>
                <a:lnTo>
                  <a:pt x="357" y="3158"/>
                </a:lnTo>
                <a:lnTo>
                  <a:pt x="357" y="3158"/>
                </a:lnTo>
                <a:cubicBezTo>
                  <a:pt x="131" y="3521"/>
                  <a:pt x="0" y="3950"/>
                  <a:pt x="0" y="4409"/>
                </a:cubicBezTo>
                <a:cubicBezTo>
                  <a:pt x="0" y="5716"/>
                  <a:pt x="1060" y="6776"/>
                  <a:pt x="2366" y="677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3" name="Freeform 7"/>
          <p:cNvSpPr>
            <a:spLocks/>
          </p:cNvSpPr>
          <p:nvPr/>
        </p:nvSpPr>
        <p:spPr bwMode="auto">
          <a:xfrm rot="1800000">
            <a:off x="3381612" y="1252491"/>
            <a:ext cx="1493320" cy="1166182"/>
          </a:xfrm>
          <a:custGeom>
            <a:avLst/>
            <a:gdLst>
              <a:gd name="T0" fmla="*/ 655 w 6517"/>
              <a:gd name="T1" fmla="*/ 1516 h 5082"/>
              <a:gd name="T2" fmla="*/ 3889 w 6517"/>
              <a:gd name="T3" fmla="*/ 655 h 5082"/>
              <a:gd name="T4" fmla="*/ 4792 w 6517"/>
              <a:gd name="T5" fmla="*/ 1592 h 5082"/>
              <a:gd name="T6" fmla="*/ 4792 w 6517"/>
              <a:gd name="T7" fmla="*/ 1592 h 5082"/>
              <a:gd name="T8" fmla="*/ 4802 w 6517"/>
              <a:gd name="T9" fmla="*/ 1610 h 5082"/>
              <a:gd name="T10" fmla="*/ 4808 w 6517"/>
              <a:gd name="T11" fmla="*/ 1621 h 5082"/>
              <a:gd name="T12" fmla="*/ 6517 w 6517"/>
              <a:gd name="T13" fmla="*/ 4913 h 5082"/>
              <a:gd name="T14" fmla="*/ 2811 w 6517"/>
              <a:gd name="T15" fmla="*/ 5067 h 5082"/>
              <a:gd name="T16" fmla="*/ 2799 w 6517"/>
              <a:gd name="T17" fmla="*/ 5067 h 5082"/>
              <a:gd name="T18" fmla="*/ 2778 w 6517"/>
              <a:gd name="T19" fmla="*/ 5068 h 5082"/>
              <a:gd name="T20" fmla="*/ 2778 w 6517"/>
              <a:gd name="T21" fmla="*/ 5068 h 5082"/>
              <a:gd name="T22" fmla="*/ 1516 w 6517"/>
              <a:gd name="T23" fmla="*/ 4750 h 5082"/>
              <a:gd name="T24" fmla="*/ 655 w 6517"/>
              <a:gd name="T25" fmla="*/ 1516 h 5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17" h="5082">
                <a:moveTo>
                  <a:pt x="655" y="1516"/>
                </a:moveTo>
                <a:cubicBezTo>
                  <a:pt x="1310" y="385"/>
                  <a:pt x="2759" y="0"/>
                  <a:pt x="3889" y="655"/>
                </a:cubicBezTo>
                <a:cubicBezTo>
                  <a:pt x="4287" y="885"/>
                  <a:pt x="4592" y="1214"/>
                  <a:pt x="4792" y="1592"/>
                </a:cubicBezTo>
                <a:lnTo>
                  <a:pt x="4792" y="1592"/>
                </a:lnTo>
                <a:lnTo>
                  <a:pt x="4802" y="1610"/>
                </a:lnTo>
                <a:lnTo>
                  <a:pt x="4808" y="1621"/>
                </a:lnTo>
                <a:lnTo>
                  <a:pt x="6517" y="4913"/>
                </a:lnTo>
                <a:lnTo>
                  <a:pt x="2811" y="5067"/>
                </a:lnTo>
                <a:lnTo>
                  <a:pt x="2799" y="5067"/>
                </a:lnTo>
                <a:lnTo>
                  <a:pt x="2778" y="5068"/>
                </a:lnTo>
                <a:lnTo>
                  <a:pt x="2778" y="5068"/>
                </a:lnTo>
                <a:cubicBezTo>
                  <a:pt x="2350" y="5082"/>
                  <a:pt x="1913" y="4980"/>
                  <a:pt x="1516" y="4750"/>
                </a:cubicBezTo>
                <a:cubicBezTo>
                  <a:pt x="385" y="4095"/>
                  <a:pt x="0" y="2647"/>
                  <a:pt x="655" y="151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8"/>
          <p:cNvSpPr>
            <a:spLocks/>
          </p:cNvSpPr>
          <p:nvPr/>
        </p:nvSpPr>
        <p:spPr bwMode="auto">
          <a:xfrm rot="1800000">
            <a:off x="4269826" y="3185343"/>
            <a:ext cx="1493320" cy="1166182"/>
          </a:xfrm>
          <a:custGeom>
            <a:avLst/>
            <a:gdLst>
              <a:gd name="T0" fmla="*/ 5863 w 6518"/>
              <a:gd name="T1" fmla="*/ 3566 h 5082"/>
              <a:gd name="T2" fmla="*/ 5002 w 6518"/>
              <a:gd name="T3" fmla="*/ 332 h 5082"/>
              <a:gd name="T4" fmla="*/ 3740 w 6518"/>
              <a:gd name="T5" fmla="*/ 14 h 5082"/>
              <a:gd name="T6" fmla="*/ 3740 w 6518"/>
              <a:gd name="T7" fmla="*/ 14 h 5082"/>
              <a:gd name="T8" fmla="*/ 3719 w 6518"/>
              <a:gd name="T9" fmla="*/ 14 h 5082"/>
              <a:gd name="T10" fmla="*/ 3707 w 6518"/>
              <a:gd name="T11" fmla="*/ 15 h 5082"/>
              <a:gd name="T12" fmla="*/ 0 w 6518"/>
              <a:gd name="T13" fmla="*/ 168 h 5082"/>
              <a:gd name="T14" fmla="*/ 1710 w 6518"/>
              <a:gd name="T15" fmla="*/ 3461 h 5082"/>
              <a:gd name="T16" fmla="*/ 1715 w 6518"/>
              <a:gd name="T17" fmla="*/ 3471 h 5082"/>
              <a:gd name="T18" fmla="*/ 1725 w 6518"/>
              <a:gd name="T19" fmla="*/ 3490 h 5082"/>
              <a:gd name="T20" fmla="*/ 1725 w 6518"/>
              <a:gd name="T21" fmla="*/ 3490 h 5082"/>
              <a:gd name="T22" fmla="*/ 2628 w 6518"/>
              <a:gd name="T23" fmla="*/ 4427 h 5082"/>
              <a:gd name="T24" fmla="*/ 5863 w 6518"/>
              <a:gd name="T25" fmla="*/ 3566 h 5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18" h="5082">
                <a:moveTo>
                  <a:pt x="5863" y="3566"/>
                </a:moveTo>
                <a:cubicBezTo>
                  <a:pt x="6518" y="2435"/>
                  <a:pt x="6132" y="987"/>
                  <a:pt x="5002" y="332"/>
                </a:cubicBezTo>
                <a:cubicBezTo>
                  <a:pt x="4604" y="101"/>
                  <a:pt x="4168" y="0"/>
                  <a:pt x="3740" y="14"/>
                </a:cubicBezTo>
                <a:lnTo>
                  <a:pt x="3740" y="14"/>
                </a:lnTo>
                <a:lnTo>
                  <a:pt x="3719" y="14"/>
                </a:lnTo>
                <a:lnTo>
                  <a:pt x="3707" y="15"/>
                </a:lnTo>
                <a:lnTo>
                  <a:pt x="0" y="168"/>
                </a:lnTo>
                <a:lnTo>
                  <a:pt x="1710" y="3461"/>
                </a:lnTo>
                <a:lnTo>
                  <a:pt x="1715" y="3471"/>
                </a:lnTo>
                <a:lnTo>
                  <a:pt x="1725" y="3490"/>
                </a:lnTo>
                <a:lnTo>
                  <a:pt x="1725" y="3490"/>
                </a:lnTo>
                <a:cubicBezTo>
                  <a:pt x="1926" y="3868"/>
                  <a:pt x="2231" y="4196"/>
                  <a:pt x="2628" y="4427"/>
                </a:cubicBezTo>
                <a:cubicBezTo>
                  <a:pt x="3759" y="5082"/>
                  <a:pt x="5207" y="4696"/>
                  <a:pt x="5863" y="356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9"/>
          <p:cNvSpPr>
            <a:spLocks/>
          </p:cNvSpPr>
          <p:nvPr/>
        </p:nvSpPr>
        <p:spPr bwMode="auto">
          <a:xfrm rot="1800000">
            <a:off x="2766060" y="2315833"/>
            <a:ext cx="1494834" cy="1166182"/>
          </a:xfrm>
          <a:custGeom>
            <a:avLst/>
            <a:gdLst>
              <a:gd name="T0" fmla="*/ 653 w 6523"/>
              <a:gd name="T1" fmla="*/ 3563 h 5083"/>
              <a:gd name="T2" fmla="*/ 1521 w 6523"/>
              <a:gd name="T3" fmla="*/ 331 h 5083"/>
              <a:gd name="T4" fmla="*/ 2783 w 6523"/>
              <a:gd name="T5" fmla="*/ 15 h 5083"/>
              <a:gd name="T6" fmla="*/ 2783 w 6523"/>
              <a:gd name="T7" fmla="*/ 15 h 5083"/>
              <a:gd name="T8" fmla="*/ 2805 w 6523"/>
              <a:gd name="T9" fmla="*/ 16 h 5083"/>
              <a:gd name="T10" fmla="*/ 2816 w 6523"/>
              <a:gd name="T11" fmla="*/ 17 h 5083"/>
              <a:gd name="T12" fmla="*/ 6523 w 6523"/>
              <a:gd name="T13" fmla="*/ 178 h 5083"/>
              <a:gd name="T14" fmla="*/ 4806 w 6523"/>
              <a:gd name="T15" fmla="*/ 3467 h 5083"/>
              <a:gd name="T16" fmla="*/ 4800 w 6523"/>
              <a:gd name="T17" fmla="*/ 3477 h 5083"/>
              <a:gd name="T18" fmla="*/ 4791 w 6523"/>
              <a:gd name="T19" fmla="*/ 3496 h 5083"/>
              <a:gd name="T20" fmla="*/ 4790 w 6523"/>
              <a:gd name="T21" fmla="*/ 3496 h 5083"/>
              <a:gd name="T22" fmla="*/ 3885 w 6523"/>
              <a:gd name="T23" fmla="*/ 4431 h 5083"/>
              <a:gd name="T24" fmla="*/ 653 w 6523"/>
              <a:gd name="T25" fmla="*/ 3563 h 5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23" h="5083">
                <a:moveTo>
                  <a:pt x="653" y="3563"/>
                </a:moveTo>
                <a:cubicBezTo>
                  <a:pt x="0" y="2431"/>
                  <a:pt x="389" y="983"/>
                  <a:pt x="1521" y="331"/>
                </a:cubicBezTo>
                <a:cubicBezTo>
                  <a:pt x="1919" y="101"/>
                  <a:pt x="2356" y="0"/>
                  <a:pt x="2783" y="15"/>
                </a:cubicBezTo>
                <a:lnTo>
                  <a:pt x="2783" y="15"/>
                </a:lnTo>
                <a:lnTo>
                  <a:pt x="2805" y="16"/>
                </a:lnTo>
                <a:lnTo>
                  <a:pt x="2816" y="17"/>
                </a:lnTo>
                <a:lnTo>
                  <a:pt x="6523" y="178"/>
                </a:lnTo>
                <a:lnTo>
                  <a:pt x="4806" y="3467"/>
                </a:lnTo>
                <a:lnTo>
                  <a:pt x="4800" y="3477"/>
                </a:lnTo>
                <a:lnTo>
                  <a:pt x="4791" y="3496"/>
                </a:lnTo>
                <a:lnTo>
                  <a:pt x="4790" y="3496"/>
                </a:lnTo>
                <a:cubicBezTo>
                  <a:pt x="4589" y="3874"/>
                  <a:pt x="4283" y="4201"/>
                  <a:pt x="3885" y="4431"/>
                </a:cubicBezTo>
                <a:cubicBezTo>
                  <a:pt x="2753" y="5083"/>
                  <a:pt x="1306" y="4695"/>
                  <a:pt x="653" y="356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10"/>
          <p:cNvSpPr>
            <a:spLocks/>
          </p:cNvSpPr>
          <p:nvPr/>
        </p:nvSpPr>
        <p:spPr bwMode="auto">
          <a:xfrm rot="1800000">
            <a:off x="4883106" y="2123313"/>
            <a:ext cx="1494834" cy="1166182"/>
          </a:xfrm>
          <a:custGeom>
            <a:avLst/>
            <a:gdLst>
              <a:gd name="T0" fmla="*/ 5870 w 6522"/>
              <a:gd name="T1" fmla="*/ 1521 h 5083"/>
              <a:gd name="T2" fmla="*/ 2637 w 6522"/>
              <a:gd name="T3" fmla="*/ 653 h 5083"/>
              <a:gd name="T4" fmla="*/ 1732 w 6522"/>
              <a:gd name="T5" fmla="*/ 1588 h 5083"/>
              <a:gd name="T6" fmla="*/ 1732 w 6522"/>
              <a:gd name="T7" fmla="*/ 1588 h 5083"/>
              <a:gd name="T8" fmla="*/ 1722 w 6522"/>
              <a:gd name="T9" fmla="*/ 1606 h 5083"/>
              <a:gd name="T10" fmla="*/ 1717 w 6522"/>
              <a:gd name="T11" fmla="*/ 1617 h 5083"/>
              <a:gd name="T12" fmla="*/ 0 w 6522"/>
              <a:gd name="T13" fmla="*/ 4905 h 5083"/>
              <a:gd name="T14" fmla="*/ 3706 w 6522"/>
              <a:gd name="T15" fmla="*/ 5067 h 5083"/>
              <a:gd name="T16" fmla="*/ 3718 w 6522"/>
              <a:gd name="T17" fmla="*/ 5068 h 5083"/>
              <a:gd name="T18" fmla="*/ 3739 w 6522"/>
              <a:gd name="T19" fmla="*/ 5068 h 5083"/>
              <a:gd name="T20" fmla="*/ 3739 w 6522"/>
              <a:gd name="T21" fmla="*/ 5068 h 5083"/>
              <a:gd name="T22" fmla="*/ 5002 w 6522"/>
              <a:gd name="T23" fmla="*/ 4753 h 5083"/>
              <a:gd name="T24" fmla="*/ 5870 w 6522"/>
              <a:gd name="T25" fmla="*/ 1521 h 5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22" h="5083">
                <a:moveTo>
                  <a:pt x="5870" y="1521"/>
                </a:moveTo>
                <a:cubicBezTo>
                  <a:pt x="5217" y="389"/>
                  <a:pt x="3769" y="0"/>
                  <a:pt x="2637" y="653"/>
                </a:cubicBezTo>
                <a:cubicBezTo>
                  <a:pt x="2239" y="882"/>
                  <a:pt x="1934" y="1210"/>
                  <a:pt x="1732" y="1588"/>
                </a:cubicBezTo>
                <a:lnTo>
                  <a:pt x="1732" y="1588"/>
                </a:lnTo>
                <a:lnTo>
                  <a:pt x="1722" y="1606"/>
                </a:lnTo>
                <a:lnTo>
                  <a:pt x="1717" y="1617"/>
                </a:lnTo>
                <a:lnTo>
                  <a:pt x="0" y="4905"/>
                </a:lnTo>
                <a:lnTo>
                  <a:pt x="3706" y="5067"/>
                </a:lnTo>
                <a:lnTo>
                  <a:pt x="3718" y="5068"/>
                </a:lnTo>
                <a:lnTo>
                  <a:pt x="3739" y="5068"/>
                </a:lnTo>
                <a:lnTo>
                  <a:pt x="3739" y="5068"/>
                </a:lnTo>
                <a:cubicBezTo>
                  <a:pt x="4167" y="5083"/>
                  <a:pt x="4604" y="4983"/>
                  <a:pt x="5002" y="4753"/>
                </a:cubicBezTo>
                <a:cubicBezTo>
                  <a:pt x="6134" y="4100"/>
                  <a:pt x="6522" y="2653"/>
                  <a:pt x="5870" y="152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9" name="TextBox 48"/>
          <p:cNvSpPr txBox="1"/>
          <p:nvPr/>
        </p:nvSpPr>
        <p:spPr>
          <a:xfrm>
            <a:off x="4591252" y="2273689"/>
            <a:ext cx="368870" cy="293628"/>
          </a:xfrm>
          <a:prstGeom prst="rect">
            <a:avLst/>
          </a:prstGeom>
          <a:noFill/>
        </p:spPr>
        <p:txBody>
          <a:bodyPr wrap="none" rtlCol="0">
            <a:spAutoFit/>
          </a:bodyPr>
          <a:lstStyle/>
          <a:p>
            <a:pPr algn="ctr"/>
            <a:r>
              <a:rPr lang="en-US" altLang="zh-CN" sz="1400" dirty="0">
                <a:solidFill>
                  <a:schemeClr val="accent1">
                    <a:lumMod val="60000"/>
                    <a:lumOff val="40000"/>
                  </a:schemeClr>
                </a:solidFill>
                <a:latin typeface="Kozuka Gothic Pr6N M" pitchFamily="34" charset="-128"/>
                <a:ea typeface="Kozuka Gothic Pr6N M" pitchFamily="34" charset="-128"/>
              </a:rPr>
              <a:t>01</a:t>
            </a:r>
            <a:endParaRPr lang="zh-CN" altLang="en-US" sz="1400" dirty="0">
              <a:solidFill>
                <a:schemeClr val="accent1">
                  <a:lumMod val="60000"/>
                  <a:lumOff val="40000"/>
                </a:schemeClr>
              </a:solidFill>
              <a:latin typeface="Kozuka Gothic Pr6N M" pitchFamily="34" charset="-128"/>
              <a:ea typeface="Kozuka Gothic Pr6N M" pitchFamily="34" charset="-128"/>
            </a:endParaRPr>
          </a:p>
        </p:txBody>
      </p:sp>
      <p:sp>
        <p:nvSpPr>
          <p:cNvPr id="50" name="TextBox 49"/>
          <p:cNvSpPr txBox="1"/>
          <p:nvPr/>
        </p:nvSpPr>
        <p:spPr>
          <a:xfrm>
            <a:off x="4784357" y="2671147"/>
            <a:ext cx="368870" cy="293628"/>
          </a:xfrm>
          <a:prstGeom prst="rect">
            <a:avLst/>
          </a:prstGeom>
          <a:noFill/>
        </p:spPr>
        <p:txBody>
          <a:bodyPr wrap="none" rtlCol="0">
            <a:spAutoFit/>
          </a:bodyPr>
          <a:lstStyle/>
          <a:p>
            <a:pPr algn="ctr"/>
            <a:r>
              <a:rPr lang="en-US" altLang="zh-CN" sz="1400" dirty="0">
                <a:solidFill>
                  <a:schemeClr val="accent2">
                    <a:lumMod val="60000"/>
                    <a:lumOff val="40000"/>
                  </a:schemeClr>
                </a:solidFill>
                <a:latin typeface="Kozuka Gothic Pr6N M" pitchFamily="34" charset="-128"/>
                <a:ea typeface="Kozuka Gothic Pr6N M" pitchFamily="34" charset="-128"/>
              </a:rPr>
              <a:t>02</a:t>
            </a:r>
            <a:endParaRPr lang="zh-CN" altLang="en-US" sz="1400" dirty="0">
              <a:solidFill>
                <a:schemeClr val="accent2">
                  <a:lumMod val="60000"/>
                  <a:lumOff val="40000"/>
                </a:schemeClr>
              </a:solidFill>
              <a:latin typeface="Kozuka Gothic Pr6N M" pitchFamily="34" charset="-128"/>
              <a:ea typeface="Kozuka Gothic Pr6N M" pitchFamily="34" charset="-128"/>
            </a:endParaRPr>
          </a:p>
        </p:txBody>
      </p:sp>
      <p:sp>
        <p:nvSpPr>
          <p:cNvPr id="51" name="TextBox 50"/>
          <p:cNvSpPr txBox="1"/>
          <p:nvPr/>
        </p:nvSpPr>
        <p:spPr>
          <a:xfrm>
            <a:off x="4588768" y="3009915"/>
            <a:ext cx="368870" cy="293628"/>
          </a:xfrm>
          <a:prstGeom prst="rect">
            <a:avLst/>
          </a:prstGeom>
          <a:noFill/>
        </p:spPr>
        <p:txBody>
          <a:bodyPr wrap="none" rtlCol="0">
            <a:spAutoFit/>
          </a:bodyPr>
          <a:lstStyle/>
          <a:p>
            <a:pPr algn="ctr"/>
            <a:r>
              <a:rPr lang="en-US" altLang="zh-CN" sz="1400" dirty="0">
                <a:solidFill>
                  <a:schemeClr val="accent6">
                    <a:lumMod val="60000"/>
                    <a:lumOff val="40000"/>
                  </a:schemeClr>
                </a:solidFill>
                <a:latin typeface="Kozuka Gothic Pr6N M" pitchFamily="34" charset="-128"/>
                <a:ea typeface="Kozuka Gothic Pr6N M" pitchFamily="34" charset="-128"/>
              </a:rPr>
              <a:t>03</a:t>
            </a:r>
            <a:endParaRPr lang="zh-CN" altLang="en-US" sz="1400" dirty="0">
              <a:solidFill>
                <a:schemeClr val="accent6">
                  <a:lumMod val="60000"/>
                  <a:lumOff val="40000"/>
                </a:schemeClr>
              </a:solidFill>
              <a:latin typeface="Kozuka Gothic Pr6N M" pitchFamily="34" charset="-128"/>
              <a:ea typeface="Kozuka Gothic Pr6N M" pitchFamily="34" charset="-128"/>
            </a:endParaRPr>
          </a:p>
        </p:txBody>
      </p:sp>
      <p:sp>
        <p:nvSpPr>
          <p:cNvPr id="52" name="TextBox 51"/>
          <p:cNvSpPr txBox="1"/>
          <p:nvPr/>
        </p:nvSpPr>
        <p:spPr>
          <a:xfrm>
            <a:off x="4168036" y="3011241"/>
            <a:ext cx="368870" cy="293628"/>
          </a:xfrm>
          <a:prstGeom prst="rect">
            <a:avLst/>
          </a:prstGeom>
          <a:noFill/>
        </p:spPr>
        <p:txBody>
          <a:bodyPr wrap="none" rtlCol="0">
            <a:spAutoFit/>
          </a:bodyPr>
          <a:lstStyle/>
          <a:p>
            <a:pPr algn="ctr"/>
            <a:r>
              <a:rPr lang="en-US" altLang="zh-CN" sz="1400" dirty="0">
                <a:solidFill>
                  <a:schemeClr val="accent1">
                    <a:lumMod val="60000"/>
                    <a:lumOff val="40000"/>
                  </a:schemeClr>
                </a:solidFill>
                <a:latin typeface="Kozuka Gothic Pr6N M" pitchFamily="34" charset="-128"/>
                <a:ea typeface="Kozuka Gothic Pr6N M" pitchFamily="34" charset="-128"/>
              </a:rPr>
              <a:t>04</a:t>
            </a:r>
            <a:endParaRPr lang="zh-CN" altLang="en-US" sz="1400" dirty="0">
              <a:solidFill>
                <a:schemeClr val="accent1">
                  <a:lumMod val="60000"/>
                  <a:lumOff val="40000"/>
                </a:schemeClr>
              </a:solidFill>
              <a:latin typeface="Kozuka Gothic Pr6N M" pitchFamily="34" charset="-128"/>
              <a:ea typeface="Kozuka Gothic Pr6N M" pitchFamily="34" charset="-128"/>
            </a:endParaRPr>
          </a:p>
        </p:txBody>
      </p:sp>
      <p:sp>
        <p:nvSpPr>
          <p:cNvPr id="53" name="TextBox 52"/>
          <p:cNvSpPr txBox="1"/>
          <p:nvPr/>
        </p:nvSpPr>
        <p:spPr>
          <a:xfrm>
            <a:off x="3965926" y="2632829"/>
            <a:ext cx="368870" cy="293628"/>
          </a:xfrm>
          <a:prstGeom prst="rect">
            <a:avLst/>
          </a:prstGeom>
          <a:noFill/>
        </p:spPr>
        <p:txBody>
          <a:bodyPr wrap="none" rtlCol="0">
            <a:spAutoFit/>
          </a:bodyPr>
          <a:lstStyle/>
          <a:p>
            <a:pPr algn="ctr"/>
            <a:r>
              <a:rPr lang="en-US" altLang="zh-CN" sz="1400" dirty="0">
                <a:solidFill>
                  <a:schemeClr val="accent2">
                    <a:lumMod val="60000"/>
                    <a:lumOff val="40000"/>
                  </a:schemeClr>
                </a:solidFill>
                <a:latin typeface="Kozuka Gothic Pr6N M" pitchFamily="34" charset="-128"/>
                <a:ea typeface="Kozuka Gothic Pr6N M" pitchFamily="34" charset="-128"/>
              </a:rPr>
              <a:t>05</a:t>
            </a:r>
            <a:endParaRPr lang="zh-CN" altLang="en-US" sz="1400" dirty="0">
              <a:solidFill>
                <a:schemeClr val="accent2">
                  <a:lumMod val="60000"/>
                  <a:lumOff val="40000"/>
                </a:schemeClr>
              </a:solidFill>
              <a:latin typeface="Kozuka Gothic Pr6N M" pitchFamily="34" charset="-128"/>
              <a:ea typeface="Kozuka Gothic Pr6N M" pitchFamily="34" charset="-128"/>
            </a:endParaRPr>
          </a:p>
        </p:txBody>
      </p:sp>
      <p:sp>
        <p:nvSpPr>
          <p:cNvPr id="54" name="TextBox 53"/>
          <p:cNvSpPr txBox="1"/>
          <p:nvPr/>
        </p:nvSpPr>
        <p:spPr>
          <a:xfrm>
            <a:off x="4156648" y="2302489"/>
            <a:ext cx="368870" cy="293628"/>
          </a:xfrm>
          <a:prstGeom prst="rect">
            <a:avLst/>
          </a:prstGeom>
          <a:noFill/>
        </p:spPr>
        <p:txBody>
          <a:bodyPr wrap="none" rtlCol="0">
            <a:spAutoFit/>
          </a:bodyPr>
          <a:lstStyle/>
          <a:p>
            <a:pPr algn="ctr"/>
            <a:r>
              <a:rPr lang="en-US" altLang="zh-CN" sz="1400" dirty="0">
                <a:solidFill>
                  <a:schemeClr val="accent6">
                    <a:lumMod val="60000"/>
                    <a:lumOff val="40000"/>
                  </a:schemeClr>
                </a:solidFill>
                <a:latin typeface="Kozuka Gothic Pr6N M" pitchFamily="34" charset="-128"/>
                <a:ea typeface="Kozuka Gothic Pr6N M" pitchFamily="34" charset="-128"/>
              </a:rPr>
              <a:t>06</a:t>
            </a:r>
            <a:endParaRPr lang="zh-CN" altLang="en-US" sz="1400" dirty="0">
              <a:solidFill>
                <a:schemeClr val="accent6">
                  <a:lumMod val="60000"/>
                  <a:lumOff val="40000"/>
                </a:schemeClr>
              </a:solidFill>
              <a:latin typeface="Kozuka Gothic Pr6N M" pitchFamily="34" charset="-128"/>
              <a:ea typeface="Kozuka Gothic Pr6N M" pitchFamily="34" charset="-128"/>
            </a:endParaRPr>
          </a:p>
        </p:txBody>
      </p:sp>
      <p:sp>
        <p:nvSpPr>
          <p:cNvPr id="23" name="KSO_Shape"/>
          <p:cNvSpPr>
            <a:spLocks/>
          </p:cNvSpPr>
          <p:nvPr/>
        </p:nvSpPr>
        <p:spPr bwMode="auto">
          <a:xfrm>
            <a:off x="4824424" y="1560972"/>
            <a:ext cx="657605" cy="451556"/>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5" name="KSO_Shape"/>
          <p:cNvSpPr>
            <a:spLocks/>
          </p:cNvSpPr>
          <p:nvPr/>
        </p:nvSpPr>
        <p:spPr bwMode="auto">
          <a:xfrm>
            <a:off x="5462928" y="2533132"/>
            <a:ext cx="612432" cy="606307"/>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6" name="KSO_Shape"/>
          <p:cNvSpPr>
            <a:spLocks/>
          </p:cNvSpPr>
          <p:nvPr/>
        </p:nvSpPr>
        <p:spPr bwMode="auto">
          <a:xfrm>
            <a:off x="3736097" y="1521149"/>
            <a:ext cx="553496" cy="470470"/>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9" name="TextBox 28"/>
          <p:cNvSpPr txBox="1"/>
          <p:nvPr/>
        </p:nvSpPr>
        <p:spPr>
          <a:xfrm>
            <a:off x="5796136" y="1349443"/>
            <a:ext cx="2258968" cy="246221"/>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pPr algn="l"/>
            <a:r>
              <a:rPr lang="zh-CN" altLang="en-US" sz="1600" dirty="0">
                <a:solidFill>
                  <a:schemeClr val="tx1"/>
                </a:solidFill>
              </a:rPr>
              <a:t>Strong teamwork</a:t>
            </a:r>
          </a:p>
        </p:txBody>
      </p:sp>
      <p:sp>
        <p:nvSpPr>
          <p:cNvPr id="59" name="Rectangle 13" descr="FD1DDF730CE4456e89755B07FE1653D0# #Rectangle 13"/>
          <p:cNvSpPr>
            <a:spLocks noChangeArrowheads="1"/>
          </p:cNvSpPr>
          <p:nvPr/>
        </p:nvSpPr>
        <p:spPr bwMode="auto">
          <a:xfrm>
            <a:off x="6331554" y="2783978"/>
            <a:ext cx="23762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1000" dirty="0">
                <a:latin typeface="方正兰亭纤黑简体" pitchFamily="65" charset="-122"/>
                <a:ea typeface="方正兰亭纤黑简体" pitchFamily="65" charset="-122"/>
              </a:rPr>
              <a:t>Click here to add a short description, add a short text,</a:t>
            </a:r>
            <a:endParaRPr lang="en-US" altLang="zh-CN" sz="1000" dirty="0">
              <a:latin typeface="方正兰亭纤黑简体" pitchFamily="65" charset="-122"/>
              <a:ea typeface="方正兰亭纤黑简体" pitchFamily="65" charset="-122"/>
            </a:endParaRPr>
          </a:p>
          <a:p>
            <a:pPr eaLnBrk="1" hangingPunct="1">
              <a:spcBef>
                <a:spcPct val="0"/>
              </a:spcBef>
              <a:buNone/>
              <a:defRPr/>
            </a:pPr>
            <a:r>
              <a:rPr lang="zh-CN" altLang="en-US" sz="1000" dirty="0">
                <a:latin typeface="方正兰亭纤黑简体" pitchFamily="65" charset="-122"/>
                <a:ea typeface="方正兰亭纤黑简体" pitchFamily="65" charset="-122"/>
              </a:rPr>
              <a:t>The specific text is added here.</a:t>
            </a:r>
            <a:endParaRPr lang="en-US" altLang="zh-CN" sz="1000" dirty="0">
              <a:latin typeface="方正兰亭纤黑简体" pitchFamily="65" charset="-122"/>
              <a:ea typeface="方正兰亭纤黑简体" pitchFamily="65" charset="-122"/>
            </a:endParaRPr>
          </a:p>
        </p:txBody>
      </p:sp>
      <p:sp>
        <p:nvSpPr>
          <p:cNvPr id="60" name="TextBox 59"/>
          <p:cNvSpPr txBox="1"/>
          <p:nvPr/>
        </p:nvSpPr>
        <p:spPr>
          <a:xfrm>
            <a:off x="6331554" y="2506564"/>
            <a:ext cx="2560926" cy="246221"/>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pPr algn="l"/>
            <a:r>
              <a:rPr lang="zh-CN" altLang="en-US" sz="1600" dirty="0">
                <a:solidFill>
                  <a:schemeClr val="tx1"/>
                </a:solidFill>
              </a:rPr>
              <a:t>How to Operate Science</a:t>
            </a:r>
          </a:p>
        </p:txBody>
      </p:sp>
      <p:sp>
        <p:nvSpPr>
          <p:cNvPr id="61" name="Rectangle 13" descr="FD1DDF730CE4456e89755B07FE1653D0# #Rectangle 13"/>
          <p:cNvSpPr>
            <a:spLocks noChangeArrowheads="1"/>
          </p:cNvSpPr>
          <p:nvPr/>
        </p:nvSpPr>
        <p:spPr bwMode="auto">
          <a:xfrm>
            <a:off x="5796136" y="3914048"/>
            <a:ext cx="23762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1000" dirty="0">
                <a:latin typeface="方正兰亭纤黑简体" pitchFamily="65" charset="-122"/>
                <a:ea typeface="方正兰亭纤黑简体" pitchFamily="65" charset="-122"/>
              </a:rPr>
              <a:t>Click here to add a short description, add a short text,</a:t>
            </a:r>
            <a:endParaRPr lang="en-US" altLang="zh-CN" sz="1000" dirty="0">
              <a:latin typeface="方正兰亭纤黑简体" pitchFamily="65" charset="-122"/>
              <a:ea typeface="方正兰亭纤黑简体" pitchFamily="65" charset="-122"/>
            </a:endParaRPr>
          </a:p>
          <a:p>
            <a:pPr eaLnBrk="1" hangingPunct="1">
              <a:spcBef>
                <a:spcPct val="0"/>
              </a:spcBef>
              <a:buNone/>
              <a:defRPr/>
            </a:pPr>
            <a:r>
              <a:rPr lang="zh-CN" altLang="en-US" sz="1000" dirty="0">
                <a:latin typeface="方正兰亭纤黑简体" pitchFamily="65" charset="-122"/>
                <a:ea typeface="方正兰亭纤黑简体" pitchFamily="65" charset="-122"/>
              </a:rPr>
              <a:t>The specific text is added here.</a:t>
            </a:r>
            <a:endParaRPr lang="en-US" altLang="zh-CN" sz="1000" dirty="0">
              <a:latin typeface="方正兰亭纤黑简体" pitchFamily="65" charset="-122"/>
              <a:ea typeface="方正兰亭纤黑简体" pitchFamily="65" charset="-122"/>
            </a:endParaRPr>
          </a:p>
        </p:txBody>
      </p:sp>
      <p:sp>
        <p:nvSpPr>
          <p:cNvPr id="62" name="TextBox 61"/>
          <p:cNvSpPr txBox="1"/>
          <p:nvPr/>
        </p:nvSpPr>
        <p:spPr>
          <a:xfrm>
            <a:off x="5796136" y="3636634"/>
            <a:ext cx="1723550" cy="246221"/>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pPr algn="l"/>
            <a:r>
              <a:rPr lang="zh-CN" altLang="en-US" sz="1600" dirty="0">
                <a:solidFill>
                  <a:schemeClr val="tx1"/>
                </a:solidFill>
              </a:rPr>
              <a:t>Well-funded</a:t>
            </a:r>
          </a:p>
        </p:txBody>
      </p:sp>
      <p:sp>
        <p:nvSpPr>
          <p:cNvPr id="63" name="Rectangle 13" descr="FD1DDF730CE4456e89755B07FE1653D0# #Rectangle 13"/>
          <p:cNvSpPr>
            <a:spLocks noChangeArrowheads="1"/>
          </p:cNvSpPr>
          <p:nvPr/>
        </p:nvSpPr>
        <p:spPr bwMode="auto">
          <a:xfrm>
            <a:off x="1006579" y="1626857"/>
            <a:ext cx="23762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r" eaLnBrk="1" hangingPunct="1">
              <a:spcBef>
                <a:spcPct val="0"/>
              </a:spcBef>
              <a:buNone/>
              <a:defRPr/>
            </a:pPr>
            <a:r>
              <a:rPr lang="zh-CN" altLang="en-US" sz="1000" dirty="0">
                <a:latin typeface="方正兰亭纤黑简体" pitchFamily="65" charset="-122"/>
                <a:ea typeface="方正兰亭纤黑简体" pitchFamily="65" charset="-122"/>
              </a:rPr>
              <a:t>Click here to add a short description, add a short text,</a:t>
            </a:r>
            <a:endParaRPr lang="en-US" altLang="zh-CN" sz="1000" dirty="0">
              <a:latin typeface="方正兰亭纤黑简体" pitchFamily="65" charset="-122"/>
              <a:ea typeface="方正兰亭纤黑简体" pitchFamily="65" charset="-122"/>
            </a:endParaRPr>
          </a:p>
          <a:p>
            <a:pPr algn="r" eaLnBrk="1" hangingPunct="1">
              <a:spcBef>
                <a:spcPct val="0"/>
              </a:spcBef>
              <a:buNone/>
              <a:defRPr/>
            </a:pPr>
            <a:r>
              <a:rPr lang="zh-CN" altLang="en-US" sz="1000" dirty="0">
                <a:latin typeface="方正兰亭纤黑简体" pitchFamily="65" charset="-122"/>
                <a:ea typeface="方正兰亭纤黑简体" pitchFamily="65" charset="-122"/>
              </a:rPr>
              <a:t>The specific text is added here.</a:t>
            </a:r>
            <a:endParaRPr lang="en-US" altLang="zh-CN" sz="1000" dirty="0">
              <a:latin typeface="方正兰亭纤黑简体" pitchFamily="65" charset="-122"/>
              <a:ea typeface="方正兰亭纤黑简体" pitchFamily="65" charset="-122"/>
            </a:endParaRPr>
          </a:p>
        </p:txBody>
      </p:sp>
      <p:sp>
        <p:nvSpPr>
          <p:cNvPr id="64" name="TextBox 63"/>
          <p:cNvSpPr txBox="1"/>
          <p:nvPr/>
        </p:nvSpPr>
        <p:spPr>
          <a:xfrm>
            <a:off x="1659293" y="1349443"/>
            <a:ext cx="1723550" cy="246221"/>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pPr algn="r"/>
            <a:r>
              <a:rPr lang="zh-CN" altLang="en-US" sz="1600" dirty="0">
                <a:solidFill>
                  <a:schemeClr val="tx1"/>
                </a:solidFill>
              </a:rPr>
              <a:t>Main tasks</a:t>
            </a:r>
          </a:p>
        </p:txBody>
      </p:sp>
      <p:sp>
        <p:nvSpPr>
          <p:cNvPr id="65" name="Rectangle 13" descr="FD1DDF730CE4456e89755B07FE1653D0# #Rectangle 13"/>
          <p:cNvSpPr>
            <a:spLocks noChangeArrowheads="1"/>
          </p:cNvSpPr>
          <p:nvPr/>
        </p:nvSpPr>
        <p:spPr bwMode="auto">
          <a:xfrm>
            <a:off x="426898" y="2783978"/>
            <a:ext cx="23762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r" eaLnBrk="1" hangingPunct="1">
              <a:spcBef>
                <a:spcPct val="0"/>
              </a:spcBef>
              <a:buNone/>
              <a:defRPr/>
            </a:pPr>
            <a:r>
              <a:rPr lang="zh-CN" altLang="en-US" sz="1000" dirty="0">
                <a:latin typeface="方正兰亭纤黑简体" pitchFamily="65" charset="-122"/>
                <a:ea typeface="方正兰亭纤黑简体" pitchFamily="65" charset="-122"/>
              </a:rPr>
              <a:t>Click here to add a short description, add a short text,</a:t>
            </a:r>
            <a:endParaRPr lang="en-US" altLang="zh-CN" sz="1000" dirty="0">
              <a:latin typeface="方正兰亭纤黑简体" pitchFamily="65" charset="-122"/>
              <a:ea typeface="方正兰亭纤黑简体" pitchFamily="65" charset="-122"/>
            </a:endParaRPr>
          </a:p>
          <a:p>
            <a:pPr algn="r" eaLnBrk="1" hangingPunct="1">
              <a:spcBef>
                <a:spcPct val="0"/>
              </a:spcBef>
              <a:buNone/>
              <a:defRPr/>
            </a:pPr>
            <a:r>
              <a:rPr lang="zh-CN" altLang="en-US" sz="1000" dirty="0">
                <a:latin typeface="方正兰亭纤黑简体" pitchFamily="65" charset="-122"/>
                <a:ea typeface="方正兰亭纤黑简体" pitchFamily="65" charset="-122"/>
              </a:rPr>
              <a:t>The specific text is added here.</a:t>
            </a:r>
            <a:endParaRPr lang="en-US" altLang="zh-CN" sz="1000" dirty="0">
              <a:latin typeface="方正兰亭纤黑简体" pitchFamily="65" charset="-122"/>
              <a:ea typeface="方正兰亭纤黑简体" pitchFamily="65" charset="-122"/>
            </a:endParaRPr>
          </a:p>
        </p:txBody>
      </p:sp>
      <p:sp>
        <p:nvSpPr>
          <p:cNvPr id="66" name="TextBox 65"/>
          <p:cNvSpPr txBox="1"/>
          <p:nvPr/>
        </p:nvSpPr>
        <p:spPr>
          <a:xfrm>
            <a:off x="1079612" y="2506564"/>
            <a:ext cx="1723550" cy="246221"/>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pPr algn="r"/>
            <a:r>
              <a:rPr lang="zh-CN" altLang="en-US" sz="1600" dirty="0">
                <a:solidFill>
                  <a:schemeClr val="tx1"/>
                </a:solidFill>
              </a:rPr>
              <a:t>Time progress</a:t>
            </a:r>
          </a:p>
        </p:txBody>
      </p:sp>
      <p:sp>
        <p:nvSpPr>
          <p:cNvPr id="67" name="Rectangle 13" descr="FD1DDF730CE4456e89755B07FE1653D0# #Rectangle 13"/>
          <p:cNvSpPr>
            <a:spLocks noChangeArrowheads="1"/>
          </p:cNvSpPr>
          <p:nvPr/>
        </p:nvSpPr>
        <p:spPr bwMode="auto">
          <a:xfrm>
            <a:off x="1006579" y="3914048"/>
            <a:ext cx="23762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r" eaLnBrk="1" hangingPunct="1">
              <a:spcBef>
                <a:spcPct val="0"/>
              </a:spcBef>
              <a:buNone/>
              <a:defRPr/>
            </a:pPr>
            <a:r>
              <a:rPr lang="zh-CN" altLang="en-US" sz="1000" dirty="0">
                <a:latin typeface="方正兰亭纤黑简体" pitchFamily="65" charset="-122"/>
                <a:ea typeface="方正兰亭纤黑简体" pitchFamily="65" charset="-122"/>
              </a:rPr>
              <a:t>Click here to add a short description, add a short text,</a:t>
            </a:r>
            <a:endParaRPr lang="en-US" altLang="zh-CN" sz="1000" dirty="0">
              <a:latin typeface="方正兰亭纤黑简体" pitchFamily="65" charset="-122"/>
              <a:ea typeface="方正兰亭纤黑简体" pitchFamily="65" charset="-122"/>
            </a:endParaRPr>
          </a:p>
          <a:p>
            <a:pPr algn="r" eaLnBrk="1" hangingPunct="1">
              <a:spcBef>
                <a:spcPct val="0"/>
              </a:spcBef>
              <a:buNone/>
              <a:defRPr/>
            </a:pPr>
            <a:r>
              <a:rPr lang="zh-CN" altLang="en-US" sz="1000" dirty="0">
                <a:latin typeface="方正兰亭纤黑简体" pitchFamily="65" charset="-122"/>
                <a:ea typeface="方正兰亭纤黑简体" pitchFamily="65" charset="-122"/>
              </a:rPr>
              <a:t>The specific text is added here.</a:t>
            </a:r>
            <a:endParaRPr lang="en-US" altLang="zh-CN" sz="1000" dirty="0">
              <a:latin typeface="方正兰亭纤黑简体" pitchFamily="65" charset="-122"/>
              <a:ea typeface="方正兰亭纤黑简体" pitchFamily="65" charset="-122"/>
            </a:endParaRPr>
          </a:p>
        </p:txBody>
      </p:sp>
      <p:sp>
        <p:nvSpPr>
          <p:cNvPr id="68" name="TextBox 67"/>
          <p:cNvSpPr txBox="1"/>
          <p:nvPr/>
        </p:nvSpPr>
        <p:spPr>
          <a:xfrm>
            <a:off x="1659293" y="3636634"/>
            <a:ext cx="1723550" cy="246221"/>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pPr algn="r"/>
            <a:r>
              <a:rPr lang="zh-CN" altLang="en-US" sz="1600" dirty="0">
                <a:solidFill>
                  <a:schemeClr val="tx1"/>
                </a:solidFill>
              </a:rPr>
              <a:t>Benefit forecast</a:t>
            </a:r>
          </a:p>
        </p:txBody>
      </p:sp>
      <p:sp>
        <p:nvSpPr>
          <p:cNvPr id="70" name="KSO_Shape"/>
          <p:cNvSpPr/>
          <p:nvPr/>
        </p:nvSpPr>
        <p:spPr>
          <a:xfrm>
            <a:off x="4884882" y="3578113"/>
            <a:ext cx="536688" cy="536688"/>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71" name="KSO_Shape"/>
          <p:cNvSpPr>
            <a:spLocks/>
          </p:cNvSpPr>
          <p:nvPr/>
        </p:nvSpPr>
        <p:spPr bwMode="auto">
          <a:xfrm>
            <a:off x="3754199" y="3576675"/>
            <a:ext cx="517292" cy="445733"/>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75" name="KSO_Shape"/>
          <p:cNvSpPr>
            <a:spLocks/>
          </p:cNvSpPr>
          <p:nvPr/>
        </p:nvSpPr>
        <p:spPr bwMode="auto">
          <a:xfrm>
            <a:off x="3075271" y="2465166"/>
            <a:ext cx="636562" cy="637624"/>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8" name="KSO_Shape"/>
          <p:cNvSpPr>
            <a:spLocks/>
          </p:cNvSpPr>
          <p:nvPr/>
        </p:nvSpPr>
        <p:spPr bwMode="auto">
          <a:xfrm>
            <a:off x="251520" y="138559"/>
            <a:ext cx="310764" cy="264666"/>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3971279296"/>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anim calcmode="lin" valueType="num">
                                      <p:cBhvr>
                                        <p:cTn id="10" dur="500" fill="hold"/>
                                        <p:tgtEl>
                                          <p:spTgt spid="31"/>
                                        </p:tgtEl>
                                        <p:attrNameLst>
                                          <p:attrName>ppt_x</p:attrName>
                                        </p:attrNameLst>
                                      </p:cBhvr>
                                      <p:tavLst>
                                        <p:tav tm="0">
                                          <p:val>
                                            <p:fltVal val="0.5"/>
                                          </p:val>
                                        </p:tav>
                                        <p:tav tm="100000">
                                          <p:val>
                                            <p:strVal val="#ppt_x"/>
                                          </p:val>
                                        </p:tav>
                                      </p:tavLst>
                                    </p:anim>
                                    <p:anim calcmode="lin" valueType="num">
                                      <p:cBhvr>
                                        <p:cTn id="11" dur="500" fill="hold"/>
                                        <p:tgtEl>
                                          <p:spTgt spid="31"/>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anim calcmode="lin" valueType="num">
                                      <p:cBhvr>
                                        <p:cTn id="17" dur="500" fill="hold"/>
                                        <p:tgtEl>
                                          <p:spTgt spid="23"/>
                                        </p:tgtEl>
                                        <p:attrNameLst>
                                          <p:attrName>ppt_x</p:attrName>
                                        </p:attrNameLst>
                                      </p:cBhvr>
                                      <p:tavLst>
                                        <p:tav tm="0">
                                          <p:val>
                                            <p:fltVal val="0.5"/>
                                          </p:val>
                                        </p:tav>
                                        <p:tav tm="100000">
                                          <p:val>
                                            <p:strVal val="#ppt_x"/>
                                          </p:val>
                                        </p:tav>
                                      </p:tavLst>
                                    </p:anim>
                                    <p:anim calcmode="lin" valueType="num">
                                      <p:cBhvr>
                                        <p:cTn id="18" dur="500" fill="hold"/>
                                        <p:tgtEl>
                                          <p:spTgt spid="23"/>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00"/>
                                  </p:stCondLst>
                                  <p:childTnLst>
                                    <p:set>
                                      <p:cBhvr>
                                        <p:cTn id="27" dur="1" fill="hold">
                                          <p:stCondLst>
                                            <p:cond delay="0"/>
                                          </p:stCondLst>
                                        </p:cTn>
                                        <p:tgtEl>
                                          <p:spTgt spid="36"/>
                                        </p:tgtEl>
                                        <p:attrNameLst>
                                          <p:attrName>style.visibility</p:attrName>
                                        </p:attrNameLst>
                                      </p:cBhvr>
                                      <p:to>
                                        <p:strVal val="visible"/>
                                      </p:to>
                                    </p:set>
                                    <p:anim calcmode="lin" valueType="num">
                                      <p:cBhvr>
                                        <p:cTn id="28" dur="500" fill="hold"/>
                                        <p:tgtEl>
                                          <p:spTgt spid="36"/>
                                        </p:tgtEl>
                                        <p:attrNameLst>
                                          <p:attrName>ppt_w</p:attrName>
                                        </p:attrNameLst>
                                      </p:cBhvr>
                                      <p:tavLst>
                                        <p:tav tm="0">
                                          <p:val>
                                            <p:fltVal val="0"/>
                                          </p:val>
                                        </p:tav>
                                        <p:tav tm="100000">
                                          <p:val>
                                            <p:strVal val="#ppt_w"/>
                                          </p:val>
                                        </p:tav>
                                      </p:tavLst>
                                    </p:anim>
                                    <p:anim calcmode="lin" valueType="num">
                                      <p:cBhvr>
                                        <p:cTn id="29" dur="500" fill="hold"/>
                                        <p:tgtEl>
                                          <p:spTgt spid="36"/>
                                        </p:tgtEl>
                                        <p:attrNameLst>
                                          <p:attrName>ppt_h</p:attrName>
                                        </p:attrNameLst>
                                      </p:cBhvr>
                                      <p:tavLst>
                                        <p:tav tm="0">
                                          <p:val>
                                            <p:fltVal val="0"/>
                                          </p:val>
                                        </p:tav>
                                        <p:tav tm="100000">
                                          <p:val>
                                            <p:strVal val="#ppt_h"/>
                                          </p:val>
                                        </p:tav>
                                      </p:tavLst>
                                    </p:anim>
                                    <p:animEffect transition="in" filter="fade">
                                      <p:cBhvr>
                                        <p:cTn id="30" dur="500"/>
                                        <p:tgtEl>
                                          <p:spTgt spid="36"/>
                                        </p:tgtEl>
                                      </p:cBhvr>
                                    </p:animEffect>
                                    <p:anim calcmode="lin" valueType="num">
                                      <p:cBhvr>
                                        <p:cTn id="31" dur="500" fill="hold"/>
                                        <p:tgtEl>
                                          <p:spTgt spid="36"/>
                                        </p:tgtEl>
                                        <p:attrNameLst>
                                          <p:attrName>ppt_x</p:attrName>
                                        </p:attrNameLst>
                                      </p:cBhvr>
                                      <p:tavLst>
                                        <p:tav tm="0">
                                          <p:val>
                                            <p:fltVal val="0.5"/>
                                          </p:val>
                                        </p:tav>
                                        <p:tav tm="100000">
                                          <p:val>
                                            <p:strVal val="#ppt_x"/>
                                          </p:val>
                                        </p:tav>
                                      </p:tavLst>
                                    </p:anim>
                                    <p:anim calcmode="lin" valueType="num">
                                      <p:cBhvr>
                                        <p:cTn id="32" dur="500" fill="hold"/>
                                        <p:tgtEl>
                                          <p:spTgt spid="36"/>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20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200"/>
                                  </p:stCondLst>
                                  <p:childTnLst>
                                    <p:set>
                                      <p:cBhvr>
                                        <p:cTn id="41" dur="1" fill="hold">
                                          <p:stCondLst>
                                            <p:cond delay="0"/>
                                          </p:stCondLst>
                                        </p:cTn>
                                        <p:tgtEl>
                                          <p:spTgt spid="50"/>
                                        </p:tgtEl>
                                        <p:attrNameLst>
                                          <p:attrName>style.visibility</p:attrName>
                                        </p:attrNameLst>
                                      </p:cBhvr>
                                      <p:to>
                                        <p:strVal val="visible"/>
                                      </p:to>
                                    </p:set>
                                    <p:anim calcmode="lin" valueType="num">
                                      <p:cBhvr>
                                        <p:cTn id="42" dur="500" fill="hold"/>
                                        <p:tgtEl>
                                          <p:spTgt spid="50"/>
                                        </p:tgtEl>
                                        <p:attrNameLst>
                                          <p:attrName>ppt_w</p:attrName>
                                        </p:attrNameLst>
                                      </p:cBhvr>
                                      <p:tavLst>
                                        <p:tav tm="0">
                                          <p:val>
                                            <p:fltVal val="0"/>
                                          </p:val>
                                        </p:tav>
                                        <p:tav tm="100000">
                                          <p:val>
                                            <p:strVal val="#ppt_w"/>
                                          </p:val>
                                        </p:tav>
                                      </p:tavLst>
                                    </p:anim>
                                    <p:anim calcmode="lin" valueType="num">
                                      <p:cBhvr>
                                        <p:cTn id="43" dur="500" fill="hold"/>
                                        <p:tgtEl>
                                          <p:spTgt spid="50"/>
                                        </p:tgtEl>
                                        <p:attrNameLst>
                                          <p:attrName>ppt_h</p:attrName>
                                        </p:attrNameLst>
                                      </p:cBhvr>
                                      <p:tavLst>
                                        <p:tav tm="0">
                                          <p:val>
                                            <p:fltVal val="0"/>
                                          </p:val>
                                        </p:tav>
                                        <p:tav tm="100000">
                                          <p:val>
                                            <p:strVal val="#ppt_h"/>
                                          </p:val>
                                        </p:tav>
                                      </p:tavLst>
                                    </p:anim>
                                    <p:animEffect transition="in" filter="fade">
                                      <p:cBhvr>
                                        <p:cTn id="44" dur="500"/>
                                        <p:tgtEl>
                                          <p:spTgt spid="50"/>
                                        </p:tgtEl>
                                      </p:cBhvr>
                                    </p:animEffect>
                                    <p:anim calcmode="lin" valueType="num">
                                      <p:cBhvr>
                                        <p:cTn id="45" dur="500" fill="hold"/>
                                        <p:tgtEl>
                                          <p:spTgt spid="50"/>
                                        </p:tgtEl>
                                        <p:attrNameLst>
                                          <p:attrName>ppt_x</p:attrName>
                                        </p:attrNameLst>
                                      </p:cBhvr>
                                      <p:tavLst>
                                        <p:tav tm="0">
                                          <p:val>
                                            <p:fltVal val="0.5"/>
                                          </p:val>
                                        </p:tav>
                                        <p:tav tm="100000">
                                          <p:val>
                                            <p:strVal val="#ppt_x"/>
                                          </p:val>
                                        </p:tav>
                                      </p:tavLst>
                                    </p:anim>
                                    <p:anim calcmode="lin" valueType="num">
                                      <p:cBhvr>
                                        <p:cTn id="46" dur="500" fill="hold"/>
                                        <p:tgtEl>
                                          <p:spTgt spid="50"/>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40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ppt_w</p:attrName>
                                        </p:attrNameLst>
                                      </p:cBhvr>
                                      <p:tavLst>
                                        <p:tav tm="0">
                                          <p:val>
                                            <p:fltVal val="0"/>
                                          </p:val>
                                        </p:tav>
                                        <p:tav tm="100000">
                                          <p:val>
                                            <p:strVal val="#ppt_w"/>
                                          </p:val>
                                        </p:tav>
                                      </p:tavLst>
                                    </p:anim>
                                    <p:anim calcmode="lin" valueType="num">
                                      <p:cBhvr>
                                        <p:cTn id="50" dur="500" fill="hold"/>
                                        <p:tgtEl>
                                          <p:spTgt spid="34"/>
                                        </p:tgtEl>
                                        <p:attrNameLst>
                                          <p:attrName>ppt_h</p:attrName>
                                        </p:attrNameLst>
                                      </p:cBhvr>
                                      <p:tavLst>
                                        <p:tav tm="0">
                                          <p:val>
                                            <p:fltVal val="0"/>
                                          </p:val>
                                        </p:tav>
                                        <p:tav tm="100000">
                                          <p:val>
                                            <p:strVal val="#ppt_h"/>
                                          </p:val>
                                        </p:tav>
                                      </p:tavLst>
                                    </p:anim>
                                    <p:animEffect transition="in" filter="fade">
                                      <p:cBhvr>
                                        <p:cTn id="51" dur="500"/>
                                        <p:tgtEl>
                                          <p:spTgt spid="34"/>
                                        </p:tgtEl>
                                      </p:cBhvr>
                                    </p:animEffect>
                                    <p:anim calcmode="lin" valueType="num">
                                      <p:cBhvr>
                                        <p:cTn id="52" dur="500" fill="hold"/>
                                        <p:tgtEl>
                                          <p:spTgt spid="34"/>
                                        </p:tgtEl>
                                        <p:attrNameLst>
                                          <p:attrName>ppt_x</p:attrName>
                                        </p:attrNameLst>
                                      </p:cBhvr>
                                      <p:tavLst>
                                        <p:tav tm="0">
                                          <p:val>
                                            <p:fltVal val="0.5"/>
                                          </p:val>
                                        </p:tav>
                                        <p:tav tm="100000">
                                          <p:val>
                                            <p:strVal val="#ppt_x"/>
                                          </p:val>
                                        </p:tav>
                                      </p:tavLst>
                                    </p:anim>
                                    <p:anim calcmode="lin" valueType="num">
                                      <p:cBhvr>
                                        <p:cTn id="53" dur="500" fill="hold"/>
                                        <p:tgtEl>
                                          <p:spTgt spid="34"/>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40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anim calcmode="lin" valueType="num">
                                      <p:cBhvr>
                                        <p:cTn id="59" dur="500" fill="hold"/>
                                        <p:tgtEl>
                                          <p:spTgt spid="70"/>
                                        </p:tgtEl>
                                        <p:attrNameLst>
                                          <p:attrName>ppt_x</p:attrName>
                                        </p:attrNameLst>
                                      </p:cBhvr>
                                      <p:tavLst>
                                        <p:tav tm="0">
                                          <p:val>
                                            <p:fltVal val="0.5"/>
                                          </p:val>
                                        </p:tav>
                                        <p:tav tm="100000">
                                          <p:val>
                                            <p:strVal val="#ppt_x"/>
                                          </p:val>
                                        </p:tav>
                                      </p:tavLst>
                                    </p:anim>
                                    <p:anim calcmode="lin" valueType="num">
                                      <p:cBhvr>
                                        <p:cTn id="60" dur="500" fill="hold"/>
                                        <p:tgtEl>
                                          <p:spTgt spid="70"/>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40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anim calcmode="lin" valueType="num">
                                      <p:cBhvr>
                                        <p:cTn id="66" dur="500" fill="hold"/>
                                        <p:tgtEl>
                                          <p:spTgt spid="51"/>
                                        </p:tgtEl>
                                        <p:attrNameLst>
                                          <p:attrName>ppt_x</p:attrName>
                                        </p:attrNameLst>
                                      </p:cBhvr>
                                      <p:tavLst>
                                        <p:tav tm="0">
                                          <p:val>
                                            <p:fltVal val="0.5"/>
                                          </p:val>
                                        </p:tav>
                                        <p:tav tm="100000">
                                          <p:val>
                                            <p:strVal val="#ppt_x"/>
                                          </p:val>
                                        </p:tav>
                                      </p:tavLst>
                                    </p:anim>
                                    <p:anim calcmode="lin" valueType="num">
                                      <p:cBhvr>
                                        <p:cTn id="67" dur="500" fill="hold"/>
                                        <p:tgtEl>
                                          <p:spTgt spid="51"/>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600"/>
                                  </p:stCondLst>
                                  <p:childTnLst>
                                    <p:set>
                                      <p:cBhvr>
                                        <p:cTn id="69" dur="1" fill="hold">
                                          <p:stCondLst>
                                            <p:cond delay="0"/>
                                          </p:stCondLst>
                                        </p:cTn>
                                        <p:tgtEl>
                                          <p:spTgt spid="32"/>
                                        </p:tgtEl>
                                        <p:attrNameLst>
                                          <p:attrName>style.visibility</p:attrName>
                                        </p:attrNameLst>
                                      </p:cBhvr>
                                      <p:to>
                                        <p:strVal val="visible"/>
                                      </p:to>
                                    </p:set>
                                    <p:anim calcmode="lin" valueType="num">
                                      <p:cBhvr>
                                        <p:cTn id="70" dur="500" fill="hold"/>
                                        <p:tgtEl>
                                          <p:spTgt spid="32"/>
                                        </p:tgtEl>
                                        <p:attrNameLst>
                                          <p:attrName>ppt_w</p:attrName>
                                        </p:attrNameLst>
                                      </p:cBhvr>
                                      <p:tavLst>
                                        <p:tav tm="0">
                                          <p:val>
                                            <p:fltVal val="0"/>
                                          </p:val>
                                        </p:tav>
                                        <p:tav tm="100000">
                                          <p:val>
                                            <p:strVal val="#ppt_w"/>
                                          </p:val>
                                        </p:tav>
                                      </p:tavLst>
                                    </p:anim>
                                    <p:anim calcmode="lin" valueType="num">
                                      <p:cBhvr>
                                        <p:cTn id="71" dur="500" fill="hold"/>
                                        <p:tgtEl>
                                          <p:spTgt spid="32"/>
                                        </p:tgtEl>
                                        <p:attrNameLst>
                                          <p:attrName>ppt_h</p:attrName>
                                        </p:attrNameLst>
                                      </p:cBhvr>
                                      <p:tavLst>
                                        <p:tav tm="0">
                                          <p:val>
                                            <p:fltVal val="0"/>
                                          </p:val>
                                        </p:tav>
                                        <p:tav tm="100000">
                                          <p:val>
                                            <p:strVal val="#ppt_h"/>
                                          </p:val>
                                        </p:tav>
                                      </p:tavLst>
                                    </p:anim>
                                    <p:animEffect transition="in" filter="fade">
                                      <p:cBhvr>
                                        <p:cTn id="72" dur="500"/>
                                        <p:tgtEl>
                                          <p:spTgt spid="32"/>
                                        </p:tgtEl>
                                      </p:cBhvr>
                                    </p:animEffect>
                                    <p:anim calcmode="lin" valueType="num">
                                      <p:cBhvr>
                                        <p:cTn id="73" dur="500" fill="hold"/>
                                        <p:tgtEl>
                                          <p:spTgt spid="32"/>
                                        </p:tgtEl>
                                        <p:attrNameLst>
                                          <p:attrName>ppt_x</p:attrName>
                                        </p:attrNameLst>
                                      </p:cBhvr>
                                      <p:tavLst>
                                        <p:tav tm="0">
                                          <p:val>
                                            <p:fltVal val="0.5"/>
                                          </p:val>
                                        </p:tav>
                                        <p:tav tm="100000">
                                          <p:val>
                                            <p:strVal val="#ppt_x"/>
                                          </p:val>
                                        </p:tav>
                                      </p:tavLst>
                                    </p:anim>
                                    <p:anim calcmode="lin" valueType="num">
                                      <p:cBhvr>
                                        <p:cTn id="74" dur="500" fill="hold"/>
                                        <p:tgtEl>
                                          <p:spTgt spid="32"/>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600"/>
                                  </p:stCondLst>
                                  <p:childTnLst>
                                    <p:set>
                                      <p:cBhvr>
                                        <p:cTn id="76" dur="1" fill="hold">
                                          <p:stCondLst>
                                            <p:cond delay="0"/>
                                          </p:stCondLst>
                                        </p:cTn>
                                        <p:tgtEl>
                                          <p:spTgt spid="71"/>
                                        </p:tgtEl>
                                        <p:attrNameLst>
                                          <p:attrName>style.visibility</p:attrName>
                                        </p:attrNameLst>
                                      </p:cBhvr>
                                      <p:to>
                                        <p:strVal val="visible"/>
                                      </p:to>
                                    </p:set>
                                    <p:anim calcmode="lin" valueType="num">
                                      <p:cBhvr>
                                        <p:cTn id="77" dur="500" fill="hold"/>
                                        <p:tgtEl>
                                          <p:spTgt spid="71"/>
                                        </p:tgtEl>
                                        <p:attrNameLst>
                                          <p:attrName>ppt_w</p:attrName>
                                        </p:attrNameLst>
                                      </p:cBhvr>
                                      <p:tavLst>
                                        <p:tav tm="0">
                                          <p:val>
                                            <p:fltVal val="0"/>
                                          </p:val>
                                        </p:tav>
                                        <p:tav tm="100000">
                                          <p:val>
                                            <p:strVal val="#ppt_w"/>
                                          </p:val>
                                        </p:tav>
                                      </p:tavLst>
                                    </p:anim>
                                    <p:anim calcmode="lin" valueType="num">
                                      <p:cBhvr>
                                        <p:cTn id="78" dur="500" fill="hold"/>
                                        <p:tgtEl>
                                          <p:spTgt spid="71"/>
                                        </p:tgtEl>
                                        <p:attrNameLst>
                                          <p:attrName>ppt_h</p:attrName>
                                        </p:attrNameLst>
                                      </p:cBhvr>
                                      <p:tavLst>
                                        <p:tav tm="0">
                                          <p:val>
                                            <p:fltVal val="0"/>
                                          </p:val>
                                        </p:tav>
                                        <p:tav tm="100000">
                                          <p:val>
                                            <p:strVal val="#ppt_h"/>
                                          </p:val>
                                        </p:tav>
                                      </p:tavLst>
                                    </p:anim>
                                    <p:animEffect transition="in" filter="fade">
                                      <p:cBhvr>
                                        <p:cTn id="79" dur="500"/>
                                        <p:tgtEl>
                                          <p:spTgt spid="71"/>
                                        </p:tgtEl>
                                      </p:cBhvr>
                                    </p:animEffect>
                                    <p:anim calcmode="lin" valueType="num">
                                      <p:cBhvr>
                                        <p:cTn id="80" dur="500" fill="hold"/>
                                        <p:tgtEl>
                                          <p:spTgt spid="71"/>
                                        </p:tgtEl>
                                        <p:attrNameLst>
                                          <p:attrName>ppt_x</p:attrName>
                                        </p:attrNameLst>
                                      </p:cBhvr>
                                      <p:tavLst>
                                        <p:tav tm="0">
                                          <p:val>
                                            <p:fltVal val="0.5"/>
                                          </p:val>
                                        </p:tav>
                                        <p:tav tm="100000">
                                          <p:val>
                                            <p:strVal val="#ppt_x"/>
                                          </p:val>
                                        </p:tav>
                                      </p:tavLst>
                                    </p:anim>
                                    <p:anim calcmode="lin" valueType="num">
                                      <p:cBhvr>
                                        <p:cTn id="81" dur="500" fill="hold"/>
                                        <p:tgtEl>
                                          <p:spTgt spid="71"/>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600"/>
                                  </p:stCondLst>
                                  <p:childTnLst>
                                    <p:set>
                                      <p:cBhvr>
                                        <p:cTn id="83" dur="1" fill="hold">
                                          <p:stCondLst>
                                            <p:cond delay="0"/>
                                          </p:stCondLst>
                                        </p:cTn>
                                        <p:tgtEl>
                                          <p:spTgt spid="52"/>
                                        </p:tgtEl>
                                        <p:attrNameLst>
                                          <p:attrName>style.visibility</p:attrName>
                                        </p:attrNameLst>
                                      </p:cBhvr>
                                      <p:to>
                                        <p:strVal val="visible"/>
                                      </p:to>
                                    </p:set>
                                    <p:anim calcmode="lin" valueType="num">
                                      <p:cBhvr>
                                        <p:cTn id="84" dur="500" fill="hold"/>
                                        <p:tgtEl>
                                          <p:spTgt spid="52"/>
                                        </p:tgtEl>
                                        <p:attrNameLst>
                                          <p:attrName>ppt_w</p:attrName>
                                        </p:attrNameLst>
                                      </p:cBhvr>
                                      <p:tavLst>
                                        <p:tav tm="0">
                                          <p:val>
                                            <p:fltVal val="0"/>
                                          </p:val>
                                        </p:tav>
                                        <p:tav tm="100000">
                                          <p:val>
                                            <p:strVal val="#ppt_w"/>
                                          </p:val>
                                        </p:tav>
                                      </p:tavLst>
                                    </p:anim>
                                    <p:anim calcmode="lin" valueType="num">
                                      <p:cBhvr>
                                        <p:cTn id="85" dur="500" fill="hold"/>
                                        <p:tgtEl>
                                          <p:spTgt spid="52"/>
                                        </p:tgtEl>
                                        <p:attrNameLst>
                                          <p:attrName>ppt_h</p:attrName>
                                        </p:attrNameLst>
                                      </p:cBhvr>
                                      <p:tavLst>
                                        <p:tav tm="0">
                                          <p:val>
                                            <p:fltVal val="0"/>
                                          </p:val>
                                        </p:tav>
                                        <p:tav tm="100000">
                                          <p:val>
                                            <p:strVal val="#ppt_h"/>
                                          </p:val>
                                        </p:tav>
                                      </p:tavLst>
                                    </p:anim>
                                    <p:animEffect transition="in" filter="fade">
                                      <p:cBhvr>
                                        <p:cTn id="86" dur="500"/>
                                        <p:tgtEl>
                                          <p:spTgt spid="52"/>
                                        </p:tgtEl>
                                      </p:cBhvr>
                                    </p:animEffect>
                                    <p:anim calcmode="lin" valueType="num">
                                      <p:cBhvr>
                                        <p:cTn id="87" dur="500" fill="hold"/>
                                        <p:tgtEl>
                                          <p:spTgt spid="52"/>
                                        </p:tgtEl>
                                        <p:attrNameLst>
                                          <p:attrName>ppt_x</p:attrName>
                                        </p:attrNameLst>
                                      </p:cBhvr>
                                      <p:tavLst>
                                        <p:tav tm="0">
                                          <p:val>
                                            <p:fltVal val="0.5"/>
                                          </p:val>
                                        </p:tav>
                                        <p:tav tm="100000">
                                          <p:val>
                                            <p:strVal val="#ppt_x"/>
                                          </p:val>
                                        </p:tav>
                                      </p:tavLst>
                                    </p:anim>
                                    <p:anim calcmode="lin" valueType="num">
                                      <p:cBhvr>
                                        <p:cTn id="88" dur="500" fill="hold"/>
                                        <p:tgtEl>
                                          <p:spTgt spid="52"/>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800"/>
                                  </p:stCondLst>
                                  <p:childTnLst>
                                    <p:set>
                                      <p:cBhvr>
                                        <p:cTn id="90" dur="1" fill="hold">
                                          <p:stCondLst>
                                            <p:cond delay="0"/>
                                          </p:stCondLst>
                                        </p:cTn>
                                        <p:tgtEl>
                                          <p:spTgt spid="35"/>
                                        </p:tgtEl>
                                        <p:attrNameLst>
                                          <p:attrName>style.visibility</p:attrName>
                                        </p:attrNameLst>
                                      </p:cBhvr>
                                      <p:to>
                                        <p:strVal val="visible"/>
                                      </p:to>
                                    </p:set>
                                    <p:anim calcmode="lin" valueType="num">
                                      <p:cBhvr>
                                        <p:cTn id="91" dur="500" fill="hold"/>
                                        <p:tgtEl>
                                          <p:spTgt spid="35"/>
                                        </p:tgtEl>
                                        <p:attrNameLst>
                                          <p:attrName>ppt_w</p:attrName>
                                        </p:attrNameLst>
                                      </p:cBhvr>
                                      <p:tavLst>
                                        <p:tav tm="0">
                                          <p:val>
                                            <p:fltVal val="0"/>
                                          </p:val>
                                        </p:tav>
                                        <p:tav tm="100000">
                                          <p:val>
                                            <p:strVal val="#ppt_w"/>
                                          </p:val>
                                        </p:tav>
                                      </p:tavLst>
                                    </p:anim>
                                    <p:anim calcmode="lin" valueType="num">
                                      <p:cBhvr>
                                        <p:cTn id="92" dur="500" fill="hold"/>
                                        <p:tgtEl>
                                          <p:spTgt spid="35"/>
                                        </p:tgtEl>
                                        <p:attrNameLst>
                                          <p:attrName>ppt_h</p:attrName>
                                        </p:attrNameLst>
                                      </p:cBhvr>
                                      <p:tavLst>
                                        <p:tav tm="0">
                                          <p:val>
                                            <p:fltVal val="0"/>
                                          </p:val>
                                        </p:tav>
                                        <p:tav tm="100000">
                                          <p:val>
                                            <p:strVal val="#ppt_h"/>
                                          </p:val>
                                        </p:tav>
                                      </p:tavLst>
                                    </p:anim>
                                    <p:animEffect transition="in" filter="fade">
                                      <p:cBhvr>
                                        <p:cTn id="93" dur="500"/>
                                        <p:tgtEl>
                                          <p:spTgt spid="35"/>
                                        </p:tgtEl>
                                      </p:cBhvr>
                                    </p:animEffect>
                                    <p:anim calcmode="lin" valueType="num">
                                      <p:cBhvr>
                                        <p:cTn id="94" dur="500" fill="hold"/>
                                        <p:tgtEl>
                                          <p:spTgt spid="35"/>
                                        </p:tgtEl>
                                        <p:attrNameLst>
                                          <p:attrName>ppt_x</p:attrName>
                                        </p:attrNameLst>
                                      </p:cBhvr>
                                      <p:tavLst>
                                        <p:tav tm="0">
                                          <p:val>
                                            <p:fltVal val="0.5"/>
                                          </p:val>
                                        </p:tav>
                                        <p:tav tm="100000">
                                          <p:val>
                                            <p:strVal val="#ppt_x"/>
                                          </p:val>
                                        </p:tav>
                                      </p:tavLst>
                                    </p:anim>
                                    <p:anim calcmode="lin" valueType="num">
                                      <p:cBhvr>
                                        <p:cTn id="95" dur="500" fill="hold"/>
                                        <p:tgtEl>
                                          <p:spTgt spid="35"/>
                                        </p:tgtEl>
                                        <p:attrNameLst>
                                          <p:attrName>ppt_y</p:attrName>
                                        </p:attrNameLst>
                                      </p:cBhvr>
                                      <p:tavLst>
                                        <p:tav tm="0">
                                          <p:val>
                                            <p:fltVal val="0.5"/>
                                          </p:val>
                                        </p:tav>
                                        <p:tav tm="100000">
                                          <p:val>
                                            <p:strVal val="#ppt_y"/>
                                          </p:val>
                                        </p:tav>
                                      </p:tavLst>
                                    </p:anim>
                                  </p:childTnLst>
                                </p:cTn>
                              </p:par>
                              <p:par>
                                <p:cTn id="96" presetID="53" presetClass="entr" presetSubtype="528" fill="hold" grpId="0" nodeType="withEffect">
                                  <p:stCondLst>
                                    <p:cond delay="800"/>
                                  </p:stCondLst>
                                  <p:childTnLst>
                                    <p:set>
                                      <p:cBhvr>
                                        <p:cTn id="97" dur="1" fill="hold">
                                          <p:stCondLst>
                                            <p:cond delay="0"/>
                                          </p:stCondLst>
                                        </p:cTn>
                                        <p:tgtEl>
                                          <p:spTgt spid="75"/>
                                        </p:tgtEl>
                                        <p:attrNameLst>
                                          <p:attrName>style.visibility</p:attrName>
                                        </p:attrNameLst>
                                      </p:cBhvr>
                                      <p:to>
                                        <p:strVal val="visible"/>
                                      </p:to>
                                    </p:set>
                                    <p:anim calcmode="lin" valueType="num">
                                      <p:cBhvr>
                                        <p:cTn id="98" dur="500" fill="hold"/>
                                        <p:tgtEl>
                                          <p:spTgt spid="75"/>
                                        </p:tgtEl>
                                        <p:attrNameLst>
                                          <p:attrName>ppt_w</p:attrName>
                                        </p:attrNameLst>
                                      </p:cBhvr>
                                      <p:tavLst>
                                        <p:tav tm="0">
                                          <p:val>
                                            <p:fltVal val="0"/>
                                          </p:val>
                                        </p:tav>
                                        <p:tav tm="100000">
                                          <p:val>
                                            <p:strVal val="#ppt_w"/>
                                          </p:val>
                                        </p:tav>
                                      </p:tavLst>
                                    </p:anim>
                                    <p:anim calcmode="lin" valueType="num">
                                      <p:cBhvr>
                                        <p:cTn id="99" dur="500" fill="hold"/>
                                        <p:tgtEl>
                                          <p:spTgt spid="75"/>
                                        </p:tgtEl>
                                        <p:attrNameLst>
                                          <p:attrName>ppt_h</p:attrName>
                                        </p:attrNameLst>
                                      </p:cBhvr>
                                      <p:tavLst>
                                        <p:tav tm="0">
                                          <p:val>
                                            <p:fltVal val="0"/>
                                          </p:val>
                                        </p:tav>
                                        <p:tav tm="100000">
                                          <p:val>
                                            <p:strVal val="#ppt_h"/>
                                          </p:val>
                                        </p:tav>
                                      </p:tavLst>
                                    </p:anim>
                                    <p:animEffect transition="in" filter="fade">
                                      <p:cBhvr>
                                        <p:cTn id="100" dur="500"/>
                                        <p:tgtEl>
                                          <p:spTgt spid="75"/>
                                        </p:tgtEl>
                                      </p:cBhvr>
                                    </p:animEffect>
                                    <p:anim calcmode="lin" valueType="num">
                                      <p:cBhvr>
                                        <p:cTn id="101" dur="500" fill="hold"/>
                                        <p:tgtEl>
                                          <p:spTgt spid="75"/>
                                        </p:tgtEl>
                                        <p:attrNameLst>
                                          <p:attrName>ppt_x</p:attrName>
                                        </p:attrNameLst>
                                      </p:cBhvr>
                                      <p:tavLst>
                                        <p:tav tm="0">
                                          <p:val>
                                            <p:fltVal val="0.5"/>
                                          </p:val>
                                        </p:tav>
                                        <p:tav tm="100000">
                                          <p:val>
                                            <p:strVal val="#ppt_x"/>
                                          </p:val>
                                        </p:tav>
                                      </p:tavLst>
                                    </p:anim>
                                    <p:anim calcmode="lin" valueType="num">
                                      <p:cBhvr>
                                        <p:cTn id="102" dur="500" fill="hold"/>
                                        <p:tgtEl>
                                          <p:spTgt spid="75"/>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80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anim calcmode="lin" valueType="num">
                                      <p:cBhvr>
                                        <p:cTn id="108" dur="500" fill="hold"/>
                                        <p:tgtEl>
                                          <p:spTgt spid="53"/>
                                        </p:tgtEl>
                                        <p:attrNameLst>
                                          <p:attrName>ppt_x</p:attrName>
                                        </p:attrNameLst>
                                      </p:cBhvr>
                                      <p:tavLst>
                                        <p:tav tm="0">
                                          <p:val>
                                            <p:fltVal val="0.5"/>
                                          </p:val>
                                        </p:tav>
                                        <p:tav tm="100000">
                                          <p:val>
                                            <p:strVal val="#ppt_x"/>
                                          </p:val>
                                        </p:tav>
                                      </p:tavLst>
                                    </p:anim>
                                    <p:anim calcmode="lin" valueType="num">
                                      <p:cBhvr>
                                        <p:cTn id="109" dur="500" fill="hold"/>
                                        <p:tgtEl>
                                          <p:spTgt spid="53"/>
                                        </p:tgtEl>
                                        <p:attrNameLst>
                                          <p:attrName>ppt_y</p:attrName>
                                        </p:attrNameLst>
                                      </p:cBhvr>
                                      <p:tavLst>
                                        <p:tav tm="0">
                                          <p:val>
                                            <p:fltVal val="0.5"/>
                                          </p:val>
                                        </p:tav>
                                        <p:tav tm="100000">
                                          <p:val>
                                            <p:strVal val="#ppt_y"/>
                                          </p:val>
                                        </p:tav>
                                      </p:tavLst>
                                    </p:anim>
                                  </p:childTnLst>
                                </p:cTn>
                              </p:par>
                              <p:par>
                                <p:cTn id="110" presetID="53" presetClass="entr" presetSubtype="528" fill="hold" grpId="0" nodeType="withEffect">
                                  <p:stCondLst>
                                    <p:cond delay="100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500" fill="hold"/>
                                        <p:tgtEl>
                                          <p:spTgt spid="33"/>
                                        </p:tgtEl>
                                        <p:attrNameLst>
                                          <p:attrName>ppt_w</p:attrName>
                                        </p:attrNameLst>
                                      </p:cBhvr>
                                      <p:tavLst>
                                        <p:tav tm="0">
                                          <p:val>
                                            <p:fltVal val="0"/>
                                          </p:val>
                                        </p:tav>
                                        <p:tav tm="100000">
                                          <p:val>
                                            <p:strVal val="#ppt_w"/>
                                          </p:val>
                                        </p:tav>
                                      </p:tavLst>
                                    </p:anim>
                                    <p:anim calcmode="lin" valueType="num">
                                      <p:cBhvr>
                                        <p:cTn id="113" dur="500" fill="hold"/>
                                        <p:tgtEl>
                                          <p:spTgt spid="33"/>
                                        </p:tgtEl>
                                        <p:attrNameLst>
                                          <p:attrName>ppt_h</p:attrName>
                                        </p:attrNameLst>
                                      </p:cBhvr>
                                      <p:tavLst>
                                        <p:tav tm="0">
                                          <p:val>
                                            <p:fltVal val="0"/>
                                          </p:val>
                                        </p:tav>
                                        <p:tav tm="100000">
                                          <p:val>
                                            <p:strVal val="#ppt_h"/>
                                          </p:val>
                                        </p:tav>
                                      </p:tavLst>
                                    </p:anim>
                                    <p:animEffect transition="in" filter="fade">
                                      <p:cBhvr>
                                        <p:cTn id="114" dur="500"/>
                                        <p:tgtEl>
                                          <p:spTgt spid="33"/>
                                        </p:tgtEl>
                                      </p:cBhvr>
                                    </p:animEffect>
                                    <p:anim calcmode="lin" valueType="num">
                                      <p:cBhvr>
                                        <p:cTn id="115" dur="500" fill="hold"/>
                                        <p:tgtEl>
                                          <p:spTgt spid="33"/>
                                        </p:tgtEl>
                                        <p:attrNameLst>
                                          <p:attrName>ppt_x</p:attrName>
                                        </p:attrNameLst>
                                      </p:cBhvr>
                                      <p:tavLst>
                                        <p:tav tm="0">
                                          <p:val>
                                            <p:fltVal val="0.5"/>
                                          </p:val>
                                        </p:tav>
                                        <p:tav tm="100000">
                                          <p:val>
                                            <p:strVal val="#ppt_x"/>
                                          </p:val>
                                        </p:tav>
                                      </p:tavLst>
                                    </p:anim>
                                    <p:anim calcmode="lin" valueType="num">
                                      <p:cBhvr>
                                        <p:cTn id="116" dur="500" fill="hold"/>
                                        <p:tgtEl>
                                          <p:spTgt spid="33"/>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1000"/>
                                  </p:stCondLst>
                                  <p:childTnLst>
                                    <p:set>
                                      <p:cBhvr>
                                        <p:cTn id="118" dur="1" fill="hold">
                                          <p:stCondLst>
                                            <p:cond delay="0"/>
                                          </p:stCondLst>
                                        </p:cTn>
                                        <p:tgtEl>
                                          <p:spTgt spid="26"/>
                                        </p:tgtEl>
                                        <p:attrNameLst>
                                          <p:attrName>style.visibility</p:attrName>
                                        </p:attrNameLst>
                                      </p:cBhvr>
                                      <p:to>
                                        <p:strVal val="visible"/>
                                      </p:to>
                                    </p:set>
                                    <p:anim calcmode="lin" valueType="num">
                                      <p:cBhvr>
                                        <p:cTn id="119" dur="500" fill="hold"/>
                                        <p:tgtEl>
                                          <p:spTgt spid="26"/>
                                        </p:tgtEl>
                                        <p:attrNameLst>
                                          <p:attrName>ppt_w</p:attrName>
                                        </p:attrNameLst>
                                      </p:cBhvr>
                                      <p:tavLst>
                                        <p:tav tm="0">
                                          <p:val>
                                            <p:fltVal val="0"/>
                                          </p:val>
                                        </p:tav>
                                        <p:tav tm="100000">
                                          <p:val>
                                            <p:strVal val="#ppt_w"/>
                                          </p:val>
                                        </p:tav>
                                      </p:tavLst>
                                    </p:anim>
                                    <p:anim calcmode="lin" valueType="num">
                                      <p:cBhvr>
                                        <p:cTn id="120" dur="500" fill="hold"/>
                                        <p:tgtEl>
                                          <p:spTgt spid="26"/>
                                        </p:tgtEl>
                                        <p:attrNameLst>
                                          <p:attrName>ppt_h</p:attrName>
                                        </p:attrNameLst>
                                      </p:cBhvr>
                                      <p:tavLst>
                                        <p:tav tm="0">
                                          <p:val>
                                            <p:fltVal val="0"/>
                                          </p:val>
                                        </p:tav>
                                        <p:tav tm="100000">
                                          <p:val>
                                            <p:strVal val="#ppt_h"/>
                                          </p:val>
                                        </p:tav>
                                      </p:tavLst>
                                    </p:anim>
                                    <p:animEffect transition="in" filter="fade">
                                      <p:cBhvr>
                                        <p:cTn id="121" dur="500"/>
                                        <p:tgtEl>
                                          <p:spTgt spid="26"/>
                                        </p:tgtEl>
                                      </p:cBhvr>
                                    </p:animEffect>
                                    <p:anim calcmode="lin" valueType="num">
                                      <p:cBhvr>
                                        <p:cTn id="122" dur="500" fill="hold"/>
                                        <p:tgtEl>
                                          <p:spTgt spid="26"/>
                                        </p:tgtEl>
                                        <p:attrNameLst>
                                          <p:attrName>ppt_x</p:attrName>
                                        </p:attrNameLst>
                                      </p:cBhvr>
                                      <p:tavLst>
                                        <p:tav tm="0">
                                          <p:val>
                                            <p:fltVal val="0.5"/>
                                          </p:val>
                                        </p:tav>
                                        <p:tav tm="100000">
                                          <p:val>
                                            <p:strVal val="#ppt_x"/>
                                          </p:val>
                                        </p:tav>
                                      </p:tavLst>
                                    </p:anim>
                                    <p:anim calcmode="lin" valueType="num">
                                      <p:cBhvr>
                                        <p:cTn id="123" dur="500" fill="hold"/>
                                        <p:tgtEl>
                                          <p:spTgt spid="2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1000"/>
                                  </p:stCondLst>
                                  <p:childTnLst>
                                    <p:set>
                                      <p:cBhvr>
                                        <p:cTn id="125" dur="1" fill="hold">
                                          <p:stCondLst>
                                            <p:cond delay="0"/>
                                          </p:stCondLst>
                                        </p:cTn>
                                        <p:tgtEl>
                                          <p:spTgt spid="54"/>
                                        </p:tgtEl>
                                        <p:attrNameLst>
                                          <p:attrName>style.visibility</p:attrName>
                                        </p:attrNameLst>
                                      </p:cBhvr>
                                      <p:to>
                                        <p:strVal val="visible"/>
                                      </p:to>
                                    </p:set>
                                    <p:anim calcmode="lin" valueType="num">
                                      <p:cBhvr>
                                        <p:cTn id="126" dur="500" fill="hold"/>
                                        <p:tgtEl>
                                          <p:spTgt spid="54"/>
                                        </p:tgtEl>
                                        <p:attrNameLst>
                                          <p:attrName>ppt_w</p:attrName>
                                        </p:attrNameLst>
                                      </p:cBhvr>
                                      <p:tavLst>
                                        <p:tav tm="0">
                                          <p:val>
                                            <p:fltVal val="0"/>
                                          </p:val>
                                        </p:tav>
                                        <p:tav tm="100000">
                                          <p:val>
                                            <p:strVal val="#ppt_w"/>
                                          </p:val>
                                        </p:tav>
                                      </p:tavLst>
                                    </p:anim>
                                    <p:anim calcmode="lin" valueType="num">
                                      <p:cBhvr>
                                        <p:cTn id="127" dur="500" fill="hold"/>
                                        <p:tgtEl>
                                          <p:spTgt spid="54"/>
                                        </p:tgtEl>
                                        <p:attrNameLst>
                                          <p:attrName>ppt_h</p:attrName>
                                        </p:attrNameLst>
                                      </p:cBhvr>
                                      <p:tavLst>
                                        <p:tav tm="0">
                                          <p:val>
                                            <p:fltVal val="0"/>
                                          </p:val>
                                        </p:tav>
                                        <p:tav tm="100000">
                                          <p:val>
                                            <p:strVal val="#ppt_h"/>
                                          </p:val>
                                        </p:tav>
                                      </p:tavLst>
                                    </p:anim>
                                    <p:animEffect transition="in" filter="fade">
                                      <p:cBhvr>
                                        <p:cTn id="128" dur="500"/>
                                        <p:tgtEl>
                                          <p:spTgt spid="54"/>
                                        </p:tgtEl>
                                      </p:cBhvr>
                                    </p:animEffect>
                                    <p:anim calcmode="lin" valueType="num">
                                      <p:cBhvr>
                                        <p:cTn id="129" dur="500" fill="hold"/>
                                        <p:tgtEl>
                                          <p:spTgt spid="54"/>
                                        </p:tgtEl>
                                        <p:attrNameLst>
                                          <p:attrName>ppt_x</p:attrName>
                                        </p:attrNameLst>
                                      </p:cBhvr>
                                      <p:tavLst>
                                        <p:tav tm="0">
                                          <p:val>
                                            <p:fltVal val="0.5"/>
                                          </p:val>
                                        </p:tav>
                                        <p:tav tm="100000">
                                          <p:val>
                                            <p:strVal val="#ppt_x"/>
                                          </p:val>
                                        </p:tav>
                                      </p:tavLst>
                                    </p:anim>
                                    <p:anim calcmode="lin" valueType="num">
                                      <p:cBhvr>
                                        <p:cTn id="130" dur="500" fill="hold"/>
                                        <p:tgtEl>
                                          <p:spTgt spid="54"/>
                                        </p:tgtEl>
                                        <p:attrNameLst>
                                          <p:attrName>ppt_y</p:attrName>
                                        </p:attrNameLst>
                                      </p:cBhvr>
                                      <p:tavLst>
                                        <p:tav tm="0">
                                          <p:val>
                                            <p:fltVal val="0.5"/>
                                          </p:val>
                                        </p:tav>
                                        <p:tav tm="100000">
                                          <p:val>
                                            <p:strVal val="#ppt_y"/>
                                          </p:val>
                                        </p:tav>
                                      </p:tavLst>
                                    </p:anim>
                                  </p:childTnLst>
                                </p:cTn>
                              </p:par>
                            </p:childTnLst>
                          </p:cTn>
                        </p:par>
                        <p:par>
                          <p:cTn id="131" fill="hold">
                            <p:stCondLst>
                              <p:cond delay="1500"/>
                            </p:stCondLst>
                            <p:childTnLst>
                              <p:par>
                                <p:cTn id="132" presetID="22" presetClass="entr" presetSubtype="8" fill="hold" grpId="0" nodeType="afterEffect">
                                  <p:stCondLst>
                                    <p:cond delay="0"/>
                                  </p:stCondLst>
                                  <p:childTnLst>
                                    <p:set>
                                      <p:cBhvr>
                                        <p:cTn id="133" dur="1" fill="hold">
                                          <p:stCondLst>
                                            <p:cond delay="0"/>
                                          </p:stCondLst>
                                        </p:cTn>
                                        <p:tgtEl>
                                          <p:spTgt spid="29"/>
                                        </p:tgtEl>
                                        <p:attrNameLst>
                                          <p:attrName>style.visibility</p:attrName>
                                        </p:attrNameLst>
                                      </p:cBhvr>
                                      <p:to>
                                        <p:strVal val="visible"/>
                                      </p:to>
                                    </p:set>
                                    <p:animEffect transition="in" filter="wipe(left)">
                                      <p:cBhvr>
                                        <p:cTn id="134" dur="500"/>
                                        <p:tgtEl>
                                          <p:spTgt spid="29"/>
                                        </p:tgtEl>
                                      </p:cBhvr>
                                    </p:animEffect>
                                  </p:childTnLst>
                                </p:cTn>
                              </p:par>
                              <p:par>
                                <p:cTn id="135" presetID="22" presetClass="entr" presetSubtype="8" fill="hold" grpId="0" nodeType="withEffect">
                                  <p:stCondLst>
                                    <p:cond delay="0"/>
                                  </p:stCondLst>
                                  <p:childTnLst>
                                    <p:set>
                                      <p:cBhvr>
                                        <p:cTn id="136" dur="1" fill="hold">
                                          <p:stCondLst>
                                            <p:cond delay="0"/>
                                          </p:stCondLst>
                                        </p:cTn>
                                        <p:tgtEl>
                                          <p:spTgt spid="37"/>
                                        </p:tgtEl>
                                        <p:attrNameLst>
                                          <p:attrName>style.visibility</p:attrName>
                                        </p:attrNameLst>
                                      </p:cBhvr>
                                      <p:to>
                                        <p:strVal val="visible"/>
                                      </p:to>
                                    </p:set>
                                    <p:animEffect transition="in" filter="wipe(left)">
                                      <p:cBhvr>
                                        <p:cTn id="137" dur="500"/>
                                        <p:tgtEl>
                                          <p:spTgt spid="37"/>
                                        </p:tgtEl>
                                      </p:cBhvr>
                                    </p:animEffect>
                                  </p:childTnLst>
                                </p:cTn>
                              </p:par>
                              <p:par>
                                <p:cTn id="138" presetID="22" presetClass="entr" presetSubtype="8" fill="hold" grpId="0" nodeType="withEffect">
                                  <p:stCondLst>
                                    <p:cond delay="200"/>
                                  </p:stCondLst>
                                  <p:childTnLst>
                                    <p:set>
                                      <p:cBhvr>
                                        <p:cTn id="139" dur="1" fill="hold">
                                          <p:stCondLst>
                                            <p:cond delay="0"/>
                                          </p:stCondLst>
                                        </p:cTn>
                                        <p:tgtEl>
                                          <p:spTgt spid="60"/>
                                        </p:tgtEl>
                                        <p:attrNameLst>
                                          <p:attrName>style.visibility</p:attrName>
                                        </p:attrNameLst>
                                      </p:cBhvr>
                                      <p:to>
                                        <p:strVal val="visible"/>
                                      </p:to>
                                    </p:set>
                                    <p:animEffect transition="in" filter="wipe(left)">
                                      <p:cBhvr>
                                        <p:cTn id="140" dur="500"/>
                                        <p:tgtEl>
                                          <p:spTgt spid="60"/>
                                        </p:tgtEl>
                                      </p:cBhvr>
                                    </p:animEffect>
                                  </p:childTnLst>
                                </p:cTn>
                              </p:par>
                              <p:par>
                                <p:cTn id="141" presetID="22" presetClass="entr" presetSubtype="8" fill="hold" grpId="0" nodeType="withEffect">
                                  <p:stCondLst>
                                    <p:cond delay="200"/>
                                  </p:stCondLst>
                                  <p:childTnLst>
                                    <p:set>
                                      <p:cBhvr>
                                        <p:cTn id="142" dur="1" fill="hold">
                                          <p:stCondLst>
                                            <p:cond delay="0"/>
                                          </p:stCondLst>
                                        </p:cTn>
                                        <p:tgtEl>
                                          <p:spTgt spid="59"/>
                                        </p:tgtEl>
                                        <p:attrNameLst>
                                          <p:attrName>style.visibility</p:attrName>
                                        </p:attrNameLst>
                                      </p:cBhvr>
                                      <p:to>
                                        <p:strVal val="visible"/>
                                      </p:to>
                                    </p:set>
                                    <p:animEffect transition="in" filter="wipe(left)">
                                      <p:cBhvr>
                                        <p:cTn id="143" dur="500"/>
                                        <p:tgtEl>
                                          <p:spTgt spid="59"/>
                                        </p:tgtEl>
                                      </p:cBhvr>
                                    </p:animEffect>
                                  </p:childTnLst>
                                </p:cTn>
                              </p:par>
                              <p:par>
                                <p:cTn id="144" presetID="22" presetClass="entr" presetSubtype="8" fill="hold" grpId="0" nodeType="withEffect">
                                  <p:stCondLst>
                                    <p:cond delay="400"/>
                                  </p:stCondLst>
                                  <p:childTnLst>
                                    <p:set>
                                      <p:cBhvr>
                                        <p:cTn id="145" dur="1" fill="hold">
                                          <p:stCondLst>
                                            <p:cond delay="0"/>
                                          </p:stCondLst>
                                        </p:cTn>
                                        <p:tgtEl>
                                          <p:spTgt spid="62"/>
                                        </p:tgtEl>
                                        <p:attrNameLst>
                                          <p:attrName>style.visibility</p:attrName>
                                        </p:attrNameLst>
                                      </p:cBhvr>
                                      <p:to>
                                        <p:strVal val="visible"/>
                                      </p:to>
                                    </p:set>
                                    <p:animEffect transition="in" filter="wipe(left)">
                                      <p:cBhvr>
                                        <p:cTn id="146" dur="500"/>
                                        <p:tgtEl>
                                          <p:spTgt spid="62"/>
                                        </p:tgtEl>
                                      </p:cBhvr>
                                    </p:animEffect>
                                  </p:childTnLst>
                                </p:cTn>
                              </p:par>
                              <p:par>
                                <p:cTn id="147" presetID="22" presetClass="entr" presetSubtype="8" fill="hold" grpId="0" nodeType="withEffect">
                                  <p:stCondLst>
                                    <p:cond delay="400"/>
                                  </p:stCondLst>
                                  <p:childTnLst>
                                    <p:set>
                                      <p:cBhvr>
                                        <p:cTn id="148" dur="1" fill="hold">
                                          <p:stCondLst>
                                            <p:cond delay="0"/>
                                          </p:stCondLst>
                                        </p:cTn>
                                        <p:tgtEl>
                                          <p:spTgt spid="61"/>
                                        </p:tgtEl>
                                        <p:attrNameLst>
                                          <p:attrName>style.visibility</p:attrName>
                                        </p:attrNameLst>
                                      </p:cBhvr>
                                      <p:to>
                                        <p:strVal val="visible"/>
                                      </p:to>
                                    </p:set>
                                    <p:animEffect transition="in" filter="wipe(left)">
                                      <p:cBhvr>
                                        <p:cTn id="149" dur="500"/>
                                        <p:tgtEl>
                                          <p:spTgt spid="61"/>
                                        </p:tgtEl>
                                      </p:cBhvr>
                                    </p:animEffect>
                                  </p:childTnLst>
                                </p:cTn>
                              </p:par>
                              <p:par>
                                <p:cTn id="150" presetID="22" presetClass="entr" presetSubtype="2" fill="hold" grpId="0" nodeType="withEffect">
                                  <p:stCondLst>
                                    <p:cond delay="600"/>
                                  </p:stCondLst>
                                  <p:childTnLst>
                                    <p:set>
                                      <p:cBhvr>
                                        <p:cTn id="151" dur="1" fill="hold">
                                          <p:stCondLst>
                                            <p:cond delay="0"/>
                                          </p:stCondLst>
                                        </p:cTn>
                                        <p:tgtEl>
                                          <p:spTgt spid="68"/>
                                        </p:tgtEl>
                                        <p:attrNameLst>
                                          <p:attrName>style.visibility</p:attrName>
                                        </p:attrNameLst>
                                      </p:cBhvr>
                                      <p:to>
                                        <p:strVal val="visible"/>
                                      </p:to>
                                    </p:set>
                                    <p:animEffect transition="in" filter="wipe(right)">
                                      <p:cBhvr>
                                        <p:cTn id="152" dur="500"/>
                                        <p:tgtEl>
                                          <p:spTgt spid="68"/>
                                        </p:tgtEl>
                                      </p:cBhvr>
                                    </p:animEffect>
                                  </p:childTnLst>
                                </p:cTn>
                              </p:par>
                              <p:par>
                                <p:cTn id="153" presetID="22" presetClass="entr" presetSubtype="2" fill="hold" grpId="0" nodeType="withEffect">
                                  <p:stCondLst>
                                    <p:cond delay="600"/>
                                  </p:stCondLst>
                                  <p:childTnLst>
                                    <p:set>
                                      <p:cBhvr>
                                        <p:cTn id="154" dur="1" fill="hold">
                                          <p:stCondLst>
                                            <p:cond delay="0"/>
                                          </p:stCondLst>
                                        </p:cTn>
                                        <p:tgtEl>
                                          <p:spTgt spid="67"/>
                                        </p:tgtEl>
                                        <p:attrNameLst>
                                          <p:attrName>style.visibility</p:attrName>
                                        </p:attrNameLst>
                                      </p:cBhvr>
                                      <p:to>
                                        <p:strVal val="visible"/>
                                      </p:to>
                                    </p:set>
                                    <p:animEffect transition="in" filter="wipe(right)">
                                      <p:cBhvr>
                                        <p:cTn id="155" dur="500"/>
                                        <p:tgtEl>
                                          <p:spTgt spid="67"/>
                                        </p:tgtEl>
                                      </p:cBhvr>
                                    </p:animEffect>
                                  </p:childTnLst>
                                </p:cTn>
                              </p:par>
                              <p:par>
                                <p:cTn id="156" presetID="22" presetClass="entr" presetSubtype="2" fill="hold" grpId="0" nodeType="withEffect">
                                  <p:stCondLst>
                                    <p:cond delay="800"/>
                                  </p:stCondLst>
                                  <p:childTnLst>
                                    <p:set>
                                      <p:cBhvr>
                                        <p:cTn id="157" dur="1" fill="hold">
                                          <p:stCondLst>
                                            <p:cond delay="0"/>
                                          </p:stCondLst>
                                        </p:cTn>
                                        <p:tgtEl>
                                          <p:spTgt spid="66"/>
                                        </p:tgtEl>
                                        <p:attrNameLst>
                                          <p:attrName>style.visibility</p:attrName>
                                        </p:attrNameLst>
                                      </p:cBhvr>
                                      <p:to>
                                        <p:strVal val="visible"/>
                                      </p:to>
                                    </p:set>
                                    <p:animEffect transition="in" filter="wipe(right)">
                                      <p:cBhvr>
                                        <p:cTn id="158" dur="500"/>
                                        <p:tgtEl>
                                          <p:spTgt spid="66"/>
                                        </p:tgtEl>
                                      </p:cBhvr>
                                    </p:animEffect>
                                  </p:childTnLst>
                                </p:cTn>
                              </p:par>
                              <p:par>
                                <p:cTn id="159" presetID="22" presetClass="entr" presetSubtype="2" fill="hold" grpId="0" nodeType="withEffect">
                                  <p:stCondLst>
                                    <p:cond delay="800"/>
                                  </p:stCondLst>
                                  <p:childTnLst>
                                    <p:set>
                                      <p:cBhvr>
                                        <p:cTn id="160" dur="1" fill="hold">
                                          <p:stCondLst>
                                            <p:cond delay="0"/>
                                          </p:stCondLst>
                                        </p:cTn>
                                        <p:tgtEl>
                                          <p:spTgt spid="65"/>
                                        </p:tgtEl>
                                        <p:attrNameLst>
                                          <p:attrName>style.visibility</p:attrName>
                                        </p:attrNameLst>
                                      </p:cBhvr>
                                      <p:to>
                                        <p:strVal val="visible"/>
                                      </p:to>
                                    </p:set>
                                    <p:animEffect transition="in" filter="wipe(right)">
                                      <p:cBhvr>
                                        <p:cTn id="161" dur="500"/>
                                        <p:tgtEl>
                                          <p:spTgt spid="65"/>
                                        </p:tgtEl>
                                      </p:cBhvr>
                                    </p:animEffect>
                                  </p:childTnLst>
                                </p:cTn>
                              </p:par>
                              <p:par>
                                <p:cTn id="162" presetID="22" presetClass="entr" presetSubtype="2" fill="hold" grpId="0" nodeType="withEffect">
                                  <p:stCondLst>
                                    <p:cond delay="1000"/>
                                  </p:stCondLst>
                                  <p:childTnLst>
                                    <p:set>
                                      <p:cBhvr>
                                        <p:cTn id="163" dur="1" fill="hold">
                                          <p:stCondLst>
                                            <p:cond delay="0"/>
                                          </p:stCondLst>
                                        </p:cTn>
                                        <p:tgtEl>
                                          <p:spTgt spid="64"/>
                                        </p:tgtEl>
                                        <p:attrNameLst>
                                          <p:attrName>style.visibility</p:attrName>
                                        </p:attrNameLst>
                                      </p:cBhvr>
                                      <p:to>
                                        <p:strVal val="visible"/>
                                      </p:to>
                                    </p:set>
                                    <p:animEffect transition="in" filter="wipe(right)">
                                      <p:cBhvr>
                                        <p:cTn id="164" dur="500"/>
                                        <p:tgtEl>
                                          <p:spTgt spid="64"/>
                                        </p:tgtEl>
                                      </p:cBhvr>
                                    </p:animEffect>
                                  </p:childTnLst>
                                </p:cTn>
                              </p:par>
                              <p:par>
                                <p:cTn id="165" presetID="22" presetClass="entr" presetSubtype="2" fill="hold" grpId="0" nodeType="withEffect">
                                  <p:stCondLst>
                                    <p:cond delay="1000"/>
                                  </p:stCondLst>
                                  <p:childTnLst>
                                    <p:set>
                                      <p:cBhvr>
                                        <p:cTn id="166" dur="1" fill="hold">
                                          <p:stCondLst>
                                            <p:cond delay="0"/>
                                          </p:stCondLst>
                                        </p:cTn>
                                        <p:tgtEl>
                                          <p:spTgt spid="63"/>
                                        </p:tgtEl>
                                        <p:attrNameLst>
                                          <p:attrName>style.visibility</p:attrName>
                                        </p:attrNameLst>
                                      </p:cBhvr>
                                      <p:to>
                                        <p:strVal val="visible"/>
                                      </p:to>
                                    </p:set>
                                    <p:animEffect transition="in" filter="wipe(right)">
                                      <p:cBhvr>
                                        <p:cTn id="16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1" grpId="0" animBg="1"/>
      <p:bldP spid="32" grpId="0" animBg="1"/>
      <p:bldP spid="33" grpId="0" animBg="1"/>
      <p:bldP spid="34" grpId="0" animBg="1"/>
      <p:bldP spid="35" grpId="0" animBg="1"/>
      <p:bldP spid="36" grpId="0" animBg="1"/>
      <p:bldP spid="49" grpId="0"/>
      <p:bldP spid="50" grpId="0"/>
      <p:bldP spid="51" grpId="0"/>
      <p:bldP spid="52" grpId="0"/>
      <p:bldP spid="53" grpId="0"/>
      <p:bldP spid="54" grpId="0"/>
      <p:bldP spid="23" grpId="0" animBg="1"/>
      <p:bldP spid="25" grpId="0" animBg="1"/>
      <p:bldP spid="26" grpId="0" animBg="1"/>
      <p:bldP spid="29" grpId="0"/>
      <p:bldP spid="59" grpId="0"/>
      <p:bldP spid="60" grpId="0"/>
      <p:bldP spid="61" grpId="0"/>
      <p:bldP spid="62" grpId="0"/>
      <p:bldP spid="63" grpId="0"/>
      <p:bldP spid="64" grpId="0"/>
      <p:bldP spid="65" grpId="0"/>
      <p:bldP spid="66" grpId="0"/>
      <p:bldP spid="67" grpId="0"/>
      <p:bldP spid="68" grpId="0"/>
      <p:bldP spid="70" grpId="0" animBg="1"/>
      <p:bldP spid="71"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5"/>
          <p:cNvSpPr/>
          <p:nvPr/>
        </p:nvSpPr>
        <p:spPr>
          <a:xfrm>
            <a:off x="784" y="2211710"/>
            <a:ext cx="9144000" cy="2931790"/>
          </a:xfrm>
          <a:custGeom>
            <a:avLst/>
            <a:gdLst/>
            <a:ahLst/>
            <a:cxnLst/>
            <a:rect l="l" t="t" r="r" b="b"/>
            <a:pathLst>
              <a:path w="9144000" h="2931790">
                <a:moveTo>
                  <a:pt x="0" y="0"/>
                </a:moveTo>
                <a:lnTo>
                  <a:pt x="3824456" y="0"/>
                </a:lnTo>
                <a:cubicBezTo>
                  <a:pt x="3824456" y="26976"/>
                  <a:pt x="3831542" y="51749"/>
                  <a:pt x="3844079" y="73220"/>
                </a:cubicBezTo>
                <a:lnTo>
                  <a:pt x="4145508" y="600620"/>
                </a:lnTo>
                <a:cubicBezTo>
                  <a:pt x="4157500" y="622091"/>
                  <a:pt x="4175488" y="640258"/>
                  <a:pt x="4197836" y="653470"/>
                </a:cubicBezTo>
                <a:cubicBezTo>
                  <a:pt x="4220185" y="666683"/>
                  <a:pt x="4245258" y="672739"/>
                  <a:pt x="4269242" y="672739"/>
                </a:cubicBezTo>
                <a:lnTo>
                  <a:pt x="4869920" y="672739"/>
                </a:lnTo>
                <a:cubicBezTo>
                  <a:pt x="4895539" y="673289"/>
                  <a:pt x="4921158" y="667233"/>
                  <a:pt x="4944596" y="653470"/>
                </a:cubicBezTo>
                <a:cubicBezTo>
                  <a:pt x="4966945" y="640258"/>
                  <a:pt x="4984387" y="622091"/>
                  <a:pt x="4996924" y="601171"/>
                </a:cubicBezTo>
                <a:lnTo>
                  <a:pt x="5296718" y="75972"/>
                </a:lnTo>
                <a:cubicBezTo>
                  <a:pt x="5310345" y="53951"/>
                  <a:pt x="5317976" y="28077"/>
                  <a:pt x="5317976" y="0"/>
                </a:cubicBezTo>
                <a:lnTo>
                  <a:pt x="9144000" y="0"/>
                </a:lnTo>
                <a:lnTo>
                  <a:pt x="9144000" y="2931790"/>
                </a:lnTo>
                <a:lnTo>
                  <a:pt x="0" y="2931790"/>
                </a:lnTo>
                <a:close/>
              </a:path>
            </a:pathLst>
          </a:custGeom>
          <a:solidFill>
            <a:schemeClr val="accent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9"/>
          <p:cNvSpPr txBox="1"/>
          <p:nvPr/>
        </p:nvSpPr>
        <p:spPr>
          <a:xfrm>
            <a:off x="2851151" y="2944120"/>
            <a:ext cx="3441700" cy="438582"/>
          </a:xfrm>
          <a:prstGeom prst="rect">
            <a:avLst/>
          </a:prstGeom>
          <a:noFill/>
        </p:spPr>
        <p:txBody>
          <a:bodyPr wrap="square" lIns="68580" tIns="34290" rIns="68580" bIns="34290" rtlCol="0">
            <a:spAutoFit/>
          </a:bodyPr>
          <a:lstStyle/>
          <a:p>
            <a:pPr marL="0" lvl="1" algn="ctr"/>
            <a:r>
              <a:rPr lang="zh-CN" altLang="en-US" sz="2400" b="1" dirty="0">
                <a:solidFill>
                  <a:schemeClr val="bg1"/>
                </a:solidFill>
                <a:latin typeface="微软雅黑" pitchFamily="34" charset="-122"/>
                <a:ea typeface="微软雅黑" pitchFamily="34" charset="-122"/>
              </a:rPr>
              <a:t>How do we do that?</a:t>
            </a:r>
          </a:p>
        </p:txBody>
      </p:sp>
      <p:sp>
        <p:nvSpPr>
          <p:cNvPr id="20" name="Freeform 5"/>
          <p:cNvSpPr>
            <a:spLocks/>
          </p:cNvSpPr>
          <p:nvPr/>
        </p:nvSpPr>
        <p:spPr bwMode="auto">
          <a:xfrm>
            <a:off x="3901440" y="1607124"/>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6"/>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 name="文本框 9"/>
          <p:cNvSpPr txBox="1"/>
          <p:nvPr/>
        </p:nvSpPr>
        <p:spPr>
          <a:xfrm>
            <a:off x="4105438" y="3510526"/>
            <a:ext cx="2187413"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Product Overview</a:t>
            </a:r>
          </a:p>
        </p:txBody>
      </p:sp>
      <p:sp>
        <p:nvSpPr>
          <p:cNvPr id="22" name="文本框 9"/>
          <p:cNvSpPr txBox="1"/>
          <p:nvPr/>
        </p:nvSpPr>
        <p:spPr>
          <a:xfrm>
            <a:off x="4105437" y="3734791"/>
            <a:ext cx="2187413"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Product form</a:t>
            </a:r>
          </a:p>
        </p:txBody>
      </p:sp>
      <p:sp>
        <p:nvSpPr>
          <p:cNvPr id="23" name="文本框 9"/>
          <p:cNvSpPr txBox="1"/>
          <p:nvPr/>
        </p:nvSpPr>
        <p:spPr>
          <a:xfrm>
            <a:off x="4105438" y="3959056"/>
            <a:ext cx="2187413"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Network marketing program</a:t>
            </a:r>
          </a:p>
        </p:txBody>
      </p:sp>
      <p:sp>
        <p:nvSpPr>
          <p:cNvPr id="24" name="文本框 9"/>
          <p:cNvSpPr txBox="1"/>
          <p:nvPr/>
        </p:nvSpPr>
        <p:spPr>
          <a:xfrm>
            <a:off x="4105437" y="4183322"/>
            <a:ext cx="2187413"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Bottom Promotion Program</a:t>
            </a:r>
          </a:p>
        </p:txBody>
      </p:sp>
      <p:sp>
        <p:nvSpPr>
          <p:cNvPr id="26" name="文本框 9"/>
          <p:cNvSpPr txBox="1"/>
          <p:nvPr/>
        </p:nvSpPr>
        <p:spPr>
          <a:xfrm>
            <a:off x="4105437" y="4409218"/>
            <a:ext cx="2187413"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Agent Promotion</a:t>
            </a:r>
          </a:p>
        </p:txBody>
      </p:sp>
      <p:sp>
        <p:nvSpPr>
          <p:cNvPr id="27" name="文本框 9"/>
          <p:cNvSpPr txBox="1"/>
          <p:nvPr/>
        </p:nvSpPr>
        <p:spPr>
          <a:xfrm>
            <a:off x="4105437" y="4625242"/>
            <a:ext cx="2187413"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Profit Analysis</a:t>
            </a:r>
          </a:p>
        </p:txBody>
      </p:sp>
      <p:sp>
        <p:nvSpPr>
          <p:cNvPr id="29" name="KSO_Shape"/>
          <p:cNvSpPr>
            <a:spLocks/>
          </p:cNvSpPr>
          <p:nvPr/>
        </p:nvSpPr>
        <p:spPr bwMode="auto">
          <a:xfrm>
            <a:off x="4195719" y="1834428"/>
            <a:ext cx="752562" cy="74503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1394410300"/>
      </p:ext>
    </p:extLst>
  </p:cSld>
  <p:clrMapOvr>
    <a:masterClrMapping/>
  </p:clrMapOvr>
  <mc:AlternateContent xmlns:mc="http://schemas.openxmlformats.org/markup-compatibility/2006" xmlns:p14="http://schemas.microsoft.com/office/powerpoint/2010/main">
    <mc:Choice Requires="p14">
      <p:transition spd="slow" p14:dur="1600" advClick="0" advTm="0">
        <p14:prism dir="u"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53" presetClass="entr" presetSubtype="528" fill="hold" grpId="0" nodeType="withEffect">
                                  <p:stCondLst>
                                    <p:cond delay="60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fltVal val="0.5"/>
                                          </p:val>
                                        </p:tav>
                                        <p:tav tm="100000">
                                          <p:val>
                                            <p:strVal val="#ppt_x"/>
                                          </p:val>
                                        </p:tav>
                                      </p:tavLst>
                                    </p:anim>
                                    <p:anim calcmode="lin" valueType="num">
                                      <p:cBhvr>
                                        <p:cTn id="14" dur="500" fill="hold"/>
                                        <p:tgtEl>
                                          <p:spTgt spid="20"/>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60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anim calcmode="lin" valueType="num">
                                      <p:cBhvr>
                                        <p:cTn id="20" dur="500" fill="hold"/>
                                        <p:tgtEl>
                                          <p:spTgt spid="29"/>
                                        </p:tgtEl>
                                        <p:attrNameLst>
                                          <p:attrName>ppt_x</p:attrName>
                                        </p:attrNameLst>
                                      </p:cBhvr>
                                      <p:tavLst>
                                        <p:tav tm="0">
                                          <p:val>
                                            <p:fltVal val="0.5"/>
                                          </p:val>
                                        </p:tav>
                                        <p:tav tm="100000">
                                          <p:val>
                                            <p:strVal val="#ppt_x"/>
                                          </p:val>
                                        </p:tav>
                                      </p:tavLst>
                                    </p:anim>
                                    <p:anim calcmode="lin" valueType="num">
                                      <p:cBhvr>
                                        <p:cTn id="21" dur="500" fill="hold"/>
                                        <p:tgtEl>
                                          <p:spTgt spid="29"/>
                                        </p:tgtEl>
                                        <p:attrNameLst>
                                          <p:attrName>ppt_y</p:attrName>
                                        </p:attrNameLst>
                                      </p:cBhvr>
                                      <p:tavLst>
                                        <p:tav tm="0">
                                          <p:val>
                                            <p:fltVal val="0.5"/>
                                          </p:val>
                                        </p:tav>
                                        <p:tav tm="100000">
                                          <p:val>
                                            <p:strVal val="#ppt_y"/>
                                          </p:val>
                                        </p:tav>
                                      </p:tavLst>
                                    </p:anim>
                                  </p:childTnLst>
                                </p:cTn>
                              </p:par>
                            </p:childTnLst>
                          </p:cTn>
                        </p:par>
                        <p:par>
                          <p:cTn id="22" fill="hold">
                            <p:stCondLst>
                              <p:cond delay="1100"/>
                            </p:stCondLst>
                            <p:childTnLst>
                              <p:par>
                                <p:cTn id="23" presetID="16" presetClass="entr" presetSubtype="2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par>
                          <p:cTn id="26" fill="hold">
                            <p:stCondLst>
                              <p:cond delay="1600"/>
                            </p:stCondLst>
                            <p:childTnLst>
                              <p:par>
                                <p:cTn id="27" presetID="2" presetClass="entr" presetSubtype="4"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40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60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80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ppt_x"/>
                                          </p:val>
                                        </p:tav>
                                        <p:tav tm="100000">
                                          <p:val>
                                            <p:strVal val="#ppt_x"/>
                                          </p:val>
                                        </p:tav>
                                      </p:tavLst>
                                    </p:anim>
                                    <p:anim calcmode="lin" valueType="num">
                                      <p:cBhvr additive="base">
                                        <p:cTn id="46" dur="500" fill="hold"/>
                                        <p:tgtEl>
                                          <p:spTgt spid="2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100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p:bldP spid="20" grpId="0" animBg="1"/>
      <p:bldP spid="21" grpId="0"/>
      <p:bldP spid="22" grpId="0"/>
      <p:bldP spid="23" grpId="0"/>
      <p:bldP spid="24" grpId="0"/>
      <p:bldP spid="26" grpId="0"/>
      <p:bldP spid="27"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Product Overview</a:t>
            </a:r>
          </a:p>
        </p:txBody>
      </p:sp>
      <p:sp>
        <p:nvSpPr>
          <p:cNvPr id="63" name="矩形 21"/>
          <p:cNvSpPr/>
          <p:nvPr/>
        </p:nvSpPr>
        <p:spPr>
          <a:xfrm>
            <a:off x="2567237" y="1129409"/>
            <a:ext cx="5861616" cy="989120"/>
          </a:xfrm>
          <a:custGeom>
            <a:avLst/>
            <a:gdLst/>
            <a:ahLst/>
            <a:cxnLst/>
            <a:rect l="l" t="t" r="r" b="b"/>
            <a:pathLst>
              <a:path w="7085181" h="1244248">
                <a:moveTo>
                  <a:pt x="333395" y="0"/>
                </a:moveTo>
                <a:lnTo>
                  <a:pt x="7085181" y="0"/>
                </a:lnTo>
                <a:lnTo>
                  <a:pt x="6751786" y="1244248"/>
                </a:lnTo>
                <a:lnTo>
                  <a:pt x="0" y="124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3"/>
          <p:cNvSpPr/>
          <p:nvPr/>
        </p:nvSpPr>
        <p:spPr>
          <a:xfrm>
            <a:off x="811770" y="965672"/>
            <a:ext cx="2200754" cy="1316590"/>
          </a:xfrm>
          <a:custGeom>
            <a:avLst/>
            <a:gdLst/>
            <a:ahLst/>
            <a:cxnLst/>
            <a:rect l="l" t="t" r="r" b="b"/>
            <a:pathLst>
              <a:path w="2660146" h="1656184">
                <a:moveTo>
                  <a:pt x="443774" y="0"/>
                </a:moveTo>
                <a:lnTo>
                  <a:pt x="2660146" y="0"/>
                </a:lnTo>
                <a:lnTo>
                  <a:pt x="2216373" y="1656184"/>
                </a:lnTo>
                <a:lnTo>
                  <a:pt x="0" y="1656184"/>
                </a:lnTo>
                <a:close/>
              </a:path>
            </a:pathLst>
          </a:custGeom>
          <a:blipFill dpi="0" rotWithShape="1">
            <a:blip r:embed="rId3" cstate="print">
              <a:extLst>
                <a:ext uri="{BEBA8EAE-BF5A-486C-A8C5-ECC9F3942E4B}">
                  <a14:imgProps xmlns:a14="http://schemas.microsoft.com/office/drawing/2010/main">
                    <a14:imgLayer r:embed="rId4">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l="-109" r="-1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1"/>
          <p:cNvSpPr/>
          <p:nvPr/>
        </p:nvSpPr>
        <p:spPr>
          <a:xfrm>
            <a:off x="811770" y="2282264"/>
            <a:ext cx="5861616" cy="989120"/>
          </a:xfrm>
          <a:custGeom>
            <a:avLst/>
            <a:gdLst/>
            <a:ahLst/>
            <a:cxnLst/>
            <a:rect l="l" t="t" r="r" b="b"/>
            <a:pathLst>
              <a:path w="7085181" h="1244248">
                <a:moveTo>
                  <a:pt x="333395" y="0"/>
                </a:moveTo>
                <a:lnTo>
                  <a:pt x="7085181" y="0"/>
                </a:lnTo>
                <a:lnTo>
                  <a:pt x="6751786" y="1244248"/>
                </a:lnTo>
                <a:lnTo>
                  <a:pt x="0" y="124424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3"/>
          <p:cNvSpPr/>
          <p:nvPr/>
        </p:nvSpPr>
        <p:spPr>
          <a:xfrm>
            <a:off x="6228099" y="2118529"/>
            <a:ext cx="2200754" cy="1316590"/>
          </a:xfrm>
          <a:custGeom>
            <a:avLst/>
            <a:gdLst/>
            <a:ahLst/>
            <a:cxnLst/>
            <a:rect l="l" t="t" r="r" b="b"/>
            <a:pathLst>
              <a:path w="2660146" h="1656184">
                <a:moveTo>
                  <a:pt x="443774" y="0"/>
                </a:moveTo>
                <a:lnTo>
                  <a:pt x="2660146" y="0"/>
                </a:lnTo>
                <a:lnTo>
                  <a:pt x="2216373" y="1656184"/>
                </a:lnTo>
                <a:lnTo>
                  <a:pt x="0" y="1656184"/>
                </a:lnTo>
                <a:close/>
              </a:path>
            </a:pathLst>
          </a:custGeom>
          <a:blipFill dpi="0" rotWithShape="1">
            <a:blip r:embed="rId3" cstate="print">
              <a:extLst>
                <a:ext uri="{BEBA8EAE-BF5A-486C-A8C5-ECC9F3942E4B}">
                  <a14:imgProps xmlns:a14="http://schemas.microsoft.com/office/drawing/2010/main">
                    <a14:imgLayer r:embed="rId4">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l="-109" r="-1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21"/>
          <p:cNvSpPr/>
          <p:nvPr/>
        </p:nvSpPr>
        <p:spPr>
          <a:xfrm>
            <a:off x="2567237" y="3435121"/>
            <a:ext cx="5861616" cy="989120"/>
          </a:xfrm>
          <a:custGeom>
            <a:avLst/>
            <a:gdLst/>
            <a:ahLst/>
            <a:cxnLst/>
            <a:rect l="l" t="t" r="r" b="b"/>
            <a:pathLst>
              <a:path w="7085181" h="1244248">
                <a:moveTo>
                  <a:pt x="333395" y="0"/>
                </a:moveTo>
                <a:lnTo>
                  <a:pt x="7085181" y="0"/>
                </a:lnTo>
                <a:lnTo>
                  <a:pt x="6751786" y="1244248"/>
                </a:lnTo>
                <a:lnTo>
                  <a:pt x="0" y="124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3"/>
          <p:cNvSpPr/>
          <p:nvPr/>
        </p:nvSpPr>
        <p:spPr>
          <a:xfrm>
            <a:off x="811770" y="3271384"/>
            <a:ext cx="2200754" cy="1316590"/>
          </a:xfrm>
          <a:custGeom>
            <a:avLst/>
            <a:gdLst/>
            <a:ahLst/>
            <a:cxnLst/>
            <a:rect l="l" t="t" r="r" b="b"/>
            <a:pathLst>
              <a:path w="2660146" h="1656184">
                <a:moveTo>
                  <a:pt x="443774" y="0"/>
                </a:moveTo>
                <a:lnTo>
                  <a:pt x="2660146" y="0"/>
                </a:lnTo>
                <a:lnTo>
                  <a:pt x="2216373" y="1656184"/>
                </a:lnTo>
                <a:lnTo>
                  <a:pt x="0" y="1656184"/>
                </a:lnTo>
                <a:close/>
              </a:path>
            </a:pathLst>
          </a:custGeom>
          <a:blipFill dpi="0" rotWithShape="1">
            <a:blip r:embed="rId3" cstate="print">
              <a:extLst>
                <a:ext uri="{BEBA8EAE-BF5A-486C-A8C5-ECC9F3942E4B}">
                  <a14:imgProps xmlns:a14="http://schemas.microsoft.com/office/drawing/2010/main">
                    <a14:imgLayer r:embed="rId4">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l="-109" r="-1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TextBox 71"/>
          <p:cNvSpPr txBox="1"/>
          <p:nvPr/>
        </p:nvSpPr>
        <p:spPr>
          <a:xfrm>
            <a:off x="3409813" y="1335429"/>
            <a:ext cx="4176464" cy="577081"/>
          </a:xfrm>
          <a:prstGeom prst="rect">
            <a:avLst/>
          </a:prstGeom>
          <a:noFill/>
        </p:spPr>
        <p:txBody>
          <a:bodyPr wrap="square" lIns="0" tIns="0" rIns="0" bIns="0" rtlCol="0">
            <a:spAutoFit/>
          </a:bodyPr>
          <a:lstStyle/>
          <a:p>
            <a:pPr algn="just">
              <a:lnSpc>
                <a:spcPts val="1500"/>
              </a:lnSpc>
            </a:pPr>
            <a:r>
              <a:rPr lang="zh-CN" altLang="en-US" sz="1400" b="1" dirty="0">
                <a:solidFill>
                  <a:schemeClr val="bg1"/>
                </a:solidFill>
                <a:latin typeface="微软雅黑" pitchFamily="34" charset="-122"/>
                <a:ea typeface="微软雅黑" pitchFamily="34" charset="-122"/>
              </a:rPr>
              <a:t>Economic benefits</a:t>
            </a:r>
          </a:p>
          <a:p>
            <a:pPr algn="just">
              <a:lnSpc>
                <a:spcPts val="1500"/>
              </a:lnSpc>
            </a:pPr>
            <a:r>
              <a:rPr lang="zh-CN" altLang="en-US" sz="1000" dirty="0">
                <a:solidFill>
                  <a:schemeClr val="bg1"/>
                </a:solidFill>
                <a:latin typeface="微软雅黑" pitchFamily="34" charset="-122"/>
                <a:ea typeface="微软雅黑" pitchFamily="34" charset="-122"/>
              </a:rPr>
              <a:t>Click to enter a brief text content, text content needs to be summarized and refined, do not need extra text decoration, concise description of the content</a:t>
            </a:r>
            <a:r>
              <a:rPr lang="en-US" altLang="zh-CN" sz="1000" dirty="0">
                <a:solidFill>
                  <a:schemeClr val="bg1"/>
                </a:solidFill>
                <a:latin typeface="微软雅黑" pitchFamily="34" charset="-122"/>
                <a:ea typeface="微软雅黑" pitchFamily="34" charset="-122"/>
              </a:rPr>
              <a:t>......</a:t>
            </a:r>
          </a:p>
        </p:txBody>
      </p:sp>
      <p:sp>
        <p:nvSpPr>
          <p:cNvPr id="73" name="TextBox 72"/>
          <p:cNvSpPr txBox="1"/>
          <p:nvPr/>
        </p:nvSpPr>
        <p:spPr>
          <a:xfrm>
            <a:off x="1654346" y="2432115"/>
            <a:ext cx="4176464" cy="559512"/>
          </a:xfrm>
          <a:prstGeom prst="rect">
            <a:avLst/>
          </a:prstGeom>
          <a:noFill/>
        </p:spPr>
        <p:txBody>
          <a:bodyPr wrap="square" lIns="0" tIns="0" rIns="0" bIns="0" rtlCol="0">
            <a:spAutoFit/>
          </a:bodyPr>
          <a:lstStyle/>
          <a:p>
            <a:pPr algn="just">
              <a:lnSpc>
                <a:spcPts val="1500"/>
              </a:lnSpc>
            </a:pPr>
            <a:r>
              <a:rPr lang="zh-CN" altLang="en-US" sz="1400" b="1" dirty="0">
                <a:solidFill>
                  <a:schemeClr val="bg1"/>
                </a:solidFill>
                <a:latin typeface="微软雅黑" pitchFamily="34" charset="-122"/>
                <a:ea typeface="微软雅黑" pitchFamily="34" charset="-122"/>
              </a:rPr>
              <a:t>It's good for people's</a:t>
            </a:r>
            <a:endParaRPr lang="en-US" altLang="zh-CN" sz="1400" b="1" dirty="0">
              <a:solidFill>
                <a:schemeClr val="bg1"/>
              </a:solidFill>
              <a:latin typeface="微软雅黑" pitchFamily="34" charset="-122"/>
              <a:ea typeface="微软雅黑" pitchFamily="34" charset="-122"/>
            </a:endParaRPr>
          </a:p>
          <a:p>
            <a:pPr algn="just">
              <a:lnSpc>
                <a:spcPts val="1500"/>
              </a:lnSpc>
            </a:pPr>
            <a:r>
              <a:rPr lang="zh-CN" altLang="en-US" sz="1000" dirty="0">
                <a:solidFill>
                  <a:schemeClr val="bg1"/>
                </a:solidFill>
                <a:latin typeface="微软雅黑" pitchFamily="34" charset="-122"/>
                <a:ea typeface="微软雅黑" pitchFamily="34" charset="-122"/>
              </a:rPr>
              <a:t>Click to enter a brief text content, text content needs to be summarized and refined, do not need extra text decoration, concise description of the content</a:t>
            </a:r>
            <a:r>
              <a:rPr lang="en-US" altLang="zh-CN" sz="1000" dirty="0">
                <a:solidFill>
                  <a:schemeClr val="bg1"/>
                </a:solidFill>
                <a:latin typeface="微软雅黑" pitchFamily="34" charset="-122"/>
                <a:ea typeface="微软雅黑" pitchFamily="34" charset="-122"/>
              </a:rPr>
              <a:t>......</a:t>
            </a:r>
          </a:p>
        </p:txBody>
      </p:sp>
      <p:sp>
        <p:nvSpPr>
          <p:cNvPr id="74" name="TextBox 73"/>
          <p:cNvSpPr txBox="1"/>
          <p:nvPr/>
        </p:nvSpPr>
        <p:spPr>
          <a:xfrm>
            <a:off x="3275856" y="3579729"/>
            <a:ext cx="4658510" cy="751872"/>
          </a:xfrm>
          <a:prstGeom prst="rect">
            <a:avLst/>
          </a:prstGeom>
          <a:noFill/>
        </p:spPr>
        <p:txBody>
          <a:bodyPr wrap="square" lIns="0" tIns="0" rIns="0" bIns="0" rtlCol="0">
            <a:spAutoFit/>
          </a:bodyPr>
          <a:lstStyle/>
          <a:p>
            <a:pPr>
              <a:lnSpc>
                <a:spcPts val="1500"/>
              </a:lnSpc>
            </a:pPr>
            <a:r>
              <a:rPr lang="zh-CN" altLang="en-US" sz="1400" b="1" dirty="0">
                <a:solidFill>
                  <a:schemeClr val="bg1"/>
                </a:solidFill>
                <a:latin typeface="微软雅黑" pitchFamily="34" charset="-122"/>
                <a:ea typeface="微软雅黑" pitchFamily="34" charset="-122"/>
              </a:rPr>
              <a:t>It is good for raising the image of the government.</a:t>
            </a:r>
          </a:p>
          <a:p>
            <a:pPr>
              <a:lnSpc>
                <a:spcPts val="1500"/>
              </a:lnSpc>
            </a:pPr>
            <a:r>
              <a:rPr lang="zh-CN" altLang="en-US" sz="1000" dirty="0">
                <a:solidFill>
                  <a:schemeClr val="bg1"/>
                </a:solidFill>
                <a:latin typeface="微软雅黑" pitchFamily="34" charset="-122"/>
                <a:ea typeface="微软雅黑" pitchFamily="34" charset="-122"/>
              </a:rPr>
              <a:t>Click to enter a brief text content, text content needs to be summarized and refined, do not need extra text decoration, concise description of the content</a:t>
            </a:r>
            <a:r>
              <a:rPr lang="en-US" altLang="zh-CN" sz="1000" dirty="0">
                <a:solidFill>
                  <a:schemeClr val="bg1"/>
                </a:solidFill>
                <a:latin typeface="微软雅黑" pitchFamily="34" charset="-122"/>
                <a:ea typeface="微软雅黑" pitchFamily="34" charset="-122"/>
              </a:rPr>
              <a:t>......</a:t>
            </a:r>
          </a:p>
        </p:txBody>
      </p:sp>
      <p:sp>
        <p:nvSpPr>
          <p:cNvPr id="12" name="KSO_Shape"/>
          <p:cNvSpPr>
            <a:spLocks/>
          </p:cNvSpPr>
          <p:nvPr/>
        </p:nvSpPr>
        <p:spPr bwMode="auto">
          <a:xfrm>
            <a:off x="256394" y="142875"/>
            <a:ext cx="293904" cy="290966"/>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3234520877"/>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1+#ppt_w/2"/>
                                          </p:val>
                                        </p:tav>
                                        <p:tav tm="100000">
                                          <p:val>
                                            <p:strVal val="#ppt_x"/>
                                          </p:val>
                                        </p:tav>
                                      </p:tavLst>
                                    </p:anim>
                                    <p:anim calcmode="lin" valueType="num">
                                      <p:cBhvr additive="base">
                                        <p:cTn id="8" dur="500" fill="hold"/>
                                        <p:tgtEl>
                                          <p:spTgt spid="6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500" fill="hold"/>
                                        <p:tgtEl>
                                          <p:spTgt spid="64"/>
                                        </p:tgtEl>
                                        <p:attrNameLst>
                                          <p:attrName>ppt_x</p:attrName>
                                        </p:attrNameLst>
                                      </p:cBhvr>
                                      <p:tavLst>
                                        <p:tav tm="0">
                                          <p:val>
                                            <p:strVal val="0-#ppt_w/2"/>
                                          </p:val>
                                        </p:tav>
                                        <p:tav tm="100000">
                                          <p:val>
                                            <p:strVal val="#ppt_x"/>
                                          </p:val>
                                        </p:tav>
                                      </p:tavLst>
                                    </p:anim>
                                    <p:anim calcmode="lin" valueType="num">
                                      <p:cBhvr additive="base">
                                        <p:cTn id="12" dur="500" fill="hold"/>
                                        <p:tgtEl>
                                          <p:spTgt spid="6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300"/>
                                        <p:tgtEl>
                                          <p:spTgt spid="72"/>
                                        </p:tgtEl>
                                      </p:cBhvr>
                                    </p:animEffect>
                                  </p:childTnLst>
                                </p:cTn>
                              </p:par>
                            </p:childTnLst>
                          </p:cTn>
                        </p:par>
                        <p:par>
                          <p:cTn id="17" fill="hold">
                            <p:stCondLst>
                              <p:cond delay="800"/>
                            </p:stCondLst>
                            <p:childTnLst>
                              <p:par>
                                <p:cTn id="18" presetID="2" presetClass="entr" presetSubtype="8" fill="hold" grpId="0"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0-#ppt_w/2"/>
                                          </p:val>
                                        </p:tav>
                                        <p:tav tm="100000">
                                          <p:val>
                                            <p:strVal val="#ppt_x"/>
                                          </p:val>
                                        </p:tav>
                                      </p:tavLst>
                                    </p:anim>
                                    <p:anim calcmode="lin" valueType="num">
                                      <p:cBhvr additive="base">
                                        <p:cTn id="21" dur="500" fill="hold"/>
                                        <p:tgtEl>
                                          <p:spTgt spid="65"/>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66"/>
                                        </p:tgtEl>
                                        <p:attrNameLst>
                                          <p:attrName>style.visibility</p:attrName>
                                        </p:attrNameLst>
                                      </p:cBhvr>
                                      <p:to>
                                        <p:strVal val="visible"/>
                                      </p:to>
                                    </p:set>
                                    <p:anim calcmode="lin" valueType="num">
                                      <p:cBhvr additive="base">
                                        <p:cTn id="24" dur="500" fill="hold"/>
                                        <p:tgtEl>
                                          <p:spTgt spid="66"/>
                                        </p:tgtEl>
                                        <p:attrNameLst>
                                          <p:attrName>ppt_x</p:attrName>
                                        </p:attrNameLst>
                                      </p:cBhvr>
                                      <p:tavLst>
                                        <p:tav tm="0">
                                          <p:val>
                                            <p:strVal val="1+#ppt_w/2"/>
                                          </p:val>
                                        </p:tav>
                                        <p:tav tm="100000">
                                          <p:val>
                                            <p:strVal val="#ppt_x"/>
                                          </p:val>
                                        </p:tav>
                                      </p:tavLst>
                                    </p:anim>
                                    <p:anim calcmode="lin" valueType="num">
                                      <p:cBhvr additive="base">
                                        <p:cTn id="25" dur="500" fill="hold"/>
                                        <p:tgtEl>
                                          <p:spTgt spid="66"/>
                                        </p:tgtEl>
                                        <p:attrNameLst>
                                          <p:attrName>ppt_y</p:attrName>
                                        </p:attrNameLst>
                                      </p:cBhvr>
                                      <p:tavLst>
                                        <p:tav tm="0">
                                          <p:val>
                                            <p:strVal val="#ppt_y"/>
                                          </p:val>
                                        </p:tav>
                                        <p:tav tm="100000">
                                          <p:val>
                                            <p:strVal val="#ppt_y"/>
                                          </p:val>
                                        </p:tav>
                                      </p:tavLst>
                                    </p:anim>
                                  </p:childTnLst>
                                </p:cTn>
                              </p:par>
                            </p:childTnLst>
                          </p:cTn>
                        </p:par>
                        <p:par>
                          <p:cTn id="26" fill="hold">
                            <p:stCondLst>
                              <p:cond delay="1300"/>
                            </p:stCondLst>
                            <p:childTnLst>
                              <p:par>
                                <p:cTn id="27" presetID="22" presetClass="entr" presetSubtype="2" fill="hold" grpId="0" nodeType="after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wipe(right)">
                                      <p:cBhvr>
                                        <p:cTn id="29" dur="300"/>
                                        <p:tgtEl>
                                          <p:spTgt spid="73"/>
                                        </p:tgtEl>
                                      </p:cBhvr>
                                    </p:animEffect>
                                  </p:childTnLst>
                                </p:cTn>
                              </p:par>
                            </p:childTnLst>
                          </p:cTn>
                        </p:par>
                        <p:par>
                          <p:cTn id="30" fill="hold">
                            <p:stCondLst>
                              <p:cond delay="1600"/>
                            </p:stCondLst>
                            <p:childTnLst>
                              <p:par>
                                <p:cTn id="31" presetID="2" presetClass="entr" presetSubtype="2" fill="hold" grpId="0"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1+#ppt_w/2"/>
                                          </p:val>
                                        </p:tav>
                                        <p:tav tm="100000">
                                          <p:val>
                                            <p:strVal val="#ppt_x"/>
                                          </p:val>
                                        </p:tav>
                                      </p:tavLst>
                                    </p:anim>
                                    <p:anim calcmode="lin" valueType="num">
                                      <p:cBhvr additive="base">
                                        <p:cTn id="34" dur="500" fill="hold"/>
                                        <p:tgtEl>
                                          <p:spTgt spid="67"/>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68"/>
                                        </p:tgtEl>
                                        <p:attrNameLst>
                                          <p:attrName>style.visibility</p:attrName>
                                        </p:attrNameLst>
                                      </p:cBhvr>
                                      <p:to>
                                        <p:strVal val="visible"/>
                                      </p:to>
                                    </p:set>
                                    <p:anim calcmode="lin" valueType="num">
                                      <p:cBhvr additive="base">
                                        <p:cTn id="37" dur="500" fill="hold"/>
                                        <p:tgtEl>
                                          <p:spTgt spid="68"/>
                                        </p:tgtEl>
                                        <p:attrNameLst>
                                          <p:attrName>ppt_x</p:attrName>
                                        </p:attrNameLst>
                                      </p:cBhvr>
                                      <p:tavLst>
                                        <p:tav tm="0">
                                          <p:val>
                                            <p:strVal val="0-#ppt_w/2"/>
                                          </p:val>
                                        </p:tav>
                                        <p:tav tm="100000">
                                          <p:val>
                                            <p:strVal val="#ppt_x"/>
                                          </p:val>
                                        </p:tav>
                                      </p:tavLst>
                                    </p:anim>
                                    <p:anim calcmode="lin" valueType="num">
                                      <p:cBhvr additive="base">
                                        <p:cTn id="38" dur="500" fill="hold"/>
                                        <p:tgtEl>
                                          <p:spTgt spid="68"/>
                                        </p:tgtEl>
                                        <p:attrNameLst>
                                          <p:attrName>ppt_y</p:attrName>
                                        </p:attrNameLst>
                                      </p:cBhvr>
                                      <p:tavLst>
                                        <p:tav tm="0">
                                          <p:val>
                                            <p:strVal val="#ppt_y"/>
                                          </p:val>
                                        </p:tav>
                                        <p:tav tm="100000">
                                          <p:val>
                                            <p:strVal val="#ppt_y"/>
                                          </p:val>
                                        </p:tav>
                                      </p:tavLst>
                                    </p:anim>
                                  </p:childTnLst>
                                </p:cTn>
                              </p:par>
                            </p:childTnLst>
                          </p:cTn>
                        </p:par>
                        <p:par>
                          <p:cTn id="39" fill="hold">
                            <p:stCondLst>
                              <p:cond delay="2100"/>
                            </p:stCondLst>
                            <p:childTnLst>
                              <p:par>
                                <p:cTn id="40" presetID="22" presetClass="entr" presetSubtype="8" fill="hold" grpId="0"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wipe(left)">
                                      <p:cBhvr>
                                        <p:cTn id="42" dur="3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animBg="1"/>
      <p:bldP spid="67" grpId="0" animBg="1"/>
      <p:bldP spid="68" grpId="0" animBg="1"/>
      <p:bldP spid="72" grpId="0"/>
      <p:bldP spid="73" grpId="0"/>
      <p:bldP spid="7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Product form</a:t>
            </a:r>
          </a:p>
        </p:txBody>
      </p:sp>
      <p:sp>
        <p:nvSpPr>
          <p:cNvPr id="3" name="椭圆 2"/>
          <p:cNvSpPr/>
          <p:nvPr/>
        </p:nvSpPr>
        <p:spPr>
          <a:xfrm>
            <a:off x="1115616" y="987574"/>
            <a:ext cx="2016224" cy="20162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672052" y="987574"/>
            <a:ext cx="2016224" cy="201622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228488" y="987574"/>
            <a:ext cx="2016224" cy="20162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1462319" y="2036250"/>
            <a:ext cx="1343202" cy="215444"/>
          </a:xfrm>
          <a:prstGeom prst="rect">
            <a:avLst/>
          </a:prstGeom>
          <a:noFill/>
        </p:spPr>
        <p:txBody>
          <a:bodyPr wrap="square" lIns="0" tIns="0" rIns="0" bIns="0" rtlCol="0">
            <a:spAutoFit/>
          </a:bodyPr>
          <a:lstStyle/>
          <a:p>
            <a:pPr algn="ctr"/>
            <a:r>
              <a:rPr lang="zh-CN" altLang="en-US" sz="1400" b="1" dirty="0">
                <a:solidFill>
                  <a:schemeClr val="bg1"/>
                </a:solidFill>
                <a:latin typeface="微软雅黑" pitchFamily="34" charset="-122"/>
                <a:ea typeface="微软雅黑" pitchFamily="34" charset="-122"/>
              </a:rPr>
              <a:t>Offline stores</a:t>
            </a:r>
          </a:p>
        </p:txBody>
      </p:sp>
      <p:sp>
        <p:nvSpPr>
          <p:cNvPr id="7" name="TextBox 6"/>
          <p:cNvSpPr txBox="1"/>
          <p:nvPr/>
        </p:nvSpPr>
        <p:spPr>
          <a:xfrm>
            <a:off x="3847186" y="1975305"/>
            <a:ext cx="1673771" cy="215444"/>
          </a:xfrm>
          <a:prstGeom prst="rect">
            <a:avLst/>
          </a:prstGeom>
          <a:noFill/>
        </p:spPr>
        <p:txBody>
          <a:bodyPr wrap="square" lIns="0" tIns="0" rIns="0" bIns="0" rtlCol="0">
            <a:spAutoFit/>
          </a:bodyPr>
          <a:lstStyle/>
          <a:p>
            <a:pPr algn="ctr"/>
            <a:r>
              <a:rPr lang="zh-CN" altLang="en-US" sz="1400" b="1" dirty="0">
                <a:solidFill>
                  <a:schemeClr val="bg1"/>
                </a:solidFill>
                <a:latin typeface="微软雅黑" pitchFamily="34" charset="-122"/>
                <a:ea typeface="微软雅黑" pitchFamily="34" charset="-122"/>
              </a:rPr>
              <a:t>Computer client</a:t>
            </a:r>
          </a:p>
        </p:txBody>
      </p:sp>
      <p:sp>
        <p:nvSpPr>
          <p:cNvPr id="8" name="TextBox 7"/>
          <p:cNvSpPr txBox="1"/>
          <p:nvPr/>
        </p:nvSpPr>
        <p:spPr>
          <a:xfrm>
            <a:off x="6522987" y="1960218"/>
            <a:ext cx="1447653" cy="215444"/>
          </a:xfrm>
          <a:prstGeom prst="rect">
            <a:avLst/>
          </a:prstGeom>
          <a:noFill/>
        </p:spPr>
        <p:txBody>
          <a:bodyPr wrap="square" lIns="0" tIns="0" rIns="0" bIns="0" rtlCol="0">
            <a:spAutoFit/>
          </a:bodyPr>
          <a:lstStyle/>
          <a:p>
            <a:pPr algn="ctr"/>
            <a:r>
              <a:rPr lang="zh-CN" altLang="en-US" sz="1400" b="1" dirty="0">
                <a:solidFill>
                  <a:schemeClr val="bg1"/>
                </a:solidFill>
                <a:latin typeface="微软雅黑" pitchFamily="34" charset="-122"/>
                <a:ea typeface="微软雅黑" pitchFamily="34" charset="-122"/>
              </a:rPr>
              <a:t>Cell phone </a:t>
            </a:r>
            <a:r>
              <a:rPr lang="en-US" altLang="zh-CN" sz="1400" b="1" dirty="0">
                <a:solidFill>
                  <a:schemeClr val="bg1"/>
                </a:solidFill>
                <a:latin typeface="微软雅黑" pitchFamily="34" charset="-122"/>
                <a:ea typeface="微软雅黑" pitchFamily="34" charset="-122"/>
              </a:rPr>
              <a:t>APP</a:t>
            </a:r>
            <a:endParaRPr lang="zh-CN" altLang="en-US" sz="1400" b="1" dirty="0">
              <a:solidFill>
                <a:schemeClr val="bg1"/>
              </a:solidFill>
              <a:latin typeface="微软雅黑" pitchFamily="34" charset="-122"/>
              <a:ea typeface="微软雅黑" pitchFamily="34" charset="-122"/>
            </a:endParaRPr>
          </a:p>
        </p:txBody>
      </p:sp>
      <p:sp>
        <p:nvSpPr>
          <p:cNvPr id="9" name="KSO_Shape"/>
          <p:cNvSpPr>
            <a:spLocks/>
          </p:cNvSpPr>
          <p:nvPr/>
        </p:nvSpPr>
        <p:spPr bwMode="auto">
          <a:xfrm>
            <a:off x="4324644" y="1314173"/>
            <a:ext cx="711040" cy="532094"/>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accent6">
              <a:lumMod val="20000"/>
              <a:lumOff val="80000"/>
            </a:schemeClr>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宋体" panose="02010600030101010101" pitchFamily="2" charset="-122"/>
            </a:endParaRPr>
          </a:p>
        </p:txBody>
      </p:sp>
      <p:sp>
        <p:nvSpPr>
          <p:cNvPr id="11" name="KSO_Shape"/>
          <p:cNvSpPr>
            <a:spLocks/>
          </p:cNvSpPr>
          <p:nvPr/>
        </p:nvSpPr>
        <p:spPr bwMode="auto">
          <a:xfrm>
            <a:off x="6961479" y="1339588"/>
            <a:ext cx="570670" cy="481264"/>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accent2">
              <a:lumMod val="20000"/>
              <a:lumOff val="80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3" name="KSO_Shape"/>
          <p:cNvSpPr>
            <a:spLocks/>
          </p:cNvSpPr>
          <p:nvPr/>
        </p:nvSpPr>
        <p:spPr bwMode="auto">
          <a:xfrm>
            <a:off x="1800560" y="1268496"/>
            <a:ext cx="536164" cy="623448"/>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accent2">
              <a:lumMod val="20000"/>
              <a:lumOff val="80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21" name="组合 20"/>
          <p:cNvGrpSpPr/>
          <p:nvPr/>
        </p:nvGrpSpPr>
        <p:grpSpPr>
          <a:xfrm>
            <a:off x="3246743" y="1840483"/>
            <a:ext cx="310406" cy="310406"/>
            <a:chOff x="3264324" y="1749600"/>
            <a:chExt cx="348156" cy="348156"/>
          </a:xfrm>
        </p:grpSpPr>
        <p:sp>
          <p:nvSpPr>
            <p:cNvPr id="19" name="矩形 18"/>
            <p:cNvSpPr/>
            <p:nvPr/>
          </p:nvSpPr>
          <p:spPr>
            <a:xfrm>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rot="5400000">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5803179" y="1840483"/>
            <a:ext cx="310406" cy="310406"/>
            <a:chOff x="3264324" y="1749600"/>
            <a:chExt cx="348156" cy="348156"/>
          </a:xfrm>
        </p:grpSpPr>
        <p:sp>
          <p:nvSpPr>
            <p:cNvPr id="23" name="矩形 22"/>
            <p:cNvSpPr/>
            <p:nvPr/>
          </p:nvSpPr>
          <p:spPr>
            <a:xfrm>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rot="5400000">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TextBox 24"/>
          <p:cNvSpPr txBox="1"/>
          <p:nvPr/>
        </p:nvSpPr>
        <p:spPr>
          <a:xfrm>
            <a:off x="1575228" y="3544726"/>
            <a:ext cx="6154126" cy="435440"/>
          </a:xfrm>
          <a:prstGeom prst="rect">
            <a:avLst/>
          </a:prstGeom>
          <a:noFill/>
        </p:spPr>
        <p:txBody>
          <a:bodyPr wrap="square" lIns="0" tIns="0" rIns="0" bIns="0" rtlCol="0">
            <a:spAutoFit/>
          </a:bodyPr>
          <a:lstStyle/>
          <a:p>
            <a:pPr algn="just">
              <a:lnSpc>
                <a:spcPct val="150000"/>
              </a:lnSpc>
            </a:pPr>
            <a:r>
              <a:rPr lang="zh-CN" altLang="en-US" sz="1000" dirty="0">
                <a:latin typeface="微软雅黑 Light" pitchFamily="34" charset="-122"/>
                <a:ea typeface="微软雅黑 Light" pitchFamily="34" charset="-122"/>
              </a:rPr>
              <a:t>Click to enter a brief text content, text content should be summarized refined, without the extra text decoration, concise description of the content. Click to enter a brief text content, text content needs to be summarized and refined, do not need extra text decoration, concise description of the content</a:t>
            </a:r>
            <a:r>
              <a:rPr lang="en-US" altLang="zh-CN" sz="1000" dirty="0">
                <a:latin typeface="微软雅黑 Light" pitchFamily="34" charset="-122"/>
                <a:ea typeface="微软雅黑 Light" pitchFamily="34" charset="-122"/>
              </a:rPr>
              <a:t>......</a:t>
            </a:r>
          </a:p>
        </p:txBody>
      </p:sp>
      <p:sp>
        <p:nvSpPr>
          <p:cNvPr id="26" name="Freeform 5"/>
          <p:cNvSpPr>
            <a:spLocks/>
          </p:cNvSpPr>
          <p:nvPr/>
        </p:nvSpPr>
        <p:spPr bwMode="auto">
          <a:xfrm>
            <a:off x="1115616" y="3507854"/>
            <a:ext cx="236560" cy="970850"/>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5"/>
          <p:cNvSpPr>
            <a:spLocks/>
          </p:cNvSpPr>
          <p:nvPr/>
        </p:nvSpPr>
        <p:spPr bwMode="auto">
          <a:xfrm flipH="1">
            <a:off x="8008152" y="3507854"/>
            <a:ext cx="236560" cy="970850"/>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2" name="TextBox 31"/>
          <p:cNvSpPr txBox="1"/>
          <p:nvPr/>
        </p:nvSpPr>
        <p:spPr>
          <a:xfrm>
            <a:off x="1575228" y="2305447"/>
            <a:ext cx="1036867" cy="153888"/>
          </a:xfrm>
          <a:prstGeom prst="rect">
            <a:avLst/>
          </a:prstGeom>
          <a:noFill/>
        </p:spPr>
        <p:txBody>
          <a:bodyPr wrap="square" lIns="0" tIns="0" rIns="0" bIns="0" rtlCol="0">
            <a:spAutoFit/>
          </a:bodyPr>
          <a:lstStyle/>
          <a:p>
            <a:pPr algn="ctr"/>
            <a:r>
              <a:rPr lang="zh-CN" altLang="en-US" sz="1000" b="1" dirty="0">
                <a:solidFill>
                  <a:schemeClr val="bg1"/>
                </a:solidFill>
                <a:latin typeface="微软雅黑" pitchFamily="34" charset="-122"/>
                <a:ea typeface="微软雅黑" pitchFamily="34" charset="-122"/>
              </a:rPr>
              <a:t>Click on the input description text</a:t>
            </a:r>
          </a:p>
        </p:txBody>
      </p:sp>
      <p:sp>
        <p:nvSpPr>
          <p:cNvPr id="33" name="TextBox 32"/>
          <p:cNvSpPr txBox="1"/>
          <p:nvPr/>
        </p:nvSpPr>
        <p:spPr>
          <a:xfrm>
            <a:off x="4150947" y="2305447"/>
            <a:ext cx="1166506" cy="153888"/>
          </a:xfrm>
          <a:prstGeom prst="rect">
            <a:avLst/>
          </a:prstGeom>
          <a:noFill/>
        </p:spPr>
        <p:txBody>
          <a:bodyPr wrap="square" lIns="0" tIns="0" rIns="0" bIns="0" rtlCol="0">
            <a:spAutoFit/>
          </a:bodyPr>
          <a:lstStyle/>
          <a:p>
            <a:pPr algn="ctr"/>
            <a:r>
              <a:rPr lang="zh-CN" altLang="en-US" sz="1000" b="1" dirty="0">
                <a:solidFill>
                  <a:schemeClr val="bg1"/>
                </a:solidFill>
                <a:latin typeface="微软雅黑" pitchFamily="34" charset="-122"/>
                <a:ea typeface="微软雅黑" pitchFamily="34" charset="-122"/>
              </a:rPr>
              <a:t>Click on the input description text</a:t>
            </a:r>
          </a:p>
        </p:txBody>
      </p:sp>
      <p:sp>
        <p:nvSpPr>
          <p:cNvPr id="34" name="TextBox 33"/>
          <p:cNvSpPr txBox="1"/>
          <p:nvPr/>
        </p:nvSpPr>
        <p:spPr>
          <a:xfrm>
            <a:off x="6663560" y="2305447"/>
            <a:ext cx="1166506" cy="153888"/>
          </a:xfrm>
          <a:prstGeom prst="rect">
            <a:avLst/>
          </a:prstGeom>
          <a:noFill/>
        </p:spPr>
        <p:txBody>
          <a:bodyPr wrap="square" lIns="0" tIns="0" rIns="0" bIns="0" rtlCol="0">
            <a:spAutoFit/>
          </a:bodyPr>
          <a:lstStyle/>
          <a:p>
            <a:pPr algn="ctr"/>
            <a:r>
              <a:rPr lang="zh-CN" altLang="en-US" sz="1000" b="1" dirty="0">
                <a:solidFill>
                  <a:schemeClr val="bg1"/>
                </a:solidFill>
                <a:latin typeface="微软雅黑" pitchFamily="34" charset="-122"/>
                <a:ea typeface="微软雅黑" pitchFamily="34" charset="-122"/>
              </a:rPr>
              <a:t>Click on the input description text</a:t>
            </a:r>
          </a:p>
        </p:txBody>
      </p:sp>
      <p:sp>
        <p:nvSpPr>
          <p:cNvPr id="28" name="KSO_Shape"/>
          <p:cNvSpPr>
            <a:spLocks/>
          </p:cNvSpPr>
          <p:nvPr/>
        </p:nvSpPr>
        <p:spPr bwMode="auto">
          <a:xfrm>
            <a:off x="256394" y="142875"/>
            <a:ext cx="293904" cy="290966"/>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437133463"/>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290">
                                          <p:stCondLst>
                                            <p:cond delay="0"/>
                                          </p:stCondLst>
                                        </p:cTn>
                                        <p:tgtEl>
                                          <p:spTgt spid="32"/>
                                        </p:tgtEl>
                                      </p:cBhvr>
                                    </p:animEffect>
                                    <p:anim calcmode="lin" valueType="num">
                                      <p:cBhvr>
                                        <p:cTn id="24" dur="911"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32"/>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32"/>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32"/>
                                        </p:tgtEl>
                                        <p:attrNameLst>
                                          <p:attrName>ppt_y</p:attrName>
                                        </p:attrNameLst>
                                      </p:cBhvr>
                                      <p:tavLst>
                                        <p:tav tm="0" fmla="#ppt_y-sin(pi*$)/81">
                                          <p:val>
                                            <p:fltVal val="0"/>
                                          </p:val>
                                        </p:tav>
                                        <p:tav tm="100000">
                                          <p:val>
                                            <p:fltVal val="1"/>
                                          </p:val>
                                        </p:tav>
                                      </p:tavLst>
                                    </p:anim>
                                    <p:animScale>
                                      <p:cBhvr>
                                        <p:cTn id="29" dur="13">
                                          <p:stCondLst>
                                            <p:cond delay="325"/>
                                          </p:stCondLst>
                                        </p:cTn>
                                        <p:tgtEl>
                                          <p:spTgt spid="32"/>
                                        </p:tgtEl>
                                      </p:cBhvr>
                                      <p:to x="100000" y="60000"/>
                                    </p:animScale>
                                    <p:animScale>
                                      <p:cBhvr>
                                        <p:cTn id="30" dur="83" decel="50000">
                                          <p:stCondLst>
                                            <p:cond delay="338"/>
                                          </p:stCondLst>
                                        </p:cTn>
                                        <p:tgtEl>
                                          <p:spTgt spid="32"/>
                                        </p:tgtEl>
                                      </p:cBhvr>
                                      <p:to x="100000" y="100000"/>
                                    </p:animScale>
                                    <p:animScale>
                                      <p:cBhvr>
                                        <p:cTn id="31" dur="13">
                                          <p:stCondLst>
                                            <p:cond delay="656"/>
                                          </p:stCondLst>
                                        </p:cTn>
                                        <p:tgtEl>
                                          <p:spTgt spid="32"/>
                                        </p:tgtEl>
                                      </p:cBhvr>
                                      <p:to x="100000" y="80000"/>
                                    </p:animScale>
                                    <p:animScale>
                                      <p:cBhvr>
                                        <p:cTn id="32" dur="83" decel="50000">
                                          <p:stCondLst>
                                            <p:cond delay="669"/>
                                          </p:stCondLst>
                                        </p:cTn>
                                        <p:tgtEl>
                                          <p:spTgt spid="32"/>
                                        </p:tgtEl>
                                      </p:cBhvr>
                                      <p:to x="100000" y="100000"/>
                                    </p:animScale>
                                    <p:animScale>
                                      <p:cBhvr>
                                        <p:cTn id="33" dur="13">
                                          <p:stCondLst>
                                            <p:cond delay="821"/>
                                          </p:stCondLst>
                                        </p:cTn>
                                        <p:tgtEl>
                                          <p:spTgt spid="32"/>
                                        </p:tgtEl>
                                      </p:cBhvr>
                                      <p:to x="100000" y="90000"/>
                                    </p:animScale>
                                    <p:animScale>
                                      <p:cBhvr>
                                        <p:cTn id="34" dur="83" decel="50000">
                                          <p:stCondLst>
                                            <p:cond delay="834"/>
                                          </p:stCondLst>
                                        </p:cTn>
                                        <p:tgtEl>
                                          <p:spTgt spid="32"/>
                                        </p:tgtEl>
                                      </p:cBhvr>
                                      <p:to x="100000" y="100000"/>
                                    </p:animScale>
                                    <p:animScale>
                                      <p:cBhvr>
                                        <p:cTn id="35" dur="13">
                                          <p:stCondLst>
                                            <p:cond delay="904"/>
                                          </p:stCondLst>
                                        </p:cTn>
                                        <p:tgtEl>
                                          <p:spTgt spid="32"/>
                                        </p:tgtEl>
                                      </p:cBhvr>
                                      <p:to x="100000" y="95000"/>
                                    </p:animScale>
                                    <p:animScale>
                                      <p:cBhvr>
                                        <p:cTn id="36" dur="83" decel="50000">
                                          <p:stCondLst>
                                            <p:cond delay="917"/>
                                          </p:stCondLst>
                                        </p:cTn>
                                        <p:tgtEl>
                                          <p:spTgt spid="32"/>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290">
                                          <p:stCondLst>
                                            <p:cond delay="0"/>
                                          </p:stCondLst>
                                        </p:cTn>
                                        <p:tgtEl>
                                          <p:spTgt spid="3"/>
                                        </p:tgtEl>
                                      </p:cBhvr>
                                    </p:animEffect>
                                    <p:anim calcmode="lin" valueType="num">
                                      <p:cBhvr>
                                        <p:cTn id="40"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45" dur="13">
                                          <p:stCondLst>
                                            <p:cond delay="325"/>
                                          </p:stCondLst>
                                        </p:cTn>
                                        <p:tgtEl>
                                          <p:spTgt spid="3"/>
                                        </p:tgtEl>
                                      </p:cBhvr>
                                      <p:to x="100000" y="60000"/>
                                    </p:animScale>
                                    <p:animScale>
                                      <p:cBhvr>
                                        <p:cTn id="46" dur="83" decel="50000">
                                          <p:stCondLst>
                                            <p:cond delay="338"/>
                                          </p:stCondLst>
                                        </p:cTn>
                                        <p:tgtEl>
                                          <p:spTgt spid="3"/>
                                        </p:tgtEl>
                                      </p:cBhvr>
                                      <p:to x="100000" y="100000"/>
                                    </p:animScale>
                                    <p:animScale>
                                      <p:cBhvr>
                                        <p:cTn id="47" dur="13">
                                          <p:stCondLst>
                                            <p:cond delay="656"/>
                                          </p:stCondLst>
                                        </p:cTn>
                                        <p:tgtEl>
                                          <p:spTgt spid="3"/>
                                        </p:tgtEl>
                                      </p:cBhvr>
                                      <p:to x="100000" y="80000"/>
                                    </p:animScale>
                                    <p:animScale>
                                      <p:cBhvr>
                                        <p:cTn id="48" dur="83" decel="50000">
                                          <p:stCondLst>
                                            <p:cond delay="669"/>
                                          </p:stCondLst>
                                        </p:cTn>
                                        <p:tgtEl>
                                          <p:spTgt spid="3"/>
                                        </p:tgtEl>
                                      </p:cBhvr>
                                      <p:to x="100000" y="100000"/>
                                    </p:animScale>
                                    <p:animScale>
                                      <p:cBhvr>
                                        <p:cTn id="49" dur="13">
                                          <p:stCondLst>
                                            <p:cond delay="821"/>
                                          </p:stCondLst>
                                        </p:cTn>
                                        <p:tgtEl>
                                          <p:spTgt spid="3"/>
                                        </p:tgtEl>
                                      </p:cBhvr>
                                      <p:to x="100000" y="90000"/>
                                    </p:animScale>
                                    <p:animScale>
                                      <p:cBhvr>
                                        <p:cTn id="50" dur="83" decel="50000">
                                          <p:stCondLst>
                                            <p:cond delay="834"/>
                                          </p:stCondLst>
                                        </p:cTn>
                                        <p:tgtEl>
                                          <p:spTgt spid="3"/>
                                        </p:tgtEl>
                                      </p:cBhvr>
                                      <p:to x="100000" y="100000"/>
                                    </p:animScale>
                                    <p:animScale>
                                      <p:cBhvr>
                                        <p:cTn id="51" dur="13">
                                          <p:stCondLst>
                                            <p:cond delay="904"/>
                                          </p:stCondLst>
                                        </p:cTn>
                                        <p:tgtEl>
                                          <p:spTgt spid="3"/>
                                        </p:tgtEl>
                                      </p:cBhvr>
                                      <p:to x="100000" y="95000"/>
                                    </p:animScale>
                                    <p:animScale>
                                      <p:cBhvr>
                                        <p:cTn id="52" dur="83" decel="50000">
                                          <p:stCondLst>
                                            <p:cond delay="917"/>
                                          </p:stCondLst>
                                        </p:cTn>
                                        <p:tgtEl>
                                          <p:spTgt spid="3"/>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290">
                                          <p:stCondLst>
                                            <p:cond delay="0"/>
                                          </p:stCondLst>
                                        </p:cTn>
                                        <p:tgtEl>
                                          <p:spTgt spid="13"/>
                                        </p:tgtEl>
                                      </p:cBhvr>
                                    </p:animEffect>
                                    <p:anim calcmode="lin" valueType="num">
                                      <p:cBhvr>
                                        <p:cTn id="56"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61" dur="13">
                                          <p:stCondLst>
                                            <p:cond delay="325"/>
                                          </p:stCondLst>
                                        </p:cTn>
                                        <p:tgtEl>
                                          <p:spTgt spid="13"/>
                                        </p:tgtEl>
                                      </p:cBhvr>
                                      <p:to x="100000" y="60000"/>
                                    </p:animScale>
                                    <p:animScale>
                                      <p:cBhvr>
                                        <p:cTn id="62" dur="83" decel="50000">
                                          <p:stCondLst>
                                            <p:cond delay="338"/>
                                          </p:stCondLst>
                                        </p:cTn>
                                        <p:tgtEl>
                                          <p:spTgt spid="13"/>
                                        </p:tgtEl>
                                      </p:cBhvr>
                                      <p:to x="100000" y="100000"/>
                                    </p:animScale>
                                    <p:animScale>
                                      <p:cBhvr>
                                        <p:cTn id="63" dur="13">
                                          <p:stCondLst>
                                            <p:cond delay="656"/>
                                          </p:stCondLst>
                                        </p:cTn>
                                        <p:tgtEl>
                                          <p:spTgt spid="13"/>
                                        </p:tgtEl>
                                      </p:cBhvr>
                                      <p:to x="100000" y="80000"/>
                                    </p:animScale>
                                    <p:animScale>
                                      <p:cBhvr>
                                        <p:cTn id="64" dur="83" decel="50000">
                                          <p:stCondLst>
                                            <p:cond delay="669"/>
                                          </p:stCondLst>
                                        </p:cTn>
                                        <p:tgtEl>
                                          <p:spTgt spid="13"/>
                                        </p:tgtEl>
                                      </p:cBhvr>
                                      <p:to x="100000" y="100000"/>
                                    </p:animScale>
                                    <p:animScale>
                                      <p:cBhvr>
                                        <p:cTn id="65" dur="13">
                                          <p:stCondLst>
                                            <p:cond delay="821"/>
                                          </p:stCondLst>
                                        </p:cTn>
                                        <p:tgtEl>
                                          <p:spTgt spid="13"/>
                                        </p:tgtEl>
                                      </p:cBhvr>
                                      <p:to x="100000" y="90000"/>
                                    </p:animScale>
                                    <p:animScale>
                                      <p:cBhvr>
                                        <p:cTn id="66" dur="83" decel="50000">
                                          <p:stCondLst>
                                            <p:cond delay="834"/>
                                          </p:stCondLst>
                                        </p:cTn>
                                        <p:tgtEl>
                                          <p:spTgt spid="13"/>
                                        </p:tgtEl>
                                      </p:cBhvr>
                                      <p:to x="100000" y="100000"/>
                                    </p:animScale>
                                    <p:animScale>
                                      <p:cBhvr>
                                        <p:cTn id="67" dur="13">
                                          <p:stCondLst>
                                            <p:cond delay="904"/>
                                          </p:stCondLst>
                                        </p:cTn>
                                        <p:tgtEl>
                                          <p:spTgt spid="13"/>
                                        </p:tgtEl>
                                      </p:cBhvr>
                                      <p:to x="100000" y="95000"/>
                                    </p:animScale>
                                    <p:animScale>
                                      <p:cBhvr>
                                        <p:cTn id="68" dur="83" decel="50000">
                                          <p:stCondLst>
                                            <p:cond delay="917"/>
                                          </p:stCondLst>
                                        </p:cTn>
                                        <p:tgtEl>
                                          <p:spTgt spid="13"/>
                                        </p:tgtEl>
                                      </p:cBhvr>
                                      <p:to x="100000" y="100000"/>
                                    </p:animScale>
                                  </p:childTnLst>
                                </p:cTn>
                              </p:par>
                            </p:childTnLst>
                          </p:cTn>
                        </p:par>
                        <p:par>
                          <p:cTn id="69" fill="hold">
                            <p:stCondLst>
                              <p:cond delay="1000"/>
                            </p:stCondLst>
                            <p:childTnLst>
                              <p:par>
                                <p:cTn id="70" presetID="31" presetClass="entr" presetSubtype="0" fill="hold"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700" fill="hold"/>
                                        <p:tgtEl>
                                          <p:spTgt spid="21"/>
                                        </p:tgtEl>
                                        <p:attrNameLst>
                                          <p:attrName>ppt_w</p:attrName>
                                        </p:attrNameLst>
                                      </p:cBhvr>
                                      <p:tavLst>
                                        <p:tav tm="0">
                                          <p:val>
                                            <p:fltVal val="0"/>
                                          </p:val>
                                        </p:tav>
                                        <p:tav tm="100000">
                                          <p:val>
                                            <p:strVal val="#ppt_w"/>
                                          </p:val>
                                        </p:tav>
                                      </p:tavLst>
                                    </p:anim>
                                    <p:anim calcmode="lin" valueType="num">
                                      <p:cBhvr>
                                        <p:cTn id="73" dur="700" fill="hold"/>
                                        <p:tgtEl>
                                          <p:spTgt spid="21"/>
                                        </p:tgtEl>
                                        <p:attrNameLst>
                                          <p:attrName>ppt_h</p:attrName>
                                        </p:attrNameLst>
                                      </p:cBhvr>
                                      <p:tavLst>
                                        <p:tav tm="0">
                                          <p:val>
                                            <p:fltVal val="0"/>
                                          </p:val>
                                        </p:tav>
                                        <p:tav tm="100000">
                                          <p:val>
                                            <p:strVal val="#ppt_h"/>
                                          </p:val>
                                        </p:tav>
                                      </p:tavLst>
                                    </p:anim>
                                    <p:anim calcmode="lin" valueType="num">
                                      <p:cBhvr>
                                        <p:cTn id="74" dur="700" fill="hold"/>
                                        <p:tgtEl>
                                          <p:spTgt spid="21"/>
                                        </p:tgtEl>
                                        <p:attrNameLst>
                                          <p:attrName>style.rotation</p:attrName>
                                        </p:attrNameLst>
                                      </p:cBhvr>
                                      <p:tavLst>
                                        <p:tav tm="0">
                                          <p:val>
                                            <p:fltVal val="90"/>
                                          </p:val>
                                        </p:tav>
                                        <p:tav tm="100000">
                                          <p:val>
                                            <p:fltVal val="0"/>
                                          </p:val>
                                        </p:tav>
                                      </p:tavLst>
                                    </p:anim>
                                    <p:animEffect transition="in" filter="fade">
                                      <p:cBhvr>
                                        <p:cTn id="75" dur="700"/>
                                        <p:tgtEl>
                                          <p:spTgt spid="21"/>
                                        </p:tgtEl>
                                      </p:cBhvr>
                                    </p:animEffect>
                                  </p:childTnLst>
                                </p:cTn>
                              </p:par>
                            </p:childTnLst>
                          </p:cTn>
                        </p:par>
                        <p:par>
                          <p:cTn id="76" fill="hold">
                            <p:stCondLst>
                              <p:cond delay="1700"/>
                            </p:stCondLst>
                            <p:childTnLst>
                              <p:par>
                                <p:cTn id="77" presetID="26" presetClass="entr" presetSubtype="0" fill="hold" grpId="0" nodeType="after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wipe(down)">
                                      <p:cBhvr>
                                        <p:cTn id="79" dur="290">
                                          <p:stCondLst>
                                            <p:cond delay="0"/>
                                          </p:stCondLst>
                                        </p:cTn>
                                        <p:tgtEl>
                                          <p:spTgt spid="4"/>
                                        </p:tgtEl>
                                      </p:cBhvr>
                                    </p:animEffect>
                                    <p:anim calcmode="lin" valueType="num">
                                      <p:cBhvr>
                                        <p:cTn id="8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8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8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8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8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85" dur="13">
                                          <p:stCondLst>
                                            <p:cond delay="325"/>
                                          </p:stCondLst>
                                        </p:cTn>
                                        <p:tgtEl>
                                          <p:spTgt spid="4"/>
                                        </p:tgtEl>
                                      </p:cBhvr>
                                      <p:to x="100000" y="60000"/>
                                    </p:animScale>
                                    <p:animScale>
                                      <p:cBhvr>
                                        <p:cTn id="86" dur="83" decel="50000">
                                          <p:stCondLst>
                                            <p:cond delay="338"/>
                                          </p:stCondLst>
                                        </p:cTn>
                                        <p:tgtEl>
                                          <p:spTgt spid="4"/>
                                        </p:tgtEl>
                                      </p:cBhvr>
                                      <p:to x="100000" y="100000"/>
                                    </p:animScale>
                                    <p:animScale>
                                      <p:cBhvr>
                                        <p:cTn id="87" dur="13">
                                          <p:stCondLst>
                                            <p:cond delay="656"/>
                                          </p:stCondLst>
                                        </p:cTn>
                                        <p:tgtEl>
                                          <p:spTgt spid="4"/>
                                        </p:tgtEl>
                                      </p:cBhvr>
                                      <p:to x="100000" y="80000"/>
                                    </p:animScale>
                                    <p:animScale>
                                      <p:cBhvr>
                                        <p:cTn id="88" dur="83" decel="50000">
                                          <p:stCondLst>
                                            <p:cond delay="669"/>
                                          </p:stCondLst>
                                        </p:cTn>
                                        <p:tgtEl>
                                          <p:spTgt spid="4"/>
                                        </p:tgtEl>
                                      </p:cBhvr>
                                      <p:to x="100000" y="100000"/>
                                    </p:animScale>
                                    <p:animScale>
                                      <p:cBhvr>
                                        <p:cTn id="89" dur="13">
                                          <p:stCondLst>
                                            <p:cond delay="821"/>
                                          </p:stCondLst>
                                        </p:cTn>
                                        <p:tgtEl>
                                          <p:spTgt spid="4"/>
                                        </p:tgtEl>
                                      </p:cBhvr>
                                      <p:to x="100000" y="90000"/>
                                    </p:animScale>
                                    <p:animScale>
                                      <p:cBhvr>
                                        <p:cTn id="90" dur="83" decel="50000">
                                          <p:stCondLst>
                                            <p:cond delay="834"/>
                                          </p:stCondLst>
                                        </p:cTn>
                                        <p:tgtEl>
                                          <p:spTgt spid="4"/>
                                        </p:tgtEl>
                                      </p:cBhvr>
                                      <p:to x="100000" y="100000"/>
                                    </p:animScale>
                                    <p:animScale>
                                      <p:cBhvr>
                                        <p:cTn id="91" dur="13">
                                          <p:stCondLst>
                                            <p:cond delay="904"/>
                                          </p:stCondLst>
                                        </p:cTn>
                                        <p:tgtEl>
                                          <p:spTgt spid="4"/>
                                        </p:tgtEl>
                                      </p:cBhvr>
                                      <p:to x="100000" y="95000"/>
                                    </p:animScale>
                                    <p:animScale>
                                      <p:cBhvr>
                                        <p:cTn id="92" dur="83" decel="50000">
                                          <p:stCondLst>
                                            <p:cond delay="917"/>
                                          </p:stCondLst>
                                        </p:cTn>
                                        <p:tgtEl>
                                          <p:spTgt spid="4"/>
                                        </p:tgtEl>
                                      </p:cBhvr>
                                      <p:to x="100000" y="100000"/>
                                    </p:animScale>
                                  </p:childTnLst>
                                </p:cTn>
                              </p:par>
                              <p:par>
                                <p:cTn id="93" presetID="26" presetClass="entr" presetSubtype="0" fill="hold" grpId="0" nodeType="with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wipe(down)">
                                      <p:cBhvr>
                                        <p:cTn id="95" dur="290">
                                          <p:stCondLst>
                                            <p:cond delay="0"/>
                                          </p:stCondLst>
                                        </p:cTn>
                                        <p:tgtEl>
                                          <p:spTgt spid="7"/>
                                        </p:tgtEl>
                                      </p:cBhvr>
                                    </p:animEffect>
                                    <p:anim calcmode="lin" valueType="num">
                                      <p:cBhvr>
                                        <p:cTn id="96"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7"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98"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99"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100"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101" dur="13">
                                          <p:stCondLst>
                                            <p:cond delay="325"/>
                                          </p:stCondLst>
                                        </p:cTn>
                                        <p:tgtEl>
                                          <p:spTgt spid="7"/>
                                        </p:tgtEl>
                                      </p:cBhvr>
                                      <p:to x="100000" y="60000"/>
                                    </p:animScale>
                                    <p:animScale>
                                      <p:cBhvr>
                                        <p:cTn id="102" dur="83" decel="50000">
                                          <p:stCondLst>
                                            <p:cond delay="338"/>
                                          </p:stCondLst>
                                        </p:cTn>
                                        <p:tgtEl>
                                          <p:spTgt spid="7"/>
                                        </p:tgtEl>
                                      </p:cBhvr>
                                      <p:to x="100000" y="100000"/>
                                    </p:animScale>
                                    <p:animScale>
                                      <p:cBhvr>
                                        <p:cTn id="103" dur="13">
                                          <p:stCondLst>
                                            <p:cond delay="656"/>
                                          </p:stCondLst>
                                        </p:cTn>
                                        <p:tgtEl>
                                          <p:spTgt spid="7"/>
                                        </p:tgtEl>
                                      </p:cBhvr>
                                      <p:to x="100000" y="80000"/>
                                    </p:animScale>
                                    <p:animScale>
                                      <p:cBhvr>
                                        <p:cTn id="104" dur="83" decel="50000">
                                          <p:stCondLst>
                                            <p:cond delay="669"/>
                                          </p:stCondLst>
                                        </p:cTn>
                                        <p:tgtEl>
                                          <p:spTgt spid="7"/>
                                        </p:tgtEl>
                                      </p:cBhvr>
                                      <p:to x="100000" y="100000"/>
                                    </p:animScale>
                                    <p:animScale>
                                      <p:cBhvr>
                                        <p:cTn id="105" dur="13">
                                          <p:stCondLst>
                                            <p:cond delay="821"/>
                                          </p:stCondLst>
                                        </p:cTn>
                                        <p:tgtEl>
                                          <p:spTgt spid="7"/>
                                        </p:tgtEl>
                                      </p:cBhvr>
                                      <p:to x="100000" y="90000"/>
                                    </p:animScale>
                                    <p:animScale>
                                      <p:cBhvr>
                                        <p:cTn id="106" dur="83" decel="50000">
                                          <p:stCondLst>
                                            <p:cond delay="834"/>
                                          </p:stCondLst>
                                        </p:cTn>
                                        <p:tgtEl>
                                          <p:spTgt spid="7"/>
                                        </p:tgtEl>
                                      </p:cBhvr>
                                      <p:to x="100000" y="100000"/>
                                    </p:animScale>
                                    <p:animScale>
                                      <p:cBhvr>
                                        <p:cTn id="107" dur="13">
                                          <p:stCondLst>
                                            <p:cond delay="904"/>
                                          </p:stCondLst>
                                        </p:cTn>
                                        <p:tgtEl>
                                          <p:spTgt spid="7"/>
                                        </p:tgtEl>
                                      </p:cBhvr>
                                      <p:to x="100000" y="95000"/>
                                    </p:animScale>
                                    <p:animScale>
                                      <p:cBhvr>
                                        <p:cTn id="108" dur="83" decel="50000">
                                          <p:stCondLst>
                                            <p:cond delay="917"/>
                                          </p:stCondLst>
                                        </p:cTn>
                                        <p:tgtEl>
                                          <p:spTgt spid="7"/>
                                        </p:tgtEl>
                                      </p:cBhvr>
                                      <p:to x="100000" y="100000"/>
                                    </p:animScale>
                                  </p:childTnLst>
                                </p:cTn>
                              </p:par>
                              <p:par>
                                <p:cTn id="109" presetID="26" presetClass="entr" presetSubtype="0" fill="hold" grpId="0" nodeType="with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wipe(down)">
                                      <p:cBhvr>
                                        <p:cTn id="111" dur="290">
                                          <p:stCondLst>
                                            <p:cond delay="0"/>
                                          </p:stCondLst>
                                        </p:cTn>
                                        <p:tgtEl>
                                          <p:spTgt spid="33"/>
                                        </p:tgtEl>
                                      </p:cBhvr>
                                    </p:animEffect>
                                    <p:anim calcmode="lin" valueType="num">
                                      <p:cBhvr>
                                        <p:cTn id="112" dur="911"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13" dur="332"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14" dur="332" tmFilter="0, 0; 0.125,0.2665; 0.25,0.4; 0.375,0.465; 0.5,0.5;  0.625,0.535; 0.75,0.6; 0.875,0.7335; 1,1">
                                          <p:stCondLst>
                                            <p:cond delay="332"/>
                                          </p:stCondLst>
                                        </p:cTn>
                                        <p:tgtEl>
                                          <p:spTgt spid="33"/>
                                        </p:tgtEl>
                                        <p:attrNameLst>
                                          <p:attrName>ppt_y</p:attrName>
                                        </p:attrNameLst>
                                      </p:cBhvr>
                                      <p:tavLst>
                                        <p:tav tm="0" fmla="#ppt_y-sin(pi*$)/9">
                                          <p:val>
                                            <p:fltVal val="0"/>
                                          </p:val>
                                        </p:tav>
                                        <p:tav tm="100000">
                                          <p:val>
                                            <p:fltVal val="1"/>
                                          </p:val>
                                        </p:tav>
                                      </p:tavLst>
                                    </p:anim>
                                    <p:anim calcmode="lin" valueType="num">
                                      <p:cBhvr>
                                        <p:cTn id="115" dur="166" tmFilter="0, 0; 0.125,0.2665; 0.25,0.4; 0.375,0.465; 0.5,0.5;  0.625,0.535; 0.75,0.6; 0.875,0.7335; 1,1">
                                          <p:stCondLst>
                                            <p:cond delay="662"/>
                                          </p:stCondLst>
                                        </p:cTn>
                                        <p:tgtEl>
                                          <p:spTgt spid="33"/>
                                        </p:tgtEl>
                                        <p:attrNameLst>
                                          <p:attrName>ppt_y</p:attrName>
                                        </p:attrNameLst>
                                      </p:cBhvr>
                                      <p:tavLst>
                                        <p:tav tm="0" fmla="#ppt_y-sin(pi*$)/27">
                                          <p:val>
                                            <p:fltVal val="0"/>
                                          </p:val>
                                        </p:tav>
                                        <p:tav tm="100000">
                                          <p:val>
                                            <p:fltVal val="1"/>
                                          </p:val>
                                        </p:tav>
                                      </p:tavLst>
                                    </p:anim>
                                    <p:anim calcmode="lin" valueType="num">
                                      <p:cBhvr>
                                        <p:cTn id="116" dur="82" tmFilter="0, 0; 0.125,0.2665; 0.25,0.4; 0.375,0.465; 0.5,0.5;  0.625,0.535; 0.75,0.6; 0.875,0.7335; 1,1">
                                          <p:stCondLst>
                                            <p:cond delay="828"/>
                                          </p:stCondLst>
                                        </p:cTn>
                                        <p:tgtEl>
                                          <p:spTgt spid="33"/>
                                        </p:tgtEl>
                                        <p:attrNameLst>
                                          <p:attrName>ppt_y</p:attrName>
                                        </p:attrNameLst>
                                      </p:cBhvr>
                                      <p:tavLst>
                                        <p:tav tm="0" fmla="#ppt_y-sin(pi*$)/81">
                                          <p:val>
                                            <p:fltVal val="0"/>
                                          </p:val>
                                        </p:tav>
                                        <p:tav tm="100000">
                                          <p:val>
                                            <p:fltVal val="1"/>
                                          </p:val>
                                        </p:tav>
                                      </p:tavLst>
                                    </p:anim>
                                    <p:animScale>
                                      <p:cBhvr>
                                        <p:cTn id="117" dur="13">
                                          <p:stCondLst>
                                            <p:cond delay="325"/>
                                          </p:stCondLst>
                                        </p:cTn>
                                        <p:tgtEl>
                                          <p:spTgt spid="33"/>
                                        </p:tgtEl>
                                      </p:cBhvr>
                                      <p:to x="100000" y="60000"/>
                                    </p:animScale>
                                    <p:animScale>
                                      <p:cBhvr>
                                        <p:cTn id="118" dur="83" decel="50000">
                                          <p:stCondLst>
                                            <p:cond delay="338"/>
                                          </p:stCondLst>
                                        </p:cTn>
                                        <p:tgtEl>
                                          <p:spTgt spid="33"/>
                                        </p:tgtEl>
                                      </p:cBhvr>
                                      <p:to x="100000" y="100000"/>
                                    </p:animScale>
                                    <p:animScale>
                                      <p:cBhvr>
                                        <p:cTn id="119" dur="13">
                                          <p:stCondLst>
                                            <p:cond delay="656"/>
                                          </p:stCondLst>
                                        </p:cTn>
                                        <p:tgtEl>
                                          <p:spTgt spid="33"/>
                                        </p:tgtEl>
                                      </p:cBhvr>
                                      <p:to x="100000" y="80000"/>
                                    </p:animScale>
                                    <p:animScale>
                                      <p:cBhvr>
                                        <p:cTn id="120" dur="83" decel="50000">
                                          <p:stCondLst>
                                            <p:cond delay="669"/>
                                          </p:stCondLst>
                                        </p:cTn>
                                        <p:tgtEl>
                                          <p:spTgt spid="33"/>
                                        </p:tgtEl>
                                      </p:cBhvr>
                                      <p:to x="100000" y="100000"/>
                                    </p:animScale>
                                    <p:animScale>
                                      <p:cBhvr>
                                        <p:cTn id="121" dur="13">
                                          <p:stCondLst>
                                            <p:cond delay="821"/>
                                          </p:stCondLst>
                                        </p:cTn>
                                        <p:tgtEl>
                                          <p:spTgt spid="33"/>
                                        </p:tgtEl>
                                      </p:cBhvr>
                                      <p:to x="100000" y="90000"/>
                                    </p:animScale>
                                    <p:animScale>
                                      <p:cBhvr>
                                        <p:cTn id="122" dur="83" decel="50000">
                                          <p:stCondLst>
                                            <p:cond delay="834"/>
                                          </p:stCondLst>
                                        </p:cTn>
                                        <p:tgtEl>
                                          <p:spTgt spid="33"/>
                                        </p:tgtEl>
                                      </p:cBhvr>
                                      <p:to x="100000" y="100000"/>
                                    </p:animScale>
                                    <p:animScale>
                                      <p:cBhvr>
                                        <p:cTn id="123" dur="13">
                                          <p:stCondLst>
                                            <p:cond delay="904"/>
                                          </p:stCondLst>
                                        </p:cTn>
                                        <p:tgtEl>
                                          <p:spTgt spid="33"/>
                                        </p:tgtEl>
                                      </p:cBhvr>
                                      <p:to x="100000" y="95000"/>
                                    </p:animScale>
                                    <p:animScale>
                                      <p:cBhvr>
                                        <p:cTn id="124" dur="83" decel="50000">
                                          <p:stCondLst>
                                            <p:cond delay="917"/>
                                          </p:stCondLst>
                                        </p:cTn>
                                        <p:tgtEl>
                                          <p:spTgt spid="33"/>
                                        </p:tgtEl>
                                      </p:cBhvr>
                                      <p:to x="100000" y="100000"/>
                                    </p:animScale>
                                  </p:childTnLst>
                                </p:cTn>
                              </p:par>
                              <p:par>
                                <p:cTn id="125" presetID="26" presetClass="entr" presetSubtype="0" fill="hold" grpId="0" nodeType="withEffect">
                                  <p:stCondLst>
                                    <p:cond delay="0"/>
                                  </p:stCondLst>
                                  <p:childTnLst>
                                    <p:set>
                                      <p:cBhvr>
                                        <p:cTn id="126" dur="1" fill="hold">
                                          <p:stCondLst>
                                            <p:cond delay="0"/>
                                          </p:stCondLst>
                                        </p:cTn>
                                        <p:tgtEl>
                                          <p:spTgt spid="9"/>
                                        </p:tgtEl>
                                        <p:attrNameLst>
                                          <p:attrName>style.visibility</p:attrName>
                                        </p:attrNameLst>
                                      </p:cBhvr>
                                      <p:to>
                                        <p:strVal val="visible"/>
                                      </p:to>
                                    </p:set>
                                    <p:animEffect transition="in" filter="wipe(down)">
                                      <p:cBhvr>
                                        <p:cTn id="127" dur="290">
                                          <p:stCondLst>
                                            <p:cond delay="0"/>
                                          </p:stCondLst>
                                        </p:cTn>
                                        <p:tgtEl>
                                          <p:spTgt spid="9"/>
                                        </p:tgtEl>
                                      </p:cBhvr>
                                    </p:animEffect>
                                    <p:anim calcmode="lin" valueType="num">
                                      <p:cBhvr>
                                        <p:cTn id="128"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29"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30"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131"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132"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133" dur="13">
                                          <p:stCondLst>
                                            <p:cond delay="325"/>
                                          </p:stCondLst>
                                        </p:cTn>
                                        <p:tgtEl>
                                          <p:spTgt spid="9"/>
                                        </p:tgtEl>
                                      </p:cBhvr>
                                      <p:to x="100000" y="60000"/>
                                    </p:animScale>
                                    <p:animScale>
                                      <p:cBhvr>
                                        <p:cTn id="134" dur="83" decel="50000">
                                          <p:stCondLst>
                                            <p:cond delay="338"/>
                                          </p:stCondLst>
                                        </p:cTn>
                                        <p:tgtEl>
                                          <p:spTgt spid="9"/>
                                        </p:tgtEl>
                                      </p:cBhvr>
                                      <p:to x="100000" y="100000"/>
                                    </p:animScale>
                                    <p:animScale>
                                      <p:cBhvr>
                                        <p:cTn id="135" dur="13">
                                          <p:stCondLst>
                                            <p:cond delay="656"/>
                                          </p:stCondLst>
                                        </p:cTn>
                                        <p:tgtEl>
                                          <p:spTgt spid="9"/>
                                        </p:tgtEl>
                                      </p:cBhvr>
                                      <p:to x="100000" y="80000"/>
                                    </p:animScale>
                                    <p:animScale>
                                      <p:cBhvr>
                                        <p:cTn id="136" dur="83" decel="50000">
                                          <p:stCondLst>
                                            <p:cond delay="669"/>
                                          </p:stCondLst>
                                        </p:cTn>
                                        <p:tgtEl>
                                          <p:spTgt spid="9"/>
                                        </p:tgtEl>
                                      </p:cBhvr>
                                      <p:to x="100000" y="100000"/>
                                    </p:animScale>
                                    <p:animScale>
                                      <p:cBhvr>
                                        <p:cTn id="137" dur="13">
                                          <p:stCondLst>
                                            <p:cond delay="821"/>
                                          </p:stCondLst>
                                        </p:cTn>
                                        <p:tgtEl>
                                          <p:spTgt spid="9"/>
                                        </p:tgtEl>
                                      </p:cBhvr>
                                      <p:to x="100000" y="90000"/>
                                    </p:animScale>
                                    <p:animScale>
                                      <p:cBhvr>
                                        <p:cTn id="138" dur="83" decel="50000">
                                          <p:stCondLst>
                                            <p:cond delay="834"/>
                                          </p:stCondLst>
                                        </p:cTn>
                                        <p:tgtEl>
                                          <p:spTgt spid="9"/>
                                        </p:tgtEl>
                                      </p:cBhvr>
                                      <p:to x="100000" y="100000"/>
                                    </p:animScale>
                                    <p:animScale>
                                      <p:cBhvr>
                                        <p:cTn id="139" dur="13">
                                          <p:stCondLst>
                                            <p:cond delay="904"/>
                                          </p:stCondLst>
                                        </p:cTn>
                                        <p:tgtEl>
                                          <p:spTgt spid="9"/>
                                        </p:tgtEl>
                                      </p:cBhvr>
                                      <p:to x="100000" y="95000"/>
                                    </p:animScale>
                                    <p:animScale>
                                      <p:cBhvr>
                                        <p:cTn id="140" dur="83" decel="50000">
                                          <p:stCondLst>
                                            <p:cond delay="917"/>
                                          </p:stCondLst>
                                        </p:cTn>
                                        <p:tgtEl>
                                          <p:spTgt spid="9"/>
                                        </p:tgtEl>
                                      </p:cBhvr>
                                      <p:to x="100000" y="100000"/>
                                    </p:animScale>
                                  </p:childTnLst>
                                </p:cTn>
                              </p:par>
                            </p:childTnLst>
                          </p:cTn>
                        </p:par>
                        <p:par>
                          <p:cTn id="141" fill="hold">
                            <p:stCondLst>
                              <p:cond delay="2700"/>
                            </p:stCondLst>
                            <p:childTnLst>
                              <p:par>
                                <p:cTn id="142" presetID="31" presetClass="entr" presetSubtype="0" fill="hold" nodeType="afterEffect">
                                  <p:stCondLst>
                                    <p:cond delay="0"/>
                                  </p:stCondLst>
                                  <p:childTnLst>
                                    <p:set>
                                      <p:cBhvr>
                                        <p:cTn id="143" dur="1" fill="hold">
                                          <p:stCondLst>
                                            <p:cond delay="0"/>
                                          </p:stCondLst>
                                        </p:cTn>
                                        <p:tgtEl>
                                          <p:spTgt spid="22"/>
                                        </p:tgtEl>
                                        <p:attrNameLst>
                                          <p:attrName>style.visibility</p:attrName>
                                        </p:attrNameLst>
                                      </p:cBhvr>
                                      <p:to>
                                        <p:strVal val="visible"/>
                                      </p:to>
                                    </p:set>
                                    <p:anim calcmode="lin" valueType="num">
                                      <p:cBhvr>
                                        <p:cTn id="144" dur="700" fill="hold"/>
                                        <p:tgtEl>
                                          <p:spTgt spid="22"/>
                                        </p:tgtEl>
                                        <p:attrNameLst>
                                          <p:attrName>ppt_w</p:attrName>
                                        </p:attrNameLst>
                                      </p:cBhvr>
                                      <p:tavLst>
                                        <p:tav tm="0">
                                          <p:val>
                                            <p:fltVal val="0"/>
                                          </p:val>
                                        </p:tav>
                                        <p:tav tm="100000">
                                          <p:val>
                                            <p:strVal val="#ppt_w"/>
                                          </p:val>
                                        </p:tav>
                                      </p:tavLst>
                                    </p:anim>
                                    <p:anim calcmode="lin" valueType="num">
                                      <p:cBhvr>
                                        <p:cTn id="145" dur="700" fill="hold"/>
                                        <p:tgtEl>
                                          <p:spTgt spid="22"/>
                                        </p:tgtEl>
                                        <p:attrNameLst>
                                          <p:attrName>ppt_h</p:attrName>
                                        </p:attrNameLst>
                                      </p:cBhvr>
                                      <p:tavLst>
                                        <p:tav tm="0">
                                          <p:val>
                                            <p:fltVal val="0"/>
                                          </p:val>
                                        </p:tav>
                                        <p:tav tm="100000">
                                          <p:val>
                                            <p:strVal val="#ppt_h"/>
                                          </p:val>
                                        </p:tav>
                                      </p:tavLst>
                                    </p:anim>
                                    <p:anim calcmode="lin" valueType="num">
                                      <p:cBhvr>
                                        <p:cTn id="146" dur="700" fill="hold"/>
                                        <p:tgtEl>
                                          <p:spTgt spid="22"/>
                                        </p:tgtEl>
                                        <p:attrNameLst>
                                          <p:attrName>style.rotation</p:attrName>
                                        </p:attrNameLst>
                                      </p:cBhvr>
                                      <p:tavLst>
                                        <p:tav tm="0">
                                          <p:val>
                                            <p:fltVal val="90"/>
                                          </p:val>
                                        </p:tav>
                                        <p:tav tm="100000">
                                          <p:val>
                                            <p:fltVal val="0"/>
                                          </p:val>
                                        </p:tav>
                                      </p:tavLst>
                                    </p:anim>
                                    <p:animEffect transition="in" filter="fade">
                                      <p:cBhvr>
                                        <p:cTn id="147" dur="700"/>
                                        <p:tgtEl>
                                          <p:spTgt spid="22"/>
                                        </p:tgtEl>
                                      </p:cBhvr>
                                    </p:animEffect>
                                  </p:childTnLst>
                                </p:cTn>
                              </p:par>
                            </p:childTnLst>
                          </p:cTn>
                        </p:par>
                        <p:par>
                          <p:cTn id="148" fill="hold">
                            <p:stCondLst>
                              <p:cond delay="3400"/>
                            </p:stCondLst>
                            <p:childTnLst>
                              <p:par>
                                <p:cTn id="149" presetID="26" presetClass="entr" presetSubtype="0" fill="hold" grpId="0" nodeType="afterEffect">
                                  <p:stCondLst>
                                    <p:cond delay="0"/>
                                  </p:stCondLst>
                                  <p:childTnLst>
                                    <p:set>
                                      <p:cBhvr>
                                        <p:cTn id="150" dur="1" fill="hold">
                                          <p:stCondLst>
                                            <p:cond delay="0"/>
                                          </p:stCondLst>
                                        </p:cTn>
                                        <p:tgtEl>
                                          <p:spTgt spid="5"/>
                                        </p:tgtEl>
                                        <p:attrNameLst>
                                          <p:attrName>style.visibility</p:attrName>
                                        </p:attrNameLst>
                                      </p:cBhvr>
                                      <p:to>
                                        <p:strVal val="visible"/>
                                      </p:to>
                                    </p:set>
                                    <p:animEffect transition="in" filter="wipe(down)">
                                      <p:cBhvr>
                                        <p:cTn id="151" dur="290">
                                          <p:stCondLst>
                                            <p:cond delay="0"/>
                                          </p:stCondLst>
                                        </p:cTn>
                                        <p:tgtEl>
                                          <p:spTgt spid="5"/>
                                        </p:tgtEl>
                                      </p:cBhvr>
                                    </p:animEffect>
                                    <p:anim calcmode="lin" valueType="num">
                                      <p:cBhvr>
                                        <p:cTn id="152"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3"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4"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155"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156"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157" dur="13">
                                          <p:stCondLst>
                                            <p:cond delay="325"/>
                                          </p:stCondLst>
                                        </p:cTn>
                                        <p:tgtEl>
                                          <p:spTgt spid="5"/>
                                        </p:tgtEl>
                                      </p:cBhvr>
                                      <p:to x="100000" y="60000"/>
                                    </p:animScale>
                                    <p:animScale>
                                      <p:cBhvr>
                                        <p:cTn id="158" dur="83" decel="50000">
                                          <p:stCondLst>
                                            <p:cond delay="338"/>
                                          </p:stCondLst>
                                        </p:cTn>
                                        <p:tgtEl>
                                          <p:spTgt spid="5"/>
                                        </p:tgtEl>
                                      </p:cBhvr>
                                      <p:to x="100000" y="100000"/>
                                    </p:animScale>
                                    <p:animScale>
                                      <p:cBhvr>
                                        <p:cTn id="159" dur="13">
                                          <p:stCondLst>
                                            <p:cond delay="656"/>
                                          </p:stCondLst>
                                        </p:cTn>
                                        <p:tgtEl>
                                          <p:spTgt spid="5"/>
                                        </p:tgtEl>
                                      </p:cBhvr>
                                      <p:to x="100000" y="80000"/>
                                    </p:animScale>
                                    <p:animScale>
                                      <p:cBhvr>
                                        <p:cTn id="160" dur="83" decel="50000">
                                          <p:stCondLst>
                                            <p:cond delay="669"/>
                                          </p:stCondLst>
                                        </p:cTn>
                                        <p:tgtEl>
                                          <p:spTgt spid="5"/>
                                        </p:tgtEl>
                                      </p:cBhvr>
                                      <p:to x="100000" y="100000"/>
                                    </p:animScale>
                                    <p:animScale>
                                      <p:cBhvr>
                                        <p:cTn id="161" dur="13">
                                          <p:stCondLst>
                                            <p:cond delay="821"/>
                                          </p:stCondLst>
                                        </p:cTn>
                                        <p:tgtEl>
                                          <p:spTgt spid="5"/>
                                        </p:tgtEl>
                                      </p:cBhvr>
                                      <p:to x="100000" y="90000"/>
                                    </p:animScale>
                                    <p:animScale>
                                      <p:cBhvr>
                                        <p:cTn id="162" dur="83" decel="50000">
                                          <p:stCondLst>
                                            <p:cond delay="834"/>
                                          </p:stCondLst>
                                        </p:cTn>
                                        <p:tgtEl>
                                          <p:spTgt spid="5"/>
                                        </p:tgtEl>
                                      </p:cBhvr>
                                      <p:to x="100000" y="100000"/>
                                    </p:animScale>
                                    <p:animScale>
                                      <p:cBhvr>
                                        <p:cTn id="163" dur="13">
                                          <p:stCondLst>
                                            <p:cond delay="904"/>
                                          </p:stCondLst>
                                        </p:cTn>
                                        <p:tgtEl>
                                          <p:spTgt spid="5"/>
                                        </p:tgtEl>
                                      </p:cBhvr>
                                      <p:to x="100000" y="95000"/>
                                    </p:animScale>
                                    <p:animScale>
                                      <p:cBhvr>
                                        <p:cTn id="164" dur="83" decel="50000">
                                          <p:stCondLst>
                                            <p:cond delay="917"/>
                                          </p:stCondLst>
                                        </p:cTn>
                                        <p:tgtEl>
                                          <p:spTgt spid="5"/>
                                        </p:tgtEl>
                                      </p:cBhvr>
                                      <p:to x="100000" y="100000"/>
                                    </p:animScale>
                                  </p:childTnLst>
                                </p:cTn>
                              </p:par>
                              <p:par>
                                <p:cTn id="165" presetID="26" presetClass="entr" presetSubtype="0" fill="hold" grpId="0" nodeType="withEffect">
                                  <p:stCondLst>
                                    <p:cond delay="0"/>
                                  </p:stCondLst>
                                  <p:childTnLst>
                                    <p:set>
                                      <p:cBhvr>
                                        <p:cTn id="166" dur="1" fill="hold">
                                          <p:stCondLst>
                                            <p:cond delay="0"/>
                                          </p:stCondLst>
                                        </p:cTn>
                                        <p:tgtEl>
                                          <p:spTgt spid="8"/>
                                        </p:tgtEl>
                                        <p:attrNameLst>
                                          <p:attrName>style.visibility</p:attrName>
                                        </p:attrNameLst>
                                      </p:cBhvr>
                                      <p:to>
                                        <p:strVal val="visible"/>
                                      </p:to>
                                    </p:set>
                                    <p:animEffect transition="in" filter="wipe(down)">
                                      <p:cBhvr>
                                        <p:cTn id="167" dur="290">
                                          <p:stCondLst>
                                            <p:cond delay="0"/>
                                          </p:stCondLst>
                                        </p:cTn>
                                        <p:tgtEl>
                                          <p:spTgt spid="8"/>
                                        </p:tgtEl>
                                      </p:cBhvr>
                                    </p:animEffect>
                                    <p:anim calcmode="lin" valueType="num">
                                      <p:cBhvr>
                                        <p:cTn id="168"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9"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0"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171"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172"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173" dur="13">
                                          <p:stCondLst>
                                            <p:cond delay="325"/>
                                          </p:stCondLst>
                                        </p:cTn>
                                        <p:tgtEl>
                                          <p:spTgt spid="8"/>
                                        </p:tgtEl>
                                      </p:cBhvr>
                                      <p:to x="100000" y="60000"/>
                                    </p:animScale>
                                    <p:animScale>
                                      <p:cBhvr>
                                        <p:cTn id="174" dur="83" decel="50000">
                                          <p:stCondLst>
                                            <p:cond delay="338"/>
                                          </p:stCondLst>
                                        </p:cTn>
                                        <p:tgtEl>
                                          <p:spTgt spid="8"/>
                                        </p:tgtEl>
                                      </p:cBhvr>
                                      <p:to x="100000" y="100000"/>
                                    </p:animScale>
                                    <p:animScale>
                                      <p:cBhvr>
                                        <p:cTn id="175" dur="13">
                                          <p:stCondLst>
                                            <p:cond delay="656"/>
                                          </p:stCondLst>
                                        </p:cTn>
                                        <p:tgtEl>
                                          <p:spTgt spid="8"/>
                                        </p:tgtEl>
                                      </p:cBhvr>
                                      <p:to x="100000" y="80000"/>
                                    </p:animScale>
                                    <p:animScale>
                                      <p:cBhvr>
                                        <p:cTn id="176" dur="83" decel="50000">
                                          <p:stCondLst>
                                            <p:cond delay="669"/>
                                          </p:stCondLst>
                                        </p:cTn>
                                        <p:tgtEl>
                                          <p:spTgt spid="8"/>
                                        </p:tgtEl>
                                      </p:cBhvr>
                                      <p:to x="100000" y="100000"/>
                                    </p:animScale>
                                    <p:animScale>
                                      <p:cBhvr>
                                        <p:cTn id="177" dur="13">
                                          <p:stCondLst>
                                            <p:cond delay="821"/>
                                          </p:stCondLst>
                                        </p:cTn>
                                        <p:tgtEl>
                                          <p:spTgt spid="8"/>
                                        </p:tgtEl>
                                      </p:cBhvr>
                                      <p:to x="100000" y="90000"/>
                                    </p:animScale>
                                    <p:animScale>
                                      <p:cBhvr>
                                        <p:cTn id="178" dur="83" decel="50000">
                                          <p:stCondLst>
                                            <p:cond delay="834"/>
                                          </p:stCondLst>
                                        </p:cTn>
                                        <p:tgtEl>
                                          <p:spTgt spid="8"/>
                                        </p:tgtEl>
                                      </p:cBhvr>
                                      <p:to x="100000" y="100000"/>
                                    </p:animScale>
                                    <p:animScale>
                                      <p:cBhvr>
                                        <p:cTn id="179" dur="13">
                                          <p:stCondLst>
                                            <p:cond delay="904"/>
                                          </p:stCondLst>
                                        </p:cTn>
                                        <p:tgtEl>
                                          <p:spTgt spid="8"/>
                                        </p:tgtEl>
                                      </p:cBhvr>
                                      <p:to x="100000" y="95000"/>
                                    </p:animScale>
                                    <p:animScale>
                                      <p:cBhvr>
                                        <p:cTn id="180" dur="83" decel="50000">
                                          <p:stCondLst>
                                            <p:cond delay="917"/>
                                          </p:stCondLst>
                                        </p:cTn>
                                        <p:tgtEl>
                                          <p:spTgt spid="8"/>
                                        </p:tgtEl>
                                      </p:cBhvr>
                                      <p:to x="100000" y="100000"/>
                                    </p:animScale>
                                  </p:childTnLst>
                                </p:cTn>
                              </p:par>
                              <p:par>
                                <p:cTn id="181" presetID="26" presetClass="entr" presetSubtype="0" fill="hold" grpId="0" nodeType="withEffect">
                                  <p:stCondLst>
                                    <p:cond delay="0"/>
                                  </p:stCondLst>
                                  <p:childTnLst>
                                    <p:set>
                                      <p:cBhvr>
                                        <p:cTn id="182" dur="1" fill="hold">
                                          <p:stCondLst>
                                            <p:cond delay="0"/>
                                          </p:stCondLst>
                                        </p:cTn>
                                        <p:tgtEl>
                                          <p:spTgt spid="34"/>
                                        </p:tgtEl>
                                        <p:attrNameLst>
                                          <p:attrName>style.visibility</p:attrName>
                                        </p:attrNameLst>
                                      </p:cBhvr>
                                      <p:to>
                                        <p:strVal val="visible"/>
                                      </p:to>
                                    </p:set>
                                    <p:animEffect transition="in" filter="wipe(down)">
                                      <p:cBhvr>
                                        <p:cTn id="183" dur="290">
                                          <p:stCondLst>
                                            <p:cond delay="0"/>
                                          </p:stCondLst>
                                        </p:cTn>
                                        <p:tgtEl>
                                          <p:spTgt spid="34"/>
                                        </p:tgtEl>
                                      </p:cBhvr>
                                    </p:animEffect>
                                    <p:anim calcmode="lin" valueType="num">
                                      <p:cBhvr>
                                        <p:cTn id="184" dur="911"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85" dur="332"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86" dur="332" tmFilter="0, 0; 0.125,0.2665; 0.25,0.4; 0.375,0.465; 0.5,0.5;  0.625,0.535; 0.75,0.6; 0.875,0.7335; 1,1">
                                          <p:stCondLst>
                                            <p:cond delay="332"/>
                                          </p:stCondLst>
                                        </p:cTn>
                                        <p:tgtEl>
                                          <p:spTgt spid="34"/>
                                        </p:tgtEl>
                                        <p:attrNameLst>
                                          <p:attrName>ppt_y</p:attrName>
                                        </p:attrNameLst>
                                      </p:cBhvr>
                                      <p:tavLst>
                                        <p:tav tm="0" fmla="#ppt_y-sin(pi*$)/9">
                                          <p:val>
                                            <p:fltVal val="0"/>
                                          </p:val>
                                        </p:tav>
                                        <p:tav tm="100000">
                                          <p:val>
                                            <p:fltVal val="1"/>
                                          </p:val>
                                        </p:tav>
                                      </p:tavLst>
                                    </p:anim>
                                    <p:anim calcmode="lin" valueType="num">
                                      <p:cBhvr>
                                        <p:cTn id="187" dur="166" tmFilter="0, 0; 0.125,0.2665; 0.25,0.4; 0.375,0.465; 0.5,0.5;  0.625,0.535; 0.75,0.6; 0.875,0.7335; 1,1">
                                          <p:stCondLst>
                                            <p:cond delay="662"/>
                                          </p:stCondLst>
                                        </p:cTn>
                                        <p:tgtEl>
                                          <p:spTgt spid="34"/>
                                        </p:tgtEl>
                                        <p:attrNameLst>
                                          <p:attrName>ppt_y</p:attrName>
                                        </p:attrNameLst>
                                      </p:cBhvr>
                                      <p:tavLst>
                                        <p:tav tm="0" fmla="#ppt_y-sin(pi*$)/27">
                                          <p:val>
                                            <p:fltVal val="0"/>
                                          </p:val>
                                        </p:tav>
                                        <p:tav tm="100000">
                                          <p:val>
                                            <p:fltVal val="1"/>
                                          </p:val>
                                        </p:tav>
                                      </p:tavLst>
                                    </p:anim>
                                    <p:anim calcmode="lin" valueType="num">
                                      <p:cBhvr>
                                        <p:cTn id="188" dur="82" tmFilter="0, 0; 0.125,0.2665; 0.25,0.4; 0.375,0.465; 0.5,0.5;  0.625,0.535; 0.75,0.6; 0.875,0.7335; 1,1">
                                          <p:stCondLst>
                                            <p:cond delay="828"/>
                                          </p:stCondLst>
                                        </p:cTn>
                                        <p:tgtEl>
                                          <p:spTgt spid="34"/>
                                        </p:tgtEl>
                                        <p:attrNameLst>
                                          <p:attrName>ppt_y</p:attrName>
                                        </p:attrNameLst>
                                      </p:cBhvr>
                                      <p:tavLst>
                                        <p:tav tm="0" fmla="#ppt_y-sin(pi*$)/81">
                                          <p:val>
                                            <p:fltVal val="0"/>
                                          </p:val>
                                        </p:tav>
                                        <p:tav tm="100000">
                                          <p:val>
                                            <p:fltVal val="1"/>
                                          </p:val>
                                        </p:tav>
                                      </p:tavLst>
                                    </p:anim>
                                    <p:animScale>
                                      <p:cBhvr>
                                        <p:cTn id="189" dur="13">
                                          <p:stCondLst>
                                            <p:cond delay="325"/>
                                          </p:stCondLst>
                                        </p:cTn>
                                        <p:tgtEl>
                                          <p:spTgt spid="34"/>
                                        </p:tgtEl>
                                      </p:cBhvr>
                                      <p:to x="100000" y="60000"/>
                                    </p:animScale>
                                    <p:animScale>
                                      <p:cBhvr>
                                        <p:cTn id="190" dur="83" decel="50000">
                                          <p:stCondLst>
                                            <p:cond delay="338"/>
                                          </p:stCondLst>
                                        </p:cTn>
                                        <p:tgtEl>
                                          <p:spTgt spid="34"/>
                                        </p:tgtEl>
                                      </p:cBhvr>
                                      <p:to x="100000" y="100000"/>
                                    </p:animScale>
                                    <p:animScale>
                                      <p:cBhvr>
                                        <p:cTn id="191" dur="13">
                                          <p:stCondLst>
                                            <p:cond delay="656"/>
                                          </p:stCondLst>
                                        </p:cTn>
                                        <p:tgtEl>
                                          <p:spTgt spid="34"/>
                                        </p:tgtEl>
                                      </p:cBhvr>
                                      <p:to x="100000" y="80000"/>
                                    </p:animScale>
                                    <p:animScale>
                                      <p:cBhvr>
                                        <p:cTn id="192" dur="83" decel="50000">
                                          <p:stCondLst>
                                            <p:cond delay="669"/>
                                          </p:stCondLst>
                                        </p:cTn>
                                        <p:tgtEl>
                                          <p:spTgt spid="34"/>
                                        </p:tgtEl>
                                      </p:cBhvr>
                                      <p:to x="100000" y="100000"/>
                                    </p:animScale>
                                    <p:animScale>
                                      <p:cBhvr>
                                        <p:cTn id="193" dur="13">
                                          <p:stCondLst>
                                            <p:cond delay="821"/>
                                          </p:stCondLst>
                                        </p:cTn>
                                        <p:tgtEl>
                                          <p:spTgt spid="34"/>
                                        </p:tgtEl>
                                      </p:cBhvr>
                                      <p:to x="100000" y="90000"/>
                                    </p:animScale>
                                    <p:animScale>
                                      <p:cBhvr>
                                        <p:cTn id="194" dur="83" decel="50000">
                                          <p:stCondLst>
                                            <p:cond delay="834"/>
                                          </p:stCondLst>
                                        </p:cTn>
                                        <p:tgtEl>
                                          <p:spTgt spid="34"/>
                                        </p:tgtEl>
                                      </p:cBhvr>
                                      <p:to x="100000" y="100000"/>
                                    </p:animScale>
                                    <p:animScale>
                                      <p:cBhvr>
                                        <p:cTn id="195" dur="13">
                                          <p:stCondLst>
                                            <p:cond delay="904"/>
                                          </p:stCondLst>
                                        </p:cTn>
                                        <p:tgtEl>
                                          <p:spTgt spid="34"/>
                                        </p:tgtEl>
                                      </p:cBhvr>
                                      <p:to x="100000" y="95000"/>
                                    </p:animScale>
                                    <p:animScale>
                                      <p:cBhvr>
                                        <p:cTn id="196" dur="83" decel="50000">
                                          <p:stCondLst>
                                            <p:cond delay="917"/>
                                          </p:stCondLst>
                                        </p:cTn>
                                        <p:tgtEl>
                                          <p:spTgt spid="34"/>
                                        </p:tgtEl>
                                      </p:cBhvr>
                                      <p:to x="100000" y="100000"/>
                                    </p:animScale>
                                  </p:childTnLst>
                                </p:cTn>
                              </p:par>
                              <p:par>
                                <p:cTn id="197" presetID="26" presetClass="entr" presetSubtype="0" fill="hold" grpId="0" nodeType="withEffect">
                                  <p:stCondLst>
                                    <p:cond delay="0"/>
                                  </p:stCondLst>
                                  <p:childTnLst>
                                    <p:set>
                                      <p:cBhvr>
                                        <p:cTn id="198" dur="1" fill="hold">
                                          <p:stCondLst>
                                            <p:cond delay="0"/>
                                          </p:stCondLst>
                                        </p:cTn>
                                        <p:tgtEl>
                                          <p:spTgt spid="11"/>
                                        </p:tgtEl>
                                        <p:attrNameLst>
                                          <p:attrName>style.visibility</p:attrName>
                                        </p:attrNameLst>
                                      </p:cBhvr>
                                      <p:to>
                                        <p:strVal val="visible"/>
                                      </p:to>
                                    </p:set>
                                    <p:animEffect transition="in" filter="wipe(down)">
                                      <p:cBhvr>
                                        <p:cTn id="199" dur="290">
                                          <p:stCondLst>
                                            <p:cond delay="0"/>
                                          </p:stCondLst>
                                        </p:cTn>
                                        <p:tgtEl>
                                          <p:spTgt spid="11"/>
                                        </p:tgtEl>
                                      </p:cBhvr>
                                    </p:animEffect>
                                    <p:anim calcmode="lin" valueType="num">
                                      <p:cBhvr>
                                        <p:cTn id="200"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01"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02"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203"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204"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205" dur="13">
                                          <p:stCondLst>
                                            <p:cond delay="325"/>
                                          </p:stCondLst>
                                        </p:cTn>
                                        <p:tgtEl>
                                          <p:spTgt spid="11"/>
                                        </p:tgtEl>
                                      </p:cBhvr>
                                      <p:to x="100000" y="60000"/>
                                    </p:animScale>
                                    <p:animScale>
                                      <p:cBhvr>
                                        <p:cTn id="206" dur="83" decel="50000">
                                          <p:stCondLst>
                                            <p:cond delay="338"/>
                                          </p:stCondLst>
                                        </p:cTn>
                                        <p:tgtEl>
                                          <p:spTgt spid="11"/>
                                        </p:tgtEl>
                                      </p:cBhvr>
                                      <p:to x="100000" y="100000"/>
                                    </p:animScale>
                                    <p:animScale>
                                      <p:cBhvr>
                                        <p:cTn id="207" dur="13">
                                          <p:stCondLst>
                                            <p:cond delay="656"/>
                                          </p:stCondLst>
                                        </p:cTn>
                                        <p:tgtEl>
                                          <p:spTgt spid="11"/>
                                        </p:tgtEl>
                                      </p:cBhvr>
                                      <p:to x="100000" y="80000"/>
                                    </p:animScale>
                                    <p:animScale>
                                      <p:cBhvr>
                                        <p:cTn id="208" dur="83" decel="50000">
                                          <p:stCondLst>
                                            <p:cond delay="669"/>
                                          </p:stCondLst>
                                        </p:cTn>
                                        <p:tgtEl>
                                          <p:spTgt spid="11"/>
                                        </p:tgtEl>
                                      </p:cBhvr>
                                      <p:to x="100000" y="100000"/>
                                    </p:animScale>
                                    <p:animScale>
                                      <p:cBhvr>
                                        <p:cTn id="209" dur="13">
                                          <p:stCondLst>
                                            <p:cond delay="821"/>
                                          </p:stCondLst>
                                        </p:cTn>
                                        <p:tgtEl>
                                          <p:spTgt spid="11"/>
                                        </p:tgtEl>
                                      </p:cBhvr>
                                      <p:to x="100000" y="90000"/>
                                    </p:animScale>
                                    <p:animScale>
                                      <p:cBhvr>
                                        <p:cTn id="210" dur="83" decel="50000">
                                          <p:stCondLst>
                                            <p:cond delay="834"/>
                                          </p:stCondLst>
                                        </p:cTn>
                                        <p:tgtEl>
                                          <p:spTgt spid="11"/>
                                        </p:tgtEl>
                                      </p:cBhvr>
                                      <p:to x="100000" y="100000"/>
                                    </p:animScale>
                                    <p:animScale>
                                      <p:cBhvr>
                                        <p:cTn id="211" dur="13">
                                          <p:stCondLst>
                                            <p:cond delay="904"/>
                                          </p:stCondLst>
                                        </p:cTn>
                                        <p:tgtEl>
                                          <p:spTgt spid="11"/>
                                        </p:tgtEl>
                                      </p:cBhvr>
                                      <p:to x="100000" y="95000"/>
                                    </p:animScale>
                                    <p:animScale>
                                      <p:cBhvr>
                                        <p:cTn id="212" dur="83" decel="50000">
                                          <p:stCondLst>
                                            <p:cond delay="917"/>
                                          </p:stCondLst>
                                        </p:cTn>
                                        <p:tgtEl>
                                          <p:spTgt spid="11"/>
                                        </p:tgtEl>
                                      </p:cBhvr>
                                      <p:to x="100000" y="100000"/>
                                    </p:animScale>
                                  </p:childTnLst>
                                </p:cTn>
                              </p:par>
                            </p:childTnLst>
                          </p:cTn>
                        </p:par>
                        <p:par>
                          <p:cTn id="213" fill="hold">
                            <p:stCondLst>
                              <p:cond delay="4400"/>
                            </p:stCondLst>
                            <p:childTnLst>
                              <p:par>
                                <p:cTn id="214" presetID="16" presetClass="entr" presetSubtype="26" fill="hold" grpId="0" nodeType="afterEffect">
                                  <p:stCondLst>
                                    <p:cond delay="0"/>
                                  </p:stCondLst>
                                  <p:childTnLst>
                                    <p:set>
                                      <p:cBhvr>
                                        <p:cTn id="215" dur="1" fill="hold">
                                          <p:stCondLst>
                                            <p:cond delay="0"/>
                                          </p:stCondLst>
                                        </p:cTn>
                                        <p:tgtEl>
                                          <p:spTgt spid="26"/>
                                        </p:tgtEl>
                                        <p:attrNameLst>
                                          <p:attrName>style.visibility</p:attrName>
                                        </p:attrNameLst>
                                      </p:cBhvr>
                                      <p:to>
                                        <p:strVal val="visible"/>
                                      </p:to>
                                    </p:set>
                                    <p:animEffect transition="in" filter="barn(inHorizontal)">
                                      <p:cBhvr>
                                        <p:cTn id="216" dur="500"/>
                                        <p:tgtEl>
                                          <p:spTgt spid="26"/>
                                        </p:tgtEl>
                                      </p:cBhvr>
                                    </p:animEffect>
                                  </p:childTnLst>
                                </p:cTn>
                              </p:par>
                              <p:par>
                                <p:cTn id="217" presetID="16" presetClass="entr" presetSubtype="26" fill="hold" grpId="0" nodeType="withEffect">
                                  <p:stCondLst>
                                    <p:cond delay="0"/>
                                  </p:stCondLst>
                                  <p:childTnLst>
                                    <p:set>
                                      <p:cBhvr>
                                        <p:cTn id="218" dur="1" fill="hold">
                                          <p:stCondLst>
                                            <p:cond delay="0"/>
                                          </p:stCondLst>
                                        </p:cTn>
                                        <p:tgtEl>
                                          <p:spTgt spid="27"/>
                                        </p:tgtEl>
                                        <p:attrNameLst>
                                          <p:attrName>style.visibility</p:attrName>
                                        </p:attrNameLst>
                                      </p:cBhvr>
                                      <p:to>
                                        <p:strVal val="visible"/>
                                      </p:to>
                                    </p:set>
                                    <p:animEffect transition="in" filter="barn(inHorizontal)">
                                      <p:cBhvr>
                                        <p:cTn id="219" dur="500"/>
                                        <p:tgtEl>
                                          <p:spTgt spid="27"/>
                                        </p:tgtEl>
                                      </p:cBhvr>
                                    </p:animEffect>
                                  </p:childTnLst>
                                </p:cTn>
                              </p:par>
                            </p:childTnLst>
                          </p:cTn>
                        </p:par>
                        <p:par>
                          <p:cTn id="220" fill="hold">
                            <p:stCondLst>
                              <p:cond delay="4900"/>
                            </p:stCondLst>
                            <p:childTnLst>
                              <p:par>
                                <p:cTn id="221" presetID="16" presetClass="entr" presetSubtype="21" fill="hold" grpId="0" nodeType="afterEffect">
                                  <p:stCondLst>
                                    <p:cond delay="0"/>
                                  </p:stCondLst>
                                  <p:childTnLst>
                                    <p:set>
                                      <p:cBhvr>
                                        <p:cTn id="222" dur="1" fill="hold">
                                          <p:stCondLst>
                                            <p:cond delay="0"/>
                                          </p:stCondLst>
                                        </p:cTn>
                                        <p:tgtEl>
                                          <p:spTgt spid="25"/>
                                        </p:tgtEl>
                                        <p:attrNameLst>
                                          <p:attrName>style.visibility</p:attrName>
                                        </p:attrNameLst>
                                      </p:cBhvr>
                                      <p:to>
                                        <p:strVal val="visible"/>
                                      </p:to>
                                    </p:set>
                                    <p:animEffect transition="in" filter="barn(inVertical)">
                                      <p:cBhvr>
                                        <p:cTn id="2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8" grpId="0"/>
      <p:bldP spid="9" grpId="0" animBg="1"/>
      <p:bldP spid="11" grpId="0" animBg="1"/>
      <p:bldP spid="13" grpId="0" animBg="1"/>
      <p:bldP spid="25" grpId="0"/>
      <p:bldP spid="26" grpId="0" animBg="1"/>
      <p:bldP spid="27" grpId="0" animBg="1"/>
      <p:bldP spid="32" grpId="0"/>
      <p:bldP spid="3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606008" y="123478"/>
            <a:ext cx="3389928" cy="277143"/>
          </a:xfrm>
        </p:spPr>
        <p:txBody>
          <a:bodyPr/>
          <a:lstStyle/>
          <a:p>
            <a:r>
              <a:rPr lang="zh-CN" altLang="en-US" dirty="0"/>
              <a:t>Network marketing program</a:t>
            </a:r>
          </a:p>
        </p:txBody>
      </p:sp>
      <p:sp>
        <p:nvSpPr>
          <p:cNvPr id="7" name="Freeform 5"/>
          <p:cNvSpPr>
            <a:spLocks/>
          </p:cNvSpPr>
          <p:nvPr/>
        </p:nvSpPr>
        <p:spPr bwMode="auto">
          <a:xfrm>
            <a:off x="3831275" y="982663"/>
            <a:ext cx="1536700" cy="3668713"/>
          </a:xfrm>
          <a:custGeom>
            <a:avLst/>
            <a:gdLst/>
            <a:ahLst/>
            <a:cxnLst/>
            <a:rect l="l" t="t" r="r" b="b"/>
            <a:pathLst>
              <a:path w="1536700" h="3668713">
                <a:moveTo>
                  <a:pt x="196789" y="0"/>
                </a:moveTo>
                <a:lnTo>
                  <a:pt x="978699" y="0"/>
                </a:lnTo>
                <a:lnTo>
                  <a:pt x="982663" y="0"/>
                </a:lnTo>
                <a:lnTo>
                  <a:pt x="982663" y="401"/>
                </a:lnTo>
                <a:cubicBezTo>
                  <a:pt x="1135160" y="1079"/>
                  <a:pt x="1273070" y="63504"/>
                  <a:pt x="1373318" y="163655"/>
                </a:cubicBezTo>
                <a:cubicBezTo>
                  <a:pt x="1474168" y="264940"/>
                  <a:pt x="1536700" y="404607"/>
                  <a:pt x="1536700" y="558933"/>
                </a:cubicBezTo>
                <a:cubicBezTo>
                  <a:pt x="1536700" y="712993"/>
                  <a:pt x="1474168" y="852926"/>
                  <a:pt x="1373318" y="953945"/>
                </a:cubicBezTo>
                <a:cubicBezTo>
                  <a:pt x="1272202" y="1054963"/>
                  <a:pt x="1132768" y="1117600"/>
                  <a:pt x="978699" y="1117600"/>
                </a:cubicBezTo>
                <a:lnTo>
                  <a:pt x="977900" y="1117600"/>
                </a:lnTo>
                <a:lnTo>
                  <a:pt x="556679" y="1117600"/>
                </a:lnTo>
                <a:cubicBezTo>
                  <a:pt x="476645" y="1117871"/>
                  <a:pt x="404309" y="1150571"/>
                  <a:pt x="351679" y="1202999"/>
                </a:cubicBezTo>
                <a:cubicBezTo>
                  <a:pt x="298967" y="1256040"/>
                  <a:pt x="266222" y="1329072"/>
                  <a:pt x="266222" y="1409833"/>
                </a:cubicBezTo>
                <a:cubicBezTo>
                  <a:pt x="266222" y="1490595"/>
                  <a:pt x="298967" y="1563627"/>
                  <a:pt x="351679" y="1616401"/>
                </a:cubicBezTo>
                <a:cubicBezTo>
                  <a:pt x="404427" y="1669212"/>
                  <a:pt x="476967" y="1701677"/>
                  <a:pt x="557213" y="1701855"/>
                </a:cubicBezTo>
                <a:lnTo>
                  <a:pt x="557213" y="1701800"/>
                </a:lnTo>
                <a:lnTo>
                  <a:pt x="978699" y="1701800"/>
                </a:lnTo>
                <a:lnTo>
                  <a:pt x="982663" y="1701800"/>
                </a:lnTo>
                <a:lnTo>
                  <a:pt x="982663" y="1702201"/>
                </a:lnTo>
                <a:cubicBezTo>
                  <a:pt x="1135160" y="1702879"/>
                  <a:pt x="1273070" y="1765289"/>
                  <a:pt x="1373318" y="1865416"/>
                </a:cubicBezTo>
                <a:cubicBezTo>
                  <a:pt x="1474168" y="1966677"/>
                  <a:pt x="1536700" y="2106311"/>
                  <a:pt x="1536700" y="2260600"/>
                </a:cubicBezTo>
                <a:cubicBezTo>
                  <a:pt x="1536700" y="2414890"/>
                  <a:pt x="1474168" y="2554523"/>
                  <a:pt x="1373318" y="2655517"/>
                </a:cubicBezTo>
                <a:cubicBezTo>
                  <a:pt x="1272202" y="2756778"/>
                  <a:pt x="1132768" y="2819400"/>
                  <a:pt x="978699" y="2819400"/>
                </a:cubicBezTo>
                <a:lnTo>
                  <a:pt x="977900" y="2819400"/>
                </a:lnTo>
                <a:lnTo>
                  <a:pt x="552450" y="2819400"/>
                </a:lnTo>
                <a:lnTo>
                  <a:pt x="552450" y="2819385"/>
                </a:lnTo>
                <a:cubicBezTo>
                  <a:pt x="474092" y="2820390"/>
                  <a:pt x="403379" y="2852806"/>
                  <a:pt x="351679" y="2904481"/>
                </a:cubicBezTo>
                <a:cubicBezTo>
                  <a:pt x="298967" y="2957168"/>
                  <a:pt x="266222" y="3030079"/>
                  <a:pt x="266222" y="3110707"/>
                </a:cubicBezTo>
                <a:cubicBezTo>
                  <a:pt x="266222" y="3191334"/>
                  <a:pt x="298967" y="3264245"/>
                  <a:pt x="351679" y="3316932"/>
                </a:cubicBezTo>
                <a:cubicBezTo>
                  <a:pt x="404658" y="3369886"/>
                  <a:pt x="477602" y="3402616"/>
                  <a:pt x="558268" y="3402616"/>
                </a:cubicBezTo>
                <a:lnTo>
                  <a:pt x="558800" y="3402616"/>
                </a:lnTo>
                <a:lnTo>
                  <a:pt x="558800" y="3403600"/>
                </a:lnTo>
                <a:lnTo>
                  <a:pt x="1343112" y="3403600"/>
                </a:lnTo>
                <a:lnTo>
                  <a:pt x="1428750" y="3536157"/>
                </a:lnTo>
                <a:lnTo>
                  <a:pt x="1343112" y="3668713"/>
                </a:lnTo>
                <a:lnTo>
                  <a:pt x="558800" y="3668713"/>
                </a:lnTo>
                <a:lnTo>
                  <a:pt x="558268" y="3668713"/>
                </a:lnTo>
                <a:lnTo>
                  <a:pt x="557212" y="3668713"/>
                </a:lnTo>
                <a:lnTo>
                  <a:pt x="557212" y="3668607"/>
                </a:lnTo>
                <a:cubicBezTo>
                  <a:pt x="403488" y="3668427"/>
                  <a:pt x="264394" y="3605950"/>
                  <a:pt x="163460" y="3505329"/>
                </a:cubicBezTo>
                <a:cubicBezTo>
                  <a:pt x="62562" y="3404212"/>
                  <a:pt x="0" y="3264777"/>
                  <a:pt x="0" y="3110707"/>
                </a:cubicBezTo>
                <a:cubicBezTo>
                  <a:pt x="0" y="2956636"/>
                  <a:pt x="62562" y="2817201"/>
                  <a:pt x="163460" y="2716350"/>
                </a:cubicBezTo>
                <a:cubicBezTo>
                  <a:pt x="263349" y="2616508"/>
                  <a:pt x="400614" y="2554283"/>
                  <a:pt x="552450" y="2553287"/>
                </a:cubicBezTo>
                <a:lnTo>
                  <a:pt x="552450" y="2552700"/>
                </a:lnTo>
                <a:lnTo>
                  <a:pt x="558268" y="2552700"/>
                </a:lnTo>
                <a:lnTo>
                  <a:pt x="977900" y="2552700"/>
                </a:lnTo>
                <a:lnTo>
                  <a:pt x="977900" y="2552924"/>
                </a:lnTo>
                <a:lnTo>
                  <a:pt x="978699" y="2552924"/>
                </a:lnTo>
                <a:cubicBezTo>
                  <a:pt x="1059325" y="2552924"/>
                  <a:pt x="1132235" y="2520148"/>
                  <a:pt x="1185188" y="2467119"/>
                </a:cubicBezTo>
                <a:cubicBezTo>
                  <a:pt x="1237875" y="2414357"/>
                  <a:pt x="1270605" y="2341342"/>
                  <a:pt x="1270605" y="2260600"/>
                </a:cubicBezTo>
                <a:cubicBezTo>
                  <a:pt x="1270605" y="2179858"/>
                  <a:pt x="1237875" y="2106844"/>
                  <a:pt x="1185188" y="2054081"/>
                </a:cubicBezTo>
                <a:cubicBezTo>
                  <a:pt x="1132721" y="2001539"/>
                  <a:pt x="1060661" y="1968879"/>
                  <a:pt x="980914" y="1968500"/>
                </a:cubicBezTo>
                <a:lnTo>
                  <a:pt x="558800" y="1968500"/>
                </a:lnTo>
                <a:lnTo>
                  <a:pt x="558268" y="1968500"/>
                </a:lnTo>
                <a:lnTo>
                  <a:pt x="557213" y="1968500"/>
                </a:lnTo>
                <a:lnTo>
                  <a:pt x="557213" y="1968394"/>
                </a:lnTo>
                <a:cubicBezTo>
                  <a:pt x="403489" y="1968215"/>
                  <a:pt x="264394" y="1905899"/>
                  <a:pt x="163460" y="1804845"/>
                </a:cubicBezTo>
                <a:cubicBezTo>
                  <a:pt x="62562" y="1703826"/>
                  <a:pt x="0" y="1564160"/>
                  <a:pt x="0" y="1409833"/>
                </a:cubicBezTo>
                <a:cubicBezTo>
                  <a:pt x="0" y="1255507"/>
                  <a:pt x="62562" y="1115840"/>
                  <a:pt x="163460" y="1014555"/>
                </a:cubicBezTo>
                <a:cubicBezTo>
                  <a:pt x="263349" y="914810"/>
                  <a:pt x="400614" y="852486"/>
                  <a:pt x="552450" y="851488"/>
                </a:cubicBezTo>
                <a:lnTo>
                  <a:pt x="552450" y="850900"/>
                </a:lnTo>
                <a:lnTo>
                  <a:pt x="558268" y="850900"/>
                </a:lnTo>
                <a:lnTo>
                  <a:pt x="977900" y="850900"/>
                </a:lnTo>
                <a:lnTo>
                  <a:pt x="977900" y="851061"/>
                </a:lnTo>
                <a:lnTo>
                  <a:pt x="978699" y="851061"/>
                </a:lnTo>
                <a:cubicBezTo>
                  <a:pt x="1059325" y="851061"/>
                  <a:pt x="1132235" y="818276"/>
                  <a:pt x="1185188" y="765501"/>
                </a:cubicBezTo>
                <a:cubicBezTo>
                  <a:pt x="1237875" y="712726"/>
                  <a:pt x="1270605" y="639428"/>
                  <a:pt x="1270605" y="558933"/>
                </a:cubicBezTo>
                <a:cubicBezTo>
                  <a:pt x="1270605" y="478172"/>
                  <a:pt x="1237875" y="405140"/>
                  <a:pt x="1185188" y="352099"/>
                </a:cubicBezTo>
                <a:cubicBezTo>
                  <a:pt x="1132583" y="299671"/>
                  <a:pt x="1060283" y="266971"/>
                  <a:pt x="980287" y="266700"/>
                </a:cubicBezTo>
                <a:lnTo>
                  <a:pt x="196789" y="266700"/>
                </a:lnTo>
                <a:lnTo>
                  <a:pt x="111125" y="13335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 name="Oval 13"/>
          <p:cNvSpPr>
            <a:spLocks noChangeArrowheads="1"/>
          </p:cNvSpPr>
          <p:nvPr/>
        </p:nvSpPr>
        <p:spPr bwMode="auto">
          <a:xfrm>
            <a:off x="4888549" y="1226821"/>
            <a:ext cx="629288" cy="629286"/>
          </a:xfrm>
          <a:prstGeom prst="ellipse">
            <a:avLst/>
          </a:prstGeom>
          <a:solidFill>
            <a:schemeClr val="accent1"/>
          </a:solidFill>
          <a:ln w="19050">
            <a:solidFill>
              <a:schemeClr val="bg1"/>
            </a:solidFill>
          </a:ln>
        </p:spPr>
        <p:txBody>
          <a:bodyPr vert="horz" wrap="square" lIns="0" tIns="0" rIns="0" bIns="0" numCol="1" anchor="t" anchorCtr="0" compatLnSpc="1">
            <a:prstTxWarp prst="textNoShape">
              <a:avLst/>
            </a:prstTxWarp>
          </a:bodyPr>
          <a:lstStyle/>
          <a:p>
            <a:pPr algn="ctr">
              <a:lnSpc>
                <a:spcPct val="150000"/>
              </a:lnSpc>
            </a:pPr>
            <a:endParaRPr lang="en-US" altLang="zh-CN" b="1" dirty="0">
              <a:solidFill>
                <a:schemeClr val="bg1"/>
              </a:solidFill>
              <a:latin typeface="微软雅黑" pitchFamily="34" charset="-122"/>
              <a:ea typeface="微软雅黑" pitchFamily="34" charset="-122"/>
            </a:endParaRPr>
          </a:p>
        </p:txBody>
      </p:sp>
      <p:sp>
        <p:nvSpPr>
          <p:cNvPr id="21" name="Oval 13"/>
          <p:cNvSpPr>
            <a:spLocks noChangeArrowheads="1"/>
          </p:cNvSpPr>
          <p:nvPr/>
        </p:nvSpPr>
        <p:spPr bwMode="auto">
          <a:xfrm>
            <a:off x="3665539" y="2057401"/>
            <a:ext cx="629288" cy="629286"/>
          </a:xfrm>
          <a:prstGeom prst="ellipse">
            <a:avLst/>
          </a:prstGeom>
          <a:solidFill>
            <a:schemeClr val="accent2"/>
          </a:solidFill>
          <a:ln w="19050">
            <a:solidFill>
              <a:schemeClr val="bg1"/>
            </a:solidFill>
          </a:ln>
        </p:spPr>
        <p:txBody>
          <a:bodyPr vert="horz" wrap="square" lIns="0" tIns="0" rIns="0" bIns="0" numCol="1" anchor="t" anchorCtr="0" compatLnSpc="1">
            <a:prstTxWarp prst="textNoShape">
              <a:avLst/>
            </a:prstTxWarp>
          </a:bodyPr>
          <a:lstStyle/>
          <a:p>
            <a:pPr algn="ctr">
              <a:lnSpc>
                <a:spcPct val="150000"/>
              </a:lnSpc>
            </a:pPr>
            <a:endParaRPr lang="en-US" altLang="zh-CN" b="1" dirty="0">
              <a:solidFill>
                <a:schemeClr val="bg1"/>
              </a:solidFill>
              <a:latin typeface="微软雅黑" pitchFamily="34" charset="-122"/>
              <a:ea typeface="微软雅黑" pitchFamily="34" charset="-122"/>
            </a:endParaRPr>
          </a:p>
        </p:txBody>
      </p:sp>
      <p:sp>
        <p:nvSpPr>
          <p:cNvPr id="22" name="Oval 13"/>
          <p:cNvSpPr>
            <a:spLocks noChangeArrowheads="1"/>
          </p:cNvSpPr>
          <p:nvPr/>
        </p:nvSpPr>
        <p:spPr bwMode="auto">
          <a:xfrm>
            <a:off x="4888549" y="2971801"/>
            <a:ext cx="629288" cy="629286"/>
          </a:xfrm>
          <a:prstGeom prst="ellipse">
            <a:avLst/>
          </a:prstGeom>
          <a:solidFill>
            <a:schemeClr val="accent6"/>
          </a:solidFill>
          <a:ln w="19050">
            <a:solidFill>
              <a:schemeClr val="bg1"/>
            </a:solidFill>
          </a:ln>
        </p:spPr>
        <p:txBody>
          <a:bodyPr vert="horz" wrap="square" lIns="0" tIns="0" rIns="0" bIns="0" numCol="1" anchor="t" anchorCtr="0" compatLnSpc="1">
            <a:prstTxWarp prst="textNoShape">
              <a:avLst/>
            </a:prstTxWarp>
          </a:bodyPr>
          <a:lstStyle/>
          <a:p>
            <a:pPr algn="ctr">
              <a:lnSpc>
                <a:spcPct val="150000"/>
              </a:lnSpc>
            </a:pPr>
            <a:endParaRPr lang="en-US" altLang="zh-CN" b="1" dirty="0">
              <a:solidFill>
                <a:schemeClr val="bg1"/>
              </a:solidFill>
              <a:latin typeface="微软雅黑" pitchFamily="34" charset="-122"/>
              <a:ea typeface="微软雅黑" pitchFamily="34" charset="-122"/>
            </a:endParaRPr>
          </a:p>
        </p:txBody>
      </p:sp>
      <p:sp>
        <p:nvSpPr>
          <p:cNvPr id="23" name="Oval 13"/>
          <p:cNvSpPr>
            <a:spLocks noChangeArrowheads="1"/>
          </p:cNvSpPr>
          <p:nvPr/>
        </p:nvSpPr>
        <p:spPr bwMode="auto">
          <a:xfrm>
            <a:off x="3665539" y="3764281"/>
            <a:ext cx="629288" cy="629286"/>
          </a:xfrm>
          <a:prstGeom prst="ellipse">
            <a:avLst/>
          </a:prstGeom>
          <a:solidFill>
            <a:schemeClr val="accent3"/>
          </a:solidFill>
          <a:ln w="19050">
            <a:solidFill>
              <a:schemeClr val="bg1"/>
            </a:solidFill>
          </a:ln>
        </p:spPr>
        <p:txBody>
          <a:bodyPr vert="horz" wrap="square" lIns="0" tIns="0" rIns="0" bIns="0" numCol="1" anchor="t" anchorCtr="0" compatLnSpc="1">
            <a:prstTxWarp prst="textNoShape">
              <a:avLst/>
            </a:prstTxWarp>
          </a:bodyPr>
          <a:lstStyle/>
          <a:p>
            <a:pPr algn="ctr">
              <a:lnSpc>
                <a:spcPct val="150000"/>
              </a:lnSpc>
            </a:pPr>
            <a:endParaRPr lang="en-US" altLang="zh-CN" b="1" dirty="0">
              <a:solidFill>
                <a:schemeClr val="bg1"/>
              </a:solidFill>
              <a:latin typeface="微软雅黑" pitchFamily="34" charset="-122"/>
              <a:ea typeface="微软雅黑" pitchFamily="34" charset="-122"/>
            </a:endParaRPr>
          </a:p>
        </p:txBody>
      </p:sp>
      <p:sp>
        <p:nvSpPr>
          <p:cNvPr id="24" name="TextBox 23"/>
          <p:cNvSpPr txBox="1"/>
          <p:nvPr/>
        </p:nvSpPr>
        <p:spPr>
          <a:xfrm>
            <a:off x="5657966" y="1522682"/>
            <a:ext cx="2344788" cy="333425"/>
          </a:xfrm>
          <a:prstGeom prst="rect">
            <a:avLst/>
          </a:prstGeom>
          <a:noFill/>
        </p:spPr>
        <p:txBody>
          <a:bodyPr wrap="square" lIns="0" tIns="0" rIns="0" bIns="0" rtlCol="0">
            <a:spAutoFit/>
          </a:bodyPr>
          <a:lstStyle/>
          <a:p>
            <a:pPr algn="just">
              <a:lnSpc>
                <a:spcPts val="1300"/>
              </a:lnSpc>
            </a:pPr>
            <a:r>
              <a:rPr lang="zh-CN" altLang="en-US" sz="1000" dirty="0">
                <a:solidFill>
                  <a:schemeClr val="tx1">
                    <a:lumMod val="65000"/>
                    <a:lumOff val="35000"/>
                  </a:schemeClr>
                </a:solidFill>
                <a:latin typeface="微软雅黑" pitchFamily="34" charset="-122"/>
                <a:ea typeface="微软雅黑" pitchFamily="34" charset="-122"/>
              </a:rPr>
              <a:t>Click to enter a brief text content, text content needs to be summarized and refined, concise description of the content of the section</a:t>
            </a:r>
            <a:r>
              <a:rPr lang="en-US" altLang="zh-CN" sz="1000" dirty="0">
                <a:solidFill>
                  <a:schemeClr val="tx1">
                    <a:lumMod val="65000"/>
                    <a:lumOff val="35000"/>
                  </a:schemeClr>
                </a:solidFill>
                <a:latin typeface="微软雅黑" pitchFamily="34" charset="-122"/>
                <a:ea typeface="微软雅黑" pitchFamily="34" charset="-122"/>
              </a:rPr>
              <a:t>......</a:t>
            </a:r>
          </a:p>
        </p:txBody>
      </p:sp>
      <p:sp>
        <p:nvSpPr>
          <p:cNvPr id="25" name="TextBox 24"/>
          <p:cNvSpPr txBox="1"/>
          <p:nvPr/>
        </p:nvSpPr>
        <p:spPr>
          <a:xfrm>
            <a:off x="5657966" y="1226821"/>
            <a:ext cx="2322652" cy="215444"/>
          </a:xfrm>
          <a:prstGeom prst="rect">
            <a:avLst/>
          </a:prstGeom>
          <a:noFill/>
        </p:spPr>
        <p:txBody>
          <a:bodyPr wrap="square" lIns="0" tIns="0" rIns="0" bIns="0" rtlCol="0">
            <a:spAutoFit/>
          </a:bodyPr>
          <a:lstStyle/>
          <a:p>
            <a:r>
              <a:rPr lang="zh-CN" altLang="en-US" sz="1400" b="1" dirty="0">
                <a:latin typeface="微软雅黑" pitchFamily="34" charset="-122"/>
                <a:ea typeface="微软雅黑" pitchFamily="34" charset="-122"/>
              </a:rPr>
              <a:t>Friends Circle Promotion</a:t>
            </a:r>
          </a:p>
        </p:txBody>
      </p:sp>
      <p:sp>
        <p:nvSpPr>
          <p:cNvPr id="26" name="TextBox 25"/>
          <p:cNvSpPr txBox="1"/>
          <p:nvPr/>
        </p:nvSpPr>
        <p:spPr>
          <a:xfrm>
            <a:off x="1193470" y="2353262"/>
            <a:ext cx="2344788" cy="333425"/>
          </a:xfrm>
          <a:prstGeom prst="rect">
            <a:avLst/>
          </a:prstGeom>
          <a:noFill/>
        </p:spPr>
        <p:txBody>
          <a:bodyPr wrap="square" lIns="0" tIns="0" rIns="0" bIns="0" rtlCol="0">
            <a:spAutoFit/>
          </a:bodyPr>
          <a:lstStyle/>
          <a:p>
            <a:pPr algn="r">
              <a:lnSpc>
                <a:spcPts val="1300"/>
              </a:lnSpc>
            </a:pPr>
            <a:r>
              <a:rPr lang="zh-CN" altLang="en-US" sz="1000" dirty="0">
                <a:solidFill>
                  <a:schemeClr val="tx1">
                    <a:lumMod val="65000"/>
                    <a:lumOff val="35000"/>
                  </a:schemeClr>
                </a:solidFill>
                <a:latin typeface="微软雅黑" pitchFamily="34" charset="-122"/>
                <a:ea typeface="微软雅黑" pitchFamily="34" charset="-122"/>
              </a:rPr>
              <a:t>Click to enter a brief text content, text content needs to be summarized and refined, concise description of the content of the section</a:t>
            </a:r>
            <a:r>
              <a:rPr lang="en-US" altLang="zh-CN" sz="1000" dirty="0">
                <a:solidFill>
                  <a:schemeClr val="tx1">
                    <a:lumMod val="65000"/>
                    <a:lumOff val="35000"/>
                  </a:schemeClr>
                </a:solidFill>
                <a:latin typeface="微软雅黑" pitchFamily="34" charset="-122"/>
                <a:ea typeface="微软雅黑" pitchFamily="34" charset="-122"/>
              </a:rPr>
              <a:t>......</a:t>
            </a:r>
          </a:p>
        </p:txBody>
      </p:sp>
      <p:sp>
        <p:nvSpPr>
          <p:cNvPr id="27" name="TextBox 26"/>
          <p:cNvSpPr txBox="1"/>
          <p:nvPr/>
        </p:nvSpPr>
        <p:spPr>
          <a:xfrm>
            <a:off x="1193470" y="2057401"/>
            <a:ext cx="2322652" cy="215444"/>
          </a:xfrm>
          <a:prstGeom prst="rect">
            <a:avLst/>
          </a:prstGeom>
          <a:noFill/>
        </p:spPr>
        <p:txBody>
          <a:bodyPr wrap="square" lIns="0" tIns="0" rIns="0" bIns="0" rtlCol="0">
            <a:spAutoFit/>
          </a:bodyPr>
          <a:lstStyle/>
          <a:p>
            <a:pPr algn="r"/>
            <a:r>
              <a:rPr lang="zh-CN" altLang="en-US" sz="1400" b="1" dirty="0">
                <a:latin typeface="微软雅黑" pitchFamily="34" charset="-122"/>
                <a:ea typeface="微软雅黑" pitchFamily="34" charset="-122"/>
              </a:rPr>
              <a:t>Renren.com</a:t>
            </a:r>
          </a:p>
        </p:txBody>
      </p:sp>
      <p:sp>
        <p:nvSpPr>
          <p:cNvPr id="28" name="TextBox 27"/>
          <p:cNvSpPr txBox="1"/>
          <p:nvPr/>
        </p:nvSpPr>
        <p:spPr>
          <a:xfrm>
            <a:off x="5657966" y="3290523"/>
            <a:ext cx="2344788" cy="333425"/>
          </a:xfrm>
          <a:prstGeom prst="rect">
            <a:avLst/>
          </a:prstGeom>
          <a:noFill/>
        </p:spPr>
        <p:txBody>
          <a:bodyPr wrap="square" lIns="0" tIns="0" rIns="0" bIns="0" rtlCol="0">
            <a:spAutoFit/>
          </a:bodyPr>
          <a:lstStyle/>
          <a:p>
            <a:pPr algn="just">
              <a:lnSpc>
                <a:spcPts val="1300"/>
              </a:lnSpc>
            </a:pPr>
            <a:r>
              <a:rPr lang="zh-CN" altLang="en-US" sz="1000" dirty="0">
                <a:solidFill>
                  <a:schemeClr val="tx1">
                    <a:lumMod val="65000"/>
                    <a:lumOff val="35000"/>
                  </a:schemeClr>
                </a:solidFill>
                <a:latin typeface="微软雅黑" pitchFamily="34" charset="-122"/>
                <a:ea typeface="微软雅黑" pitchFamily="34" charset="-122"/>
              </a:rPr>
              <a:t>Click to enter a brief text content, text content needs to be summarized and refined, concise description of the content of the section</a:t>
            </a:r>
            <a:r>
              <a:rPr lang="en-US" altLang="zh-CN" sz="1000" dirty="0">
                <a:solidFill>
                  <a:schemeClr val="tx1">
                    <a:lumMod val="65000"/>
                    <a:lumOff val="35000"/>
                  </a:schemeClr>
                </a:solidFill>
                <a:latin typeface="微软雅黑" pitchFamily="34" charset="-122"/>
                <a:ea typeface="微软雅黑" pitchFamily="34" charset="-122"/>
              </a:rPr>
              <a:t>......</a:t>
            </a:r>
          </a:p>
        </p:txBody>
      </p:sp>
      <p:sp>
        <p:nvSpPr>
          <p:cNvPr id="29" name="TextBox 28"/>
          <p:cNvSpPr txBox="1"/>
          <p:nvPr/>
        </p:nvSpPr>
        <p:spPr>
          <a:xfrm>
            <a:off x="5657966" y="2994662"/>
            <a:ext cx="2322652" cy="215444"/>
          </a:xfrm>
          <a:prstGeom prst="rect">
            <a:avLst/>
          </a:prstGeom>
          <a:noFill/>
        </p:spPr>
        <p:txBody>
          <a:bodyPr wrap="square" lIns="0" tIns="0" rIns="0" bIns="0" rtlCol="0">
            <a:spAutoFit/>
          </a:bodyPr>
          <a:lstStyle/>
          <a:p>
            <a:r>
              <a:rPr lang="zh-CN" altLang="en-US" sz="1400" b="1" dirty="0">
                <a:latin typeface="微软雅黑" pitchFamily="34" charset="-122"/>
                <a:ea typeface="微软雅黑" pitchFamily="34" charset="-122"/>
              </a:rPr>
              <a:t>Weibo Marketing</a:t>
            </a:r>
          </a:p>
        </p:txBody>
      </p:sp>
      <p:sp>
        <p:nvSpPr>
          <p:cNvPr id="30" name="TextBox 29"/>
          <p:cNvSpPr txBox="1"/>
          <p:nvPr/>
        </p:nvSpPr>
        <p:spPr>
          <a:xfrm>
            <a:off x="1193470" y="4121103"/>
            <a:ext cx="2344788" cy="333425"/>
          </a:xfrm>
          <a:prstGeom prst="rect">
            <a:avLst/>
          </a:prstGeom>
          <a:noFill/>
        </p:spPr>
        <p:txBody>
          <a:bodyPr wrap="square" lIns="0" tIns="0" rIns="0" bIns="0" rtlCol="0">
            <a:spAutoFit/>
          </a:bodyPr>
          <a:lstStyle/>
          <a:p>
            <a:pPr algn="r">
              <a:lnSpc>
                <a:spcPts val="1300"/>
              </a:lnSpc>
            </a:pPr>
            <a:r>
              <a:rPr lang="zh-CN" altLang="en-US" sz="1000" dirty="0">
                <a:solidFill>
                  <a:schemeClr val="tx1">
                    <a:lumMod val="65000"/>
                    <a:lumOff val="35000"/>
                  </a:schemeClr>
                </a:solidFill>
                <a:latin typeface="微软雅黑" pitchFamily="34" charset="-122"/>
                <a:ea typeface="微软雅黑" pitchFamily="34" charset="-122"/>
              </a:rPr>
              <a:t>Click to enter a brief text content, text content needs to be summarized and refined, concise description of the content of the section</a:t>
            </a:r>
            <a:r>
              <a:rPr lang="en-US" altLang="zh-CN" sz="1000" dirty="0">
                <a:solidFill>
                  <a:schemeClr val="tx1">
                    <a:lumMod val="65000"/>
                    <a:lumOff val="35000"/>
                  </a:schemeClr>
                </a:solidFill>
                <a:latin typeface="微软雅黑" pitchFamily="34" charset="-122"/>
                <a:ea typeface="微软雅黑" pitchFamily="34" charset="-122"/>
              </a:rPr>
              <a:t>......</a:t>
            </a:r>
          </a:p>
        </p:txBody>
      </p:sp>
      <p:sp>
        <p:nvSpPr>
          <p:cNvPr id="31" name="TextBox 30"/>
          <p:cNvSpPr txBox="1"/>
          <p:nvPr/>
        </p:nvSpPr>
        <p:spPr>
          <a:xfrm>
            <a:off x="1193470" y="3825242"/>
            <a:ext cx="2322652" cy="215444"/>
          </a:xfrm>
          <a:prstGeom prst="rect">
            <a:avLst/>
          </a:prstGeom>
          <a:noFill/>
        </p:spPr>
        <p:txBody>
          <a:bodyPr wrap="square" lIns="0" tIns="0" rIns="0" bIns="0" rtlCol="0">
            <a:spAutoFit/>
          </a:bodyPr>
          <a:lstStyle/>
          <a:p>
            <a:pPr algn="r"/>
            <a:r>
              <a:rPr lang="zh-CN" altLang="en-US" sz="1400" b="1" dirty="0">
                <a:latin typeface="微软雅黑" pitchFamily="34" charset="-122"/>
                <a:ea typeface="微软雅黑" pitchFamily="34" charset="-122"/>
              </a:rPr>
              <a:t>WeChat Marketing</a:t>
            </a:r>
          </a:p>
        </p:txBody>
      </p:sp>
      <p:sp>
        <p:nvSpPr>
          <p:cNvPr id="19" name="Freeform 7"/>
          <p:cNvSpPr>
            <a:spLocks noEditPoints="1"/>
          </p:cNvSpPr>
          <p:nvPr/>
        </p:nvSpPr>
        <p:spPr bwMode="auto">
          <a:xfrm>
            <a:off x="5021024" y="3142073"/>
            <a:ext cx="364338" cy="288742"/>
          </a:xfrm>
          <a:custGeom>
            <a:avLst/>
            <a:gdLst>
              <a:gd name="T0" fmla="*/ 1544 w 3234"/>
              <a:gd name="T1" fmla="*/ 1510 h 2566"/>
              <a:gd name="T2" fmla="*/ 1705 w 3234"/>
              <a:gd name="T3" fmla="*/ 1803 h 2566"/>
              <a:gd name="T4" fmla="*/ 1577 w 3234"/>
              <a:gd name="T5" fmla="*/ 2111 h 2566"/>
              <a:gd name="T6" fmla="*/ 1236 w 3234"/>
              <a:gd name="T7" fmla="*/ 2250 h 2566"/>
              <a:gd name="T8" fmla="*/ 878 w 3234"/>
              <a:gd name="T9" fmla="*/ 2140 h 2566"/>
              <a:gd name="T10" fmla="*/ 716 w 3234"/>
              <a:gd name="T11" fmla="*/ 1847 h 2566"/>
              <a:gd name="T12" fmla="*/ 845 w 3234"/>
              <a:gd name="T13" fmla="*/ 1539 h 2566"/>
              <a:gd name="T14" fmla="*/ 1186 w 3234"/>
              <a:gd name="T15" fmla="*/ 1400 h 2566"/>
              <a:gd name="T16" fmla="*/ 1970 w 3234"/>
              <a:gd name="T17" fmla="*/ 743 h 2566"/>
              <a:gd name="T18" fmla="*/ 2318 w 3234"/>
              <a:gd name="T19" fmla="*/ 824 h 2566"/>
              <a:gd name="T20" fmla="*/ 2351 w 3234"/>
              <a:gd name="T21" fmla="*/ 1079 h 2566"/>
              <a:gd name="T22" fmla="*/ 2310 w 3234"/>
              <a:gd name="T23" fmla="*/ 1229 h 2566"/>
              <a:gd name="T24" fmla="*/ 2669 w 3234"/>
              <a:gd name="T25" fmla="*/ 1458 h 2566"/>
              <a:gd name="T26" fmla="*/ 2697 w 3234"/>
              <a:gd name="T27" fmla="*/ 1893 h 2566"/>
              <a:gd name="T28" fmla="*/ 2009 w 3234"/>
              <a:gd name="T29" fmla="*/ 2454 h 2566"/>
              <a:gd name="T30" fmla="*/ 749 w 3234"/>
              <a:gd name="T31" fmla="*/ 2480 h 2566"/>
              <a:gd name="T32" fmla="*/ 70 w 3234"/>
              <a:gd name="T33" fmla="*/ 1960 h 2566"/>
              <a:gd name="T34" fmla="*/ 104 w 3234"/>
              <a:gd name="T35" fmla="*/ 1357 h 2566"/>
              <a:gd name="T36" fmla="*/ 619 w 3234"/>
              <a:gd name="T37" fmla="*/ 701 h 2566"/>
              <a:gd name="T38" fmla="*/ 1122 w 3234"/>
              <a:gd name="T39" fmla="*/ 398 h 2566"/>
              <a:gd name="T40" fmla="*/ 1472 w 3234"/>
              <a:gd name="T41" fmla="*/ 425 h 2566"/>
              <a:gd name="T42" fmla="*/ 1588 w 3234"/>
              <a:gd name="T43" fmla="*/ 601 h 2566"/>
              <a:gd name="T44" fmla="*/ 2277 w 3234"/>
              <a:gd name="T45" fmla="*/ 678 h 2566"/>
              <a:gd name="T46" fmla="*/ 2208 w 3234"/>
              <a:gd name="T47" fmla="*/ 565 h 2566"/>
              <a:gd name="T48" fmla="*/ 2300 w 3234"/>
              <a:gd name="T49" fmla="*/ 492 h 2566"/>
              <a:gd name="T50" fmla="*/ 2505 w 3234"/>
              <a:gd name="T51" fmla="*/ 533 h 2566"/>
              <a:gd name="T52" fmla="*/ 2715 w 3234"/>
              <a:gd name="T53" fmla="*/ 764 h 2566"/>
              <a:gd name="T54" fmla="*/ 2739 w 3234"/>
              <a:gd name="T55" fmla="*/ 953 h 2566"/>
              <a:gd name="T56" fmla="*/ 2675 w 3234"/>
              <a:gd name="T57" fmla="*/ 1063 h 2566"/>
              <a:gd name="T58" fmla="*/ 2553 w 3234"/>
              <a:gd name="T59" fmla="*/ 1011 h 2566"/>
              <a:gd name="T60" fmla="*/ 2554 w 3234"/>
              <a:gd name="T61" fmla="*/ 907 h 2566"/>
              <a:gd name="T62" fmla="*/ 2486 w 3234"/>
              <a:gd name="T63" fmla="*/ 746 h 2566"/>
              <a:gd name="T64" fmla="*/ 2325 w 3234"/>
              <a:gd name="T65" fmla="*/ 679 h 2566"/>
              <a:gd name="T66" fmla="*/ 2102 w 3234"/>
              <a:gd name="T67" fmla="*/ 298 h 2566"/>
              <a:gd name="T68" fmla="*/ 2038 w 3234"/>
              <a:gd name="T69" fmla="*/ 95 h 2566"/>
              <a:gd name="T70" fmla="*/ 2227 w 3234"/>
              <a:gd name="T71" fmla="*/ 6 h 2566"/>
              <a:gd name="T72" fmla="*/ 2574 w 3234"/>
              <a:gd name="T73" fmla="*/ 35 h 2566"/>
              <a:gd name="T74" fmla="*/ 2886 w 3234"/>
              <a:gd name="T75" fmla="*/ 194 h 2566"/>
              <a:gd name="T76" fmla="*/ 3113 w 3234"/>
              <a:gd name="T77" fmla="*/ 456 h 2566"/>
              <a:gd name="T78" fmla="*/ 3226 w 3234"/>
              <a:gd name="T79" fmla="*/ 791 h 2566"/>
              <a:gd name="T80" fmla="*/ 3225 w 3234"/>
              <a:gd name="T81" fmla="*/ 1029 h 2566"/>
              <a:gd name="T82" fmla="*/ 3090 w 3234"/>
              <a:gd name="T83" fmla="*/ 1227 h 2566"/>
              <a:gd name="T84" fmla="*/ 2916 w 3234"/>
              <a:gd name="T85" fmla="*/ 1107 h 2566"/>
              <a:gd name="T86" fmla="*/ 2933 w 3234"/>
              <a:gd name="T87" fmla="*/ 908 h 2566"/>
              <a:gd name="T88" fmla="*/ 2813 w 3234"/>
              <a:gd name="T89" fmla="*/ 544 h 2566"/>
              <a:gd name="T90" fmla="*/ 2417 w 3234"/>
              <a:gd name="T91" fmla="*/ 306 h 2566"/>
              <a:gd name="T92" fmla="*/ 1278 w 3234"/>
              <a:gd name="T93" fmla="*/ 1152 h 2566"/>
              <a:gd name="T94" fmla="*/ 1943 w 3234"/>
              <a:gd name="T95" fmla="*/ 1302 h 2566"/>
              <a:gd name="T96" fmla="*/ 2218 w 3234"/>
              <a:gd name="T97" fmla="*/ 1719 h 2566"/>
              <a:gd name="T98" fmla="*/ 1937 w 3234"/>
              <a:gd name="T99" fmla="*/ 2152 h 2566"/>
              <a:gd name="T100" fmla="*/ 1263 w 3234"/>
              <a:gd name="T101" fmla="*/ 2353 h 2566"/>
              <a:gd name="T102" fmla="*/ 598 w 3234"/>
              <a:gd name="T103" fmla="*/ 2202 h 2566"/>
              <a:gd name="T104" fmla="*/ 324 w 3234"/>
              <a:gd name="T105" fmla="*/ 1786 h 2566"/>
              <a:gd name="T106" fmla="*/ 604 w 3234"/>
              <a:gd name="T107" fmla="*/ 1353 h 2566"/>
              <a:gd name="T108" fmla="*/ 1306 w 3234"/>
              <a:gd name="T109" fmla="*/ 1702 h 2566"/>
              <a:gd name="T110" fmla="*/ 1363 w 3234"/>
              <a:gd name="T111" fmla="*/ 1760 h 2566"/>
              <a:gd name="T112" fmla="*/ 1306 w 3234"/>
              <a:gd name="T113" fmla="*/ 1818 h 2566"/>
              <a:gd name="T114" fmla="*/ 1248 w 3234"/>
              <a:gd name="T115" fmla="*/ 1760 h 2566"/>
              <a:gd name="T116" fmla="*/ 1306 w 3234"/>
              <a:gd name="T117" fmla="*/ 1702 h 2566"/>
              <a:gd name="T118" fmla="*/ 1192 w 3234"/>
              <a:gd name="T119" fmla="*/ 1900 h 2566"/>
              <a:gd name="T120" fmla="*/ 1060 w 3234"/>
              <a:gd name="T121" fmla="*/ 2062 h 2566"/>
              <a:gd name="T122" fmla="*/ 897 w 3234"/>
              <a:gd name="T123" fmla="*/ 1930 h 2566"/>
              <a:gd name="T124" fmla="*/ 1029 w 3234"/>
              <a:gd name="T125" fmla="*/ 1768 h 2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4" h="2566">
                <a:moveTo>
                  <a:pt x="1211" y="1400"/>
                </a:moveTo>
                <a:lnTo>
                  <a:pt x="1236" y="1400"/>
                </a:lnTo>
                <a:lnTo>
                  <a:pt x="1261" y="1402"/>
                </a:lnTo>
                <a:lnTo>
                  <a:pt x="1287" y="1405"/>
                </a:lnTo>
                <a:lnTo>
                  <a:pt x="1311" y="1408"/>
                </a:lnTo>
                <a:lnTo>
                  <a:pt x="1334" y="1413"/>
                </a:lnTo>
                <a:lnTo>
                  <a:pt x="1358" y="1419"/>
                </a:lnTo>
                <a:lnTo>
                  <a:pt x="1380" y="1426"/>
                </a:lnTo>
                <a:lnTo>
                  <a:pt x="1404" y="1433"/>
                </a:lnTo>
                <a:lnTo>
                  <a:pt x="1425" y="1442"/>
                </a:lnTo>
                <a:lnTo>
                  <a:pt x="1447" y="1451"/>
                </a:lnTo>
                <a:lnTo>
                  <a:pt x="1467" y="1461"/>
                </a:lnTo>
                <a:lnTo>
                  <a:pt x="1487" y="1472"/>
                </a:lnTo>
                <a:lnTo>
                  <a:pt x="1507" y="1484"/>
                </a:lnTo>
                <a:lnTo>
                  <a:pt x="1526" y="1496"/>
                </a:lnTo>
                <a:lnTo>
                  <a:pt x="1544" y="1510"/>
                </a:lnTo>
                <a:lnTo>
                  <a:pt x="1561" y="1525"/>
                </a:lnTo>
                <a:lnTo>
                  <a:pt x="1577" y="1539"/>
                </a:lnTo>
                <a:lnTo>
                  <a:pt x="1592" y="1555"/>
                </a:lnTo>
                <a:lnTo>
                  <a:pt x="1607" y="1571"/>
                </a:lnTo>
                <a:lnTo>
                  <a:pt x="1621" y="1587"/>
                </a:lnTo>
                <a:lnTo>
                  <a:pt x="1634" y="1604"/>
                </a:lnTo>
                <a:lnTo>
                  <a:pt x="1646" y="1622"/>
                </a:lnTo>
                <a:lnTo>
                  <a:pt x="1657" y="1640"/>
                </a:lnTo>
                <a:lnTo>
                  <a:pt x="1667" y="1660"/>
                </a:lnTo>
                <a:lnTo>
                  <a:pt x="1675" y="1679"/>
                </a:lnTo>
                <a:lnTo>
                  <a:pt x="1683" y="1699"/>
                </a:lnTo>
                <a:lnTo>
                  <a:pt x="1690" y="1719"/>
                </a:lnTo>
                <a:lnTo>
                  <a:pt x="1695" y="1739"/>
                </a:lnTo>
                <a:lnTo>
                  <a:pt x="1700" y="1760"/>
                </a:lnTo>
                <a:lnTo>
                  <a:pt x="1703" y="1781"/>
                </a:lnTo>
                <a:lnTo>
                  <a:pt x="1705" y="1803"/>
                </a:lnTo>
                <a:lnTo>
                  <a:pt x="1705" y="1825"/>
                </a:lnTo>
                <a:lnTo>
                  <a:pt x="1705" y="1847"/>
                </a:lnTo>
                <a:lnTo>
                  <a:pt x="1703" y="1868"/>
                </a:lnTo>
                <a:lnTo>
                  <a:pt x="1700" y="1890"/>
                </a:lnTo>
                <a:lnTo>
                  <a:pt x="1695" y="1910"/>
                </a:lnTo>
                <a:lnTo>
                  <a:pt x="1690" y="1931"/>
                </a:lnTo>
                <a:lnTo>
                  <a:pt x="1683" y="1952"/>
                </a:lnTo>
                <a:lnTo>
                  <a:pt x="1675" y="1971"/>
                </a:lnTo>
                <a:lnTo>
                  <a:pt x="1667" y="1991"/>
                </a:lnTo>
                <a:lnTo>
                  <a:pt x="1657" y="2009"/>
                </a:lnTo>
                <a:lnTo>
                  <a:pt x="1646" y="2028"/>
                </a:lnTo>
                <a:lnTo>
                  <a:pt x="1634" y="2045"/>
                </a:lnTo>
                <a:lnTo>
                  <a:pt x="1621" y="2062"/>
                </a:lnTo>
                <a:lnTo>
                  <a:pt x="1607" y="2080"/>
                </a:lnTo>
                <a:lnTo>
                  <a:pt x="1592" y="2096"/>
                </a:lnTo>
                <a:lnTo>
                  <a:pt x="1577" y="2111"/>
                </a:lnTo>
                <a:lnTo>
                  <a:pt x="1561" y="2126"/>
                </a:lnTo>
                <a:lnTo>
                  <a:pt x="1544" y="2140"/>
                </a:lnTo>
                <a:lnTo>
                  <a:pt x="1526" y="2153"/>
                </a:lnTo>
                <a:lnTo>
                  <a:pt x="1507" y="2166"/>
                </a:lnTo>
                <a:lnTo>
                  <a:pt x="1487" y="2177"/>
                </a:lnTo>
                <a:lnTo>
                  <a:pt x="1467" y="2188"/>
                </a:lnTo>
                <a:lnTo>
                  <a:pt x="1447" y="2199"/>
                </a:lnTo>
                <a:lnTo>
                  <a:pt x="1425" y="2208"/>
                </a:lnTo>
                <a:lnTo>
                  <a:pt x="1404" y="2217"/>
                </a:lnTo>
                <a:lnTo>
                  <a:pt x="1380" y="2225"/>
                </a:lnTo>
                <a:lnTo>
                  <a:pt x="1358" y="2232"/>
                </a:lnTo>
                <a:lnTo>
                  <a:pt x="1334" y="2237"/>
                </a:lnTo>
                <a:lnTo>
                  <a:pt x="1311" y="2242"/>
                </a:lnTo>
                <a:lnTo>
                  <a:pt x="1287" y="2246"/>
                </a:lnTo>
                <a:lnTo>
                  <a:pt x="1261" y="2248"/>
                </a:lnTo>
                <a:lnTo>
                  <a:pt x="1236" y="2250"/>
                </a:lnTo>
                <a:lnTo>
                  <a:pt x="1211" y="2250"/>
                </a:lnTo>
                <a:lnTo>
                  <a:pt x="1186" y="2250"/>
                </a:lnTo>
                <a:lnTo>
                  <a:pt x="1160" y="2248"/>
                </a:lnTo>
                <a:lnTo>
                  <a:pt x="1135" y="2246"/>
                </a:lnTo>
                <a:lnTo>
                  <a:pt x="1111" y="2242"/>
                </a:lnTo>
                <a:lnTo>
                  <a:pt x="1087" y="2237"/>
                </a:lnTo>
                <a:lnTo>
                  <a:pt x="1064" y="2232"/>
                </a:lnTo>
                <a:lnTo>
                  <a:pt x="1040" y="2225"/>
                </a:lnTo>
                <a:lnTo>
                  <a:pt x="1018" y="2217"/>
                </a:lnTo>
                <a:lnTo>
                  <a:pt x="996" y="2208"/>
                </a:lnTo>
                <a:lnTo>
                  <a:pt x="975" y="2199"/>
                </a:lnTo>
                <a:lnTo>
                  <a:pt x="955" y="2188"/>
                </a:lnTo>
                <a:lnTo>
                  <a:pt x="934" y="2177"/>
                </a:lnTo>
                <a:lnTo>
                  <a:pt x="914" y="2166"/>
                </a:lnTo>
                <a:lnTo>
                  <a:pt x="896" y="2153"/>
                </a:lnTo>
                <a:lnTo>
                  <a:pt x="878" y="2140"/>
                </a:lnTo>
                <a:lnTo>
                  <a:pt x="861" y="2126"/>
                </a:lnTo>
                <a:lnTo>
                  <a:pt x="845" y="2111"/>
                </a:lnTo>
                <a:lnTo>
                  <a:pt x="828" y="2096"/>
                </a:lnTo>
                <a:lnTo>
                  <a:pt x="814" y="2080"/>
                </a:lnTo>
                <a:lnTo>
                  <a:pt x="800" y="2062"/>
                </a:lnTo>
                <a:lnTo>
                  <a:pt x="787" y="2045"/>
                </a:lnTo>
                <a:lnTo>
                  <a:pt x="776" y="2028"/>
                </a:lnTo>
                <a:lnTo>
                  <a:pt x="765" y="2009"/>
                </a:lnTo>
                <a:lnTo>
                  <a:pt x="755" y="1991"/>
                </a:lnTo>
                <a:lnTo>
                  <a:pt x="746" y="1971"/>
                </a:lnTo>
                <a:lnTo>
                  <a:pt x="739" y="1952"/>
                </a:lnTo>
                <a:lnTo>
                  <a:pt x="732" y="1931"/>
                </a:lnTo>
                <a:lnTo>
                  <a:pt x="726" y="1910"/>
                </a:lnTo>
                <a:lnTo>
                  <a:pt x="721" y="1890"/>
                </a:lnTo>
                <a:lnTo>
                  <a:pt x="718" y="1868"/>
                </a:lnTo>
                <a:lnTo>
                  <a:pt x="716" y="1847"/>
                </a:lnTo>
                <a:lnTo>
                  <a:pt x="716" y="1825"/>
                </a:lnTo>
                <a:lnTo>
                  <a:pt x="716" y="1803"/>
                </a:lnTo>
                <a:lnTo>
                  <a:pt x="718" y="1781"/>
                </a:lnTo>
                <a:lnTo>
                  <a:pt x="721" y="1760"/>
                </a:lnTo>
                <a:lnTo>
                  <a:pt x="726" y="1739"/>
                </a:lnTo>
                <a:lnTo>
                  <a:pt x="732" y="1719"/>
                </a:lnTo>
                <a:lnTo>
                  <a:pt x="739" y="1699"/>
                </a:lnTo>
                <a:lnTo>
                  <a:pt x="746" y="1679"/>
                </a:lnTo>
                <a:lnTo>
                  <a:pt x="755" y="1660"/>
                </a:lnTo>
                <a:lnTo>
                  <a:pt x="765" y="1640"/>
                </a:lnTo>
                <a:lnTo>
                  <a:pt x="776" y="1622"/>
                </a:lnTo>
                <a:lnTo>
                  <a:pt x="787" y="1604"/>
                </a:lnTo>
                <a:lnTo>
                  <a:pt x="800" y="1587"/>
                </a:lnTo>
                <a:lnTo>
                  <a:pt x="814" y="1571"/>
                </a:lnTo>
                <a:lnTo>
                  <a:pt x="828" y="1555"/>
                </a:lnTo>
                <a:lnTo>
                  <a:pt x="845" y="1539"/>
                </a:lnTo>
                <a:lnTo>
                  <a:pt x="861" y="1525"/>
                </a:lnTo>
                <a:lnTo>
                  <a:pt x="878" y="1510"/>
                </a:lnTo>
                <a:lnTo>
                  <a:pt x="896" y="1496"/>
                </a:lnTo>
                <a:lnTo>
                  <a:pt x="914" y="1484"/>
                </a:lnTo>
                <a:lnTo>
                  <a:pt x="934" y="1472"/>
                </a:lnTo>
                <a:lnTo>
                  <a:pt x="955" y="1461"/>
                </a:lnTo>
                <a:lnTo>
                  <a:pt x="975" y="1451"/>
                </a:lnTo>
                <a:lnTo>
                  <a:pt x="996" y="1442"/>
                </a:lnTo>
                <a:lnTo>
                  <a:pt x="1018" y="1433"/>
                </a:lnTo>
                <a:lnTo>
                  <a:pt x="1040" y="1426"/>
                </a:lnTo>
                <a:lnTo>
                  <a:pt x="1064" y="1419"/>
                </a:lnTo>
                <a:lnTo>
                  <a:pt x="1087" y="1413"/>
                </a:lnTo>
                <a:lnTo>
                  <a:pt x="1111" y="1408"/>
                </a:lnTo>
                <a:lnTo>
                  <a:pt x="1135" y="1405"/>
                </a:lnTo>
                <a:lnTo>
                  <a:pt x="1160" y="1402"/>
                </a:lnTo>
                <a:lnTo>
                  <a:pt x="1186" y="1400"/>
                </a:lnTo>
                <a:lnTo>
                  <a:pt x="1211" y="1400"/>
                </a:lnTo>
                <a:close/>
                <a:moveTo>
                  <a:pt x="1573" y="848"/>
                </a:moveTo>
                <a:lnTo>
                  <a:pt x="1575" y="850"/>
                </a:lnTo>
                <a:lnTo>
                  <a:pt x="1579" y="851"/>
                </a:lnTo>
                <a:lnTo>
                  <a:pt x="1585" y="851"/>
                </a:lnTo>
                <a:lnTo>
                  <a:pt x="1591" y="851"/>
                </a:lnTo>
                <a:lnTo>
                  <a:pt x="1608" y="847"/>
                </a:lnTo>
                <a:lnTo>
                  <a:pt x="1629" y="840"/>
                </a:lnTo>
                <a:lnTo>
                  <a:pt x="1682" y="821"/>
                </a:lnTo>
                <a:lnTo>
                  <a:pt x="1751" y="796"/>
                </a:lnTo>
                <a:lnTo>
                  <a:pt x="1789" y="783"/>
                </a:lnTo>
                <a:lnTo>
                  <a:pt x="1830" y="771"/>
                </a:lnTo>
                <a:lnTo>
                  <a:pt x="1875" y="760"/>
                </a:lnTo>
                <a:lnTo>
                  <a:pt x="1921" y="751"/>
                </a:lnTo>
                <a:lnTo>
                  <a:pt x="1945" y="747"/>
                </a:lnTo>
                <a:lnTo>
                  <a:pt x="1970" y="743"/>
                </a:lnTo>
                <a:lnTo>
                  <a:pt x="1995" y="741"/>
                </a:lnTo>
                <a:lnTo>
                  <a:pt x="2020" y="739"/>
                </a:lnTo>
                <a:lnTo>
                  <a:pt x="2045" y="737"/>
                </a:lnTo>
                <a:lnTo>
                  <a:pt x="2072" y="737"/>
                </a:lnTo>
                <a:lnTo>
                  <a:pt x="2098" y="738"/>
                </a:lnTo>
                <a:lnTo>
                  <a:pt x="2125" y="739"/>
                </a:lnTo>
                <a:lnTo>
                  <a:pt x="2152" y="742"/>
                </a:lnTo>
                <a:lnTo>
                  <a:pt x="2178" y="746"/>
                </a:lnTo>
                <a:lnTo>
                  <a:pt x="2202" y="752"/>
                </a:lnTo>
                <a:lnTo>
                  <a:pt x="2223" y="759"/>
                </a:lnTo>
                <a:lnTo>
                  <a:pt x="2243" y="767"/>
                </a:lnTo>
                <a:lnTo>
                  <a:pt x="2261" y="776"/>
                </a:lnTo>
                <a:lnTo>
                  <a:pt x="2277" y="787"/>
                </a:lnTo>
                <a:lnTo>
                  <a:pt x="2293" y="798"/>
                </a:lnTo>
                <a:lnTo>
                  <a:pt x="2306" y="810"/>
                </a:lnTo>
                <a:lnTo>
                  <a:pt x="2318" y="824"/>
                </a:lnTo>
                <a:lnTo>
                  <a:pt x="2328" y="837"/>
                </a:lnTo>
                <a:lnTo>
                  <a:pt x="2337" y="852"/>
                </a:lnTo>
                <a:lnTo>
                  <a:pt x="2345" y="866"/>
                </a:lnTo>
                <a:lnTo>
                  <a:pt x="2351" y="882"/>
                </a:lnTo>
                <a:lnTo>
                  <a:pt x="2356" y="898"/>
                </a:lnTo>
                <a:lnTo>
                  <a:pt x="2360" y="914"/>
                </a:lnTo>
                <a:lnTo>
                  <a:pt x="2363" y="930"/>
                </a:lnTo>
                <a:lnTo>
                  <a:pt x="2365" y="947"/>
                </a:lnTo>
                <a:lnTo>
                  <a:pt x="2366" y="965"/>
                </a:lnTo>
                <a:lnTo>
                  <a:pt x="2366" y="981"/>
                </a:lnTo>
                <a:lnTo>
                  <a:pt x="2365" y="998"/>
                </a:lnTo>
                <a:lnTo>
                  <a:pt x="2364" y="1015"/>
                </a:lnTo>
                <a:lnTo>
                  <a:pt x="2361" y="1031"/>
                </a:lnTo>
                <a:lnTo>
                  <a:pt x="2359" y="1048"/>
                </a:lnTo>
                <a:lnTo>
                  <a:pt x="2355" y="1064"/>
                </a:lnTo>
                <a:lnTo>
                  <a:pt x="2351" y="1079"/>
                </a:lnTo>
                <a:lnTo>
                  <a:pt x="2347" y="1094"/>
                </a:lnTo>
                <a:lnTo>
                  <a:pt x="2342" y="1110"/>
                </a:lnTo>
                <a:lnTo>
                  <a:pt x="2336" y="1124"/>
                </a:lnTo>
                <a:lnTo>
                  <a:pt x="2331" y="1137"/>
                </a:lnTo>
                <a:lnTo>
                  <a:pt x="2325" y="1149"/>
                </a:lnTo>
                <a:lnTo>
                  <a:pt x="2319" y="1161"/>
                </a:lnTo>
                <a:lnTo>
                  <a:pt x="2313" y="1172"/>
                </a:lnTo>
                <a:lnTo>
                  <a:pt x="2306" y="1182"/>
                </a:lnTo>
                <a:lnTo>
                  <a:pt x="2301" y="1192"/>
                </a:lnTo>
                <a:lnTo>
                  <a:pt x="2298" y="1201"/>
                </a:lnTo>
                <a:lnTo>
                  <a:pt x="2298" y="1206"/>
                </a:lnTo>
                <a:lnTo>
                  <a:pt x="2298" y="1211"/>
                </a:lnTo>
                <a:lnTo>
                  <a:pt x="2300" y="1215"/>
                </a:lnTo>
                <a:lnTo>
                  <a:pt x="2302" y="1220"/>
                </a:lnTo>
                <a:lnTo>
                  <a:pt x="2306" y="1224"/>
                </a:lnTo>
                <a:lnTo>
                  <a:pt x="2310" y="1229"/>
                </a:lnTo>
                <a:lnTo>
                  <a:pt x="2316" y="1234"/>
                </a:lnTo>
                <a:lnTo>
                  <a:pt x="2324" y="1240"/>
                </a:lnTo>
                <a:lnTo>
                  <a:pt x="2356" y="1255"/>
                </a:lnTo>
                <a:lnTo>
                  <a:pt x="2407" y="1277"/>
                </a:lnTo>
                <a:lnTo>
                  <a:pt x="2437" y="1290"/>
                </a:lnTo>
                <a:lnTo>
                  <a:pt x="2469" y="1306"/>
                </a:lnTo>
                <a:lnTo>
                  <a:pt x="2503" y="1324"/>
                </a:lnTo>
                <a:lnTo>
                  <a:pt x="2538" y="1344"/>
                </a:lnTo>
                <a:lnTo>
                  <a:pt x="2555" y="1356"/>
                </a:lnTo>
                <a:lnTo>
                  <a:pt x="2572" y="1368"/>
                </a:lnTo>
                <a:lnTo>
                  <a:pt x="2589" y="1382"/>
                </a:lnTo>
                <a:lnTo>
                  <a:pt x="2606" y="1395"/>
                </a:lnTo>
                <a:lnTo>
                  <a:pt x="2623" y="1410"/>
                </a:lnTo>
                <a:lnTo>
                  <a:pt x="2639" y="1425"/>
                </a:lnTo>
                <a:lnTo>
                  <a:pt x="2654" y="1441"/>
                </a:lnTo>
                <a:lnTo>
                  <a:pt x="2669" y="1458"/>
                </a:lnTo>
                <a:lnTo>
                  <a:pt x="2682" y="1476"/>
                </a:lnTo>
                <a:lnTo>
                  <a:pt x="2695" y="1495"/>
                </a:lnTo>
                <a:lnTo>
                  <a:pt x="2707" y="1516"/>
                </a:lnTo>
                <a:lnTo>
                  <a:pt x="2719" y="1537"/>
                </a:lnTo>
                <a:lnTo>
                  <a:pt x="2728" y="1559"/>
                </a:lnTo>
                <a:lnTo>
                  <a:pt x="2738" y="1582"/>
                </a:lnTo>
                <a:lnTo>
                  <a:pt x="2746" y="1606"/>
                </a:lnTo>
                <a:lnTo>
                  <a:pt x="2752" y="1631"/>
                </a:lnTo>
                <a:lnTo>
                  <a:pt x="2756" y="1659"/>
                </a:lnTo>
                <a:lnTo>
                  <a:pt x="2757" y="1688"/>
                </a:lnTo>
                <a:lnTo>
                  <a:pt x="2754" y="1719"/>
                </a:lnTo>
                <a:lnTo>
                  <a:pt x="2749" y="1751"/>
                </a:lnTo>
                <a:lnTo>
                  <a:pt x="2741" y="1784"/>
                </a:lnTo>
                <a:lnTo>
                  <a:pt x="2729" y="1820"/>
                </a:lnTo>
                <a:lnTo>
                  <a:pt x="2715" y="1856"/>
                </a:lnTo>
                <a:lnTo>
                  <a:pt x="2697" y="1893"/>
                </a:lnTo>
                <a:lnTo>
                  <a:pt x="2677" y="1930"/>
                </a:lnTo>
                <a:lnTo>
                  <a:pt x="2654" y="1969"/>
                </a:lnTo>
                <a:lnTo>
                  <a:pt x="2628" y="2007"/>
                </a:lnTo>
                <a:lnTo>
                  <a:pt x="2597" y="2046"/>
                </a:lnTo>
                <a:lnTo>
                  <a:pt x="2565" y="2085"/>
                </a:lnTo>
                <a:lnTo>
                  <a:pt x="2530" y="2123"/>
                </a:lnTo>
                <a:lnTo>
                  <a:pt x="2491" y="2161"/>
                </a:lnTo>
                <a:lnTo>
                  <a:pt x="2450" y="2198"/>
                </a:lnTo>
                <a:lnTo>
                  <a:pt x="2405" y="2235"/>
                </a:lnTo>
                <a:lnTo>
                  <a:pt x="2357" y="2271"/>
                </a:lnTo>
                <a:lnTo>
                  <a:pt x="2307" y="2305"/>
                </a:lnTo>
                <a:lnTo>
                  <a:pt x="2253" y="2338"/>
                </a:lnTo>
                <a:lnTo>
                  <a:pt x="2197" y="2370"/>
                </a:lnTo>
                <a:lnTo>
                  <a:pt x="2137" y="2400"/>
                </a:lnTo>
                <a:lnTo>
                  <a:pt x="2075" y="2428"/>
                </a:lnTo>
                <a:lnTo>
                  <a:pt x="2009" y="2454"/>
                </a:lnTo>
                <a:lnTo>
                  <a:pt x="1940" y="2478"/>
                </a:lnTo>
                <a:lnTo>
                  <a:pt x="1869" y="2500"/>
                </a:lnTo>
                <a:lnTo>
                  <a:pt x="1794" y="2518"/>
                </a:lnTo>
                <a:lnTo>
                  <a:pt x="1716" y="2534"/>
                </a:lnTo>
                <a:lnTo>
                  <a:pt x="1636" y="2547"/>
                </a:lnTo>
                <a:lnTo>
                  <a:pt x="1552" y="2557"/>
                </a:lnTo>
                <a:lnTo>
                  <a:pt x="1466" y="2563"/>
                </a:lnTo>
                <a:lnTo>
                  <a:pt x="1376" y="2566"/>
                </a:lnTo>
                <a:lnTo>
                  <a:pt x="1287" y="2565"/>
                </a:lnTo>
                <a:lnTo>
                  <a:pt x="1201" y="2562"/>
                </a:lnTo>
                <a:lnTo>
                  <a:pt x="1117" y="2555"/>
                </a:lnTo>
                <a:lnTo>
                  <a:pt x="1037" y="2545"/>
                </a:lnTo>
                <a:lnTo>
                  <a:pt x="961" y="2533"/>
                </a:lnTo>
                <a:lnTo>
                  <a:pt x="887" y="2518"/>
                </a:lnTo>
                <a:lnTo>
                  <a:pt x="816" y="2501"/>
                </a:lnTo>
                <a:lnTo>
                  <a:pt x="749" y="2480"/>
                </a:lnTo>
                <a:lnTo>
                  <a:pt x="684" y="2458"/>
                </a:lnTo>
                <a:lnTo>
                  <a:pt x="623" y="2434"/>
                </a:lnTo>
                <a:lnTo>
                  <a:pt x="564" y="2409"/>
                </a:lnTo>
                <a:lnTo>
                  <a:pt x="509" y="2381"/>
                </a:lnTo>
                <a:lnTo>
                  <a:pt x="456" y="2351"/>
                </a:lnTo>
                <a:lnTo>
                  <a:pt x="406" y="2320"/>
                </a:lnTo>
                <a:lnTo>
                  <a:pt x="359" y="2288"/>
                </a:lnTo>
                <a:lnTo>
                  <a:pt x="316" y="2255"/>
                </a:lnTo>
                <a:lnTo>
                  <a:pt x="274" y="2220"/>
                </a:lnTo>
                <a:lnTo>
                  <a:pt x="237" y="2184"/>
                </a:lnTo>
                <a:lnTo>
                  <a:pt x="202" y="2148"/>
                </a:lnTo>
                <a:lnTo>
                  <a:pt x="170" y="2111"/>
                </a:lnTo>
                <a:lnTo>
                  <a:pt x="140" y="2073"/>
                </a:lnTo>
                <a:lnTo>
                  <a:pt x="114" y="2036"/>
                </a:lnTo>
                <a:lnTo>
                  <a:pt x="91" y="1998"/>
                </a:lnTo>
                <a:lnTo>
                  <a:pt x="70" y="1960"/>
                </a:lnTo>
                <a:lnTo>
                  <a:pt x="51" y="1921"/>
                </a:lnTo>
                <a:lnTo>
                  <a:pt x="36" y="1883"/>
                </a:lnTo>
                <a:lnTo>
                  <a:pt x="23" y="1846"/>
                </a:lnTo>
                <a:lnTo>
                  <a:pt x="13" y="1808"/>
                </a:lnTo>
                <a:lnTo>
                  <a:pt x="6" y="1771"/>
                </a:lnTo>
                <a:lnTo>
                  <a:pt x="2" y="1735"/>
                </a:lnTo>
                <a:lnTo>
                  <a:pt x="0" y="1701"/>
                </a:lnTo>
                <a:lnTo>
                  <a:pt x="1" y="1667"/>
                </a:lnTo>
                <a:lnTo>
                  <a:pt x="4" y="1632"/>
                </a:lnTo>
                <a:lnTo>
                  <a:pt x="11" y="1596"/>
                </a:lnTo>
                <a:lnTo>
                  <a:pt x="20" y="1559"/>
                </a:lnTo>
                <a:lnTo>
                  <a:pt x="32" y="1521"/>
                </a:lnTo>
                <a:lnTo>
                  <a:pt x="47" y="1481"/>
                </a:lnTo>
                <a:lnTo>
                  <a:pt x="64" y="1441"/>
                </a:lnTo>
                <a:lnTo>
                  <a:pt x="83" y="1400"/>
                </a:lnTo>
                <a:lnTo>
                  <a:pt x="104" y="1357"/>
                </a:lnTo>
                <a:lnTo>
                  <a:pt x="127" y="1315"/>
                </a:lnTo>
                <a:lnTo>
                  <a:pt x="152" y="1272"/>
                </a:lnTo>
                <a:lnTo>
                  <a:pt x="179" y="1228"/>
                </a:lnTo>
                <a:lnTo>
                  <a:pt x="207" y="1185"/>
                </a:lnTo>
                <a:lnTo>
                  <a:pt x="237" y="1142"/>
                </a:lnTo>
                <a:lnTo>
                  <a:pt x="267" y="1099"/>
                </a:lnTo>
                <a:lnTo>
                  <a:pt x="300" y="1056"/>
                </a:lnTo>
                <a:lnTo>
                  <a:pt x="333" y="1013"/>
                </a:lnTo>
                <a:lnTo>
                  <a:pt x="367" y="971"/>
                </a:lnTo>
                <a:lnTo>
                  <a:pt x="402" y="929"/>
                </a:lnTo>
                <a:lnTo>
                  <a:pt x="437" y="889"/>
                </a:lnTo>
                <a:lnTo>
                  <a:pt x="473" y="849"/>
                </a:lnTo>
                <a:lnTo>
                  <a:pt x="510" y="810"/>
                </a:lnTo>
                <a:lnTo>
                  <a:pt x="546" y="772"/>
                </a:lnTo>
                <a:lnTo>
                  <a:pt x="582" y="736"/>
                </a:lnTo>
                <a:lnTo>
                  <a:pt x="619" y="701"/>
                </a:lnTo>
                <a:lnTo>
                  <a:pt x="655" y="667"/>
                </a:lnTo>
                <a:lnTo>
                  <a:pt x="690" y="636"/>
                </a:lnTo>
                <a:lnTo>
                  <a:pt x="726" y="606"/>
                </a:lnTo>
                <a:lnTo>
                  <a:pt x="761" y="579"/>
                </a:lnTo>
                <a:lnTo>
                  <a:pt x="794" y="553"/>
                </a:lnTo>
                <a:lnTo>
                  <a:pt x="827" y="529"/>
                </a:lnTo>
                <a:lnTo>
                  <a:pt x="860" y="508"/>
                </a:lnTo>
                <a:lnTo>
                  <a:pt x="891" y="490"/>
                </a:lnTo>
                <a:lnTo>
                  <a:pt x="921" y="473"/>
                </a:lnTo>
                <a:lnTo>
                  <a:pt x="951" y="458"/>
                </a:lnTo>
                <a:lnTo>
                  <a:pt x="981" y="445"/>
                </a:lnTo>
                <a:lnTo>
                  <a:pt x="1010" y="433"/>
                </a:lnTo>
                <a:lnTo>
                  <a:pt x="1038" y="422"/>
                </a:lnTo>
                <a:lnTo>
                  <a:pt x="1067" y="413"/>
                </a:lnTo>
                <a:lnTo>
                  <a:pt x="1095" y="405"/>
                </a:lnTo>
                <a:lnTo>
                  <a:pt x="1122" y="398"/>
                </a:lnTo>
                <a:lnTo>
                  <a:pt x="1149" y="391"/>
                </a:lnTo>
                <a:lnTo>
                  <a:pt x="1176" y="387"/>
                </a:lnTo>
                <a:lnTo>
                  <a:pt x="1202" y="384"/>
                </a:lnTo>
                <a:lnTo>
                  <a:pt x="1227" y="381"/>
                </a:lnTo>
                <a:lnTo>
                  <a:pt x="1251" y="380"/>
                </a:lnTo>
                <a:lnTo>
                  <a:pt x="1275" y="380"/>
                </a:lnTo>
                <a:lnTo>
                  <a:pt x="1299" y="381"/>
                </a:lnTo>
                <a:lnTo>
                  <a:pt x="1321" y="383"/>
                </a:lnTo>
                <a:lnTo>
                  <a:pt x="1343" y="385"/>
                </a:lnTo>
                <a:lnTo>
                  <a:pt x="1364" y="389"/>
                </a:lnTo>
                <a:lnTo>
                  <a:pt x="1384" y="393"/>
                </a:lnTo>
                <a:lnTo>
                  <a:pt x="1404" y="399"/>
                </a:lnTo>
                <a:lnTo>
                  <a:pt x="1423" y="404"/>
                </a:lnTo>
                <a:lnTo>
                  <a:pt x="1440" y="411"/>
                </a:lnTo>
                <a:lnTo>
                  <a:pt x="1457" y="418"/>
                </a:lnTo>
                <a:lnTo>
                  <a:pt x="1472" y="425"/>
                </a:lnTo>
                <a:lnTo>
                  <a:pt x="1487" y="433"/>
                </a:lnTo>
                <a:lnTo>
                  <a:pt x="1501" y="442"/>
                </a:lnTo>
                <a:lnTo>
                  <a:pt x="1514" y="451"/>
                </a:lnTo>
                <a:lnTo>
                  <a:pt x="1526" y="460"/>
                </a:lnTo>
                <a:lnTo>
                  <a:pt x="1536" y="470"/>
                </a:lnTo>
                <a:lnTo>
                  <a:pt x="1546" y="480"/>
                </a:lnTo>
                <a:lnTo>
                  <a:pt x="1554" y="490"/>
                </a:lnTo>
                <a:lnTo>
                  <a:pt x="1561" y="501"/>
                </a:lnTo>
                <a:lnTo>
                  <a:pt x="1567" y="512"/>
                </a:lnTo>
                <a:lnTo>
                  <a:pt x="1572" y="523"/>
                </a:lnTo>
                <a:lnTo>
                  <a:pt x="1576" y="536"/>
                </a:lnTo>
                <a:lnTo>
                  <a:pt x="1580" y="549"/>
                </a:lnTo>
                <a:lnTo>
                  <a:pt x="1583" y="561"/>
                </a:lnTo>
                <a:lnTo>
                  <a:pt x="1585" y="574"/>
                </a:lnTo>
                <a:lnTo>
                  <a:pt x="1587" y="588"/>
                </a:lnTo>
                <a:lnTo>
                  <a:pt x="1588" y="601"/>
                </a:lnTo>
                <a:lnTo>
                  <a:pt x="1590" y="629"/>
                </a:lnTo>
                <a:lnTo>
                  <a:pt x="1590" y="656"/>
                </a:lnTo>
                <a:lnTo>
                  <a:pt x="1589" y="685"/>
                </a:lnTo>
                <a:lnTo>
                  <a:pt x="1586" y="711"/>
                </a:lnTo>
                <a:lnTo>
                  <a:pt x="1580" y="761"/>
                </a:lnTo>
                <a:lnTo>
                  <a:pt x="1574" y="802"/>
                </a:lnTo>
                <a:lnTo>
                  <a:pt x="1572" y="820"/>
                </a:lnTo>
                <a:lnTo>
                  <a:pt x="1571" y="833"/>
                </a:lnTo>
                <a:lnTo>
                  <a:pt x="1571" y="838"/>
                </a:lnTo>
                <a:lnTo>
                  <a:pt x="1571" y="842"/>
                </a:lnTo>
                <a:lnTo>
                  <a:pt x="1572" y="845"/>
                </a:lnTo>
                <a:lnTo>
                  <a:pt x="1573" y="848"/>
                </a:lnTo>
                <a:close/>
                <a:moveTo>
                  <a:pt x="2306" y="680"/>
                </a:moveTo>
                <a:lnTo>
                  <a:pt x="2296" y="680"/>
                </a:lnTo>
                <a:lnTo>
                  <a:pt x="2287" y="679"/>
                </a:lnTo>
                <a:lnTo>
                  <a:pt x="2277" y="678"/>
                </a:lnTo>
                <a:lnTo>
                  <a:pt x="2268" y="675"/>
                </a:lnTo>
                <a:lnTo>
                  <a:pt x="2260" y="671"/>
                </a:lnTo>
                <a:lnTo>
                  <a:pt x="2252" y="667"/>
                </a:lnTo>
                <a:lnTo>
                  <a:pt x="2244" y="662"/>
                </a:lnTo>
                <a:lnTo>
                  <a:pt x="2238" y="656"/>
                </a:lnTo>
                <a:lnTo>
                  <a:pt x="2231" y="650"/>
                </a:lnTo>
                <a:lnTo>
                  <a:pt x="2225" y="643"/>
                </a:lnTo>
                <a:lnTo>
                  <a:pt x="2220" y="636"/>
                </a:lnTo>
                <a:lnTo>
                  <a:pt x="2216" y="628"/>
                </a:lnTo>
                <a:lnTo>
                  <a:pt x="2212" y="620"/>
                </a:lnTo>
                <a:lnTo>
                  <a:pt x="2209" y="611"/>
                </a:lnTo>
                <a:lnTo>
                  <a:pt x="2207" y="602"/>
                </a:lnTo>
                <a:lnTo>
                  <a:pt x="2206" y="593"/>
                </a:lnTo>
                <a:lnTo>
                  <a:pt x="2206" y="583"/>
                </a:lnTo>
                <a:lnTo>
                  <a:pt x="2206" y="574"/>
                </a:lnTo>
                <a:lnTo>
                  <a:pt x="2208" y="565"/>
                </a:lnTo>
                <a:lnTo>
                  <a:pt x="2210" y="556"/>
                </a:lnTo>
                <a:lnTo>
                  <a:pt x="2214" y="548"/>
                </a:lnTo>
                <a:lnTo>
                  <a:pt x="2218" y="540"/>
                </a:lnTo>
                <a:lnTo>
                  <a:pt x="2223" y="531"/>
                </a:lnTo>
                <a:lnTo>
                  <a:pt x="2228" y="524"/>
                </a:lnTo>
                <a:lnTo>
                  <a:pt x="2234" y="518"/>
                </a:lnTo>
                <a:lnTo>
                  <a:pt x="2241" y="512"/>
                </a:lnTo>
                <a:lnTo>
                  <a:pt x="2248" y="507"/>
                </a:lnTo>
                <a:lnTo>
                  <a:pt x="2256" y="502"/>
                </a:lnTo>
                <a:lnTo>
                  <a:pt x="2265" y="499"/>
                </a:lnTo>
                <a:lnTo>
                  <a:pt x="2273" y="496"/>
                </a:lnTo>
                <a:lnTo>
                  <a:pt x="2282" y="494"/>
                </a:lnTo>
                <a:lnTo>
                  <a:pt x="2293" y="493"/>
                </a:lnTo>
                <a:lnTo>
                  <a:pt x="2295" y="492"/>
                </a:lnTo>
                <a:lnTo>
                  <a:pt x="2297" y="492"/>
                </a:lnTo>
                <a:lnTo>
                  <a:pt x="2300" y="492"/>
                </a:lnTo>
                <a:lnTo>
                  <a:pt x="2301" y="492"/>
                </a:lnTo>
                <a:lnTo>
                  <a:pt x="2304" y="492"/>
                </a:lnTo>
                <a:lnTo>
                  <a:pt x="2305" y="492"/>
                </a:lnTo>
                <a:lnTo>
                  <a:pt x="2317" y="492"/>
                </a:lnTo>
                <a:lnTo>
                  <a:pt x="2325" y="491"/>
                </a:lnTo>
                <a:lnTo>
                  <a:pt x="2325" y="491"/>
                </a:lnTo>
                <a:lnTo>
                  <a:pt x="2325" y="492"/>
                </a:lnTo>
                <a:lnTo>
                  <a:pt x="2346" y="492"/>
                </a:lnTo>
                <a:lnTo>
                  <a:pt x="2367" y="494"/>
                </a:lnTo>
                <a:lnTo>
                  <a:pt x="2388" y="497"/>
                </a:lnTo>
                <a:lnTo>
                  <a:pt x="2409" y="500"/>
                </a:lnTo>
                <a:lnTo>
                  <a:pt x="2429" y="505"/>
                </a:lnTo>
                <a:lnTo>
                  <a:pt x="2448" y="510"/>
                </a:lnTo>
                <a:lnTo>
                  <a:pt x="2468" y="517"/>
                </a:lnTo>
                <a:lnTo>
                  <a:pt x="2486" y="524"/>
                </a:lnTo>
                <a:lnTo>
                  <a:pt x="2505" y="533"/>
                </a:lnTo>
                <a:lnTo>
                  <a:pt x="2524" y="543"/>
                </a:lnTo>
                <a:lnTo>
                  <a:pt x="2541" y="553"/>
                </a:lnTo>
                <a:lnTo>
                  <a:pt x="2558" y="563"/>
                </a:lnTo>
                <a:lnTo>
                  <a:pt x="2574" y="575"/>
                </a:lnTo>
                <a:lnTo>
                  <a:pt x="2589" y="587"/>
                </a:lnTo>
                <a:lnTo>
                  <a:pt x="2604" y="600"/>
                </a:lnTo>
                <a:lnTo>
                  <a:pt x="2619" y="614"/>
                </a:lnTo>
                <a:lnTo>
                  <a:pt x="2633" y="628"/>
                </a:lnTo>
                <a:lnTo>
                  <a:pt x="2646" y="643"/>
                </a:lnTo>
                <a:lnTo>
                  <a:pt x="2659" y="659"/>
                </a:lnTo>
                <a:lnTo>
                  <a:pt x="2670" y="676"/>
                </a:lnTo>
                <a:lnTo>
                  <a:pt x="2681" y="692"/>
                </a:lnTo>
                <a:lnTo>
                  <a:pt x="2691" y="710"/>
                </a:lnTo>
                <a:lnTo>
                  <a:pt x="2700" y="727"/>
                </a:lnTo>
                <a:lnTo>
                  <a:pt x="2708" y="746"/>
                </a:lnTo>
                <a:lnTo>
                  <a:pt x="2715" y="764"/>
                </a:lnTo>
                <a:lnTo>
                  <a:pt x="2722" y="784"/>
                </a:lnTo>
                <a:lnTo>
                  <a:pt x="2727" y="803"/>
                </a:lnTo>
                <a:lnTo>
                  <a:pt x="2733" y="824"/>
                </a:lnTo>
                <a:lnTo>
                  <a:pt x="2737" y="844"/>
                </a:lnTo>
                <a:lnTo>
                  <a:pt x="2739" y="865"/>
                </a:lnTo>
                <a:lnTo>
                  <a:pt x="2741" y="886"/>
                </a:lnTo>
                <a:lnTo>
                  <a:pt x="2741" y="907"/>
                </a:lnTo>
                <a:lnTo>
                  <a:pt x="2742" y="907"/>
                </a:lnTo>
                <a:lnTo>
                  <a:pt x="2742" y="908"/>
                </a:lnTo>
                <a:lnTo>
                  <a:pt x="2742" y="909"/>
                </a:lnTo>
                <a:lnTo>
                  <a:pt x="2741" y="909"/>
                </a:lnTo>
                <a:lnTo>
                  <a:pt x="2741" y="920"/>
                </a:lnTo>
                <a:lnTo>
                  <a:pt x="2741" y="932"/>
                </a:lnTo>
                <a:lnTo>
                  <a:pt x="2740" y="942"/>
                </a:lnTo>
                <a:lnTo>
                  <a:pt x="2739" y="953"/>
                </a:lnTo>
                <a:lnTo>
                  <a:pt x="2739" y="953"/>
                </a:lnTo>
                <a:lnTo>
                  <a:pt x="2739" y="959"/>
                </a:lnTo>
                <a:lnTo>
                  <a:pt x="2738" y="961"/>
                </a:lnTo>
                <a:lnTo>
                  <a:pt x="2737" y="971"/>
                </a:lnTo>
                <a:lnTo>
                  <a:pt x="2735" y="980"/>
                </a:lnTo>
                <a:lnTo>
                  <a:pt x="2734" y="989"/>
                </a:lnTo>
                <a:lnTo>
                  <a:pt x="2731" y="996"/>
                </a:lnTo>
                <a:lnTo>
                  <a:pt x="2729" y="1006"/>
                </a:lnTo>
                <a:lnTo>
                  <a:pt x="2725" y="1014"/>
                </a:lnTo>
                <a:lnTo>
                  <a:pt x="2721" y="1023"/>
                </a:lnTo>
                <a:lnTo>
                  <a:pt x="2716" y="1030"/>
                </a:lnTo>
                <a:lnTo>
                  <a:pt x="2711" y="1037"/>
                </a:lnTo>
                <a:lnTo>
                  <a:pt x="2705" y="1044"/>
                </a:lnTo>
                <a:lnTo>
                  <a:pt x="2698" y="1050"/>
                </a:lnTo>
                <a:lnTo>
                  <a:pt x="2691" y="1055"/>
                </a:lnTo>
                <a:lnTo>
                  <a:pt x="2683" y="1059"/>
                </a:lnTo>
                <a:lnTo>
                  <a:pt x="2675" y="1063"/>
                </a:lnTo>
                <a:lnTo>
                  <a:pt x="2666" y="1066"/>
                </a:lnTo>
                <a:lnTo>
                  <a:pt x="2658" y="1068"/>
                </a:lnTo>
                <a:lnTo>
                  <a:pt x="2649" y="1069"/>
                </a:lnTo>
                <a:lnTo>
                  <a:pt x="2640" y="1070"/>
                </a:lnTo>
                <a:lnTo>
                  <a:pt x="2630" y="1069"/>
                </a:lnTo>
                <a:lnTo>
                  <a:pt x="2620" y="1068"/>
                </a:lnTo>
                <a:lnTo>
                  <a:pt x="2611" y="1065"/>
                </a:lnTo>
                <a:lnTo>
                  <a:pt x="2602" y="1062"/>
                </a:lnTo>
                <a:lnTo>
                  <a:pt x="2594" y="1058"/>
                </a:lnTo>
                <a:lnTo>
                  <a:pt x="2586" y="1053"/>
                </a:lnTo>
                <a:lnTo>
                  <a:pt x="2579" y="1047"/>
                </a:lnTo>
                <a:lnTo>
                  <a:pt x="2572" y="1041"/>
                </a:lnTo>
                <a:lnTo>
                  <a:pt x="2567" y="1034"/>
                </a:lnTo>
                <a:lnTo>
                  <a:pt x="2561" y="1027"/>
                </a:lnTo>
                <a:lnTo>
                  <a:pt x="2557" y="1019"/>
                </a:lnTo>
                <a:lnTo>
                  <a:pt x="2553" y="1011"/>
                </a:lnTo>
                <a:lnTo>
                  <a:pt x="2550" y="1003"/>
                </a:lnTo>
                <a:lnTo>
                  <a:pt x="2548" y="994"/>
                </a:lnTo>
                <a:lnTo>
                  <a:pt x="2547" y="985"/>
                </a:lnTo>
                <a:lnTo>
                  <a:pt x="2547" y="976"/>
                </a:lnTo>
                <a:lnTo>
                  <a:pt x="2547" y="967"/>
                </a:lnTo>
                <a:lnTo>
                  <a:pt x="2549" y="957"/>
                </a:lnTo>
                <a:lnTo>
                  <a:pt x="2551" y="946"/>
                </a:lnTo>
                <a:lnTo>
                  <a:pt x="2552" y="937"/>
                </a:lnTo>
                <a:lnTo>
                  <a:pt x="2552" y="937"/>
                </a:lnTo>
                <a:lnTo>
                  <a:pt x="2553" y="932"/>
                </a:lnTo>
                <a:lnTo>
                  <a:pt x="2554" y="919"/>
                </a:lnTo>
                <a:lnTo>
                  <a:pt x="2554" y="909"/>
                </a:lnTo>
                <a:lnTo>
                  <a:pt x="2554" y="909"/>
                </a:lnTo>
                <a:lnTo>
                  <a:pt x="2554" y="908"/>
                </a:lnTo>
                <a:lnTo>
                  <a:pt x="2554" y="907"/>
                </a:lnTo>
                <a:lnTo>
                  <a:pt x="2554" y="907"/>
                </a:lnTo>
                <a:lnTo>
                  <a:pt x="2554" y="896"/>
                </a:lnTo>
                <a:lnTo>
                  <a:pt x="2553" y="884"/>
                </a:lnTo>
                <a:lnTo>
                  <a:pt x="2552" y="873"/>
                </a:lnTo>
                <a:lnTo>
                  <a:pt x="2550" y="862"/>
                </a:lnTo>
                <a:lnTo>
                  <a:pt x="2547" y="851"/>
                </a:lnTo>
                <a:lnTo>
                  <a:pt x="2544" y="840"/>
                </a:lnTo>
                <a:lnTo>
                  <a:pt x="2540" y="829"/>
                </a:lnTo>
                <a:lnTo>
                  <a:pt x="2536" y="819"/>
                </a:lnTo>
                <a:lnTo>
                  <a:pt x="2532" y="808"/>
                </a:lnTo>
                <a:lnTo>
                  <a:pt x="2527" y="798"/>
                </a:lnTo>
                <a:lnTo>
                  <a:pt x="2521" y="789"/>
                </a:lnTo>
                <a:lnTo>
                  <a:pt x="2515" y="779"/>
                </a:lnTo>
                <a:lnTo>
                  <a:pt x="2508" y="770"/>
                </a:lnTo>
                <a:lnTo>
                  <a:pt x="2501" y="762"/>
                </a:lnTo>
                <a:lnTo>
                  <a:pt x="2494" y="753"/>
                </a:lnTo>
                <a:lnTo>
                  <a:pt x="2486" y="746"/>
                </a:lnTo>
                <a:lnTo>
                  <a:pt x="2478" y="738"/>
                </a:lnTo>
                <a:lnTo>
                  <a:pt x="2470" y="731"/>
                </a:lnTo>
                <a:lnTo>
                  <a:pt x="2462" y="724"/>
                </a:lnTo>
                <a:lnTo>
                  <a:pt x="2453" y="718"/>
                </a:lnTo>
                <a:lnTo>
                  <a:pt x="2443" y="712"/>
                </a:lnTo>
                <a:lnTo>
                  <a:pt x="2434" y="706"/>
                </a:lnTo>
                <a:lnTo>
                  <a:pt x="2424" y="701"/>
                </a:lnTo>
                <a:lnTo>
                  <a:pt x="2414" y="697"/>
                </a:lnTo>
                <a:lnTo>
                  <a:pt x="2404" y="693"/>
                </a:lnTo>
                <a:lnTo>
                  <a:pt x="2392" y="689"/>
                </a:lnTo>
                <a:lnTo>
                  <a:pt x="2381" y="686"/>
                </a:lnTo>
                <a:lnTo>
                  <a:pt x="2370" y="684"/>
                </a:lnTo>
                <a:lnTo>
                  <a:pt x="2359" y="682"/>
                </a:lnTo>
                <a:lnTo>
                  <a:pt x="2348" y="680"/>
                </a:lnTo>
                <a:lnTo>
                  <a:pt x="2336" y="679"/>
                </a:lnTo>
                <a:lnTo>
                  <a:pt x="2325" y="679"/>
                </a:lnTo>
                <a:lnTo>
                  <a:pt x="2325" y="679"/>
                </a:lnTo>
                <a:lnTo>
                  <a:pt x="2325" y="679"/>
                </a:lnTo>
                <a:lnTo>
                  <a:pt x="2314" y="679"/>
                </a:lnTo>
                <a:lnTo>
                  <a:pt x="2311" y="679"/>
                </a:lnTo>
                <a:lnTo>
                  <a:pt x="2311" y="679"/>
                </a:lnTo>
                <a:lnTo>
                  <a:pt x="2309" y="680"/>
                </a:lnTo>
                <a:lnTo>
                  <a:pt x="2309" y="680"/>
                </a:lnTo>
                <a:lnTo>
                  <a:pt x="2306" y="680"/>
                </a:lnTo>
                <a:close/>
                <a:moveTo>
                  <a:pt x="2202" y="312"/>
                </a:moveTo>
                <a:lnTo>
                  <a:pt x="2187" y="314"/>
                </a:lnTo>
                <a:lnTo>
                  <a:pt x="2171" y="315"/>
                </a:lnTo>
                <a:lnTo>
                  <a:pt x="2156" y="314"/>
                </a:lnTo>
                <a:lnTo>
                  <a:pt x="2142" y="312"/>
                </a:lnTo>
                <a:lnTo>
                  <a:pt x="2128" y="309"/>
                </a:lnTo>
                <a:lnTo>
                  <a:pt x="2115" y="304"/>
                </a:lnTo>
                <a:lnTo>
                  <a:pt x="2102" y="298"/>
                </a:lnTo>
                <a:lnTo>
                  <a:pt x="2089" y="290"/>
                </a:lnTo>
                <a:lnTo>
                  <a:pt x="2078" y="282"/>
                </a:lnTo>
                <a:lnTo>
                  <a:pt x="2067" y="273"/>
                </a:lnTo>
                <a:lnTo>
                  <a:pt x="2056" y="262"/>
                </a:lnTo>
                <a:lnTo>
                  <a:pt x="2048" y="250"/>
                </a:lnTo>
                <a:lnTo>
                  <a:pt x="2040" y="237"/>
                </a:lnTo>
                <a:lnTo>
                  <a:pt x="2034" y="224"/>
                </a:lnTo>
                <a:lnTo>
                  <a:pt x="2028" y="210"/>
                </a:lnTo>
                <a:lnTo>
                  <a:pt x="2025" y="196"/>
                </a:lnTo>
                <a:lnTo>
                  <a:pt x="2022" y="181"/>
                </a:lnTo>
                <a:lnTo>
                  <a:pt x="2021" y="166"/>
                </a:lnTo>
                <a:lnTo>
                  <a:pt x="2022" y="151"/>
                </a:lnTo>
                <a:lnTo>
                  <a:pt x="2024" y="137"/>
                </a:lnTo>
                <a:lnTo>
                  <a:pt x="2028" y="123"/>
                </a:lnTo>
                <a:lnTo>
                  <a:pt x="2032" y="108"/>
                </a:lnTo>
                <a:lnTo>
                  <a:pt x="2038" y="95"/>
                </a:lnTo>
                <a:lnTo>
                  <a:pt x="2046" y="83"/>
                </a:lnTo>
                <a:lnTo>
                  <a:pt x="2054" y="72"/>
                </a:lnTo>
                <a:lnTo>
                  <a:pt x="2065" y="61"/>
                </a:lnTo>
                <a:lnTo>
                  <a:pt x="2075" y="51"/>
                </a:lnTo>
                <a:lnTo>
                  <a:pt x="2086" y="42"/>
                </a:lnTo>
                <a:lnTo>
                  <a:pt x="2099" y="35"/>
                </a:lnTo>
                <a:lnTo>
                  <a:pt x="2112" y="28"/>
                </a:lnTo>
                <a:lnTo>
                  <a:pt x="2126" y="23"/>
                </a:lnTo>
                <a:lnTo>
                  <a:pt x="2141" y="19"/>
                </a:lnTo>
                <a:lnTo>
                  <a:pt x="2142" y="19"/>
                </a:lnTo>
                <a:lnTo>
                  <a:pt x="2143" y="19"/>
                </a:lnTo>
                <a:lnTo>
                  <a:pt x="2161" y="15"/>
                </a:lnTo>
                <a:lnTo>
                  <a:pt x="2167" y="14"/>
                </a:lnTo>
                <a:lnTo>
                  <a:pt x="2178" y="12"/>
                </a:lnTo>
                <a:lnTo>
                  <a:pt x="2194" y="10"/>
                </a:lnTo>
                <a:lnTo>
                  <a:pt x="2227" y="6"/>
                </a:lnTo>
                <a:lnTo>
                  <a:pt x="2259" y="3"/>
                </a:lnTo>
                <a:lnTo>
                  <a:pt x="2293" y="1"/>
                </a:lnTo>
                <a:lnTo>
                  <a:pt x="2325" y="0"/>
                </a:lnTo>
                <a:lnTo>
                  <a:pt x="2325" y="0"/>
                </a:lnTo>
                <a:lnTo>
                  <a:pt x="2325" y="1"/>
                </a:lnTo>
                <a:lnTo>
                  <a:pt x="2348" y="1"/>
                </a:lnTo>
                <a:lnTo>
                  <a:pt x="2371" y="2"/>
                </a:lnTo>
                <a:lnTo>
                  <a:pt x="2394" y="3"/>
                </a:lnTo>
                <a:lnTo>
                  <a:pt x="2418" y="5"/>
                </a:lnTo>
                <a:lnTo>
                  <a:pt x="2441" y="8"/>
                </a:lnTo>
                <a:lnTo>
                  <a:pt x="2463" y="11"/>
                </a:lnTo>
                <a:lnTo>
                  <a:pt x="2485" y="15"/>
                </a:lnTo>
                <a:lnTo>
                  <a:pt x="2507" y="19"/>
                </a:lnTo>
                <a:lnTo>
                  <a:pt x="2530" y="24"/>
                </a:lnTo>
                <a:lnTo>
                  <a:pt x="2552" y="29"/>
                </a:lnTo>
                <a:lnTo>
                  <a:pt x="2574" y="35"/>
                </a:lnTo>
                <a:lnTo>
                  <a:pt x="2595" y="41"/>
                </a:lnTo>
                <a:lnTo>
                  <a:pt x="2616" y="48"/>
                </a:lnTo>
                <a:lnTo>
                  <a:pt x="2638" y="55"/>
                </a:lnTo>
                <a:lnTo>
                  <a:pt x="2658" y="63"/>
                </a:lnTo>
                <a:lnTo>
                  <a:pt x="2679" y="72"/>
                </a:lnTo>
                <a:lnTo>
                  <a:pt x="2699" y="80"/>
                </a:lnTo>
                <a:lnTo>
                  <a:pt x="2719" y="90"/>
                </a:lnTo>
                <a:lnTo>
                  <a:pt x="2739" y="99"/>
                </a:lnTo>
                <a:lnTo>
                  <a:pt x="2758" y="109"/>
                </a:lnTo>
                <a:lnTo>
                  <a:pt x="2777" y="121"/>
                </a:lnTo>
                <a:lnTo>
                  <a:pt x="2796" y="132"/>
                </a:lnTo>
                <a:lnTo>
                  <a:pt x="2815" y="144"/>
                </a:lnTo>
                <a:lnTo>
                  <a:pt x="2833" y="155"/>
                </a:lnTo>
                <a:lnTo>
                  <a:pt x="2852" y="168"/>
                </a:lnTo>
                <a:lnTo>
                  <a:pt x="2869" y="181"/>
                </a:lnTo>
                <a:lnTo>
                  <a:pt x="2886" y="194"/>
                </a:lnTo>
                <a:lnTo>
                  <a:pt x="2903" y="207"/>
                </a:lnTo>
                <a:lnTo>
                  <a:pt x="2920" y="221"/>
                </a:lnTo>
                <a:lnTo>
                  <a:pt x="2936" y="236"/>
                </a:lnTo>
                <a:lnTo>
                  <a:pt x="2951" y="250"/>
                </a:lnTo>
                <a:lnTo>
                  <a:pt x="2968" y="266"/>
                </a:lnTo>
                <a:lnTo>
                  <a:pt x="2983" y="282"/>
                </a:lnTo>
                <a:lnTo>
                  <a:pt x="2998" y="298"/>
                </a:lnTo>
                <a:lnTo>
                  <a:pt x="3012" y="314"/>
                </a:lnTo>
                <a:lnTo>
                  <a:pt x="3026" y="330"/>
                </a:lnTo>
                <a:lnTo>
                  <a:pt x="3039" y="347"/>
                </a:lnTo>
                <a:lnTo>
                  <a:pt x="3053" y="364"/>
                </a:lnTo>
                <a:lnTo>
                  <a:pt x="3065" y="382"/>
                </a:lnTo>
                <a:lnTo>
                  <a:pt x="3079" y="400"/>
                </a:lnTo>
                <a:lnTo>
                  <a:pt x="3091" y="419"/>
                </a:lnTo>
                <a:lnTo>
                  <a:pt x="3102" y="437"/>
                </a:lnTo>
                <a:lnTo>
                  <a:pt x="3113" y="456"/>
                </a:lnTo>
                <a:lnTo>
                  <a:pt x="3124" y="475"/>
                </a:lnTo>
                <a:lnTo>
                  <a:pt x="3134" y="494"/>
                </a:lnTo>
                <a:lnTo>
                  <a:pt x="3144" y="514"/>
                </a:lnTo>
                <a:lnTo>
                  <a:pt x="3153" y="533"/>
                </a:lnTo>
                <a:lnTo>
                  <a:pt x="3162" y="554"/>
                </a:lnTo>
                <a:lnTo>
                  <a:pt x="3170" y="575"/>
                </a:lnTo>
                <a:lnTo>
                  <a:pt x="3179" y="595"/>
                </a:lnTo>
                <a:lnTo>
                  <a:pt x="3186" y="616"/>
                </a:lnTo>
                <a:lnTo>
                  <a:pt x="3193" y="637"/>
                </a:lnTo>
                <a:lnTo>
                  <a:pt x="3199" y="658"/>
                </a:lnTo>
                <a:lnTo>
                  <a:pt x="3205" y="681"/>
                </a:lnTo>
                <a:lnTo>
                  <a:pt x="3210" y="703"/>
                </a:lnTo>
                <a:lnTo>
                  <a:pt x="3215" y="725"/>
                </a:lnTo>
                <a:lnTo>
                  <a:pt x="3219" y="747"/>
                </a:lnTo>
                <a:lnTo>
                  <a:pt x="3223" y="769"/>
                </a:lnTo>
                <a:lnTo>
                  <a:pt x="3226" y="791"/>
                </a:lnTo>
                <a:lnTo>
                  <a:pt x="3229" y="815"/>
                </a:lnTo>
                <a:lnTo>
                  <a:pt x="3231" y="838"/>
                </a:lnTo>
                <a:lnTo>
                  <a:pt x="3232" y="861"/>
                </a:lnTo>
                <a:lnTo>
                  <a:pt x="3233" y="884"/>
                </a:lnTo>
                <a:lnTo>
                  <a:pt x="3233" y="907"/>
                </a:lnTo>
                <a:lnTo>
                  <a:pt x="3234" y="907"/>
                </a:lnTo>
                <a:lnTo>
                  <a:pt x="3234" y="908"/>
                </a:lnTo>
                <a:lnTo>
                  <a:pt x="3234" y="908"/>
                </a:lnTo>
                <a:lnTo>
                  <a:pt x="3233" y="908"/>
                </a:lnTo>
                <a:lnTo>
                  <a:pt x="3233" y="936"/>
                </a:lnTo>
                <a:lnTo>
                  <a:pt x="3232" y="963"/>
                </a:lnTo>
                <a:lnTo>
                  <a:pt x="3230" y="988"/>
                </a:lnTo>
                <a:lnTo>
                  <a:pt x="3228" y="1012"/>
                </a:lnTo>
                <a:lnTo>
                  <a:pt x="3228" y="1013"/>
                </a:lnTo>
                <a:lnTo>
                  <a:pt x="3226" y="1027"/>
                </a:lnTo>
                <a:lnTo>
                  <a:pt x="3225" y="1029"/>
                </a:lnTo>
                <a:lnTo>
                  <a:pt x="3222" y="1050"/>
                </a:lnTo>
                <a:lnTo>
                  <a:pt x="3219" y="1072"/>
                </a:lnTo>
                <a:lnTo>
                  <a:pt x="3215" y="1092"/>
                </a:lnTo>
                <a:lnTo>
                  <a:pt x="3210" y="1114"/>
                </a:lnTo>
                <a:lnTo>
                  <a:pt x="3206" y="1128"/>
                </a:lnTo>
                <a:lnTo>
                  <a:pt x="3201" y="1142"/>
                </a:lnTo>
                <a:lnTo>
                  <a:pt x="3194" y="1155"/>
                </a:lnTo>
                <a:lnTo>
                  <a:pt x="3186" y="1168"/>
                </a:lnTo>
                <a:lnTo>
                  <a:pt x="3176" y="1179"/>
                </a:lnTo>
                <a:lnTo>
                  <a:pt x="3166" y="1189"/>
                </a:lnTo>
                <a:lnTo>
                  <a:pt x="3155" y="1198"/>
                </a:lnTo>
                <a:lnTo>
                  <a:pt x="3143" y="1206"/>
                </a:lnTo>
                <a:lnTo>
                  <a:pt x="3131" y="1213"/>
                </a:lnTo>
                <a:lnTo>
                  <a:pt x="3118" y="1219"/>
                </a:lnTo>
                <a:lnTo>
                  <a:pt x="3104" y="1224"/>
                </a:lnTo>
                <a:lnTo>
                  <a:pt x="3090" y="1227"/>
                </a:lnTo>
                <a:lnTo>
                  <a:pt x="3076" y="1229"/>
                </a:lnTo>
                <a:lnTo>
                  <a:pt x="3060" y="1229"/>
                </a:lnTo>
                <a:lnTo>
                  <a:pt x="3045" y="1228"/>
                </a:lnTo>
                <a:lnTo>
                  <a:pt x="3030" y="1225"/>
                </a:lnTo>
                <a:lnTo>
                  <a:pt x="3016" y="1221"/>
                </a:lnTo>
                <a:lnTo>
                  <a:pt x="3002" y="1216"/>
                </a:lnTo>
                <a:lnTo>
                  <a:pt x="2989" y="1209"/>
                </a:lnTo>
                <a:lnTo>
                  <a:pt x="2977" y="1201"/>
                </a:lnTo>
                <a:lnTo>
                  <a:pt x="2965" y="1192"/>
                </a:lnTo>
                <a:lnTo>
                  <a:pt x="2954" y="1182"/>
                </a:lnTo>
                <a:lnTo>
                  <a:pt x="2945" y="1171"/>
                </a:lnTo>
                <a:lnTo>
                  <a:pt x="2937" y="1160"/>
                </a:lnTo>
                <a:lnTo>
                  <a:pt x="2930" y="1147"/>
                </a:lnTo>
                <a:lnTo>
                  <a:pt x="2924" y="1134"/>
                </a:lnTo>
                <a:lnTo>
                  <a:pt x="2919" y="1121"/>
                </a:lnTo>
                <a:lnTo>
                  <a:pt x="2916" y="1107"/>
                </a:lnTo>
                <a:lnTo>
                  <a:pt x="2914" y="1091"/>
                </a:lnTo>
                <a:lnTo>
                  <a:pt x="2914" y="1076"/>
                </a:lnTo>
                <a:lnTo>
                  <a:pt x="2915" y="1062"/>
                </a:lnTo>
                <a:lnTo>
                  <a:pt x="2918" y="1047"/>
                </a:lnTo>
                <a:lnTo>
                  <a:pt x="2921" y="1032"/>
                </a:lnTo>
                <a:lnTo>
                  <a:pt x="2924" y="1018"/>
                </a:lnTo>
                <a:lnTo>
                  <a:pt x="2926" y="1005"/>
                </a:lnTo>
                <a:lnTo>
                  <a:pt x="2928" y="991"/>
                </a:lnTo>
                <a:lnTo>
                  <a:pt x="2928" y="991"/>
                </a:lnTo>
                <a:lnTo>
                  <a:pt x="2930" y="977"/>
                </a:lnTo>
                <a:lnTo>
                  <a:pt x="2930" y="977"/>
                </a:lnTo>
                <a:lnTo>
                  <a:pt x="2932" y="959"/>
                </a:lnTo>
                <a:lnTo>
                  <a:pt x="2933" y="941"/>
                </a:lnTo>
                <a:lnTo>
                  <a:pt x="2934" y="924"/>
                </a:lnTo>
                <a:lnTo>
                  <a:pt x="2934" y="908"/>
                </a:lnTo>
                <a:lnTo>
                  <a:pt x="2933" y="908"/>
                </a:lnTo>
                <a:lnTo>
                  <a:pt x="2933" y="908"/>
                </a:lnTo>
                <a:lnTo>
                  <a:pt x="2933" y="907"/>
                </a:lnTo>
                <a:lnTo>
                  <a:pt x="2934" y="907"/>
                </a:lnTo>
                <a:lnTo>
                  <a:pt x="2933" y="876"/>
                </a:lnTo>
                <a:lnTo>
                  <a:pt x="2931" y="846"/>
                </a:lnTo>
                <a:lnTo>
                  <a:pt x="2927" y="816"/>
                </a:lnTo>
                <a:lnTo>
                  <a:pt x="2922" y="785"/>
                </a:lnTo>
                <a:lnTo>
                  <a:pt x="2915" y="756"/>
                </a:lnTo>
                <a:lnTo>
                  <a:pt x="2907" y="727"/>
                </a:lnTo>
                <a:lnTo>
                  <a:pt x="2897" y="699"/>
                </a:lnTo>
                <a:lnTo>
                  <a:pt x="2886" y="671"/>
                </a:lnTo>
                <a:lnTo>
                  <a:pt x="2874" y="644"/>
                </a:lnTo>
                <a:lnTo>
                  <a:pt x="2861" y="618"/>
                </a:lnTo>
                <a:lnTo>
                  <a:pt x="2846" y="593"/>
                </a:lnTo>
                <a:lnTo>
                  <a:pt x="2830" y="568"/>
                </a:lnTo>
                <a:lnTo>
                  <a:pt x="2813" y="544"/>
                </a:lnTo>
                <a:lnTo>
                  <a:pt x="2795" y="521"/>
                </a:lnTo>
                <a:lnTo>
                  <a:pt x="2776" y="499"/>
                </a:lnTo>
                <a:lnTo>
                  <a:pt x="2756" y="478"/>
                </a:lnTo>
                <a:lnTo>
                  <a:pt x="2735" y="458"/>
                </a:lnTo>
                <a:lnTo>
                  <a:pt x="2712" y="439"/>
                </a:lnTo>
                <a:lnTo>
                  <a:pt x="2689" y="421"/>
                </a:lnTo>
                <a:lnTo>
                  <a:pt x="2665" y="404"/>
                </a:lnTo>
                <a:lnTo>
                  <a:pt x="2640" y="387"/>
                </a:lnTo>
                <a:lnTo>
                  <a:pt x="2614" y="372"/>
                </a:lnTo>
                <a:lnTo>
                  <a:pt x="2588" y="359"/>
                </a:lnTo>
                <a:lnTo>
                  <a:pt x="2561" y="347"/>
                </a:lnTo>
                <a:lnTo>
                  <a:pt x="2534" y="336"/>
                </a:lnTo>
                <a:lnTo>
                  <a:pt x="2505" y="326"/>
                </a:lnTo>
                <a:lnTo>
                  <a:pt x="2476" y="318"/>
                </a:lnTo>
                <a:lnTo>
                  <a:pt x="2447" y="311"/>
                </a:lnTo>
                <a:lnTo>
                  <a:pt x="2417" y="306"/>
                </a:lnTo>
                <a:lnTo>
                  <a:pt x="2386" y="302"/>
                </a:lnTo>
                <a:lnTo>
                  <a:pt x="2356" y="300"/>
                </a:lnTo>
                <a:lnTo>
                  <a:pt x="2325" y="299"/>
                </a:lnTo>
                <a:lnTo>
                  <a:pt x="2325" y="300"/>
                </a:lnTo>
                <a:lnTo>
                  <a:pt x="2325" y="300"/>
                </a:lnTo>
                <a:lnTo>
                  <a:pt x="2302" y="300"/>
                </a:lnTo>
                <a:lnTo>
                  <a:pt x="2279" y="301"/>
                </a:lnTo>
                <a:lnTo>
                  <a:pt x="2257" y="303"/>
                </a:lnTo>
                <a:lnTo>
                  <a:pt x="2236" y="306"/>
                </a:lnTo>
                <a:lnTo>
                  <a:pt x="2219" y="309"/>
                </a:lnTo>
                <a:lnTo>
                  <a:pt x="2207" y="311"/>
                </a:lnTo>
                <a:lnTo>
                  <a:pt x="2203" y="311"/>
                </a:lnTo>
                <a:lnTo>
                  <a:pt x="2203" y="311"/>
                </a:lnTo>
                <a:lnTo>
                  <a:pt x="2202" y="312"/>
                </a:lnTo>
                <a:close/>
                <a:moveTo>
                  <a:pt x="1230" y="1154"/>
                </a:moveTo>
                <a:lnTo>
                  <a:pt x="1278" y="1152"/>
                </a:lnTo>
                <a:lnTo>
                  <a:pt x="1327" y="1151"/>
                </a:lnTo>
                <a:lnTo>
                  <a:pt x="1374" y="1151"/>
                </a:lnTo>
                <a:lnTo>
                  <a:pt x="1421" y="1153"/>
                </a:lnTo>
                <a:lnTo>
                  <a:pt x="1467" y="1157"/>
                </a:lnTo>
                <a:lnTo>
                  <a:pt x="1513" y="1162"/>
                </a:lnTo>
                <a:lnTo>
                  <a:pt x="1557" y="1168"/>
                </a:lnTo>
                <a:lnTo>
                  <a:pt x="1601" y="1176"/>
                </a:lnTo>
                <a:lnTo>
                  <a:pt x="1644" y="1185"/>
                </a:lnTo>
                <a:lnTo>
                  <a:pt x="1685" y="1195"/>
                </a:lnTo>
                <a:lnTo>
                  <a:pt x="1726" y="1207"/>
                </a:lnTo>
                <a:lnTo>
                  <a:pt x="1766" y="1220"/>
                </a:lnTo>
                <a:lnTo>
                  <a:pt x="1804" y="1234"/>
                </a:lnTo>
                <a:lnTo>
                  <a:pt x="1841" y="1250"/>
                </a:lnTo>
                <a:lnTo>
                  <a:pt x="1877" y="1266"/>
                </a:lnTo>
                <a:lnTo>
                  <a:pt x="1910" y="1284"/>
                </a:lnTo>
                <a:lnTo>
                  <a:pt x="1943" y="1302"/>
                </a:lnTo>
                <a:lnTo>
                  <a:pt x="1975" y="1322"/>
                </a:lnTo>
                <a:lnTo>
                  <a:pt x="2004" y="1342"/>
                </a:lnTo>
                <a:lnTo>
                  <a:pt x="2032" y="1364"/>
                </a:lnTo>
                <a:lnTo>
                  <a:pt x="2058" y="1387"/>
                </a:lnTo>
                <a:lnTo>
                  <a:pt x="2083" y="1411"/>
                </a:lnTo>
                <a:lnTo>
                  <a:pt x="2106" y="1435"/>
                </a:lnTo>
                <a:lnTo>
                  <a:pt x="2126" y="1460"/>
                </a:lnTo>
                <a:lnTo>
                  <a:pt x="2145" y="1486"/>
                </a:lnTo>
                <a:lnTo>
                  <a:pt x="2162" y="1512"/>
                </a:lnTo>
                <a:lnTo>
                  <a:pt x="2177" y="1541"/>
                </a:lnTo>
                <a:lnTo>
                  <a:pt x="2190" y="1569"/>
                </a:lnTo>
                <a:lnTo>
                  <a:pt x="2200" y="1597"/>
                </a:lnTo>
                <a:lnTo>
                  <a:pt x="2208" y="1627"/>
                </a:lnTo>
                <a:lnTo>
                  <a:pt x="2214" y="1658"/>
                </a:lnTo>
                <a:lnTo>
                  <a:pt x="2217" y="1688"/>
                </a:lnTo>
                <a:lnTo>
                  <a:pt x="2218" y="1719"/>
                </a:lnTo>
                <a:lnTo>
                  <a:pt x="2216" y="1749"/>
                </a:lnTo>
                <a:lnTo>
                  <a:pt x="2212" y="1779"/>
                </a:lnTo>
                <a:lnTo>
                  <a:pt x="2206" y="1810"/>
                </a:lnTo>
                <a:lnTo>
                  <a:pt x="2197" y="1840"/>
                </a:lnTo>
                <a:lnTo>
                  <a:pt x="2187" y="1869"/>
                </a:lnTo>
                <a:lnTo>
                  <a:pt x="2173" y="1897"/>
                </a:lnTo>
                <a:lnTo>
                  <a:pt x="2158" y="1925"/>
                </a:lnTo>
                <a:lnTo>
                  <a:pt x="2141" y="1954"/>
                </a:lnTo>
                <a:lnTo>
                  <a:pt x="2122" y="1981"/>
                </a:lnTo>
                <a:lnTo>
                  <a:pt x="2101" y="2007"/>
                </a:lnTo>
                <a:lnTo>
                  <a:pt x="2079" y="2033"/>
                </a:lnTo>
                <a:lnTo>
                  <a:pt x="2053" y="2058"/>
                </a:lnTo>
                <a:lnTo>
                  <a:pt x="2027" y="2084"/>
                </a:lnTo>
                <a:lnTo>
                  <a:pt x="1999" y="2107"/>
                </a:lnTo>
                <a:lnTo>
                  <a:pt x="1969" y="2130"/>
                </a:lnTo>
                <a:lnTo>
                  <a:pt x="1937" y="2152"/>
                </a:lnTo>
                <a:lnTo>
                  <a:pt x="1904" y="2173"/>
                </a:lnTo>
                <a:lnTo>
                  <a:pt x="1870" y="2193"/>
                </a:lnTo>
                <a:lnTo>
                  <a:pt x="1833" y="2212"/>
                </a:lnTo>
                <a:lnTo>
                  <a:pt x="1796" y="2231"/>
                </a:lnTo>
                <a:lnTo>
                  <a:pt x="1758" y="2248"/>
                </a:lnTo>
                <a:lnTo>
                  <a:pt x="1718" y="2264"/>
                </a:lnTo>
                <a:lnTo>
                  <a:pt x="1677" y="2279"/>
                </a:lnTo>
                <a:lnTo>
                  <a:pt x="1635" y="2292"/>
                </a:lnTo>
                <a:lnTo>
                  <a:pt x="1591" y="2305"/>
                </a:lnTo>
                <a:lnTo>
                  <a:pt x="1547" y="2316"/>
                </a:lnTo>
                <a:lnTo>
                  <a:pt x="1501" y="2325"/>
                </a:lnTo>
                <a:lnTo>
                  <a:pt x="1455" y="2334"/>
                </a:lnTo>
                <a:lnTo>
                  <a:pt x="1409" y="2341"/>
                </a:lnTo>
                <a:lnTo>
                  <a:pt x="1360" y="2346"/>
                </a:lnTo>
                <a:lnTo>
                  <a:pt x="1312" y="2350"/>
                </a:lnTo>
                <a:lnTo>
                  <a:pt x="1263" y="2353"/>
                </a:lnTo>
                <a:lnTo>
                  <a:pt x="1215" y="2354"/>
                </a:lnTo>
                <a:lnTo>
                  <a:pt x="1167" y="2353"/>
                </a:lnTo>
                <a:lnTo>
                  <a:pt x="1120" y="2351"/>
                </a:lnTo>
                <a:lnTo>
                  <a:pt x="1075" y="2348"/>
                </a:lnTo>
                <a:lnTo>
                  <a:pt x="1029" y="2343"/>
                </a:lnTo>
                <a:lnTo>
                  <a:pt x="984" y="2337"/>
                </a:lnTo>
                <a:lnTo>
                  <a:pt x="940" y="2329"/>
                </a:lnTo>
                <a:lnTo>
                  <a:pt x="898" y="2320"/>
                </a:lnTo>
                <a:lnTo>
                  <a:pt x="856" y="2309"/>
                </a:lnTo>
                <a:lnTo>
                  <a:pt x="815" y="2298"/>
                </a:lnTo>
                <a:lnTo>
                  <a:pt x="776" y="2285"/>
                </a:lnTo>
                <a:lnTo>
                  <a:pt x="738" y="2271"/>
                </a:lnTo>
                <a:lnTo>
                  <a:pt x="701" y="2256"/>
                </a:lnTo>
                <a:lnTo>
                  <a:pt x="665" y="2239"/>
                </a:lnTo>
                <a:lnTo>
                  <a:pt x="631" y="2222"/>
                </a:lnTo>
                <a:lnTo>
                  <a:pt x="598" y="2202"/>
                </a:lnTo>
                <a:lnTo>
                  <a:pt x="567" y="2183"/>
                </a:lnTo>
                <a:lnTo>
                  <a:pt x="538" y="2162"/>
                </a:lnTo>
                <a:lnTo>
                  <a:pt x="510" y="2141"/>
                </a:lnTo>
                <a:lnTo>
                  <a:pt x="483" y="2118"/>
                </a:lnTo>
                <a:lnTo>
                  <a:pt x="459" y="2095"/>
                </a:lnTo>
                <a:lnTo>
                  <a:pt x="436" y="2070"/>
                </a:lnTo>
                <a:lnTo>
                  <a:pt x="416" y="2045"/>
                </a:lnTo>
                <a:lnTo>
                  <a:pt x="397" y="2019"/>
                </a:lnTo>
                <a:lnTo>
                  <a:pt x="379" y="1992"/>
                </a:lnTo>
                <a:lnTo>
                  <a:pt x="365" y="1965"/>
                </a:lnTo>
                <a:lnTo>
                  <a:pt x="352" y="1937"/>
                </a:lnTo>
                <a:lnTo>
                  <a:pt x="342" y="1907"/>
                </a:lnTo>
                <a:lnTo>
                  <a:pt x="334" y="1878"/>
                </a:lnTo>
                <a:lnTo>
                  <a:pt x="328" y="1848"/>
                </a:lnTo>
                <a:lnTo>
                  <a:pt x="325" y="1818"/>
                </a:lnTo>
                <a:lnTo>
                  <a:pt x="324" y="1786"/>
                </a:lnTo>
                <a:lnTo>
                  <a:pt x="326" y="1756"/>
                </a:lnTo>
                <a:lnTo>
                  <a:pt x="330" y="1725"/>
                </a:lnTo>
                <a:lnTo>
                  <a:pt x="336" y="1696"/>
                </a:lnTo>
                <a:lnTo>
                  <a:pt x="344" y="1666"/>
                </a:lnTo>
                <a:lnTo>
                  <a:pt x="355" y="1636"/>
                </a:lnTo>
                <a:lnTo>
                  <a:pt x="368" y="1607"/>
                </a:lnTo>
                <a:lnTo>
                  <a:pt x="383" y="1579"/>
                </a:lnTo>
                <a:lnTo>
                  <a:pt x="401" y="1552"/>
                </a:lnTo>
                <a:lnTo>
                  <a:pt x="420" y="1525"/>
                </a:lnTo>
                <a:lnTo>
                  <a:pt x="441" y="1497"/>
                </a:lnTo>
                <a:lnTo>
                  <a:pt x="463" y="1472"/>
                </a:lnTo>
                <a:lnTo>
                  <a:pt x="488" y="1446"/>
                </a:lnTo>
                <a:lnTo>
                  <a:pt x="515" y="1422"/>
                </a:lnTo>
                <a:lnTo>
                  <a:pt x="543" y="1399"/>
                </a:lnTo>
                <a:lnTo>
                  <a:pt x="573" y="1376"/>
                </a:lnTo>
                <a:lnTo>
                  <a:pt x="604" y="1353"/>
                </a:lnTo>
                <a:lnTo>
                  <a:pt x="638" y="1332"/>
                </a:lnTo>
                <a:lnTo>
                  <a:pt x="672" y="1312"/>
                </a:lnTo>
                <a:lnTo>
                  <a:pt x="708" y="1293"/>
                </a:lnTo>
                <a:lnTo>
                  <a:pt x="746" y="1275"/>
                </a:lnTo>
                <a:lnTo>
                  <a:pt x="784" y="1258"/>
                </a:lnTo>
                <a:lnTo>
                  <a:pt x="823" y="1242"/>
                </a:lnTo>
                <a:lnTo>
                  <a:pt x="865" y="1226"/>
                </a:lnTo>
                <a:lnTo>
                  <a:pt x="907" y="1212"/>
                </a:lnTo>
                <a:lnTo>
                  <a:pt x="951" y="1200"/>
                </a:lnTo>
                <a:lnTo>
                  <a:pt x="995" y="1189"/>
                </a:lnTo>
                <a:lnTo>
                  <a:pt x="1040" y="1179"/>
                </a:lnTo>
                <a:lnTo>
                  <a:pt x="1086" y="1171"/>
                </a:lnTo>
                <a:lnTo>
                  <a:pt x="1133" y="1164"/>
                </a:lnTo>
                <a:lnTo>
                  <a:pt x="1182" y="1158"/>
                </a:lnTo>
                <a:lnTo>
                  <a:pt x="1230" y="1154"/>
                </a:lnTo>
                <a:close/>
                <a:moveTo>
                  <a:pt x="1306" y="1702"/>
                </a:moveTo>
                <a:lnTo>
                  <a:pt x="1312" y="1703"/>
                </a:lnTo>
                <a:lnTo>
                  <a:pt x="1317" y="1704"/>
                </a:lnTo>
                <a:lnTo>
                  <a:pt x="1323" y="1705"/>
                </a:lnTo>
                <a:lnTo>
                  <a:pt x="1328" y="1707"/>
                </a:lnTo>
                <a:lnTo>
                  <a:pt x="1333" y="1709"/>
                </a:lnTo>
                <a:lnTo>
                  <a:pt x="1338" y="1712"/>
                </a:lnTo>
                <a:lnTo>
                  <a:pt x="1342" y="1716"/>
                </a:lnTo>
                <a:lnTo>
                  <a:pt x="1347" y="1719"/>
                </a:lnTo>
                <a:lnTo>
                  <a:pt x="1350" y="1723"/>
                </a:lnTo>
                <a:lnTo>
                  <a:pt x="1354" y="1728"/>
                </a:lnTo>
                <a:lnTo>
                  <a:pt x="1356" y="1733"/>
                </a:lnTo>
                <a:lnTo>
                  <a:pt x="1359" y="1738"/>
                </a:lnTo>
                <a:lnTo>
                  <a:pt x="1361" y="1743"/>
                </a:lnTo>
                <a:lnTo>
                  <a:pt x="1362" y="1748"/>
                </a:lnTo>
                <a:lnTo>
                  <a:pt x="1363" y="1754"/>
                </a:lnTo>
                <a:lnTo>
                  <a:pt x="1363" y="1760"/>
                </a:lnTo>
                <a:lnTo>
                  <a:pt x="1363" y="1766"/>
                </a:lnTo>
                <a:lnTo>
                  <a:pt x="1362" y="1771"/>
                </a:lnTo>
                <a:lnTo>
                  <a:pt x="1361" y="1777"/>
                </a:lnTo>
                <a:lnTo>
                  <a:pt x="1359" y="1782"/>
                </a:lnTo>
                <a:lnTo>
                  <a:pt x="1356" y="1787"/>
                </a:lnTo>
                <a:lnTo>
                  <a:pt x="1354" y="1792"/>
                </a:lnTo>
                <a:lnTo>
                  <a:pt x="1350" y="1797"/>
                </a:lnTo>
                <a:lnTo>
                  <a:pt x="1347" y="1801"/>
                </a:lnTo>
                <a:lnTo>
                  <a:pt x="1342" y="1805"/>
                </a:lnTo>
                <a:lnTo>
                  <a:pt x="1338" y="1808"/>
                </a:lnTo>
                <a:lnTo>
                  <a:pt x="1333" y="1811"/>
                </a:lnTo>
                <a:lnTo>
                  <a:pt x="1328" y="1814"/>
                </a:lnTo>
                <a:lnTo>
                  <a:pt x="1323" y="1816"/>
                </a:lnTo>
                <a:lnTo>
                  <a:pt x="1317" y="1817"/>
                </a:lnTo>
                <a:lnTo>
                  <a:pt x="1312" y="1818"/>
                </a:lnTo>
                <a:lnTo>
                  <a:pt x="1306" y="1818"/>
                </a:lnTo>
                <a:lnTo>
                  <a:pt x="1300" y="1818"/>
                </a:lnTo>
                <a:lnTo>
                  <a:pt x="1294" y="1817"/>
                </a:lnTo>
                <a:lnTo>
                  <a:pt x="1289" y="1816"/>
                </a:lnTo>
                <a:lnTo>
                  <a:pt x="1284" y="1814"/>
                </a:lnTo>
                <a:lnTo>
                  <a:pt x="1278" y="1811"/>
                </a:lnTo>
                <a:lnTo>
                  <a:pt x="1273" y="1808"/>
                </a:lnTo>
                <a:lnTo>
                  <a:pt x="1268" y="1805"/>
                </a:lnTo>
                <a:lnTo>
                  <a:pt x="1264" y="1801"/>
                </a:lnTo>
                <a:lnTo>
                  <a:pt x="1261" y="1797"/>
                </a:lnTo>
                <a:lnTo>
                  <a:pt x="1257" y="1792"/>
                </a:lnTo>
                <a:lnTo>
                  <a:pt x="1254" y="1787"/>
                </a:lnTo>
                <a:lnTo>
                  <a:pt x="1252" y="1782"/>
                </a:lnTo>
                <a:lnTo>
                  <a:pt x="1250" y="1777"/>
                </a:lnTo>
                <a:lnTo>
                  <a:pt x="1249" y="1771"/>
                </a:lnTo>
                <a:lnTo>
                  <a:pt x="1248" y="1766"/>
                </a:lnTo>
                <a:lnTo>
                  <a:pt x="1248" y="1760"/>
                </a:lnTo>
                <a:lnTo>
                  <a:pt x="1248" y="1754"/>
                </a:lnTo>
                <a:lnTo>
                  <a:pt x="1249" y="1748"/>
                </a:lnTo>
                <a:lnTo>
                  <a:pt x="1250" y="1743"/>
                </a:lnTo>
                <a:lnTo>
                  <a:pt x="1252" y="1738"/>
                </a:lnTo>
                <a:lnTo>
                  <a:pt x="1254" y="1733"/>
                </a:lnTo>
                <a:lnTo>
                  <a:pt x="1257" y="1728"/>
                </a:lnTo>
                <a:lnTo>
                  <a:pt x="1261" y="1723"/>
                </a:lnTo>
                <a:lnTo>
                  <a:pt x="1264" y="1719"/>
                </a:lnTo>
                <a:lnTo>
                  <a:pt x="1268" y="1716"/>
                </a:lnTo>
                <a:lnTo>
                  <a:pt x="1273" y="1712"/>
                </a:lnTo>
                <a:lnTo>
                  <a:pt x="1278" y="1709"/>
                </a:lnTo>
                <a:lnTo>
                  <a:pt x="1284" y="1707"/>
                </a:lnTo>
                <a:lnTo>
                  <a:pt x="1289" y="1705"/>
                </a:lnTo>
                <a:lnTo>
                  <a:pt x="1294" y="1704"/>
                </a:lnTo>
                <a:lnTo>
                  <a:pt x="1300" y="1703"/>
                </a:lnTo>
                <a:lnTo>
                  <a:pt x="1306" y="1702"/>
                </a:lnTo>
                <a:close/>
                <a:moveTo>
                  <a:pt x="1044" y="1767"/>
                </a:moveTo>
                <a:lnTo>
                  <a:pt x="1060" y="1768"/>
                </a:lnTo>
                <a:lnTo>
                  <a:pt x="1075" y="1770"/>
                </a:lnTo>
                <a:lnTo>
                  <a:pt x="1089" y="1774"/>
                </a:lnTo>
                <a:lnTo>
                  <a:pt x="1102" y="1778"/>
                </a:lnTo>
                <a:lnTo>
                  <a:pt x="1115" y="1785"/>
                </a:lnTo>
                <a:lnTo>
                  <a:pt x="1127" y="1792"/>
                </a:lnTo>
                <a:lnTo>
                  <a:pt x="1139" y="1801"/>
                </a:lnTo>
                <a:lnTo>
                  <a:pt x="1149" y="1811"/>
                </a:lnTo>
                <a:lnTo>
                  <a:pt x="1158" y="1821"/>
                </a:lnTo>
                <a:lnTo>
                  <a:pt x="1167" y="1833"/>
                </a:lnTo>
                <a:lnTo>
                  <a:pt x="1175" y="1845"/>
                </a:lnTo>
                <a:lnTo>
                  <a:pt x="1181" y="1858"/>
                </a:lnTo>
                <a:lnTo>
                  <a:pt x="1186" y="1871"/>
                </a:lnTo>
                <a:lnTo>
                  <a:pt x="1190" y="1885"/>
                </a:lnTo>
                <a:lnTo>
                  <a:pt x="1192" y="1900"/>
                </a:lnTo>
                <a:lnTo>
                  <a:pt x="1193" y="1915"/>
                </a:lnTo>
                <a:lnTo>
                  <a:pt x="1192" y="1930"/>
                </a:lnTo>
                <a:lnTo>
                  <a:pt x="1190" y="1945"/>
                </a:lnTo>
                <a:lnTo>
                  <a:pt x="1186" y="1959"/>
                </a:lnTo>
                <a:lnTo>
                  <a:pt x="1181" y="1973"/>
                </a:lnTo>
                <a:lnTo>
                  <a:pt x="1175" y="1986"/>
                </a:lnTo>
                <a:lnTo>
                  <a:pt x="1167" y="1998"/>
                </a:lnTo>
                <a:lnTo>
                  <a:pt x="1158" y="2009"/>
                </a:lnTo>
                <a:lnTo>
                  <a:pt x="1149" y="2019"/>
                </a:lnTo>
                <a:lnTo>
                  <a:pt x="1139" y="2029"/>
                </a:lnTo>
                <a:lnTo>
                  <a:pt x="1127" y="2037"/>
                </a:lnTo>
                <a:lnTo>
                  <a:pt x="1115" y="2045"/>
                </a:lnTo>
                <a:lnTo>
                  <a:pt x="1102" y="2051"/>
                </a:lnTo>
                <a:lnTo>
                  <a:pt x="1089" y="2056"/>
                </a:lnTo>
                <a:lnTo>
                  <a:pt x="1075" y="2059"/>
                </a:lnTo>
                <a:lnTo>
                  <a:pt x="1060" y="2062"/>
                </a:lnTo>
                <a:lnTo>
                  <a:pt x="1044" y="2062"/>
                </a:lnTo>
                <a:lnTo>
                  <a:pt x="1029" y="2062"/>
                </a:lnTo>
                <a:lnTo>
                  <a:pt x="1015" y="2059"/>
                </a:lnTo>
                <a:lnTo>
                  <a:pt x="1001" y="2056"/>
                </a:lnTo>
                <a:lnTo>
                  <a:pt x="987" y="2051"/>
                </a:lnTo>
                <a:lnTo>
                  <a:pt x="974" y="2045"/>
                </a:lnTo>
                <a:lnTo>
                  <a:pt x="962" y="2037"/>
                </a:lnTo>
                <a:lnTo>
                  <a:pt x="951" y="2029"/>
                </a:lnTo>
                <a:lnTo>
                  <a:pt x="939" y="2019"/>
                </a:lnTo>
                <a:lnTo>
                  <a:pt x="930" y="2009"/>
                </a:lnTo>
                <a:lnTo>
                  <a:pt x="922" y="1998"/>
                </a:lnTo>
                <a:lnTo>
                  <a:pt x="914" y="1986"/>
                </a:lnTo>
                <a:lnTo>
                  <a:pt x="908" y="1973"/>
                </a:lnTo>
                <a:lnTo>
                  <a:pt x="903" y="1959"/>
                </a:lnTo>
                <a:lnTo>
                  <a:pt x="899" y="1945"/>
                </a:lnTo>
                <a:lnTo>
                  <a:pt x="897" y="1930"/>
                </a:lnTo>
                <a:lnTo>
                  <a:pt x="897" y="1915"/>
                </a:lnTo>
                <a:lnTo>
                  <a:pt x="897" y="1900"/>
                </a:lnTo>
                <a:lnTo>
                  <a:pt x="899" y="1885"/>
                </a:lnTo>
                <a:lnTo>
                  <a:pt x="903" y="1871"/>
                </a:lnTo>
                <a:lnTo>
                  <a:pt x="908" y="1858"/>
                </a:lnTo>
                <a:lnTo>
                  <a:pt x="914" y="1845"/>
                </a:lnTo>
                <a:lnTo>
                  <a:pt x="922" y="1833"/>
                </a:lnTo>
                <a:lnTo>
                  <a:pt x="930" y="1821"/>
                </a:lnTo>
                <a:lnTo>
                  <a:pt x="939" y="1811"/>
                </a:lnTo>
                <a:lnTo>
                  <a:pt x="951" y="1801"/>
                </a:lnTo>
                <a:lnTo>
                  <a:pt x="962" y="1792"/>
                </a:lnTo>
                <a:lnTo>
                  <a:pt x="974" y="1785"/>
                </a:lnTo>
                <a:lnTo>
                  <a:pt x="987" y="1778"/>
                </a:lnTo>
                <a:lnTo>
                  <a:pt x="1001" y="1774"/>
                </a:lnTo>
                <a:lnTo>
                  <a:pt x="1015" y="1770"/>
                </a:lnTo>
                <a:lnTo>
                  <a:pt x="1029" y="1768"/>
                </a:lnTo>
                <a:lnTo>
                  <a:pt x="1044" y="17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33" name="组合 32"/>
          <p:cNvGrpSpPr/>
          <p:nvPr/>
        </p:nvGrpSpPr>
        <p:grpSpPr>
          <a:xfrm>
            <a:off x="3797940" y="3926436"/>
            <a:ext cx="364486" cy="304976"/>
            <a:chOff x="4178300" y="4422775"/>
            <a:chExt cx="388938" cy="325438"/>
          </a:xfrm>
          <a:solidFill>
            <a:srgbClr val="1E90B4"/>
          </a:solidFill>
        </p:grpSpPr>
        <p:sp>
          <p:nvSpPr>
            <p:cNvPr id="34" name="Freeform 5"/>
            <p:cNvSpPr>
              <a:spLocks noEditPoints="1"/>
            </p:cNvSpPr>
            <p:nvPr/>
          </p:nvSpPr>
          <p:spPr bwMode="auto">
            <a:xfrm>
              <a:off x="4330700" y="4530725"/>
              <a:ext cx="236538" cy="217488"/>
            </a:xfrm>
            <a:custGeom>
              <a:avLst/>
              <a:gdLst>
                <a:gd name="T0" fmla="*/ 742 w 744"/>
                <a:gd name="T1" fmla="*/ 283 h 683"/>
                <a:gd name="T2" fmla="*/ 727 w 744"/>
                <a:gd name="T3" fmla="*/ 221 h 683"/>
                <a:gd name="T4" fmla="*/ 699 w 744"/>
                <a:gd name="T5" fmla="*/ 164 h 683"/>
                <a:gd name="T6" fmla="*/ 659 w 744"/>
                <a:gd name="T7" fmla="*/ 114 h 683"/>
                <a:gd name="T8" fmla="*/ 608 w 744"/>
                <a:gd name="T9" fmla="*/ 72 h 683"/>
                <a:gd name="T10" fmla="*/ 549 w 744"/>
                <a:gd name="T11" fmla="*/ 37 h 683"/>
                <a:gd name="T12" fmla="*/ 483 w 744"/>
                <a:gd name="T13" fmla="*/ 14 h 683"/>
                <a:gd name="T14" fmla="*/ 410 w 744"/>
                <a:gd name="T15" fmla="*/ 1 h 683"/>
                <a:gd name="T16" fmla="*/ 353 w 744"/>
                <a:gd name="T17" fmla="*/ 0 h 683"/>
                <a:gd name="T18" fmla="*/ 278 w 744"/>
                <a:gd name="T19" fmla="*/ 9 h 683"/>
                <a:gd name="T20" fmla="*/ 210 w 744"/>
                <a:gd name="T21" fmla="*/ 30 h 683"/>
                <a:gd name="T22" fmla="*/ 148 w 744"/>
                <a:gd name="T23" fmla="*/ 63 h 683"/>
                <a:gd name="T24" fmla="*/ 96 w 744"/>
                <a:gd name="T25" fmla="*/ 102 h 683"/>
                <a:gd name="T26" fmla="*/ 53 w 744"/>
                <a:gd name="T27" fmla="*/ 151 h 683"/>
                <a:gd name="T28" fmla="*/ 22 w 744"/>
                <a:gd name="T29" fmla="*/ 206 h 683"/>
                <a:gd name="T30" fmla="*/ 3 w 744"/>
                <a:gd name="T31" fmla="*/ 267 h 683"/>
                <a:gd name="T32" fmla="*/ 0 w 744"/>
                <a:gd name="T33" fmla="*/ 316 h 683"/>
                <a:gd name="T34" fmla="*/ 7 w 744"/>
                <a:gd name="T35" fmla="*/ 379 h 683"/>
                <a:gd name="T36" fmla="*/ 29 w 744"/>
                <a:gd name="T37" fmla="*/ 438 h 683"/>
                <a:gd name="T38" fmla="*/ 62 w 744"/>
                <a:gd name="T39" fmla="*/ 492 h 683"/>
                <a:gd name="T40" fmla="*/ 108 w 744"/>
                <a:gd name="T41" fmla="*/ 538 h 683"/>
                <a:gd name="T42" fmla="*/ 163 w 744"/>
                <a:gd name="T43" fmla="*/ 577 h 683"/>
                <a:gd name="T44" fmla="*/ 226 w 744"/>
                <a:gd name="T45" fmla="*/ 606 h 683"/>
                <a:gd name="T46" fmla="*/ 297 w 744"/>
                <a:gd name="T47" fmla="*/ 625 h 683"/>
                <a:gd name="T48" fmla="*/ 371 w 744"/>
                <a:gd name="T49" fmla="*/ 631 h 683"/>
                <a:gd name="T50" fmla="*/ 462 w 744"/>
                <a:gd name="T51" fmla="*/ 621 h 683"/>
                <a:gd name="T52" fmla="*/ 593 w 744"/>
                <a:gd name="T53" fmla="*/ 569 h 683"/>
                <a:gd name="T54" fmla="*/ 656 w 744"/>
                <a:gd name="T55" fmla="*/ 520 h 683"/>
                <a:gd name="T56" fmla="*/ 703 w 744"/>
                <a:gd name="T57" fmla="*/ 459 h 683"/>
                <a:gd name="T58" fmla="*/ 734 w 744"/>
                <a:gd name="T59" fmla="*/ 390 h 683"/>
                <a:gd name="T60" fmla="*/ 744 w 744"/>
                <a:gd name="T61" fmla="*/ 316 h 683"/>
                <a:gd name="T62" fmla="*/ 248 w 744"/>
                <a:gd name="T63" fmla="*/ 273 h 683"/>
                <a:gd name="T64" fmla="*/ 217 w 744"/>
                <a:gd name="T65" fmla="*/ 252 h 683"/>
                <a:gd name="T66" fmla="*/ 208 w 744"/>
                <a:gd name="T67" fmla="*/ 224 h 683"/>
                <a:gd name="T68" fmla="*/ 223 w 744"/>
                <a:gd name="T69" fmla="*/ 187 h 683"/>
                <a:gd name="T70" fmla="*/ 257 w 744"/>
                <a:gd name="T71" fmla="*/ 173 h 683"/>
                <a:gd name="T72" fmla="*/ 285 w 744"/>
                <a:gd name="T73" fmla="*/ 182 h 683"/>
                <a:gd name="T74" fmla="*/ 306 w 744"/>
                <a:gd name="T75" fmla="*/ 213 h 683"/>
                <a:gd name="T76" fmla="*/ 304 w 744"/>
                <a:gd name="T77" fmla="*/ 242 h 683"/>
                <a:gd name="T78" fmla="*/ 277 w 744"/>
                <a:gd name="T79" fmla="*/ 269 h 683"/>
                <a:gd name="T80" fmla="*/ 499 w 744"/>
                <a:gd name="T81" fmla="*/ 274 h 683"/>
                <a:gd name="T82" fmla="*/ 471 w 744"/>
                <a:gd name="T83" fmla="*/ 264 h 683"/>
                <a:gd name="T84" fmla="*/ 450 w 744"/>
                <a:gd name="T85" fmla="*/ 233 h 683"/>
                <a:gd name="T86" fmla="*/ 453 w 744"/>
                <a:gd name="T87" fmla="*/ 204 h 683"/>
                <a:gd name="T88" fmla="*/ 479 w 744"/>
                <a:gd name="T89" fmla="*/ 177 h 683"/>
                <a:gd name="T90" fmla="*/ 509 w 744"/>
                <a:gd name="T91" fmla="*/ 173 h 683"/>
                <a:gd name="T92" fmla="*/ 541 w 744"/>
                <a:gd name="T93" fmla="*/ 194 h 683"/>
                <a:gd name="T94" fmla="*/ 549 w 744"/>
                <a:gd name="T95" fmla="*/ 224 h 683"/>
                <a:gd name="T96" fmla="*/ 534 w 744"/>
                <a:gd name="T97" fmla="*/ 259 h 683"/>
                <a:gd name="T98" fmla="*/ 499 w 744"/>
                <a:gd name="T99" fmla="*/ 274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4" h="683">
                  <a:moveTo>
                    <a:pt x="744" y="316"/>
                  </a:moveTo>
                  <a:lnTo>
                    <a:pt x="744" y="316"/>
                  </a:lnTo>
                  <a:lnTo>
                    <a:pt x="743" y="299"/>
                  </a:lnTo>
                  <a:lnTo>
                    <a:pt x="742" y="283"/>
                  </a:lnTo>
                  <a:lnTo>
                    <a:pt x="739" y="267"/>
                  </a:lnTo>
                  <a:lnTo>
                    <a:pt x="736" y="252"/>
                  </a:lnTo>
                  <a:lnTo>
                    <a:pt x="732" y="236"/>
                  </a:lnTo>
                  <a:lnTo>
                    <a:pt x="727" y="221"/>
                  </a:lnTo>
                  <a:lnTo>
                    <a:pt x="721" y="206"/>
                  </a:lnTo>
                  <a:lnTo>
                    <a:pt x="715" y="192"/>
                  </a:lnTo>
                  <a:lnTo>
                    <a:pt x="707" y="178"/>
                  </a:lnTo>
                  <a:lnTo>
                    <a:pt x="699" y="164"/>
                  </a:lnTo>
                  <a:lnTo>
                    <a:pt x="689" y="151"/>
                  </a:lnTo>
                  <a:lnTo>
                    <a:pt x="680" y="138"/>
                  </a:lnTo>
                  <a:lnTo>
                    <a:pt x="670" y="127"/>
                  </a:lnTo>
                  <a:lnTo>
                    <a:pt x="659" y="114"/>
                  </a:lnTo>
                  <a:lnTo>
                    <a:pt x="648" y="102"/>
                  </a:lnTo>
                  <a:lnTo>
                    <a:pt x="635" y="92"/>
                  </a:lnTo>
                  <a:lnTo>
                    <a:pt x="622" y="81"/>
                  </a:lnTo>
                  <a:lnTo>
                    <a:pt x="608" y="72"/>
                  </a:lnTo>
                  <a:lnTo>
                    <a:pt x="594" y="63"/>
                  </a:lnTo>
                  <a:lnTo>
                    <a:pt x="579" y="53"/>
                  </a:lnTo>
                  <a:lnTo>
                    <a:pt x="564" y="45"/>
                  </a:lnTo>
                  <a:lnTo>
                    <a:pt x="549" y="37"/>
                  </a:lnTo>
                  <a:lnTo>
                    <a:pt x="533" y="30"/>
                  </a:lnTo>
                  <a:lnTo>
                    <a:pt x="516" y="24"/>
                  </a:lnTo>
                  <a:lnTo>
                    <a:pt x="499" y="18"/>
                  </a:lnTo>
                  <a:lnTo>
                    <a:pt x="483" y="14"/>
                  </a:lnTo>
                  <a:lnTo>
                    <a:pt x="464" y="9"/>
                  </a:lnTo>
                  <a:lnTo>
                    <a:pt x="447" y="5"/>
                  </a:lnTo>
                  <a:lnTo>
                    <a:pt x="428" y="3"/>
                  </a:lnTo>
                  <a:lnTo>
                    <a:pt x="410" y="1"/>
                  </a:lnTo>
                  <a:lnTo>
                    <a:pt x="391" y="0"/>
                  </a:lnTo>
                  <a:lnTo>
                    <a:pt x="371" y="0"/>
                  </a:lnTo>
                  <a:lnTo>
                    <a:pt x="371" y="0"/>
                  </a:lnTo>
                  <a:lnTo>
                    <a:pt x="353" y="0"/>
                  </a:lnTo>
                  <a:lnTo>
                    <a:pt x="333" y="1"/>
                  </a:lnTo>
                  <a:lnTo>
                    <a:pt x="314" y="3"/>
                  </a:lnTo>
                  <a:lnTo>
                    <a:pt x="297" y="5"/>
                  </a:lnTo>
                  <a:lnTo>
                    <a:pt x="278" y="9"/>
                  </a:lnTo>
                  <a:lnTo>
                    <a:pt x="261" y="14"/>
                  </a:lnTo>
                  <a:lnTo>
                    <a:pt x="244" y="18"/>
                  </a:lnTo>
                  <a:lnTo>
                    <a:pt x="226" y="24"/>
                  </a:lnTo>
                  <a:lnTo>
                    <a:pt x="210" y="30"/>
                  </a:lnTo>
                  <a:lnTo>
                    <a:pt x="194" y="37"/>
                  </a:lnTo>
                  <a:lnTo>
                    <a:pt x="179" y="45"/>
                  </a:lnTo>
                  <a:lnTo>
                    <a:pt x="163" y="53"/>
                  </a:lnTo>
                  <a:lnTo>
                    <a:pt x="148" y="63"/>
                  </a:lnTo>
                  <a:lnTo>
                    <a:pt x="134" y="72"/>
                  </a:lnTo>
                  <a:lnTo>
                    <a:pt x="122" y="81"/>
                  </a:lnTo>
                  <a:lnTo>
                    <a:pt x="108" y="92"/>
                  </a:lnTo>
                  <a:lnTo>
                    <a:pt x="96" y="102"/>
                  </a:lnTo>
                  <a:lnTo>
                    <a:pt x="84" y="114"/>
                  </a:lnTo>
                  <a:lnTo>
                    <a:pt x="73" y="127"/>
                  </a:lnTo>
                  <a:lnTo>
                    <a:pt x="62" y="138"/>
                  </a:lnTo>
                  <a:lnTo>
                    <a:pt x="53" y="151"/>
                  </a:lnTo>
                  <a:lnTo>
                    <a:pt x="44" y="164"/>
                  </a:lnTo>
                  <a:lnTo>
                    <a:pt x="36" y="178"/>
                  </a:lnTo>
                  <a:lnTo>
                    <a:pt x="29" y="192"/>
                  </a:lnTo>
                  <a:lnTo>
                    <a:pt x="22" y="206"/>
                  </a:lnTo>
                  <a:lnTo>
                    <a:pt x="16" y="221"/>
                  </a:lnTo>
                  <a:lnTo>
                    <a:pt x="11" y="236"/>
                  </a:lnTo>
                  <a:lnTo>
                    <a:pt x="7" y="252"/>
                  </a:lnTo>
                  <a:lnTo>
                    <a:pt x="3" y="267"/>
                  </a:lnTo>
                  <a:lnTo>
                    <a:pt x="1" y="283"/>
                  </a:lnTo>
                  <a:lnTo>
                    <a:pt x="0" y="299"/>
                  </a:lnTo>
                  <a:lnTo>
                    <a:pt x="0" y="316"/>
                  </a:lnTo>
                  <a:lnTo>
                    <a:pt x="0" y="316"/>
                  </a:lnTo>
                  <a:lnTo>
                    <a:pt x="0" y="331"/>
                  </a:lnTo>
                  <a:lnTo>
                    <a:pt x="1" y="347"/>
                  </a:lnTo>
                  <a:lnTo>
                    <a:pt x="3" y="363"/>
                  </a:lnTo>
                  <a:lnTo>
                    <a:pt x="7" y="379"/>
                  </a:lnTo>
                  <a:lnTo>
                    <a:pt x="11" y="394"/>
                  </a:lnTo>
                  <a:lnTo>
                    <a:pt x="16" y="409"/>
                  </a:lnTo>
                  <a:lnTo>
                    <a:pt x="22" y="424"/>
                  </a:lnTo>
                  <a:lnTo>
                    <a:pt x="29" y="438"/>
                  </a:lnTo>
                  <a:lnTo>
                    <a:pt x="36" y="452"/>
                  </a:lnTo>
                  <a:lnTo>
                    <a:pt x="44" y="466"/>
                  </a:lnTo>
                  <a:lnTo>
                    <a:pt x="53" y="479"/>
                  </a:lnTo>
                  <a:lnTo>
                    <a:pt x="62" y="492"/>
                  </a:lnTo>
                  <a:lnTo>
                    <a:pt x="73" y="505"/>
                  </a:lnTo>
                  <a:lnTo>
                    <a:pt x="84" y="516"/>
                  </a:lnTo>
                  <a:lnTo>
                    <a:pt x="96" y="528"/>
                  </a:lnTo>
                  <a:lnTo>
                    <a:pt x="108" y="538"/>
                  </a:lnTo>
                  <a:lnTo>
                    <a:pt x="122" y="549"/>
                  </a:lnTo>
                  <a:lnTo>
                    <a:pt x="134" y="559"/>
                  </a:lnTo>
                  <a:lnTo>
                    <a:pt x="148" y="569"/>
                  </a:lnTo>
                  <a:lnTo>
                    <a:pt x="163" y="577"/>
                  </a:lnTo>
                  <a:lnTo>
                    <a:pt x="179" y="585"/>
                  </a:lnTo>
                  <a:lnTo>
                    <a:pt x="194" y="593"/>
                  </a:lnTo>
                  <a:lnTo>
                    <a:pt x="210" y="600"/>
                  </a:lnTo>
                  <a:lnTo>
                    <a:pt x="226" y="606"/>
                  </a:lnTo>
                  <a:lnTo>
                    <a:pt x="244" y="612"/>
                  </a:lnTo>
                  <a:lnTo>
                    <a:pt x="261" y="617"/>
                  </a:lnTo>
                  <a:lnTo>
                    <a:pt x="278" y="621"/>
                  </a:lnTo>
                  <a:lnTo>
                    <a:pt x="297" y="625"/>
                  </a:lnTo>
                  <a:lnTo>
                    <a:pt x="314" y="627"/>
                  </a:lnTo>
                  <a:lnTo>
                    <a:pt x="333" y="629"/>
                  </a:lnTo>
                  <a:lnTo>
                    <a:pt x="353" y="631"/>
                  </a:lnTo>
                  <a:lnTo>
                    <a:pt x="371" y="631"/>
                  </a:lnTo>
                  <a:lnTo>
                    <a:pt x="371" y="631"/>
                  </a:lnTo>
                  <a:lnTo>
                    <a:pt x="403" y="629"/>
                  </a:lnTo>
                  <a:lnTo>
                    <a:pt x="433" y="627"/>
                  </a:lnTo>
                  <a:lnTo>
                    <a:pt x="462" y="621"/>
                  </a:lnTo>
                  <a:lnTo>
                    <a:pt x="491" y="614"/>
                  </a:lnTo>
                  <a:lnTo>
                    <a:pt x="635" y="683"/>
                  </a:lnTo>
                  <a:lnTo>
                    <a:pt x="593" y="569"/>
                  </a:lnTo>
                  <a:lnTo>
                    <a:pt x="593" y="569"/>
                  </a:lnTo>
                  <a:lnTo>
                    <a:pt x="610" y="557"/>
                  </a:lnTo>
                  <a:lnTo>
                    <a:pt x="626" y="545"/>
                  </a:lnTo>
                  <a:lnTo>
                    <a:pt x="641" y="533"/>
                  </a:lnTo>
                  <a:lnTo>
                    <a:pt x="656" y="520"/>
                  </a:lnTo>
                  <a:lnTo>
                    <a:pt x="669" y="506"/>
                  </a:lnTo>
                  <a:lnTo>
                    <a:pt x="681" y="491"/>
                  </a:lnTo>
                  <a:lnTo>
                    <a:pt x="693" y="475"/>
                  </a:lnTo>
                  <a:lnTo>
                    <a:pt x="703" y="459"/>
                  </a:lnTo>
                  <a:lnTo>
                    <a:pt x="713" y="443"/>
                  </a:lnTo>
                  <a:lnTo>
                    <a:pt x="721" y="425"/>
                  </a:lnTo>
                  <a:lnTo>
                    <a:pt x="728" y="408"/>
                  </a:lnTo>
                  <a:lnTo>
                    <a:pt x="734" y="390"/>
                  </a:lnTo>
                  <a:lnTo>
                    <a:pt x="738" y="372"/>
                  </a:lnTo>
                  <a:lnTo>
                    <a:pt x="741" y="353"/>
                  </a:lnTo>
                  <a:lnTo>
                    <a:pt x="743" y="334"/>
                  </a:lnTo>
                  <a:lnTo>
                    <a:pt x="744" y="316"/>
                  </a:lnTo>
                  <a:lnTo>
                    <a:pt x="744" y="316"/>
                  </a:lnTo>
                  <a:close/>
                  <a:moveTo>
                    <a:pt x="257" y="274"/>
                  </a:moveTo>
                  <a:lnTo>
                    <a:pt x="257" y="274"/>
                  </a:lnTo>
                  <a:lnTo>
                    <a:pt x="248" y="273"/>
                  </a:lnTo>
                  <a:lnTo>
                    <a:pt x="239" y="269"/>
                  </a:lnTo>
                  <a:lnTo>
                    <a:pt x="230" y="264"/>
                  </a:lnTo>
                  <a:lnTo>
                    <a:pt x="223" y="259"/>
                  </a:lnTo>
                  <a:lnTo>
                    <a:pt x="217" y="252"/>
                  </a:lnTo>
                  <a:lnTo>
                    <a:pt x="212" y="242"/>
                  </a:lnTo>
                  <a:lnTo>
                    <a:pt x="209" y="233"/>
                  </a:lnTo>
                  <a:lnTo>
                    <a:pt x="208" y="224"/>
                  </a:lnTo>
                  <a:lnTo>
                    <a:pt x="208" y="224"/>
                  </a:lnTo>
                  <a:lnTo>
                    <a:pt x="209" y="213"/>
                  </a:lnTo>
                  <a:lnTo>
                    <a:pt x="212" y="204"/>
                  </a:lnTo>
                  <a:lnTo>
                    <a:pt x="217" y="194"/>
                  </a:lnTo>
                  <a:lnTo>
                    <a:pt x="223" y="187"/>
                  </a:lnTo>
                  <a:lnTo>
                    <a:pt x="230" y="182"/>
                  </a:lnTo>
                  <a:lnTo>
                    <a:pt x="239" y="177"/>
                  </a:lnTo>
                  <a:lnTo>
                    <a:pt x="248" y="173"/>
                  </a:lnTo>
                  <a:lnTo>
                    <a:pt x="257" y="173"/>
                  </a:lnTo>
                  <a:lnTo>
                    <a:pt x="257" y="173"/>
                  </a:lnTo>
                  <a:lnTo>
                    <a:pt x="268" y="173"/>
                  </a:lnTo>
                  <a:lnTo>
                    <a:pt x="277" y="177"/>
                  </a:lnTo>
                  <a:lnTo>
                    <a:pt x="285" y="182"/>
                  </a:lnTo>
                  <a:lnTo>
                    <a:pt x="293" y="187"/>
                  </a:lnTo>
                  <a:lnTo>
                    <a:pt x="299" y="194"/>
                  </a:lnTo>
                  <a:lnTo>
                    <a:pt x="304" y="204"/>
                  </a:lnTo>
                  <a:lnTo>
                    <a:pt x="306" y="213"/>
                  </a:lnTo>
                  <a:lnTo>
                    <a:pt x="307" y="224"/>
                  </a:lnTo>
                  <a:lnTo>
                    <a:pt x="307" y="224"/>
                  </a:lnTo>
                  <a:lnTo>
                    <a:pt x="306" y="233"/>
                  </a:lnTo>
                  <a:lnTo>
                    <a:pt x="304" y="242"/>
                  </a:lnTo>
                  <a:lnTo>
                    <a:pt x="299" y="252"/>
                  </a:lnTo>
                  <a:lnTo>
                    <a:pt x="293" y="259"/>
                  </a:lnTo>
                  <a:lnTo>
                    <a:pt x="285" y="264"/>
                  </a:lnTo>
                  <a:lnTo>
                    <a:pt x="277" y="269"/>
                  </a:lnTo>
                  <a:lnTo>
                    <a:pt x="268" y="273"/>
                  </a:lnTo>
                  <a:lnTo>
                    <a:pt x="257" y="274"/>
                  </a:lnTo>
                  <a:lnTo>
                    <a:pt x="257" y="274"/>
                  </a:lnTo>
                  <a:close/>
                  <a:moveTo>
                    <a:pt x="499" y="274"/>
                  </a:moveTo>
                  <a:lnTo>
                    <a:pt x="499" y="274"/>
                  </a:lnTo>
                  <a:lnTo>
                    <a:pt x="489" y="273"/>
                  </a:lnTo>
                  <a:lnTo>
                    <a:pt x="479" y="269"/>
                  </a:lnTo>
                  <a:lnTo>
                    <a:pt x="471" y="264"/>
                  </a:lnTo>
                  <a:lnTo>
                    <a:pt x="464" y="259"/>
                  </a:lnTo>
                  <a:lnTo>
                    <a:pt x="457" y="252"/>
                  </a:lnTo>
                  <a:lnTo>
                    <a:pt x="453" y="242"/>
                  </a:lnTo>
                  <a:lnTo>
                    <a:pt x="450" y="233"/>
                  </a:lnTo>
                  <a:lnTo>
                    <a:pt x="449" y="224"/>
                  </a:lnTo>
                  <a:lnTo>
                    <a:pt x="449" y="224"/>
                  </a:lnTo>
                  <a:lnTo>
                    <a:pt x="450" y="213"/>
                  </a:lnTo>
                  <a:lnTo>
                    <a:pt x="453" y="204"/>
                  </a:lnTo>
                  <a:lnTo>
                    <a:pt x="457" y="194"/>
                  </a:lnTo>
                  <a:lnTo>
                    <a:pt x="464" y="187"/>
                  </a:lnTo>
                  <a:lnTo>
                    <a:pt x="471" y="182"/>
                  </a:lnTo>
                  <a:lnTo>
                    <a:pt x="479" y="177"/>
                  </a:lnTo>
                  <a:lnTo>
                    <a:pt x="489" y="173"/>
                  </a:lnTo>
                  <a:lnTo>
                    <a:pt x="499" y="173"/>
                  </a:lnTo>
                  <a:lnTo>
                    <a:pt x="499" y="173"/>
                  </a:lnTo>
                  <a:lnTo>
                    <a:pt x="509" y="173"/>
                  </a:lnTo>
                  <a:lnTo>
                    <a:pt x="519" y="177"/>
                  </a:lnTo>
                  <a:lnTo>
                    <a:pt x="527" y="182"/>
                  </a:lnTo>
                  <a:lnTo>
                    <a:pt x="534" y="187"/>
                  </a:lnTo>
                  <a:lnTo>
                    <a:pt x="541" y="194"/>
                  </a:lnTo>
                  <a:lnTo>
                    <a:pt x="545" y="204"/>
                  </a:lnTo>
                  <a:lnTo>
                    <a:pt x="548" y="213"/>
                  </a:lnTo>
                  <a:lnTo>
                    <a:pt x="549" y="224"/>
                  </a:lnTo>
                  <a:lnTo>
                    <a:pt x="549" y="224"/>
                  </a:lnTo>
                  <a:lnTo>
                    <a:pt x="548" y="233"/>
                  </a:lnTo>
                  <a:lnTo>
                    <a:pt x="545" y="242"/>
                  </a:lnTo>
                  <a:lnTo>
                    <a:pt x="541" y="252"/>
                  </a:lnTo>
                  <a:lnTo>
                    <a:pt x="534" y="259"/>
                  </a:lnTo>
                  <a:lnTo>
                    <a:pt x="527" y="264"/>
                  </a:lnTo>
                  <a:lnTo>
                    <a:pt x="519" y="269"/>
                  </a:lnTo>
                  <a:lnTo>
                    <a:pt x="509" y="273"/>
                  </a:lnTo>
                  <a:lnTo>
                    <a:pt x="499" y="274"/>
                  </a:lnTo>
                  <a:lnTo>
                    <a:pt x="499" y="27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6"/>
            <p:cNvSpPr>
              <a:spLocks noEditPoints="1"/>
            </p:cNvSpPr>
            <p:nvPr/>
          </p:nvSpPr>
          <p:spPr bwMode="auto">
            <a:xfrm>
              <a:off x="4178300" y="4422775"/>
              <a:ext cx="282575" cy="260350"/>
            </a:xfrm>
            <a:custGeom>
              <a:avLst/>
              <a:gdLst>
                <a:gd name="T0" fmla="*/ 456 w 889"/>
                <a:gd name="T1" fmla="*/ 620 h 821"/>
                <a:gd name="T2" fmla="*/ 473 w 889"/>
                <a:gd name="T3" fmla="*/ 555 h 821"/>
                <a:gd name="T4" fmla="*/ 503 w 889"/>
                <a:gd name="T5" fmla="*/ 494 h 821"/>
                <a:gd name="T6" fmla="*/ 546 w 889"/>
                <a:gd name="T7" fmla="*/ 441 h 821"/>
                <a:gd name="T8" fmla="*/ 599 w 889"/>
                <a:gd name="T9" fmla="*/ 395 h 821"/>
                <a:gd name="T10" fmla="*/ 663 w 889"/>
                <a:gd name="T11" fmla="*/ 358 h 821"/>
                <a:gd name="T12" fmla="*/ 734 w 889"/>
                <a:gd name="T13" fmla="*/ 334 h 821"/>
                <a:gd name="T14" fmla="*/ 812 w 889"/>
                <a:gd name="T15" fmla="*/ 320 h 821"/>
                <a:gd name="T16" fmla="*/ 871 w 889"/>
                <a:gd name="T17" fmla="*/ 318 h 821"/>
                <a:gd name="T18" fmla="*/ 881 w 889"/>
                <a:gd name="T19" fmla="*/ 286 h 821"/>
                <a:gd name="T20" fmla="*/ 855 w 889"/>
                <a:gd name="T21" fmla="*/ 223 h 821"/>
                <a:gd name="T22" fmla="*/ 816 w 889"/>
                <a:gd name="T23" fmla="*/ 166 h 821"/>
                <a:gd name="T24" fmla="*/ 768 w 889"/>
                <a:gd name="T25" fmla="*/ 114 h 821"/>
                <a:gd name="T26" fmla="*/ 708 w 889"/>
                <a:gd name="T27" fmla="*/ 71 h 821"/>
                <a:gd name="T28" fmla="*/ 642 w 889"/>
                <a:gd name="T29" fmla="*/ 37 h 821"/>
                <a:gd name="T30" fmla="*/ 568 w 889"/>
                <a:gd name="T31" fmla="*/ 14 h 821"/>
                <a:gd name="T32" fmla="*/ 489 w 889"/>
                <a:gd name="T33" fmla="*/ 1 h 821"/>
                <a:gd name="T34" fmla="*/ 424 w 889"/>
                <a:gd name="T35" fmla="*/ 0 h 821"/>
                <a:gd name="T36" fmla="*/ 336 w 889"/>
                <a:gd name="T37" fmla="*/ 12 h 821"/>
                <a:gd name="T38" fmla="*/ 253 w 889"/>
                <a:gd name="T39" fmla="*/ 37 h 821"/>
                <a:gd name="T40" fmla="*/ 180 w 889"/>
                <a:gd name="T41" fmla="*/ 76 h 821"/>
                <a:gd name="T42" fmla="*/ 116 w 889"/>
                <a:gd name="T43" fmla="*/ 125 h 821"/>
                <a:gd name="T44" fmla="*/ 65 w 889"/>
                <a:gd name="T45" fmla="*/ 183 h 821"/>
                <a:gd name="T46" fmla="*/ 27 w 889"/>
                <a:gd name="T47" fmla="*/ 248 h 821"/>
                <a:gd name="T48" fmla="*/ 5 w 889"/>
                <a:gd name="T49" fmla="*/ 322 h 821"/>
                <a:gd name="T50" fmla="*/ 0 w 889"/>
                <a:gd name="T51" fmla="*/ 379 h 821"/>
                <a:gd name="T52" fmla="*/ 13 w 889"/>
                <a:gd name="T53" fmla="*/ 470 h 821"/>
                <a:gd name="T54" fmla="*/ 49 w 889"/>
                <a:gd name="T55" fmla="*/ 553 h 821"/>
                <a:gd name="T56" fmla="*/ 106 w 889"/>
                <a:gd name="T57" fmla="*/ 625 h 821"/>
                <a:gd name="T58" fmla="*/ 180 w 889"/>
                <a:gd name="T59" fmla="*/ 684 h 821"/>
                <a:gd name="T60" fmla="*/ 339 w 889"/>
                <a:gd name="T61" fmla="*/ 747 h 821"/>
                <a:gd name="T62" fmla="*/ 447 w 889"/>
                <a:gd name="T63" fmla="*/ 759 h 821"/>
                <a:gd name="T64" fmla="*/ 460 w 889"/>
                <a:gd name="T65" fmla="*/ 708 h 821"/>
                <a:gd name="T66" fmla="*/ 584 w 889"/>
                <a:gd name="T67" fmla="*/ 209 h 821"/>
                <a:gd name="T68" fmla="*/ 618 w 889"/>
                <a:gd name="T69" fmla="*/ 219 h 821"/>
                <a:gd name="T70" fmla="*/ 642 w 889"/>
                <a:gd name="T71" fmla="*/ 257 h 821"/>
                <a:gd name="T72" fmla="*/ 639 w 889"/>
                <a:gd name="T73" fmla="*/ 293 h 821"/>
                <a:gd name="T74" fmla="*/ 607 w 889"/>
                <a:gd name="T75" fmla="*/ 324 h 821"/>
                <a:gd name="T76" fmla="*/ 571 w 889"/>
                <a:gd name="T77" fmla="*/ 328 h 821"/>
                <a:gd name="T78" fmla="*/ 534 w 889"/>
                <a:gd name="T79" fmla="*/ 302 h 821"/>
                <a:gd name="T80" fmla="*/ 524 w 889"/>
                <a:gd name="T81" fmla="*/ 268 h 821"/>
                <a:gd name="T82" fmla="*/ 541 w 889"/>
                <a:gd name="T83" fmla="*/ 226 h 821"/>
                <a:gd name="T84" fmla="*/ 584 w 889"/>
                <a:gd name="T85" fmla="*/ 209 h 821"/>
                <a:gd name="T86" fmla="*/ 282 w 889"/>
                <a:gd name="T87" fmla="*/ 328 h 821"/>
                <a:gd name="T88" fmla="*/ 244 w 889"/>
                <a:gd name="T89" fmla="*/ 302 h 821"/>
                <a:gd name="T90" fmla="*/ 235 w 889"/>
                <a:gd name="T91" fmla="*/ 268 h 821"/>
                <a:gd name="T92" fmla="*/ 252 w 889"/>
                <a:gd name="T93" fmla="*/ 226 h 821"/>
                <a:gd name="T94" fmla="*/ 294 w 889"/>
                <a:gd name="T95" fmla="*/ 209 h 821"/>
                <a:gd name="T96" fmla="*/ 327 w 889"/>
                <a:gd name="T97" fmla="*/ 219 h 821"/>
                <a:gd name="T98" fmla="*/ 353 w 889"/>
                <a:gd name="T99" fmla="*/ 257 h 821"/>
                <a:gd name="T100" fmla="*/ 350 w 889"/>
                <a:gd name="T101" fmla="*/ 293 h 821"/>
                <a:gd name="T102" fmla="*/ 317 w 889"/>
                <a:gd name="T103" fmla="*/ 324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9" h="821">
                  <a:moveTo>
                    <a:pt x="454" y="655"/>
                  </a:moveTo>
                  <a:lnTo>
                    <a:pt x="454" y="655"/>
                  </a:lnTo>
                  <a:lnTo>
                    <a:pt x="455" y="638"/>
                  </a:lnTo>
                  <a:lnTo>
                    <a:pt x="456" y="620"/>
                  </a:lnTo>
                  <a:lnTo>
                    <a:pt x="459" y="604"/>
                  </a:lnTo>
                  <a:lnTo>
                    <a:pt x="462" y="588"/>
                  </a:lnTo>
                  <a:lnTo>
                    <a:pt x="467" y="571"/>
                  </a:lnTo>
                  <a:lnTo>
                    <a:pt x="473" y="555"/>
                  </a:lnTo>
                  <a:lnTo>
                    <a:pt x="478" y="539"/>
                  </a:lnTo>
                  <a:lnTo>
                    <a:pt x="485" y="524"/>
                  </a:lnTo>
                  <a:lnTo>
                    <a:pt x="493" y="510"/>
                  </a:lnTo>
                  <a:lnTo>
                    <a:pt x="503" y="494"/>
                  </a:lnTo>
                  <a:lnTo>
                    <a:pt x="512" y="480"/>
                  </a:lnTo>
                  <a:lnTo>
                    <a:pt x="523" y="466"/>
                  </a:lnTo>
                  <a:lnTo>
                    <a:pt x="534" y="454"/>
                  </a:lnTo>
                  <a:lnTo>
                    <a:pt x="546" y="441"/>
                  </a:lnTo>
                  <a:lnTo>
                    <a:pt x="557" y="428"/>
                  </a:lnTo>
                  <a:lnTo>
                    <a:pt x="571" y="416"/>
                  </a:lnTo>
                  <a:lnTo>
                    <a:pt x="585" y="406"/>
                  </a:lnTo>
                  <a:lnTo>
                    <a:pt x="599" y="395"/>
                  </a:lnTo>
                  <a:lnTo>
                    <a:pt x="614" y="385"/>
                  </a:lnTo>
                  <a:lnTo>
                    <a:pt x="630" y="375"/>
                  </a:lnTo>
                  <a:lnTo>
                    <a:pt x="646" y="366"/>
                  </a:lnTo>
                  <a:lnTo>
                    <a:pt x="663" y="358"/>
                  </a:lnTo>
                  <a:lnTo>
                    <a:pt x="680" y="351"/>
                  </a:lnTo>
                  <a:lnTo>
                    <a:pt x="698" y="344"/>
                  </a:lnTo>
                  <a:lnTo>
                    <a:pt x="715" y="338"/>
                  </a:lnTo>
                  <a:lnTo>
                    <a:pt x="734" y="334"/>
                  </a:lnTo>
                  <a:lnTo>
                    <a:pt x="754" y="329"/>
                  </a:lnTo>
                  <a:lnTo>
                    <a:pt x="772" y="324"/>
                  </a:lnTo>
                  <a:lnTo>
                    <a:pt x="792" y="322"/>
                  </a:lnTo>
                  <a:lnTo>
                    <a:pt x="812" y="320"/>
                  </a:lnTo>
                  <a:lnTo>
                    <a:pt x="833" y="318"/>
                  </a:lnTo>
                  <a:lnTo>
                    <a:pt x="852" y="318"/>
                  </a:lnTo>
                  <a:lnTo>
                    <a:pt x="852" y="318"/>
                  </a:lnTo>
                  <a:lnTo>
                    <a:pt x="871" y="318"/>
                  </a:lnTo>
                  <a:lnTo>
                    <a:pt x="889" y="320"/>
                  </a:lnTo>
                  <a:lnTo>
                    <a:pt x="889" y="320"/>
                  </a:lnTo>
                  <a:lnTo>
                    <a:pt x="885" y="302"/>
                  </a:lnTo>
                  <a:lnTo>
                    <a:pt x="881" y="286"/>
                  </a:lnTo>
                  <a:lnTo>
                    <a:pt x="875" y="269"/>
                  </a:lnTo>
                  <a:lnTo>
                    <a:pt x="870" y="254"/>
                  </a:lnTo>
                  <a:lnTo>
                    <a:pt x="863" y="238"/>
                  </a:lnTo>
                  <a:lnTo>
                    <a:pt x="855" y="223"/>
                  </a:lnTo>
                  <a:lnTo>
                    <a:pt x="846" y="208"/>
                  </a:lnTo>
                  <a:lnTo>
                    <a:pt x="837" y="194"/>
                  </a:lnTo>
                  <a:lnTo>
                    <a:pt x="827" y="178"/>
                  </a:lnTo>
                  <a:lnTo>
                    <a:pt x="816" y="166"/>
                  </a:lnTo>
                  <a:lnTo>
                    <a:pt x="805" y="152"/>
                  </a:lnTo>
                  <a:lnTo>
                    <a:pt x="793" y="139"/>
                  </a:lnTo>
                  <a:lnTo>
                    <a:pt x="780" y="126"/>
                  </a:lnTo>
                  <a:lnTo>
                    <a:pt x="768" y="114"/>
                  </a:lnTo>
                  <a:lnTo>
                    <a:pt x="754" y="103"/>
                  </a:lnTo>
                  <a:lnTo>
                    <a:pt x="738" y="92"/>
                  </a:lnTo>
                  <a:lnTo>
                    <a:pt x="725" y="82"/>
                  </a:lnTo>
                  <a:lnTo>
                    <a:pt x="708" y="71"/>
                  </a:lnTo>
                  <a:lnTo>
                    <a:pt x="692" y="62"/>
                  </a:lnTo>
                  <a:lnTo>
                    <a:pt x="676" y="54"/>
                  </a:lnTo>
                  <a:lnTo>
                    <a:pt x="660" y="45"/>
                  </a:lnTo>
                  <a:lnTo>
                    <a:pt x="642" y="37"/>
                  </a:lnTo>
                  <a:lnTo>
                    <a:pt x="624" y="30"/>
                  </a:lnTo>
                  <a:lnTo>
                    <a:pt x="606" y="24"/>
                  </a:lnTo>
                  <a:lnTo>
                    <a:pt x="586" y="19"/>
                  </a:lnTo>
                  <a:lnTo>
                    <a:pt x="568" y="14"/>
                  </a:lnTo>
                  <a:lnTo>
                    <a:pt x="548" y="9"/>
                  </a:lnTo>
                  <a:lnTo>
                    <a:pt x="528" y="6"/>
                  </a:lnTo>
                  <a:lnTo>
                    <a:pt x="509" y="3"/>
                  </a:lnTo>
                  <a:lnTo>
                    <a:pt x="489" y="1"/>
                  </a:lnTo>
                  <a:lnTo>
                    <a:pt x="468" y="0"/>
                  </a:lnTo>
                  <a:lnTo>
                    <a:pt x="447" y="0"/>
                  </a:lnTo>
                  <a:lnTo>
                    <a:pt x="447" y="0"/>
                  </a:lnTo>
                  <a:lnTo>
                    <a:pt x="424" y="0"/>
                  </a:lnTo>
                  <a:lnTo>
                    <a:pt x="402" y="2"/>
                  </a:lnTo>
                  <a:lnTo>
                    <a:pt x="380" y="5"/>
                  </a:lnTo>
                  <a:lnTo>
                    <a:pt x="358" y="8"/>
                  </a:lnTo>
                  <a:lnTo>
                    <a:pt x="336" y="12"/>
                  </a:lnTo>
                  <a:lnTo>
                    <a:pt x="315" y="17"/>
                  </a:lnTo>
                  <a:lnTo>
                    <a:pt x="294" y="23"/>
                  </a:lnTo>
                  <a:lnTo>
                    <a:pt x="273" y="30"/>
                  </a:lnTo>
                  <a:lnTo>
                    <a:pt x="253" y="37"/>
                  </a:lnTo>
                  <a:lnTo>
                    <a:pt x="235" y="45"/>
                  </a:lnTo>
                  <a:lnTo>
                    <a:pt x="215" y="55"/>
                  </a:lnTo>
                  <a:lnTo>
                    <a:pt x="197" y="65"/>
                  </a:lnTo>
                  <a:lnTo>
                    <a:pt x="180" y="76"/>
                  </a:lnTo>
                  <a:lnTo>
                    <a:pt x="163" y="86"/>
                  </a:lnTo>
                  <a:lnTo>
                    <a:pt x="146" y="99"/>
                  </a:lnTo>
                  <a:lnTo>
                    <a:pt x="131" y="111"/>
                  </a:lnTo>
                  <a:lnTo>
                    <a:pt x="116" y="125"/>
                  </a:lnTo>
                  <a:lnTo>
                    <a:pt x="102" y="138"/>
                  </a:lnTo>
                  <a:lnTo>
                    <a:pt x="89" y="153"/>
                  </a:lnTo>
                  <a:lnTo>
                    <a:pt x="77" y="167"/>
                  </a:lnTo>
                  <a:lnTo>
                    <a:pt x="65" y="183"/>
                  </a:lnTo>
                  <a:lnTo>
                    <a:pt x="53" y="198"/>
                  </a:lnTo>
                  <a:lnTo>
                    <a:pt x="44" y="215"/>
                  </a:lnTo>
                  <a:lnTo>
                    <a:pt x="35" y="232"/>
                  </a:lnTo>
                  <a:lnTo>
                    <a:pt x="27" y="248"/>
                  </a:lnTo>
                  <a:lnTo>
                    <a:pt x="20" y="267"/>
                  </a:lnTo>
                  <a:lnTo>
                    <a:pt x="14" y="285"/>
                  </a:lnTo>
                  <a:lnTo>
                    <a:pt x="9" y="303"/>
                  </a:lnTo>
                  <a:lnTo>
                    <a:pt x="5" y="322"/>
                  </a:lnTo>
                  <a:lnTo>
                    <a:pt x="2" y="341"/>
                  </a:lnTo>
                  <a:lnTo>
                    <a:pt x="0" y="360"/>
                  </a:lnTo>
                  <a:lnTo>
                    <a:pt x="0" y="379"/>
                  </a:lnTo>
                  <a:lnTo>
                    <a:pt x="0" y="379"/>
                  </a:lnTo>
                  <a:lnTo>
                    <a:pt x="1" y="402"/>
                  </a:lnTo>
                  <a:lnTo>
                    <a:pt x="3" y="426"/>
                  </a:lnTo>
                  <a:lnTo>
                    <a:pt x="7" y="448"/>
                  </a:lnTo>
                  <a:lnTo>
                    <a:pt x="13" y="470"/>
                  </a:lnTo>
                  <a:lnTo>
                    <a:pt x="20" y="491"/>
                  </a:lnTo>
                  <a:lnTo>
                    <a:pt x="28" y="512"/>
                  </a:lnTo>
                  <a:lnTo>
                    <a:pt x="38" y="533"/>
                  </a:lnTo>
                  <a:lnTo>
                    <a:pt x="49" y="553"/>
                  </a:lnTo>
                  <a:lnTo>
                    <a:pt x="62" y="571"/>
                  </a:lnTo>
                  <a:lnTo>
                    <a:pt x="75" y="590"/>
                  </a:lnTo>
                  <a:lnTo>
                    <a:pt x="91" y="608"/>
                  </a:lnTo>
                  <a:lnTo>
                    <a:pt x="106" y="625"/>
                  </a:lnTo>
                  <a:lnTo>
                    <a:pt x="123" y="641"/>
                  </a:lnTo>
                  <a:lnTo>
                    <a:pt x="142" y="657"/>
                  </a:lnTo>
                  <a:lnTo>
                    <a:pt x="160" y="671"/>
                  </a:lnTo>
                  <a:lnTo>
                    <a:pt x="180" y="684"/>
                  </a:lnTo>
                  <a:lnTo>
                    <a:pt x="131" y="821"/>
                  </a:lnTo>
                  <a:lnTo>
                    <a:pt x="304" y="739"/>
                  </a:lnTo>
                  <a:lnTo>
                    <a:pt x="304" y="739"/>
                  </a:lnTo>
                  <a:lnTo>
                    <a:pt x="339" y="747"/>
                  </a:lnTo>
                  <a:lnTo>
                    <a:pt x="374" y="753"/>
                  </a:lnTo>
                  <a:lnTo>
                    <a:pt x="410" y="758"/>
                  </a:lnTo>
                  <a:lnTo>
                    <a:pt x="447" y="759"/>
                  </a:lnTo>
                  <a:lnTo>
                    <a:pt x="447" y="759"/>
                  </a:lnTo>
                  <a:lnTo>
                    <a:pt x="474" y="758"/>
                  </a:lnTo>
                  <a:lnTo>
                    <a:pt x="474" y="758"/>
                  </a:lnTo>
                  <a:lnTo>
                    <a:pt x="466" y="733"/>
                  </a:lnTo>
                  <a:lnTo>
                    <a:pt x="460" y="708"/>
                  </a:lnTo>
                  <a:lnTo>
                    <a:pt x="455" y="682"/>
                  </a:lnTo>
                  <a:lnTo>
                    <a:pt x="454" y="655"/>
                  </a:lnTo>
                  <a:lnTo>
                    <a:pt x="454" y="655"/>
                  </a:lnTo>
                  <a:close/>
                  <a:moveTo>
                    <a:pt x="584" y="209"/>
                  </a:moveTo>
                  <a:lnTo>
                    <a:pt x="584" y="209"/>
                  </a:lnTo>
                  <a:lnTo>
                    <a:pt x="596" y="210"/>
                  </a:lnTo>
                  <a:lnTo>
                    <a:pt x="607" y="213"/>
                  </a:lnTo>
                  <a:lnTo>
                    <a:pt x="618" y="219"/>
                  </a:lnTo>
                  <a:lnTo>
                    <a:pt x="626" y="226"/>
                  </a:lnTo>
                  <a:lnTo>
                    <a:pt x="634" y="236"/>
                  </a:lnTo>
                  <a:lnTo>
                    <a:pt x="639" y="245"/>
                  </a:lnTo>
                  <a:lnTo>
                    <a:pt x="642" y="257"/>
                  </a:lnTo>
                  <a:lnTo>
                    <a:pt x="643" y="268"/>
                  </a:lnTo>
                  <a:lnTo>
                    <a:pt x="643" y="268"/>
                  </a:lnTo>
                  <a:lnTo>
                    <a:pt x="642" y="281"/>
                  </a:lnTo>
                  <a:lnTo>
                    <a:pt x="639" y="293"/>
                  </a:lnTo>
                  <a:lnTo>
                    <a:pt x="634" y="302"/>
                  </a:lnTo>
                  <a:lnTo>
                    <a:pt x="626" y="311"/>
                  </a:lnTo>
                  <a:lnTo>
                    <a:pt x="618" y="318"/>
                  </a:lnTo>
                  <a:lnTo>
                    <a:pt x="607" y="324"/>
                  </a:lnTo>
                  <a:lnTo>
                    <a:pt x="596" y="328"/>
                  </a:lnTo>
                  <a:lnTo>
                    <a:pt x="584" y="329"/>
                  </a:lnTo>
                  <a:lnTo>
                    <a:pt x="584" y="329"/>
                  </a:lnTo>
                  <a:lnTo>
                    <a:pt x="571" y="328"/>
                  </a:lnTo>
                  <a:lnTo>
                    <a:pt x="561" y="324"/>
                  </a:lnTo>
                  <a:lnTo>
                    <a:pt x="550" y="318"/>
                  </a:lnTo>
                  <a:lnTo>
                    <a:pt x="541" y="311"/>
                  </a:lnTo>
                  <a:lnTo>
                    <a:pt x="534" y="302"/>
                  </a:lnTo>
                  <a:lnTo>
                    <a:pt x="528" y="293"/>
                  </a:lnTo>
                  <a:lnTo>
                    <a:pt x="525" y="281"/>
                  </a:lnTo>
                  <a:lnTo>
                    <a:pt x="524" y="268"/>
                  </a:lnTo>
                  <a:lnTo>
                    <a:pt x="524" y="268"/>
                  </a:lnTo>
                  <a:lnTo>
                    <a:pt x="525" y="257"/>
                  </a:lnTo>
                  <a:lnTo>
                    <a:pt x="528" y="245"/>
                  </a:lnTo>
                  <a:lnTo>
                    <a:pt x="534" y="236"/>
                  </a:lnTo>
                  <a:lnTo>
                    <a:pt x="541" y="226"/>
                  </a:lnTo>
                  <a:lnTo>
                    <a:pt x="550" y="219"/>
                  </a:lnTo>
                  <a:lnTo>
                    <a:pt x="561" y="213"/>
                  </a:lnTo>
                  <a:lnTo>
                    <a:pt x="571" y="210"/>
                  </a:lnTo>
                  <a:lnTo>
                    <a:pt x="584" y="209"/>
                  </a:lnTo>
                  <a:lnTo>
                    <a:pt x="584" y="209"/>
                  </a:lnTo>
                  <a:close/>
                  <a:moveTo>
                    <a:pt x="294" y="329"/>
                  </a:moveTo>
                  <a:lnTo>
                    <a:pt x="294" y="329"/>
                  </a:lnTo>
                  <a:lnTo>
                    <a:pt x="282" y="328"/>
                  </a:lnTo>
                  <a:lnTo>
                    <a:pt x="271" y="324"/>
                  </a:lnTo>
                  <a:lnTo>
                    <a:pt x="260" y="318"/>
                  </a:lnTo>
                  <a:lnTo>
                    <a:pt x="252" y="311"/>
                  </a:lnTo>
                  <a:lnTo>
                    <a:pt x="244" y="302"/>
                  </a:lnTo>
                  <a:lnTo>
                    <a:pt x="239" y="293"/>
                  </a:lnTo>
                  <a:lnTo>
                    <a:pt x="236" y="281"/>
                  </a:lnTo>
                  <a:lnTo>
                    <a:pt x="235" y="268"/>
                  </a:lnTo>
                  <a:lnTo>
                    <a:pt x="235" y="268"/>
                  </a:lnTo>
                  <a:lnTo>
                    <a:pt x="236" y="257"/>
                  </a:lnTo>
                  <a:lnTo>
                    <a:pt x="239" y="245"/>
                  </a:lnTo>
                  <a:lnTo>
                    <a:pt x="244" y="236"/>
                  </a:lnTo>
                  <a:lnTo>
                    <a:pt x="252" y="226"/>
                  </a:lnTo>
                  <a:lnTo>
                    <a:pt x="260" y="219"/>
                  </a:lnTo>
                  <a:lnTo>
                    <a:pt x="271" y="213"/>
                  </a:lnTo>
                  <a:lnTo>
                    <a:pt x="282" y="210"/>
                  </a:lnTo>
                  <a:lnTo>
                    <a:pt x="294" y="209"/>
                  </a:lnTo>
                  <a:lnTo>
                    <a:pt x="294" y="209"/>
                  </a:lnTo>
                  <a:lnTo>
                    <a:pt x="307" y="210"/>
                  </a:lnTo>
                  <a:lnTo>
                    <a:pt x="317" y="213"/>
                  </a:lnTo>
                  <a:lnTo>
                    <a:pt x="327" y="219"/>
                  </a:lnTo>
                  <a:lnTo>
                    <a:pt x="337" y="226"/>
                  </a:lnTo>
                  <a:lnTo>
                    <a:pt x="344" y="236"/>
                  </a:lnTo>
                  <a:lnTo>
                    <a:pt x="350" y="245"/>
                  </a:lnTo>
                  <a:lnTo>
                    <a:pt x="353" y="257"/>
                  </a:lnTo>
                  <a:lnTo>
                    <a:pt x="354" y="268"/>
                  </a:lnTo>
                  <a:lnTo>
                    <a:pt x="354" y="268"/>
                  </a:lnTo>
                  <a:lnTo>
                    <a:pt x="353" y="281"/>
                  </a:lnTo>
                  <a:lnTo>
                    <a:pt x="350" y="293"/>
                  </a:lnTo>
                  <a:lnTo>
                    <a:pt x="344" y="302"/>
                  </a:lnTo>
                  <a:lnTo>
                    <a:pt x="337" y="311"/>
                  </a:lnTo>
                  <a:lnTo>
                    <a:pt x="327" y="318"/>
                  </a:lnTo>
                  <a:lnTo>
                    <a:pt x="317" y="324"/>
                  </a:lnTo>
                  <a:lnTo>
                    <a:pt x="307" y="328"/>
                  </a:lnTo>
                  <a:lnTo>
                    <a:pt x="294" y="329"/>
                  </a:lnTo>
                  <a:lnTo>
                    <a:pt x="294" y="32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 name="Freeform 5"/>
          <p:cNvSpPr>
            <a:spLocks/>
          </p:cNvSpPr>
          <p:nvPr/>
        </p:nvSpPr>
        <p:spPr bwMode="auto">
          <a:xfrm>
            <a:off x="5025445" y="1362035"/>
            <a:ext cx="355496" cy="358859"/>
          </a:xfrm>
          <a:custGeom>
            <a:avLst/>
            <a:gdLst/>
            <a:ahLst/>
            <a:cxnLst/>
            <a:rect l="l" t="t" r="r" b="b"/>
            <a:pathLst>
              <a:path w="1009550" h="1019105">
                <a:moveTo>
                  <a:pt x="506769" y="481673"/>
                </a:moveTo>
                <a:cubicBezTo>
                  <a:pt x="512508" y="481836"/>
                  <a:pt x="515618" y="482073"/>
                  <a:pt x="515622" y="482073"/>
                </a:cubicBezTo>
                <a:cubicBezTo>
                  <a:pt x="500600" y="550346"/>
                  <a:pt x="583221" y="743787"/>
                  <a:pt x="564444" y="887919"/>
                </a:cubicBezTo>
                <a:cubicBezTo>
                  <a:pt x="553177" y="967571"/>
                  <a:pt x="448023" y="1032051"/>
                  <a:pt x="376668" y="1016879"/>
                </a:cubicBezTo>
                <a:cubicBezTo>
                  <a:pt x="271530" y="1001710"/>
                  <a:pt x="264005" y="887954"/>
                  <a:pt x="264003" y="887919"/>
                </a:cubicBezTo>
                <a:cubicBezTo>
                  <a:pt x="196404" y="895505"/>
                  <a:pt x="136316" y="868954"/>
                  <a:pt x="113783" y="823439"/>
                </a:cubicBezTo>
                <a:cubicBezTo>
                  <a:pt x="83738" y="762751"/>
                  <a:pt x="79983" y="660342"/>
                  <a:pt x="162604" y="595861"/>
                </a:cubicBezTo>
                <a:cubicBezTo>
                  <a:pt x="297333" y="483021"/>
                  <a:pt x="466566" y="480532"/>
                  <a:pt x="506769" y="481673"/>
                </a:cubicBezTo>
                <a:close/>
                <a:moveTo>
                  <a:pt x="803569" y="458221"/>
                </a:moveTo>
                <a:cubicBezTo>
                  <a:pt x="843740" y="458754"/>
                  <a:pt x="880387" y="462305"/>
                  <a:pt x="906697" y="470827"/>
                </a:cubicBezTo>
                <a:cubicBezTo>
                  <a:pt x="1008180" y="508702"/>
                  <a:pt x="1042008" y="629902"/>
                  <a:pt x="974353" y="705652"/>
                </a:cubicBezTo>
                <a:cubicBezTo>
                  <a:pt x="948047" y="735947"/>
                  <a:pt x="869138" y="728379"/>
                  <a:pt x="869111" y="728377"/>
                </a:cubicBezTo>
                <a:cubicBezTo>
                  <a:pt x="869118" y="728406"/>
                  <a:pt x="891655" y="811711"/>
                  <a:pt x="846559" y="860940"/>
                </a:cubicBezTo>
                <a:cubicBezTo>
                  <a:pt x="797696" y="910177"/>
                  <a:pt x="707489" y="917752"/>
                  <a:pt x="662385" y="860940"/>
                </a:cubicBezTo>
                <a:cubicBezTo>
                  <a:pt x="583454" y="766252"/>
                  <a:pt x="530833" y="501127"/>
                  <a:pt x="530833" y="482189"/>
                </a:cubicBezTo>
                <a:cubicBezTo>
                  <a:pt x="530874" y="482182"/>
                  <a:pt x="683074" y="456624"/>
                  <a:pt x="803569" y="458221"/>
                </a:cubicBezTo>
                <a:close/>
                <a:moveTo>
                  <a:pt x="324738" y="38090"/>
                </a:moveTo>
                <a:cubicBezTo>
                  <a:pt x="343703" y="39805"/>
                  <a:pt x="361496" y="44772"/>
                  <a:pt x="376480" y="53287"/>
                </a:cubicBezTo>
                <a:cubicBezTo>
                  <a:pt x="503838" y="128975"/>
                  <a:pt x="500100" y="458200"/>
                  <a:pt x="500100" y="458240"/>
                </a:cubicBezTo>
                <a:cubicBezTo>
                  <a:pt x="500072" y="458238"/>
                  <a:pt x="436405" y="454456"/>
                  <a:pt x="380227" y="458240"/>
                </a:cubicBezTo>
                <a:cubicBezTo>
                  <a:pt x="275337" y="465809"/>
                  <a:pt x="192924" y="492301"/>
                  <a:pt x="121750" y="484732"/>
                </a:cubicBezTo>
                <a:cubicBezTo>
                  <a:pt x="110511" y="484732"/>
                  <a:pt x="-16854" y="450670"/>
                  <a:pt x="1876" y="329563"/>
                </a:cubicBezTo>
                <a:cubicBezTo>
                  <a:pt x="20603" y="216044"/>
                  <a:pt x="140441" y="223592"/>
                  <a:pt x="140480" y="223594"/>
                </a:cubicBezTo>
                <a:cubicBezTo>
                  <a:pt x="129242" y="193318"/>
                  <a:pt x="132988" y="140333"/>
                  <a:pt x="166702" y="102487"/>
                </a:cubicBezTo>
                <a:cubicBezTo>
                  <a:pt x="200416" y="57072"/>
                  <a:pt x="267845" y="32945"/>
                  <a:pt x="324738" y="38090"/>
                </a:cubicBezTo>
                <a:close/>
                <a:moveTo>
                  <a:pt x="648144" y="11"/>
                </a:moveTo>
                <a:cubicBezTo>
                  <a:pt x="658363" y="-115"/>
                  <a:pt x="669305" y="893"/>
                  <a:pt x="681009" y="3263"/>
                </a:cubicBezTo>
                <a:cubicBezTo>
                  <a:pt x="763390" y="18430"/>
                  <a:pt x="755914" y="109422"/>
                  <a:pt x="755912" y="109449"/>
                </a:cubicBezTo>
                <a:cubicBezTo>
                  <a:pt x="755935" y="109439"/>
                  <a:pt x="819591" y="82909"/>
                  <a:pt x="879503" y="117034"/>
                </a:cubicBezTo>
                <a:cubicBezTo>
                  <a:pt x="920699" y="143580"/>
                  <a:pt x="1029309" y="348368"/>
                  <a:pt x="800854" y="397669"/>
                </a:cubicBezTo>
                <a:cubicBezTo>
                  <a:pt x="587423" y="443168"/>
                  <a:pt x="531225" y="462131"/>
                  <a:pt x="531202" y="462139"/>
                </a:cubicBezTo>
                <a:cubicBezTo>
                  <a:pt x="531197" y="462089"/>
                  <a:pt x="497499" y="166328"/>
                  <a:pt x="527457" y="90487"/>
                </a:cubicBezTo>
                <a:cubicBezTo>
                  <a:pt x="540565" y="57304"/>
                  <a:pt x="576613" y="893"/>
                  <a:pt x="648144"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3726503" y="2225734"/>
            <a:ext cx="507360" cy="292620"/>
          </a:xfrm>
          <a:custGeom>
            <a:avLst/>
            <a:gdLst/>
            <a:ahLst/>
            <a:cxnLst/>
            <a:rect l="l" t="t" r="r" b="b"/>
            <a:pathLst>
              <a:path w="1406526" h="811213">
                <a:moveTo>
                  <a:pt x="998157" y="511175"/>
                </a:moveTo>
                <a:cubicBezTo>
                  <a:pt x="998166" y="511211"/>
                  <a:pt x="1016984" y="583355"/>
                  <a:pt x="1077167" y="659295"/>
                </a:cubicBezTo>
                <a:cubicBezTo>
                  <a:pt x="1099742" y="685881"/>
                  <a:pt x="1159940" y="735254"/>
                  <a:pt x="1193801" y="761840"/>
                </a:cubicBezTo>
                <a:cubicBezTo>
                  <a:pt x="1137365" y="792223"/>
                  <a:pt x="1073405" y="811213"/>
                  <a:pt x="1005682" y="811213"/>
                </a:cubicBezTo>
                <a:cubicBezTo>
                  <a:pt x="937959" y="811213"/>
                  <a:pt x="873999" y="792223"/>
                  <a:pt x="817563" y="761840"/>
                </a:cubicBezTo>
                <a:cubicBezTo>
                  <a:pt x="847662" y="739052"/>
                  <a:pt x="907860" y="689679"/>
                  <a:pt x="937959" y="651699"/>
                </a:cubicBezTo>
                <a:cubicBezTo>
                  <a:pt x="986858" y="587150"/>
                  <a:pt x="998151" y="511213"/>
                  <a:pt x="998157" y="511175"/>
                </a:cubicBezTo>
                <a:close/>
                <a:moveTo>
                  <a:pt x="393319" y="508000"/>
                </a:moveTo>
                <a:cubicBezTo>
                  <a:pt x="393333" y="508068"/>
                  <a:pt x="408396" y="583992"/>
                  <a:pt x="468567" y="656120"/>
                </a:cubicBezTo>
                <a:cubicBezTo>
                  <a:pt x="491141" y="686504"/>
                  <a:pt x="551339" y="732079"/>
                  <a:pt x="588963" y="762463"/>
                </a:cubicBezTo>
                <a:cubicBezTo>
                  <a:pt x="532528" y="789048"/>
                  <a:pt x="468567" y="808038"/>
                  <a:pt x="400844" y="808038"/>
                </a:cubicBezTo>
                <a:cubicBezTo>
                  <a:pt x="333121" y="808038"/>
                  <a:pt x="269160" y="789048"/>
                  <a:pt x="212725" y="758665"/>
                </a:cubicBezTo>
                <a:cubicBezTo>
                  <a:pt x="242824" y="735877"/>
                  <a:pt x="303022" y="690302"/>
                  <a:pt x="333121" y="648524"/>
                </a:cubicBezTo>
                <a:cubicBezTo>
                  <a:pt x="382018" y="583977"/>
                  <a:pt x="393313" y="508041"/>
                  <a:pt x="393319" y="508000"/>
                </a:cubicBezTo>
                <a:close/>
                <a:moveTo>
                  <a:pt x="1065213" y="3175"/>
                </a:moveTo>
                <a:cubicBezTo>
                  <a:pt x="1260249" y="29757"/>
                  <a:pt x="1406526" y="200639"/>
                  <a:pt x="1406526" y="405697"/>
                </a:cubicBezTo>
                <a:cubicBezTo>
                  <a:pt x="1406526" y="508226"/>
                  <a:pt x="1369019" y="599363"/>
                  <a:pt x="1305257" y="671513"/>
                </a:cubicBezTo>
                <a:cubicBezTo>
                  <a:pt x="1275252" y="660121"/>
                  <a:pt x="1211490" y="622147"/>
                  <a:pt x="1143978" y="519618"/>
                </a:cubicBezTo>
                <a:cubicBezTo>
                  <a:pt x="1072733" y="417116"/>
                  <a:pt x="1065217" y="295637"/>
                  <a:pt x="1065213" y="295573"/>
                </a:cubicBezTo>
                <a:cubicBezTo>
                  <a:pt x="1065213" y="295547"/>
                  <a:pt x="1065213" y="292795"/>
                  <a:pt x="1065213" y="3175"/>
                </a:cubicBezTo>
                <a:close/>
                <a:moveTo>
                  <a:pt x="933450" y="3175"/>
                </a:moveTo>
                <a:cubicBezTo>
                  <a:pt x="933450" y="3175"/>
                  <a:pt x="933450" y="3175"/>
                  <a:pt x="933450" y="299370"/>
                </a:cubicBezTo>
                <a:cubicBezTo>
                  <a:pt x="933450" y="299370"/>
                  <a:pt x="918497" y="432278"/>
                  <a:pt x="847469" y="534808"/>
                </a:cubicBezTo>
                <a:cubicBezTo>
                  <a:pt x="802609" y="603160"/>
                  <a:pt x="735320" y="648729"/>
                  <a:pt x="701675" y="671513"/>
                </a:cubicBezTo>
                <a:cubicBezTo>
                  <a:pt x="765226" y="599363"/>
                  <a:pt x="802609" y="504429"/>
                  <a:pt x="802609" y="401899"/>
                </a:cubicBezTo>
                <a:cubicBezTo>
                  <a:pt x="802609" y="299370"/>
                  <a:pt x="765226" y="208233"/>
                  <a:pt x="705414" y="136083"/>
                </a:cubicBezTo>
                <a:cubicBezTo>
                  <a:pt x="761488" y="67730"/>
                  <a:pt x="843731" y="22162"/>
                  <a:pt x="933450" y="3175"/>
                </a:cubicBezTo>
                <a:close/>
                <a:moveTo>
                  <a:pt x="330200" y="3175"/>
                </a:moveTo>
                <a:cubicBezTo>
                  <a:pt x="330200" y="3192"/>
                  <a:pt x="330200" y="5407"/>
                  <a:pt x="330200" y="298940"/>
                </a:cubicBezTo>
                <a:cubicBezTo>
                  <a:pt x="330189" y="299031"/>
                  <a:pt x="315165" y="427899"/>
                  <a:pt x="243897" y="530243"/>
                </a:cubicBezTo>
                <a:cubicBezTo>
                  <a:pt x="198870" y="598497"/>
                  <a:pt x="131329" y="647791"/>
                  <a:pt x="97559" y="666750"/>
                </a:cubicBezTo>
                <a:cubicBezTo>
                  <a:pt x="37522" y="594705"/>
                  <a:pt x="0" y="503700"/>
                  <a:pt x="0" y="401320"/>
                </a:cubicBezTo>
                <a:cubicBezTo>
                  <a:pt x="0" y="200352"/>
                  <a:pt x="142586" y="37302"/>
                  <a:pt x="330200" y="3175"/>
                </a:cubicBezTo>
                <a:close/>
                <a:moveTo>
                  <a:pt x="460375" y="0"/>
                </a:moveTo>
                <a:cubicBezTo>
                  <a:pt x="558165" y="15175"/>
                  <a:pt x="644672" y="64496"/>
                  <a:pt x="704850" y="136579"/>
                </a:cubicBezTo>
                <a:cubicBezTo>
                  <a:pt x="640911" y="208662"/>
                  <a:pt x="603299" y="299715"/>
                  <a:pt x="603299" y="405943"/>
                </a:cubicBezTo>
                <a:cubicBezTo>
                  <a:pt x="603299" y="504583"/>
                  <a:pt x="640911" y="599430"/>
                  <a:pt x="701089" y="671513"/>
                </a:cubicBezTo>
                <a:cubicBezTo>
                  <a:pt x="667239" y="656338"/>
                  <a:pt x="603299" y="618399"/>
                  <a:pt x="539359" y="519759"/>
                </a:cubicBezTo>
                <a:cubicBezTo>
                  <a:pt x="467917" y="413559"/>
                  <a:pt x="460379" y="292193"/>
                  <a:pt x="460375" y="292127"/>
                </a:cubicBezTo>
                <a:cubicBezTo>
                  <a:pt x="460375" y="292093"/>
                  <a:pt x="460375" y="288969"/>
                  <a:pt x="46037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2" name="KSO_Shape"/>
          <p:cNvSpPr>
            <a:spLocks/>
          </p:cNvSpPr>
          <p:nvPr/>
        </p:nvSpPr>
        <p:spPr bwMode="auto">
          <a:xfrm>
            <a:off x="256394" y="142875"/>
            <a:ext cx="293904" cy="290966"/>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883489028"/>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a14="http://schemas.microsoft.com/office/drawing/2010/main"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grpId="0" nodeType="withEffect">
                                  <p:stCondLst>
                                    <p:cond delay="20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par>
                                <p:cTn id="29" presetID="53" presetClass="entr" presetSubtype="16" fill="hold" grpId="0" nodeType="withEffect">
                                  <p:stCondLst>
                                    <p:cond delay="40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53" presetClass="entr" presetSubtype="16" fill="hold" grpId="0" nodeType="withEffect">
                                  <p:stCondLst>
                                    <p:cond delay="40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par>
                                <p:cTn id="39" presetID="53" presetClass="entr" presetSubtype="16" fill="hold" grpId="0" nodeType="withEffect">
                                  <p:stCondLst>
                                    <p:cond delay="60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nodeType="withEffect">
                                  <p:stCondLst>
                                    <p:cond delay="600"/>
                                  </p:stCondLst>
                                  <p:childTnLst>
                                    <p:set>
                                      <p:cBhvr>
                                        <p:cTn id="45" dur="1" fill="hold">
                                          <p:stCondLst>
                                            <p:cond delay="0"/>
                                          </p:stCondLst>
                                        </p:cTn>
                                        <p:tgtEl>
                                          <p:spTgt spid="33"/>
                                        </p:tgtEl>
                                        <p:attrNameLst>
                                          <p:attrName>style.visibility</p:attrName>
                                        </p:attrNameLst>
                                      </p:cBhvr>
                                      <p:to>
                                        <p:strVal val="visible"/>
                                      </p:to>
                                    </p:set>
                                    <p:anim calcmode="lin" valueType="num">
                                      <p:cBhvr>
                                        <p:cTn id="46" dur="500" fill="hold"/>
                                        <p:tgtEl>
                                          <p:spTgt spid="33"/>
                                        </p:tgtEl>
                                        <p:attrNameLst>
                                          <p:attrName>ppt_w</p:attrName>
                                        </p:attrNameLst>
                                      </p:cBhvr>
                                      <p:tavLst>
                                        <p:tav tm="0">
                                          <p:val>
                                            <p:fltVal val="0"/>
                                          </p:val>
                                        </p:tav>
                                        <p:tav tm="100000">
                                          <p:val>
                                            <p:strVal val="#ppt_w"/>
                                          </p:val>
                                        </p:tav>
                                      </p:tavLst>
                                    </p:anim>
                                    <p:anim calcmode="lin" valueType="num">
                                      <p:cBhvr>
                                        <p:cTn id="47" dur="500" fill="hold"/>
                                        <p:tgtEl>
                                          <p:spTgt spid="33"/>
                                        </p:tgtEl>
                                        <p:attrNameLst>
                                          <p:attrName>ppt_h</p:attrName>
                                        </p:attrNameLst>
                                      </p:cBhvr>
                                      <p:tavLst>
                                        <p:tav tm="0">
                                          <p:val>
                                            <p:fltVal val="0"/>
                                          </p:val>
                                        </p:tav>
                                        <p:tav tm="100000">
                                          <p:val>
                                            <p:strVal val="#ppt_h"/>
                                          </p:val>
                                        </p:tav>
                                      </p:tavLst>
                                    </p:anim>
                                    <p:animEffect transition="in" filter="fade">
                                      <p:cBhvr>
                                        <p:cTn id="48" dur="500"/>
                                        <p:tgtEl>
                                          <p:spTgt spid="33"/>
                                        </p:tgtEl>
                                      </p:cBhvr>
                                    </p:animEffect>
                                  </p:childTnLst>
                                </p:cTn>
                              </p:par>
                            </p:childTnLst>
                          </p:cTn>
                        </p:par>
                        <p:par>
                          <p:cTn id="49" fill="hold">
                            <p:stCondLst>
                              <p:cond delay="1600"/>
                            </p:stCondLst>
                            <p:childTnLst>
                              <p:par>
                                <p:cTn id="50" presetID="22" presetClass="entr" presetSubtype="8"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left)">
                                      <p:cBhvr>
                                        <p:cTn id="52" dur="500"/>
                                        <p:tgtEl>
                                          <p:spTgt spid="25"/>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left)">
                                      <p:cBhvr>
                                        <p:cTn id="58" dur="500"/>
                                        <p:tgtEl>
                                          <p:spTgt spid="29"/>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left)">
                                      <p:cBhvr>
                                        <p:cTn id="61" dur="500"/>
                                        <p:tgtEl>
                                          <p:spTgt spid="28"/>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right)">
                                      <p:cBhvr>
                                        <p:cTn id="64" dur="500"/>
                                        <p:tgtEl>
                                          <p:spTgt spid="31"/>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right)">
                                      <p:cBhvr>
                                        <p:cTn id="67" dur="500"/>
                                        <p:tgtEl>
                                          <p:spTgt spid="30"/>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right)">
                                      <p:cBhvr>
                                        <p:cTn id="70" dur="500"/>
                                        <p:tgtEl>
                                          <p:spTgt spid="26"/>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right)">
                                      <p:cBhvr>
                                        <p:cTn id="7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21" grpId="0" animBg="1"/>
      <p:bldP spid="22" grpId="0" animBg="1"/>
      <p:bldP spid="23" grpId="0" animBg="1"/>
      <p:bldP spid="24" grpId="0"/>
      <p:bldP spid="25" grpId="0"/>
      <p:bldP spid="26" grpId="0"/>
      <p:bldP spid="27" grpId="0"/>
      <p:bldP spid="28" grpId="0"/>
      <p:bldP spid="29" grpId="0"/>
      <p:bldP spid="30" grpId="0"/>
      <p:bldP spid="31" grpId="0"/>
      <p:bldP spid="19" grpId="0" animBg="1"/>
      <p:bldP spid="8"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1" name="文本框 9"/>
          <p:cNvSpPr txBox="1"/>
          <p:nvPr/>
        </p:nvSpPr>
        <p:spPr>
          <a:xfrm>
            <a:off x="843186" y="2982445"/>
            <a:ext cx="1278124" cy="284693"/>
          </a:xfrm>
          <a:prstGeom prst="rect">
            <a:avLst/>
          </a:prstGeom>
          <a:noFill/>
        </p:spPr>
        <p:txBody>
          <a:bodyPr wrap="square" lIns="68580" tIns="34290" rIns="68580" bIns="34290" rtlCol="0">
            <a:spAutoFit/>
          </a:bodyPr>
          <a:lstStyle/>
          <a:p>
            <a:pPr marL="0" lvl="1" algn="ctr"/>
            <a:r>
              <a:rPr lang="zh-CN" altLang="en-US" sz="1400" b="1" dirty="0">
                <a:solidFill>
                  <a:schemeClr val="bg1"/>
                </a:solidFill>
                <a:latin typeface="微软雅黑" pitchFamily="34" charset="-122"/>
                <a:ea typeface="微软雅黑" pitchFamily="34" charset="-122"/>
              </a:rPr>
              <a:t>Who are we?</a:t>
            </a:r>
          </a:p>
        </p:txBody>
      </p:sp>
      <p:sp>
        <p:nvSpPr>
          <p:cNvPr id="26" name="Freeform 5"/>
          <p:cNvSpPr>
            <a:spLocks/>
          </p:cNvSpPr>
          <p:nvPr/>
        </p:nvSpPr>
        <p:spPr bwMode="auto">
          <a:xfrm>
            <a:off x="1025165" y="2011783"/>
            <a:ext cx="945370" cy="85235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 name="KSO_Shape"/>
          <p:cNvSpPr>
            <a:spLocks/>
          </p:cNvSpPr>
          <p:nvPr/>
        </p:nvSpPr>
        <p:spPr bwMode="auto">
          <a:xfrm>
            <a:off x="1193566" y="2229020"/>
            <a:ext cx="608566" cy="41788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7" name="Freeform 5"/>
          <p:cNvSpPr>
            <a:spLocks/>
          </p:cNvSpPr>
          <p:nvPr/>
        </p:nvSpPr>
        <p:spPr bwMode="auto">
          <a:xfrm>
            <a:off x="2622644" y="2011783"/>
            <a:ext cx="945370" cy="85235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 name="KSO_Shape"/>
          <p:cNvSpPr>
            <a:spLocks/>
          </p:cNvSpPr>
          <p:nvPr/>
        </p:nvSpPr>
        <p:spPr bwMode="auto">
          <a:xfrm>
            <a:off x="2848830" y="2233038"/>
            <a:ext cx="506538" cy="43140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0" name="Freeform 5"/>
          <p:cNvSpPr>
            <a:spLocks/>
          </p:cNvSpPr>
          <p:nvPr/>
        </p:nvSpPr>
        <p:spPr bwMode="auto">
          <a:xfrm>
            <a:off x="4220125" y="2011783"/>
            <a:ext cx="945370" cy="85235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6"/>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 name="KSO_Shape"/>
          <p:cNvSpPr>
            <a:spLocks/>
          </p:cNvSpPr>
          <p:nvPr/>
        </p:nvSpPr>
        <p:spPr bwMode="auto">
          <a:xfrm>
            <a:off x="4429776" y="2172795"/>
            <a:ext cx="526068" cy="52080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7" name="Freeform 5"/>
          <p:cNvSpPr>
            <a:spLocks/>
          </p:cNvSpPr>
          <p:nvPr/>
        </p:nvSpPr>
        <p:spPr bwMode="auto">
          <a:xfrm>
            <a:off x="5817605" y="2011783"/>
            <a:ext cx="945370" cy="85235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 name="KSO_Shape"/>
          <p:cNvSpPr>
            <a:spLocks/>
          </p:cNvSpPr>
          <p:nvPr/>
        </p:nvSpPr>
        <p:spPr bwMode="auto">
          <a:xfrm>
            <a:off x="6034180" y="2197752"/>
            <a:ext cx="512220" cy="435386"/>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41" name="Freeform 5"/>
          <p:cNvSpPr>
            <a:spLocks/>
          </p:cNvSpPr>
          <p:nvPr/>
        </p:nvSpPr>
        <p:spPr bwMode="auto">
          <a:xfrm>
            <a:off x="7415084" y="2011783"/>
            <a:ext cx="945370" cy="85235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 name="KSO_Shape"/>
          <p:cNvSpPr>
            <a:spLocks/>
          </p:cNvSpPr>
          <p:nvPr/>
        </p:nvSpPr>
        <p:spPr bwMode="auto">
          <a:xfrm>
            <a:off x="7633681" y="2162208"/>
            <a:ext cx="508174" cy="487848"/>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52" name="文本框 9"/>
          <p:cNvSpPr txBox="1"/>
          <p:nvPr/>
        </p:nvSpPr>
        <p:spPr>
          <a:xfrm>
            <a:off x="843186" y="3356724"/>
            <a:ext cx="1278124" cy="223138"/>
          </a:xfrm>
          <a:prstGeom prst="rect">
            <a:avLst/>
          </a:prstGeom>
          <a:noFill/>
        </p:spPr>
        <p:txBody>
          <a:bodyPr wrap="square" lIns="68580" tIns="34290" rIns="68580" bIns="34290" rtlCol="0">
            <a:spAutoFit/>
          </a:bodyPr>
          <a:lstStyle/>
          <a:p>
            <a:pPr marL="0" lvl="1" algn="ctr"/>
            <a:r>
              <a:rPr lang="zh-CN" altLang="en-US" sz="1000" dirty="0">
                <a:solidFill>
                  <a:schemeClr val="bg1"/>
                </a:solidFill>
                <a:latin typeface="微软雅黑" pitchFamily="34" charset="-122"/>
                <a:ea typeface="微软雅黑" pitchFamily="34" charset="-122"/>
              </a:rPr>
              <a:t>Introduction to the company and the team</a:t>
            </a:r>
          </a:p>
        </p:txBody>
      </p:sp>
      <p:sp>
        <p:nvSpPr>
          <p:cNvPr id="53" name="文本框 9"/>
          <p:cNvSpPr txBox="1"/>
          <p:nvPr/>
        </p:nvSpPr>
        <p:spPr>
          <a:xfrm>
            <a:off x="2233538" y="2979698"/>
            <a:ext cx="1723583" cy="500137"/>
          </a:xfrm>
          <a:prstGeom prst="rect">
            <a:avLst/>
          </a:prstGeom>
          <a:noFill/>
        </p:spPr>
        <p:txBody>
          <a:bodyPr wrap="square" lIns="68580" tIns="34290" rIns="68580" bIns="34290" rtlCol="0">
            <a:spAutoFit/>
          </a:bodyPr>
          <a:lstStyle/>
          <a:p>
            <a:pPr marL="0" lvl="1" algn="ctr"/>
            <a:r>
              <a:rPr lang="zh-CN" altLang="en-US" sz="1400" b="1" dirty="0">
                <a:solidFill>
                  <a:schemeClr val="bg1"/>
                </a:solidFill>
                <a:latin typeface="微软雅黑" pitchFamily="34" charset="-122"/>
                <a:ea typeface="微软雅黑" pitchFamily="34" charset="-122"/>
              </a:rPr>
              <a:t>What are we going to do?</a:t>
            </a:r>
          </a:p>
        </p:txBody>
      </p:sp>
      <p:sp>
        <p:nvSpPr>
          <p:cNvPr id="54" name="文本框 9"/>
          <p:cNvSpPr txBox="1"/>
          <p:nvPr/>
        </p:nvSpPr>
        <p:spPr>
          <a:xfrm>
            <a:off x="2580077" y="3479835"/>
            <a:ext cx="1044044" cy="223138"/>
          </a:xfrm>
          <a:prstGeom prst="rect">
            <a:avLst/>
          </a:prstGeom>
          <a:noFill/>
        </p:spPr>
        <p:txBody>
          <a:bodyPr wrap="square" lIns="68580" tIns="34290" rIns="68580" bIns="34290" rtlCol="0">
            <a:spAutoFit/>
          </a:bodyPr>
          <a:lstStyle/>
          <a:p>
            <a:pPr marL="0" lvl="1" algn="ctr"/>
            <a:r>
              <a:rPr lang="zh-CN" altLang="en-US" sz="1000" dirty="0">
                <a:solidFill>
                  <a:schemeClr val="bg1"/>
                </a:solidFill>
                <a:latin typeface="微软雅黑" pitchFamily="34" charset="-122"/>
                <a:ea typeface="微软雅黑" pitchFamily="34" charset="-122"/>
              </a:rPr>
              <a:t>Introduction to the project</a:t>
            </a:r>
          </a:p>
        </p:txBody>
      </p:sp>
      <p:sp>
        <p:nvSpPr>
          <p:cNvPr id="55" name="文本框 9"/>
          <p:cNvSpPr txBox="1"/>
          <p:nvPr/>
        </p:nvSpPr>
        <p:spPr>
          <a:xfrm>
            <a:off x="3887179" y="2982445"/>
            <a:ext cx="1611262" cy="500137"/>
          </a:xfrm>
          <a:prstGeom prst="rect">
            <a:avLst/>
          </a:prstGeom>
          <a:noFill/>
        </p:spPr>
        <p:txBody>
          <a:bodyPr wrap="square" lIns="68580" tIns="34290" rIns="68580" bIns="34290" rtlCol="0">
            <a:spAutoFit/>
          </a:bodyPr>
          <a:lstStyle/>
          <a:p>
            <a:pPr marL="0" lvl="1" algn="ctr"/>
            <a:r>
              <a:rPr lang="zh-CN" altLang="en-US" sz="1400" b="1" dirty="0">
                <a:solidFill>
                  <a:schemeClr val="bg1"/>
                </a:solidFill>
                <a:latin typeface="微软雅黑" pitchFamily="34" charset="-122"/>
                <a:ea typeface="微软雅黑" pitchFamily="34" charset="-122"/>
              </a:rPr>
              <a:t>How do we do that?</a:t>
            </a:r>
          </a:p>
        </p:txBody>
      </p:sp>
      <p:sp>
        <p:nvSpPr>
          <p:cNvPr id="56" name="文本框 9"/>
          <p:cNvSpPr txBox="1"/>
          <p:nvPr/>
        </p:nvSpPr>
        <p:spPr>
          <a:xfrm>
            <a:off x="4044849" y="3417625"/>
            <a:ext cx="1271522" cy="223138"/>
          </a:xfrm>
          <a:prstGeom prst="rect">
            <a:avLst/>
          </a:prstGeom>
          <a:noFill/>
        </p:spPr>
        <p:txBody>
          <a:bodyPr wrap="square" lIns="68580" tIns="34290" rIns="68580" bIns="34290" rtlCol="0">
            <a:spAutoFit/>
          </a:bodyPr>
          <a:lstStyle/>
          <a:p>
            <a:pPr marL="0" lvl="1" algn="ctr"/>
            <a:r>
              <a:rPr lang="zh-CN" altLang="en-US" sz="1000" dirty="0">
                <a:solidFill>
                  <a:schemeClr val="bg1"/>
                </a:solidFill>
                <a:latin typeface="微软雅黑" pitchFamily="34" charset="-122"/>
                <a:ea typeface="微软雅黑" pitchFamily="34" charset="-122"/>
              </a:rPr>
              <a:t>Products and operating methods</a:t>
            </a:r>
          </a:p>
        </p:txBody>
      </p:sp>
      <p:sp>
        <p:nvSpPr>
          <p:cNvPr id="57" name="文本框 9"/>
          <p:cNvSpPr txBox="1"/>
          <p:nvPr/>
        </p:nvSpPr>
        <p:spPr>
          <a:xfrm>
            <a:off x="5589291" y="2982445"/>
            <a:ext cx="1401998" cy="500137"/>
          </a:xfrm>
          <a:prstGeom prst="rect">
            <a:avLst/>
          </a:prstGeom>
          <a:noFill/>
        </p:spPr>
        <p:txBody>
          <a:bodyPr wrap="square" lIns="68580" tIns="34290" rIns="68580" bIns="34290" rtlCol="0">
            <a:spAutoFit/>
          </a:bodyPr>
          <a:lstStyle/>
          <a:p>
            <a:pPr marL="0" lvl="1" algn="ctr"/>
            <a:r>
              <a:rPr lang="zh-CN" altLang="en-US" sz="1400" b="1" dirty="0">
                <a:solidFill>
                  <a:schemeClr val="bg1"/>
                </a:solidFill>
                <a:latin typeface="微软雅黑" pitchFamily="34" charset="-122"/>
                <a:ea typeface="微软雅黑" pitchFamily="34" charset="-122"/>
              </a:rPr>
              <a:t>Development plans</a:t>
            </a:r>
          </a:p>
        </p:txBody>
      </p:sp>
      <p:sp>
        <p:nvSpPr>
          <p:cNvPr id="58" name="文本框 9"/>
          <p:cNvSpPr txBox="1"/>
          <p:nvPr/>
        </p:nvSpPr>
        <p:spPr>
          <a:xfrm>
            <a:off x="5751538" y="3468293"/>
            <a:ext cx="1106382" cy="223138"/>
          </a:xfrm>
          <a:prstGeom prst="rect">
            <a:avLst/>
          </a:prstGeom>
          <a:noFill/>
        </p:spPr>
        <p:txBody>
          <a:bodyPr wrap="square" lIns="68580" tIns="34290" rIns="68580" bIns="34290" rtlCol="0">
            <a:spAutoFit/>
          </a:bodyPr>
          <a:lstStyle/>
          <a:p>
            <a:pPr marL="0" lvl="1" algn="ctr"/>
            <a:r>
              <a:rPr lang="zh-CN" altLang="en-US" sz="1000" dirty="0">
                <a:solidFill>
                  <a:schemeClr val="bg1"/>
                </a:solidFill>
                <a:latin typeface="微软雅黑" pitchFamily="34" charset="-122"/>
                <a:ea typeface="微软雅黑" pitchFamily="34" charset="-122"/>
              </a:rPr>
              <a:t>Long-term strategic objectives</a:t>
            </a:r>
          </a:p>
        </p:txBody>
      </p:sp>
      <p:sp>
        <p:nvSpPr>
          <p:cNvPr id="59" name="文本框 9"/>
          <p:cNvSpPr txBox="1"/>
          <p:nvPr/>
        </p:nvSpPr>
        <p:spPr>
          <a:xfrm>
            <a:off x="7131861" y="2982445"/>
            <a:ext cx="1511816" cy="500137"/>
          </a:xfrm>
          <a:prstGeom prst="rect">
            <a:avLst/>
          </a:prstGeom>
          <a:noFill/>
        </p:spPr>
        <p:txBody>
          <a:bodyPr wrap="square" lIns="68580" tIns="34290" rIns="68580" bIns="34290" rtlCol="0">
            <a:spAutoFit/>
          </a:bodyPr>
          <a:lstStyle/>
          <a:p>
            <a:pPr marL="0" lvl="1" algn="ctr"/>
            <a:r>
              <a:rPr lang="zh-CN" altLang="en-US" sz="1400" b="1" dirty="0">
                <a:solidFill>
                  <a:schemeClr val="bg1"/>
                </a:solidFill>
                <a:latin typeface="微软雅黑" pitchFamily="34" charset="-122"/>
                <a:ea typeface="微软雅黑" pitchFamily="34" charset="-122"/>
              </a:rPr>
              <a:t>Finance and finance</a:t>
            </a:r>
          </a:p>
        </p:txBody>
      </p:sp>
      <p:sp>
        <p:nvSpPr>
          <p:cNvPr id="60" name="文本框 9"/>
          <p:cNvSpPr txBox="1"/>
          <p:nvPr/>
        </p:nvSpPr>
        <p:spPr>
          <a:xfrm>
            <a:off x="7293087" y="3468293"/>
            <a:ext cx="1189364" cy="223138"/>
          </a:xfrm>
          <a:prstGeom prst="rect">
            <a:avLst/>
          </a:prstGeom>
          <a:noFill/>
        </p:spPr>
        <p:txBody>
          <a:bodyPr wrap="square" lIns="68580" tIns="34290" rIns="68580" bIns="34290" rtlCol="0">
            <a:spAutoFit/>
          </a:bodyPr>
          <a:lstStyle/>
          <a:p>
            <a:pPr marL="0" lvl="1" algn="ctr"/>
            <a:r>
              <a:rPr lang="zh-CN" altLang="en-US" sz="1000" dirty="0">
                <a:solidFill>
                  <a:schemeClr val="bg1"/>
                </a:solidFill>
                <a:latin typeface="微软雅黑" pitchFamily="34" charset="-122"/>
                <a:ea typeface="微软雅黑" pitchFamily="34" charset="-122"/>
              </a:rPr>
              <a:t>Financing and capital operations</a:t>
            </a:r>
          </a:p>
        </p:txBody>
      </p:sp>
      <p:sp>
        <p:nvSpPr>
          <p:cNvPr id="63" name="Freeform 5"/>
          <p:cNvSpPr>
            <a:spLocks/>
          </p:cNvSpPr>
          <p:nvPr/>
        </p:nvSpPr>
        <p:spPr bwMode="auto">
          <a:xfrm>
            <a:off x="3637930" y="0"/>
            <a:ext cx="1870372" cy="791722"/>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chemeClr val="accent6"/>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5" name="矩形 64"/>
          <p:cNvSpPr/>
          <p:nvPr/>
        </p:nvSpPr>
        <p:spPr>
          <a:xfrm>
            <a:off x="0" y="5035826"/>
            <a:ext cx="9144000" cy="1076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3904733" y="349815"/>
            <a:ext cx="1334533" cy="338554"/>
          </a:xfrm>
          <a:prstGeom prst="rect">
            <a:avLst/>
          </a:prstGeom>
          <a:noFill/>
        </p:spPr>
        <p:txBody>
          <a:bodyPr wrap="none" rtlCol="0">
            <a:spAutoFit/>
          </a:bodyPr>
          <a:lstStyle/>
          <a:p>
            <a:r>
              <a:rPr lang="en-US" altLang="zh-CN" sz="1600" b="1" dirty="0">
                <a:solidFill>
                  <a:schemeClr val="bg1"/>
                </a:solidFill>
                <a:latin typeface="微软雅黑" pitchFamily="34" charset="-122"/>
                <a:ea typeface="微软雅黑" pitchFamily="34" charset="-122"/>
              </a:rPr>
              <a:t>CONTENTS</a:t>
            </a:r>
            <a:endParaRPr lang="zh-CN" altLang="en-US" sz="16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972392886"/>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anim calcmode="lin" valueType="num">
                                      <p:cBhvr>
                                        <p:cTn id="10" dur="500" fill="hold"/>
                                        <p:tgtEl>
                                          <p:spTgt spid="30"/>
                                        </p:tgtEl>
                                        <p:attrNameLst>
                                          <p:attrName>ppt_x</p:attrName>
                                        </p:attrNameLst>
                                      </p:cBhvr>
                                      <p:tavLst>
                                        <p:tav tm="0">
                                          <p:val>
                                            <p:fltVal val="0.5"/>
                                          </p:val>
                                        </p:tav>
                                        <p:tav tm="100000">
                                          <p:val>
                                            <p:strVal val="#ppt_x"/>
                                          </p:val>
                                        </p:tav>
                                      </p:tavLst>
                                    </p:anim>
                                    <p:anim calcmode="lin" valueType="num">
                                      <p:cBhvr>
                                        <p:cTn id="11" dur="500" fill="hold"/>
                                        <p:tgtEl>
                                          <p:spTgt spid="30"/>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anim calcmode="lin" valueType="num">
                                      <p:cBhvr>
                                        <p:cTn id="17" dur="500" fill="hold"/>
                                        <p:tgtEl>
                                          <p:spTgt spid="36"/>
                                        </p:tgtEl>
                                        <p:attrNameLst>
                                          <p:attrName>ppt_x</p:attrName>
                                        </p:attrNameLst>
                                      </p:cBhvr>
                                      <p:tavLst>
                                        <p:tav tm="0">
                                          <p:val>
                                            <p:fltVal val="0.5"/>
                                          </p:val>
                                        </p:tav>
                                        <p:tav tm="100000">
                                          <p:val>
                                            <p:strVal val="#ppt_x"/>
                                          </p:val>
                                        </p:tav>
                                      </p:tavLst>
                                    </p:anim>
                                    <p:anim calcmode="lin" valueType="num">
                                      <p:cBhvr>
                                        <p:cTn id="18" dur="500" fill="hold"/>
                                        <p:tgtEl>
                                          <p:spTgt spid="36"/>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20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anim calcmode="lin" valueType="num">
                                      <p:cBhvr>
                                        <p:cTn id="24" dur="500" fill="hold"/>
                                        <p:tgtEl>
                                          <p:spTgt spid="27"/>
                                        </p:tgtEl>
                                        <p:attrNameLst>
                                          <p:attrName>ppt_x</p:attrName>
                                        </p:attrNameLst>
                                      </p:cBhvr>
                                      <p:tavLst>
                                        <p:tav tm="0">
                                          <p:val>
                                            <p:fltVal val="0.5"/>
                                          </p:val>
                                        </p:tav>
                                        <p:tav tm="100000">
                                          <p:val>
                                            <p:strVal val="#ppt_x"/>
                                          </p:val>
                                        </p:tav>
                                      </p:tavLst>
                                    </p:anim>
                                    <p:anim calcmode="lin" valueType="num">
                                      <p:cBhvr>
                                        <p:cTn id="25" dur="500" fill="hold"/>
                                        <p:tgtEl>
                                          <p:spTgt spid="2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0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fltVal val="0.5"/>
                                          </p:val>
                                        </p:tav>
                                        <p:tav tm="100000">
                                          <p:val>
                                            <p:strVal val="#ppt_x"/>
                                          </p:val>
                                        </p:tav>
                                      </p:tavLst>
                                    </p:anim>
                                    <p:anim calcmode="lin" valueType="num">
                                      <p:cBhvr>
                                        <p:cTn id="32" dur="500" fill="hold"/>
                                        <p:tgtEl>
                                          <p:spTgt spid="29"/>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40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Effect transition="in" filter="fade">
                                      <p:cBhvr>
                                        <p:cTn id="37" dur="500"/>
                                        <p:tgtEl>
                                          <p:spTgt spid="37"/>
                                        </p:tgtEl>
                                      </p:cBhvr>
                                    </p:animEffect>
                                    <p:anim calcmode="lin" valueType="num">
                                      <p:cBhvr>
                                        <p:cTn id="38" dur="500" fill="hold"/>
                                        <p:tgtEl>
                                          <p:spTgt spid="37"/>
                                        </p:tgtEl>
                                        <p:attrNameLst>
                                          <p:attrName>ppt_x</p:attrName>
                                        </p:attrNameLst>
                                      </p:cBhvr>
                                      <p:tavLst>
                                        <p:tav tm="0">
                                          <p:val>
                                            <p:fltVal val="0.5"/>
                                          </p:val>
                                        </p:tav>
                                        <p:tav tm="100000">
                                          <p:val>
                                            <p:strVal val="#ppt_x"/>
                                          </p:val>
                                        </p:tav>
                                      </p:tavLst>
                                    </p:anim>
                                    <p:anim calcmode="lin" valueType="num">
                                      <p:cBhvr>
                                        <p:cTn id="39" dur="500" fill="hold"/>
                                        <p:tgtEl>
                                          <p:spTgt spid="37"/>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40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anim calcmode="lin" valueType="num">
                                      <p:cBhvr>
                                        <p:cTn id="45" dur="500" fill="hold"/>
                                        <p:tgtEl>
                                          <p:spTgt spid="40"/>
                                        </p:tgtEl>
                                        <p:attrNameLst>
                                          <p:attrName>ppt_x</p:attrName>
                                        </p:attrNameLst>
                                      </p:cBhvr>
                                      <p:tavLst>
                                        <p:tav tm="0">
                                          <p:val>
                                            <p:fltVal val="0.5"/>
                                          </p:val>
                                        </p:tav>
                                        <p:tav tm="100000">
                                          <p:val>
                                            <p:strVal val="#ppt_x"/>
                                          </p:val>
                                        </p:tav>
                                      </p:tavLst>
                                    </p:anim>
                                    <p:anim calcmode="lin" valueType="num">
                                      <p:cBhvr>
                                        <p:cTn id="46" dur="500" fill="hold"/>
                                        <p:tgtEl>
                                          <p:spTgt spid="40"/>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60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600"/>
                                  </p:stCondLst>
                                  <p:childTnLst>
                                    <p:set>
                                      <p:cBhvr>
                                        <p:cTn id="55" dur="1" fill="hold">
                                          <p:stCondLst>
                                            <p:cond delay="0"/>
                                          </p:stCondLst>
                                        </p:cTn>
                                        <p:tgtEl>
                                          <p:spTgt spid="25"/>
                                        </p:tgtEl>
                                        <p:attrNameLst>
                                          <p:attrName>style.visibility</p:attrName>
                                        </p:attrNameLst>
                                      </p:cBhvr>
                                      <p:to>
                                        <p:strVal val="visible"/>
                                      </p:to>
                                    </p:set>
                                    <p:anim calcmode="lin" valueType="num">
                                      <p:cBhvr>
                                        <p:cTn id="56" dur="500" fill="hold"/>
                                        <p:tgtEl>
                                          <p:spTgt spid="25"/>
                                        </p:tgtEl>
                                        <p:attrNameLst>
                                          <p:attrName>ppt_w</p:attrName>
                                        </p:attrNameLst>
                                      </p:cBhvr>
                                      <p:tavLst>
                                        <p:tav tm="0">
                                          <p:val>
                                            <p:fltVal val="0"/>
                                          </p:val>
                                        </p:tav>
                                        <p:tav tm="100000">
                                          <p:val>
                                            <p:strVal val="#ppt_w"/>
                                          </p:val>
                                        </p:tav>
                                      </p:tavLst>
                                    </p:anim>
                                    <p:anim calcmode="lin" valueType="num">
                                      <p:cBhvr>
                                        <p:cTn id="57" dur="500" fill="hold"/>
                                        <p:tgtEl>
                                          <p:spTgt spid="25"/>
                                        </p:tgtEl>
                                        <p:attrNameLst>
                                          <p:attrName>ppt_h</p:attrName>
                                        </p:attrNameLst>
                                      </p:cBhvr>
                                      <p:tavLst>
                                        <p:tav tm="0">
                                          <p:val>
                                            <p:fltVal val="0"/>
                                          </p:val>
                                        </p:tav>
                                        <p:tav tm="100000">
                                          <p:val>
                                            <p:strVal val="#ppt_h"/>
                                          </p:val>
                                        </p:tav>
                                      </p:tavLst>
                                    </p:anim>
                                    <p:animEffect transition="in" filter="fade">
                                      <p:cBhvr>
                                        <p:cTn id="58" dur="500"/>
                                        <p:tgtEl>
                                          <p:spTgt spid="25"/>
                                        </p:tgtEl>
                                      </p:cBhvr>
                                    </p:animEffect>
                                    <p:anim calcmode="lin" valueType="num">
                                      <p:cBhvr>
                                        <p:cTn id="59" dur="500" fill="hold"/>
                                        <p:tgtEl>
                                          <p:spTgt spid="25"/>
                                        </p:tgtEl>
                                        <p:attrNameLst>
                                          <p:attrName>ppt_x</p:attrName>
                                        </p:attrNameLst>
                                      </p:cBhvr>
                                      <p:tavLst>
                                        <p:tav tm="0">
                                          <p:val>
                                            <p:fltVal val="0.5"/>
                                          </p:val>
                                        </p:tav>
                                        <p:tav tm="100000">
                                          <p:val>
                                            <p:strVal val="#ppt_x"/>
                                          </p:val>
                                        </p:tav>
                                      </p:tavLst>
                                    </p:anim>
                                    <p:anim calcmode="lin" valueType="num">
                                      <p:cBhvr>
                                        <p:cTn id="60" dur="500" fill="hold"/>
                                        <p:tgtEl>
                                          <p:spTgt spid="25"/>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800"/>
                                  </p:stCondLst>
                                  <p:childTnLst>
                                    <p:set>
                                      <p:cBhvr>
                                        <p:cTn id="62" dur="1" fill="hold">
                                          <p:stCondLst>
                                            <p:cond delay="0"/>
                                          </p:stCondLst>
                                        </p:cTn>
                                        <p:tgtEl>
                                          <p:spTgt spid="41"/>
                                        </p:tgtEl>
                                        <p:attrNameLst>
                                          <p:attrName>style.visibility</p:attrName>
                                        </p:attrNameLst>
                                      </p:cBhvr>
                                      <p:to>
                                        <p:strVal val="visible"/>
                                      </p:to>
                                    </p:set>
                                    <p:anim calcmode="lin" valueType="num">
                                      <p:cBhvr>
                                        <p:cTn id="63" dur="500" fill="hold"/>
                                        <p:tgtEl>
                                          <p:spTgt spid="41"/>
                                        </p:tgtEl>
                                        <p:attrNameLst>
                                          <p:attrName>ppt_w</p:attrName>
                                        </p:attrNameLst>
                                      </p:cBhvr>
                                      <p:tavLst>
                                        <p:tav tm="0">
                                          <p:val>
                                            <p:fltVal val="0"/>
                                          </p:val>
                                        </p:tav>
                                        <p:tav tm="100000">
                                          <p:val>
                                            <p:strVal val="#ppt_w"/>
                                          </p:val>
                                        </p:tav>
                                      </p:tavLst>
                                    </p:anim>
                                    <p:anim calcmode="lin" valueType="num">
                                      <p:cBhvr>
                                        <p:cTn id="64" dur="500" fill="hold"/>
                                        <p:tgtEl>
                                          <p:spTgt spid="41"/>
                                        </p:tgtEl>
                                        <p:attrNameLst>
                                          <p:attrName>ppt_h</p:attrName>
                                        </p:attrNameLst>
                                      </p:cBhvr>
                                      <p:tavLst>
                                        <p:tav tm="0">
                                          <p:val>
                                            <p:fltVal val="0"/>
                                          </p:val>
                                        </p:tav>
                                        <p:tav tm="100000">
                                          <p:val>
                                            <p:strVal val="#ppt_h"/>
                                          </p:val>
                                        </p:tav>
                                      </p:tavLst>
                                    </p:anim>
                                    <p:animEffect transition="in" filter="fade">
                                      <p:cBhvr>
                                        <p:cTn id="65" dur="500"/>
                                        <p:tgtEl>
                                          <p:spTgt spid="41"/>
                                        </p:tgtEl>
                                      </p:cBhvr>
                                    </p:animEffect>
                                    <p:anim calcmode="lin" valueType="num">
                                      <p:cBhvr>
                                        <p:cTn id="66" dur="500" fill="hold"/>
                                        <p:tgtEl>
                                          <p:spTgt spid="41"/>
                                        </p:tgtEl>
                                        <p:attrNameLst>
                                          <p:attrName>ppt_x</p:attrName>
                                        </p:attrNameLst>
                                      </p:cBhvr>
                                      <p:tavLst>
                                        <p:tav tm="0">
                                          <p:val>
                                            <p:fltVal val="0.5"/>
                                          </p:val>
                                        </p:tav>
                                        <p:tav tm="100000">
                                          <p:val>
                                            <p:strVal val="#ppt_x"/>
                                          </p:val>
                                        </p:tav>
                                      </p:tavLst>
                                    </p:anim>
                                    <p:anim calcmode="lin" valueType="num">
                                      <p:cBhvr>
                                        <p:cTn id="67" dur="500" fill="hold"/>
                                        <p:tgtEl>
                                          <p:spTgt spid="41"/>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800"/>
                                  </p:stCondLst>
                                  <p:childTnLst>
                                    <p:set>
                                      <p:cBhvr>
                                        <p:cTn id="69" dur="1" fill="hold">
                                          <p:stCondLst>
                                            <p:cond delay="0"/>
                                          </p:stCondLst>
                                        </p:cTn>
                                        <p:tgtEl>
                                          <p:spTgt spid="50"/>
                                        </p:tgtEl>
                                        <p:attrNameLst>
                                          <p:attrName>style.visibility</p:attrName>
                                        </p:attrNameLst>
                                      </p:cBhvr>
                                      <p:to>
                                        <p:strVal val="visible"/>
                                      </p:to>
                                    </p:set>
                                    <p:anim calcmode="lin" valueType="num">
                                      <p:cBhvr>
                                        <p:cTn id="70" dur="500" fill="hold"/>
                                        <p:tgtEl>
                                          <p:spTgt spid="50"/>
                                        </p:tgtEl>
                                        <p:attrNameLst>
                                          <p:attrName>ppt_w</p:attrName>
                                        </p:attrNameLst>
                                      </p:cBhvr>
                                      <p:tavLst>
                                        <p:tav tm="0">
                                          <p:val>
                                            <p:fltVal val="0"/>
                                          </p:val>
                                        </p:tav>
                                        <p:tav tm="100000">
                                          <p:val>
                                            <p:strVal val="#ppt_w"/>
                                          </p:val>
                                        </p:tav>
                                      </p:tavLst>
                                    </p:anim>
                                    <p:anim calcmode="lin" valueType="num">
                                      <p:cBhvr>
                                        <p:cTn id="71" dur="500" fill="hold"/>
                                        <p:tgtEl>
                                          <p:spTgt spid="50"/>
                                        </p:tgtEl>
                                        <p:attrNameLst>
                                          <p:attrName>ppt_h</p:attrName>
                                        </p:attrNameLst>
                                      </p:cBhvr>
                                      <p:tavLst>
                                        <p:tav tm="0">
                                          <p:val>
                                            <p:fltVal val="0"/>
                                          </p:val>
                                        </p:tav>
                                        <p:tav tm="100000">
                                          <p:val>
                                            <p:strVal val="#ppt_h"/>
                                          </p:val>
                                        </p:tav>
                                      </p:tavLst>
                                    </p:anim>
                                    <p:animEffect transition="in" filter="fade">
                                      <p:cBhvr>
                                        <p:cTn id="72" dur="500"/>
                                        <p:tgtEl>
                                          <p:spTgt spid="50"/>
                                        </p:tgtEl>
                                      </p:cBhvr>
                                    </p:animEffect>
                                    <p:anim calcmode="lin" valueType="num">
                                      <p:cBhvr>
                                        <p:cTn id="73" dur="500" fill="hold"/>
                                        <p:tgtEl>
                                          <p:spTgt spid="50"/>
                                        </p:tgtEl>
                                        <p:attrNameLst>
                                          <p:attrName>ppt_x</p:attrName>
                                        </p:attrNameLst>
                                      </p:cBhvr>
                                      <p:tavLst>
                                        <p:tav tm="0">
                                          <p:val>
                                            <p:fltVal val="0.5"/>
                                          </p:val>
                                        </p:tav>
                                        <p:tav tm="100000">
                                          <p:val>
                                            <p:strVal val="#ppt_x"/>
                                          </p:val>
                                        </p:tav>
                                      </p:tavLst>
                                    </p:anim>
                                    <p:anim calcmode="lin" valueType="num">
                                      <p:cBhvr>
                                        <p:cTn id="74" dur="500" fill="hold"/>
                                        <p:tgtEl>
                                          <p:spTgt spid="50"/>
                                        </p:tgtEl>
                                        <p:attrNameLst>
                                          <p:attrName>ppt_y</p:attrName>
                                        </p:attrNameLst>
                                      </p:cBhvr>
                                      <p:tavLst>
                                        <p:tav tm="0">
                                          <p:val>
                                            <p:fltVal val="0.5"/>
                                          </p:val>
                                        </p:tav>
                                        <p:tav tm="100000">
                                          <p:val>
                                            <p:strVal val="#ppt_y"/>
                                          </p:val>
                                        </p:tav>
                                      </p:tavLst>
                                    </p:anim>
                                  </p:childTnLst>
                                </p:cTn>
                              </p:par>
                            </p:childTnLst>
                          </p:cTn>
                        </p:par>
                        <p:par>
                          <p:cTn id="75" fill="hold">
                            <p:stCondLst>
                              <p:cond delay="1300"/>
                            </p:stCondLst>
                            <p:childTnLst>
                              <p:par>
                                <p:cTn id="76" presetID="16" presetClass="entr" presetSubtype="21"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barn(inVertical)">
                                      <p:cBhvr>
                                        <p:cTn id="78" dur="500"/>
                                        <p:tgtEl>
                                          <p:spTgt spid="31"/>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animEffect transition="in" filter="barn(inVertical)">
                                      <p:cBhvr>
                                        <p:cTn id="81" dur="500"/>
                                        <p:tgtEl>
                                          <p:spTgt spid="52"/>
                                        </p:tgtEl>
                                      </p:cBhvr>
                                    </p:animEffect>
                                  </p:childTnLst>
                                </p:cTn>
                              </p:par>
                            </p:childTnLst>
                          </p:cTn>
                        </p:par>
                        <p:par>
                          <p:cTn id="82" fill="hold">
                            <p:stCondLst>
                              <p:cond delay="1800"/>
                            </p:stCondLst>
                            <p:childTnLst>
                              <p:par>
                                <p:cTn id="83" presetID="16" presetClass="entr" presetSubtype="21" fill="hold" grpId="0" nodeType="after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barn(inVertical)">
                                      <p:cBhvr>
                                        <p:cTn id="85" dur="500"/>
                                        <p:tgtEl>
                                          <p:spTgt spid="53"/>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barn(inVertical)">
                                      <p:cBhvr>
                                        <p:cTn id="88" dur="500"/>
                                        <p:tgtEl>
                                          <p:spTgt spid="54"/>
                                        </p:tgtEl>
                                      </p:cBhvr>
                                    </p:animEffect>
                                  </p:childTnLst>
                                </p:cTn>
                              </p:par>
                            </p:childTnLst>
                          </p:cTn>
                        </p:par>
                        <p:par>
                          <p:cTn id="89" fill="hold">
                            <p:stCondLst>
                              <p:cond delay="2300"/>
                            </p:stCondLst>
                            <p:childTnLst>
                              <p:par>
                                <p:cTn id="90" presetID="16" presetClass="entr" presetSubtype="21" fill="hold" grpId="0" nodeType="afterEffect">
                                  <p:stCondLst>
                                    <p:cond delay="0"/>
                                  </p:stCondLst>
                                  <p:childTnLst>
                                    <p:set>
                                      <p:cBhvr>
                                        <p:cTn id="91" dur="1" fill="hold">
                                          <p:stCondLst>
                                            <p:cond delay="0"/>
                                          </p:stCondLst>
                                        </p:cTn>
                                        <p:tgtEl>
                                          <p:spTgt spid="55"/>
                                        </p:tgtEl>
                                        <p:attrNameLst>
                                          <p:attrName>style.visibility</p:attrName>
                                        </p:attrNameLst>
                                      </p:cBhvr>
                                      <p:to>
                                        <p:strVal val="visible"/>
                                      </p:to>
                                    </p:set>
                                    <p:animEffect transition="in" filter="barn(inVertical)">
                                      <p:cBhvr>
                                        <p:cTn id="92" dur="500"/>
                                        <p:tgtEl>
                                          <p:spTgt spid="55"/>
                                        </p:tgtEl>
                                      </p:cBhvr>
                                    </p:animEffect>
                                  </p:childTnLst>
                                </p:cTn>
                              </p:par>
                              <p:par>
                                <p:cTn id="93" presetID="16" presetClass="entr" presetSubtype="21" fill="hold" grpId="0" nodeType="with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barn(inVertical)">
                                      <p:cBhvr>
                                        <p:cTn id="95" dur="500"/>
                                        <p:tgtEl>
                                          <p:spTgt spid="56"/>
                                        </p:tgtEl>
                                      </p:cBhvr>
                                    </p:animEffect>
                                  </p:childTnLst>
                                </p:cTn>
                              </p:par>
                            </p:childTnLst>
                          </p:cTn>
                        </p:par>
                        <p:par>
                          <p:cTn id="96" fill="hold">
                            <p:stCondLst>
                              <p:cond delay="2800"/>
                            </p:stCondLst>
                            <p:childTnLst>
                              <p:par>
                                <p:cTn id="97" presetID="16" presetClass="entr" presetSubtype="21" fill="hold" grpId="0" nodeType="afterEffect">
                                  <p:stCondLst>
                                    <p:cond delay="0"/>
                                  </p:stCondLst>
                                  <p:childTnLst>
                                    <p:set>
                                      <p:cBhvr>
                                        <p:cTn id="98" dur="1" fill="hold">
                                          <p:stCondLst>
                                            <p:cond delay="0"/>
                                          </p:stCondLst>
                                        </p:cTn>
                                        <p:tgtEl>
                                          <p:spTgt spid="57"/>
                                        </p:tgtEl>
                                        <p:attrNameLst>
                                          <p:attrName>style.visibility</p:attrName>
                                        </p:attrNameLst>
                                      </p:cBhvr>
                                      <p:to>
                                        <p:strVal val="visible"/>
                                      </p:to>
                                    </p:set>
                                    <p:animEffect transition="in" filter="barn(inVertical)">
                                      <p:cBhvr>
                                        <p:cTn id="99" dur="500"/>
                                        <p:tgtEl>
                                          <p:spTgt spid="57"/>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58"/>
                                        </p:tgtEl>
                                        <p:attrNameLst>
                                          <p:attrName>style.visibility</p:attrName>
                                        </p:attrNameLst>
                                      </p:cBhvr>
                                      <p:to>
                                        <p:strVal val="visible"/>
                                      </p:to>
                                    </p:set>
                                    <p:animEffect transition="in" filter="barn(inVertical)">
                                      <p:cBhvr>
                                        <p:cTn id="102" dur="500"/>
                                        <p:tgtEl>
                                          <p:spTgt spid="58"/>
                                        </p:tgtEl>
                                      </p:cBhvr>
                                    </p:animEffect>
                                  </p:childTnLst>
                                </p:cTn>
                              </p:par>
                            </p:childTnLst>
                          </p:cTn>
                        </p:par>
                        <p:par>
                          <p:cTn id="103" fill="hold">
                            <p:stCondLst>
                              <p:cond delay="3300"/>
                            </p:stCondLst>
                            <p:childTnLst>
                              <p:par>
                                <p:cTn id="104" presetID="16" presetClass="entr" presetSubtype="21"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Effect transition="in" filter="barn(inVertical)">
                                      <p:cBhvr>
                                        <p:cTn id="106" dur="500"/>
                                        <p:tgtEl>
                                          <p:spTgt spid="59"/>
                                        </p:tgtEl>
                                      </p:cBhvr>
                                    </p:animEffect>
                                  </p:childTnLst>
                                </p:cTn>
                              </p:par>
                              <p:par>
                                <p:cTn id="107" presetID="16" presetClass="entr" presetSubtype="21" fill="hold" grpId="0" nodeType="withEffect">
                                  <p:stCondLst>
                                    <p:cond delay="0"/>
                                  </p:stCondLst>
                                  <p:childTnLst>
                                    <p:set>
                                      <p:cBhvr>
                                        <p:cTn id="108" dur="1" fill="hold">
                                          <p:stCondLst>
                                            <p:cond delay="0"/>
                                          </p:stCondLst>
                                        </p:cTn>
                                        <p:tgtEl>
                                          <p:spTgt spid="60"/>
                                        </p:tgtEl>
                                        <p:attrNameLst>
                                          <p:attrName>style.visibility</p:attrName>
                                        </p:attrNameLst>
                                      </p:cBhvr>
                                      <p:to>
                                        <p:strVal val="visible"/>
                                      </p:to>
                                    </p:set>
                                    <p:animEffect transition="in" filter="barn(inVertical)">
                                      <p:cBhvr>
                                        <p:cTn id="10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6" grpId="0" animBg="1"/>
      <p:bldP spid="25" grpId="0" animBg="1"/>
      <p:bldP spid="27" grpId="0" animBg="1"/>
      <p:bldP spid="29" grpId="0" animBg="1"/>
      <p:bldP spid="30" grpId="0" animBg="1"/>
      <p:bldP spid="36" grpId="0" animBg="1"/>
      <p:bldP spid="37" grpId="0" animBg="1"/>
      <p:bldP spid="40" grpId="0" animBg="1"/>
      <p:bldP spid="41" grpId="0" animBg="1"/>
      <p:bldP spid="50" grpId="0" animBg="1"/>
      <p:bldP spid="52" grpId="0"/>
      <p:bldP spid="53" grpId="0"/>
      <p:bldP spid="54" grpId="0"/>
      <p:bldP spid="55" grpId="0"/>
      <p:bldP spid="56" grpId="0"/>
      <p:bldP spid="57" grpId="0"/>
      <p:bldP spid="58" grpId="0"/>
      <p:bldP spid="59" grpId="0"/>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606008" y="123478"/>
            <a:ext cx="3389928" cy="277143"/>
          </a:xfrm>
        </p:spPr>
        <p:txBody>
          <a:bodyPr/>
          <a:lstStyle/>
          <a:p>
            <a:r>
              <a:rPr lang="zh-CN" altLang="en-US" dirty="0"/>
              <a:t>Ground outreach programme</a:t>
            </a:r>
          </a:p>
        </p:txBody>
      </p:sp>
      <p:sp>
        <p:nvSpPr>
          <p:cNvPr id="3" name="Freeform 12"/>
          <p:cNvSpPr>
            <a:spLocks/>
          </p:cNvSpPr>
          <p:nvPr/>
        </p:nvSpPr>
        <p:spPr bwMode="auto">
          <a:xfrm>
            <a:off x="4616546" y="2804440"/>
            <a:ext cx="1417305" cy="1423494"/>
          </a:xfrm>
          <a:custGeom>
            <a:avLst/>
            <a:gdLst>
              <a:gd name="T0" fmla="*/ 0 w 2320"/>
              <a:gd name="T1" fmla="*/ 1620 h 2320"/>
              <a:gd name="T2" fmla="*/ 700 w 2320"/>
              <a:gd name="T3" fmla="*/ 2320 h 2320"/>
              <a:gd name="T4" fmla="*/ 2320 w 2320"/>
              <a:gd name="T5" fmla="*/ 2320 h 2320"/>
              <a:gd name="T6" fmla="*/ 2320 w 2320"/>
              <a:gd name="T7" fmla="*/ 700 h 2320"/>
              <a:gd name="T8" fmla="*/ 1620 w 2320"/>
              <a:gd name="T9" fmla="*/ 0 h 2320"/>
              <a:gd name="T10" fmla="*/ 0 w 2320"/>
              <a:gd name="T11" fmla="*/ 0 h 2320"/>
              <a:gd name="T12" fmla="*/ 0 w 2320"/>
              <a:gd name="T13" fmla="*/ 162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0" y="1620"/>
                </a:moveTo>
                <a:cubicBezTo>
                  <a:pt x="0" y="2005"/>
                  <a:pt x="315" y="2320"/>
                  <a:pt x="700" y="2320"/>
                </a:cubicBezTo>
                <a:cubicBezTo>
                  <a:pt x="1240" y="2320"/>
                  <a:pt x="1780" y="2320"/>
                  <a:pt x="2320" y="2320"/>
                </a:cubicBezTo>
                <a:cubicBezTo>
                  <a:pt x="2320" y="1780"/>
                  <a:pt x="2320" y="1240"/>
                  <a:pt x="2320" y="700"/>
                </a:cubicBezTo>
                <a:cubicBezTo>
                  <a:pt x="2320" y="315"/>
                  <a:pt x="2005" y="0"/>
                  <a:pt x="1620" y="0"/>
                </a:cubicBezTo>
                <a:cubicBezTo>
                  <a:pt x="1080" y="0"/>
                  <a:pt x="540" y="0"/>
                  <a:pt x="0" y="0"/>
                </a:cubicBezTo>
                <a:lnTo>
                  <a:pt x="0" y="162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4" name="Freeform 13"/>
          <p:cNvSpPr>
            <a:spLocks/>
          </p:cNvSpPr>
          <p:nvPr/>
        </p:nvSpPr>
        <p:spPr bwMode="auto">
          <a:xfrm>
            <a:off x="3110149" y="2804440"/>
            <a:ext cx="1417305" cy="1423494"/>
          </a:xfrm>
          <a:custGeom>
            <a:avLst/>
            <a:gdLst>
              <a:gd name="T0" fmla="*/ 2320 w 2320"/>
              <a:gd name="T1" fmla="*/ 1620 h 2320"/>
              <a:gd name="T2" fmla="*/ 1620 w 2320"/>
              <a:gd name="T3" fmla="*/ 2320 h 2320"/>
              <a:gd name="T4" fmla="*/ 0 w 2320"/>
              <a:gd name="T5" fmla="*/ 2320 h 2320"/>
              <a:gd name="T6" fmla="*/ 0 w 2320"/>
              <a:gd name="T7" fmla="*/ 700 h 2320"/>
              <a:gd name="T8" fmla="*/ 700 w 2320"/>
              <a:gd name="T9" fmla="*/ 0 h 2320"/>
              <a:gd name="T10" fmla="*/ 2320 w 2320"/>
              <a:gd name="T11" fmla="*/ 0 h 2320"/>
              <a:gd name="T12" fmla="*/ 2320 w 2320"/>
              <a:gd name="T13" fmla="*/ 162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2320" y="1620"/>
                </a:moveTo>
                <a:cubicBezTo>
                  <a:pt x="2320" y="2005"/>
                  <a:pt x="2005" y="2320"/>
                  <a:pt x="1620" y="2320"/>
                </a:cubicBezTo>
                <a:cubicBezTo>
                  <a:pt x="1080" y="2320"/>
                  <a:pt x="540" y="2320"/>
                  <a:pt x="0" y="2320"/>
                </a:cubicBezTo>
                <a:cubicBezTo>
                  <a:pt x="0" y="1780"/>
                  <a:pt x="0" y="1240"/>
                  <a:pt x="0" y="700"/>
                </a:cubicBezTo>
                <a:cubicBezTo>
                  <a:pt x="0" y="315"/>
                  <a:pt x="315" y="0"/>
                  <a:pt x="700" y="0"/>
                </a:cubicBezTo>
                <a:cubicBezTo>
                  <a:pt x="1240" y="0"/>
                  <a:pt x="1780" y="0"/>
                  <a:pt x="2320" y="0"/>
                </a:cubicBezTo>
                <a:lnTo>
                  <a:pt x="2320" y="162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 name="Freeform 14"/>
          <p:cNvSpPr>
            <a:spLocks/>
          </p:cNvSpPr>
          <p:nvPr/>
        </p:nvSpPr>
        <p:spPr bwMode="auto">
          <a:xfrm>
            <a:off x="4616546" y="1297732"/>
            <a:ext cx="1417305" cy="1420401"/>
          </a:xfrm>
          <a:custGeom>
            <a:avLst/>
            <a:gdLst>
              <a:gd name="T0" fmla="*/ 0 w 2320"/>
              <a:gd name="T1" fmla="*/ 700 h 2320"/>
              <a:gd name="T2" fmla="*/ 700 w 2320"/>
              <a:gd name="T3" fmla="*/ 0 h 2320"/>
              <a:gd name="T4" fmla="*/ 2320 w 2320"/>
              <a:gd name="T5" fmla="*/ 0 h 2320"/>
              <a:gd name="T6" fmla="*/ 2320 w 2320"/>
              <a:gd name="T7" fmla="*/ 1620 h 2320"/>
              <a:gd name="T8" fmla="*/ 1620 w 2320"/>
              <a:gd name="T9" fmla="*/ 2320 h 2320"/>
              <a:gd name="T10" fmla="*/ 0 w 2320"/>
              <a:gd name="T11" fmla="*/ 2320 h 2320"/>
              <a:gd name="T12" fmla="*/ 0 w 2320"/>
              <a:gd name="T13" fmla="*/ 70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0" y="700"/>
                </a:moveTo>
                <a:cubicBezTo>
                  <a:pt x="0" y="315"/>
                  <a:pt x="315" y="0"/>
                  <a:pt x="700" y="0"/>
                </a:cubicBezTo>
                <a:cubicBezTo>
                  <a:pt x="1240" y="0"/>
                  <a:pt x="1780" y="0"/>
                  <a:pt x="2320" y="0"/>
                </a:cubicBezTo>
                <a:cubicBezTo>
                  <a:pt x="2320" y="540"/>
                  <a:pt x="2320" y="1080"/>
                  <a:pt x="2320" y="1620"/>
                </a:cubicBezTo>
                <a:cubicBezTo>
                  <a:pt x="2320" y="2005"/>
                  <a:pt x="2005" y="2320"/>
                  <a:pt x="1620" y="2320"/>
                </a:cubicBezTo>
                <a:cubicBezTo>
                  <a:pt x="1080" y="2320"/>
                  <a:pt x="540" y="2320"/>
                  <a:pt x="0" y="2320"/>
                </a:cubicBezTo>
                <a:lnTo>
                  <a:pt x="0" y="70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15"/>
          <p:cNvSpPr>
            <a:spLocks/>
          </p:cNvSpPr>
          <p:nvPr/>
        </p:nvSpPr>
        <p:spPr bwMode="auto">
          <a:xfrm>
            <a:off x="3110149" y="1297732"/>
            <a:ext cx="1417305" cy="1420401"/>
          </a:xfrm>
          <a:custGeom>
            <a:avLst/>
            <a:gdLst>
              <a:gd name="T0" fmla="*/ 2320 w 2320"/>
              <a:gd name="T1" fmla="*/ 700 h 2320"/>
              <a:gd name="T2" fmla="*/ 1620 w 2320"/>
              <a:gd name="T3" fmla="*/ 0 h 2320"/>
              <a:gd name="T4" fmla="*/ 0 w 2320"/>
              <a:gd name="T5" fmla="*/ 0 h 2320"/>
              <a:gd name="T6" fmla="*/ 0 w 2320"/>
              <a:gd name="T7" fmla="*/ 1620 h 2320"/>
              <a:gd name="T8" fmla="*/ 700 w 2320"/>
              <a:gd name="T9" fmla="*/ 2320 h 2320"/>
              <a:gd name="T10" fmla="*/ 2320 w 2320"/>
              <a:gd name="T11" fmla="*/ 2320 h 2320"/>
              <a:gd name="T12" fmla="*/ 2320 w 2320"/>
              <a:gd name="T13" fmla="*/ 70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2320" y="700"/>
                </a:moveTo>
                <a:cubicBezTo>
                  <a:pt x="2320" y="315"/>
                  <a:pt x="2005" y="0"/>
                  <a:pt x="1620" y="0"/>
                </a:cubicBezTo>
                <a:cubicBezTo>
                  <a:pt x="1080" y="0"/>
                  <a:pt x="540" y="0"/>
                  <a:pt x="0" y="0"/>
                </a:cubicBezTo>
                <a:cubicBezTo>
                  <a:pt x="0" y="540"/>
                  <a:pt x="0" y="1080"/>
                  <a:pt x="0" y="1620"/>
                </a:cubicBezTo>
                <a:cubicBezTo>
                  <a:pt x="0" y="2005"/>
                  <a:pt x="315" y="2320"/>
                  <a:pt x="700" y="2320"/>
                </a:cubicBezTo>
                <a:cubicBezTo>
                  <a:pt x="1240" y="2320"/>
                  <a:pt x="1780" y="2320"/>
                  <a:pt x="2320" y="2320"/>
                </a:cubicBezTo>
                <a:lnTo>
                  <a:pt x="2320" y="7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16"/>
          <p:cNvSpPr>
            <a:spLocks/>
          </p:cNvSpPr>
          <p:nvPr/>
        </p:nvSpPr>
        <p:spPr bwMode="auto">
          <a:xfrm>
            <a:off x="4187053" y="2374636"/>
            <a:ext cx="340401" cy="343497"/>
          </a:xfrm>
          <a:custGeom>
            <a:avLst/>
            <a:gdLst>
              <a:gd name="T0" fmla="*/ 560 w 560"/>
              <a:gd name="T1" fmla="*/ 559 h 559"/>
              <a:gd name="T2" fmla="*/ 0 w 560"/>
              <a:gd name="T3" fmla="*/ 559 h 559"/>
              <a:gd name="T4" fmla="*/ 560 w 560"/>
              <a:gd name="T5" fmla="*/ 0 h 559"/>
              <a:gd name="T6" fmla="*/ 560 w 560"/>
              <a:gd name="T7" fmla="*/ 559 h 559"/>
            </a:gdLst>
            <a:ahLst/>
            <a:cxnLst>
              <a:cxn ang="0">
                <a:pos x="T0" y="T1"/>
              </a:cxn>
              <a:cxn ang="0">
                <a:pos x="T2" y="T3"/>
              </a:cxn>
              <a:cxn ang="0">
                <a:pos x="T4" y="T5"/>
              </a:cxn>
              <a:cxn ang="0">
                <a:pos x="T6" y="T7"/>
              </a:cxn>
            </a:cxnLst>
            <a:rect l="0" t="0" r="r" b="b"/>
            <a:pathLst>
              <a:path w="560" h="559">
                <a:moveTo>
                  <a:pt x="560" y="559"/>
                </a:moveTo>
                <a:lnTo>
                  <a:pt x="0" y="559"/>
                </a:lnTo>
                <a:cubicBezTo>
                  <a:pt x="0" y="250"/>
                  <a:pt x="251" y="0"/>
                  <a:pt x="560" y="0"/>
                </a:cubicBezTo>
                <a:lnTo>
                  <a:pt x="560" y="559"/>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algn="r"/>
            <a:endParaRPr lang="zh-CN" altLang="en-US" dirty="0">
              <a:latin typeface="微软雅黑" pitchFamily="34" charset="-122"/>
              <a:ea typeface="微软雅黑" pitchFamily="34" charset="-122"/>
            </a:endParaRPr>
          </a:p>
        </p:txBody>
      </p:sp>
      <p:sp>
        <p:nvSpPr>
          <p:cNvPr id="8" name="Freeform 17"/>
          <p:cNvSpPr>
            <a:spLocks/>
          </p:cNvSpPr>
          <p:nvPr/>
        </p:nvSpPr>
        <p:spPr bwMode="auto">
          <a:xfrm>
            <a:off x="4616545" y="2374636"/>
            <a:ext cx="340401" cy="343497"/>
          </a:xfrm>
          <a:custGeom>
            <a:avLst/>
            <a:gdLst>
              <a:gd name="T0" fmla="*/ 0 w 559"/>
              <a:gd name="T1" fmla="*/ 559 h 559"/>
              <a:gd name="T2" fmla="*/ 559 w 559"/>
              <a:gd name="T3" fmla="*/ 559 h 559"/>
              <a:gd name="T4" fmla="*/ 0 w 559"/>
              <a:gd name="T5" fmla="*/ 0 h 559"/>
              <a:gd name="T6" fmla="*/ 0 w 559"/>
              <a:gd name="T7" fmla="*/ 559 h 559"/>
            </a:gdLst>
            <a:ahLst/>
            <a:cxnLst>
              <a:cxn ang="0">
                <a:pos x="T0" y="T1"/>
              </a:cxn>
              <a:cxn ang="0">
                <a:pos x="T2" y="T3"/>
              </a:cxn>
              <a:cxn ang="0">
                <a:pos x="T4" y="T5"/>
              </a:cxn>
              <a:cxn ang="0">
                <a:pos x="T6" y="T7"/>
              </a:cxn>
            </a:cxnLst>
            <a:rect l="0" t="0" r="r" b="b"/>
            <a:pathLst>
              <a:path w="559" h="559">
                <a:moveTo>
                  <a:pt x="0" y="559"/>
                </a:moveTo>
                <a:lnTo>
                  <a:pt x="559" y="559"/>
                </a:lnTo>
                <a:cubicBezTo>
                  <a:pt x="559" y="250"/>
                  <a:pt x="309" y="0"/>
                  <a:pt x="0" y="0"/>
                </a:cubicBezTo>
                <a:lnTo>
                  <a:pt x="0" y="559"/>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 name="Freeform 18"/>
          <p:cNvSpPr>
            <a:spLocks/>
          </p:cNvSpPr>
          <p:nvPr/>
        </p:nvSpPr>
        <p:spPr bwMode="auto">
          <a:xfrm>
            <a:off x="4187053" y="2804440"/>
            <a:ext cx="340401" cy="343497"/>
          </a:xfrm>
          <a:custGeom>
            <a:avLst/>
            <a:gdLst>
              <a:gd name="T0" fmla="*/ 560 w 560"/>
              <a:gd name="T1" fmla="*/ 0 h 560"/>
              <a:gd name="T2" fmla="*/ 0 w 560"/>
              <a:gd name="T3" fmla="*/ 0 h 560"/>
              <a:gd name="T4" fmla="*/ 560 w 560"/>
              <a:gd name="T5" fmla="*/ 560 h 560"/>
              <a:gd name="T6" fmla="*/ 560 w 560"/>
              <a:gd name="T7" fmla="*/ 0 h 560"/>
            </a:gdLst>
            <a:ahLst/>
            <a:cxnLst>
              <a:cxn ang="0">
                <a:pos x="T0" y="T1"/>
              </a:cxn>
              <a:cxn ang="0">
                <a:pos x="T2" y="T3"/>
              </a:cxn>
              <a:cxn ang="0">
                <a:pos x="T4" y="T5"/>
              </a:cxn>
              <a:cxn ang="0">
                <a:pos x="T6" y="T7"/>
              </a:cxn>
            </a:cxnLst>
            <a:rect l="0" t="0" r="r" b="b"/>
            <a:pathLst>
              <a:path w="560" h="560">
                <a:moveTo>
                  <a:pt x="560" y="0"/>
                </a:moveTo>
                <a:lnTo>
                  <a:pt x="0" y="0"/>
                </a:lnTo>
                <a:cubicBezTo>
                  <a:pt x="0" y="309"/>
                  <a:pt x="251" y="560"/>
                  <a:pt x="560" y="560"/>
                </a:cubicBezTo>
                <a:lnTo>
                  <a:pt x="560"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19"/>
          <p:cNvSpPr>
            <a:spLocks/>
          </p:cNvSpPr>
          <p:nvPr/>
        </p:nvSpPr>
        <p:spPr bwMode="auto">
          <a:xfrm>
            <a:off x="4616545" y="2804440"/>
            <a:ext cx="340401" cy="343497"/>
          </a:xfrm>
          <a:custGeom>
            <a:avLst/>
            <a:gdLst>
              <a:gd name="T0" fmla="*/ 0 w 559"/>
              <a:gd name="T1" fmla="*/ 0 h 560"/>
              <a:gd name="T2" fmla="*/ 559 w 559"/>
              <a:gd name="T3" fmla="*/ 0 h 560"/>
              <a:gd name="T4" fmla="*/ 0 w 559"/>
              <a:gd name="T5" fmla="*/ 560 h 560"/>
              <a:gd name="T6" fmla="*/ 0 w 559"/>
              <a:gd name="T7" fmla="*/ 0 h 560"/>
            </a:gdLst>
            <a:ahLst/>
            <a:cxnLst>
              <a:cxn ang="0">
                <a:pos x="T0" y="T1"/>
              </a:cxn>
              <a:cxn ang="0">
                <a:pos x="T2" y="T3"/>
              </a:cxn>
              <a:cxn ang="0">
                <a:pos x="T4" y="T5"/>
              </a:cxn>
              <a:cxn ang="0">
                <a:pos x="T6" y="T7"/>
              </a:cxn>
            </a:cxnLst>
            <a:rect l="0" t="0" r="r" b="b"/>
            <a:pathLst>
              <a:path w="559" h="560">
                <a:moveTo>
                  <a:pt x="0" y="0"/>
                </a:moveTo>
                <a:lnTo>
                  <a:pt x="559" y="0"/>
                </a:lnTo>
                <a:cubicBezTo>
                  <a:pt x="559" y="309"/>
                  <a:pt x="309" y="560"/>
                  <a:pt x="0" y="560"/>
                </a:cubicBezTo>
                <a:lnTo>
                  <a:pt x="0" y="0"/>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 name="矩形 10"/>
          <p:cNvSpPr/>
          <p:nvPr/>
        </p:nvSpPr>
        <p:spPr>
          <a:xfrm>
            <a:off x="4348245" y="2467384"/>
            <a:ext cx="117593" cy="215444"/>
          </a:xfrm>
          <a:prstGeom prst="rect">
            <a:avLst/>
          </a:prstGeom>
        </p:spPr>
        <p:txBody>
          <a:bodyPr wrap="square" lIns="0" tIns="0" rIns="0" bIns="0">
            <a:spAutoFit/>
          </a:bodyPr>
          <a:lstStyle/>
          <a:p>
            <a:pPr algn="r"/>
            <a:r>
              <a:rPr lang="en-US" altLang="zh-CN" sz="1400" dirty="0">
                <a:solidFill>
                  <a:schemeClr val="bg1"/>
                </a:solidFill>
                <a:latin typeface="微软雅黑" pitchFamily="34" charset="-122"/>
                <a:ea typeface="微软雅黑" pitchFamily="34" charset="-122"/>
              </a:rPr>
              <a:t>1</a:t>
            </a:r>
            <a:endParaRPr lang="zh-CN" altLang="en-US" sz="1400" dirty="0">
              <a:solidFill>
                <a:schemeClr val="bg1"/>
              </a:solidFill>
              <a:latin typeface="微软雅黑" pitchFamily="34" charset="-122"/>
              <a:ea typeface="微软雅黑" pitchFamily="34" charset="-122"/>
            </a:endParaRPr>
          </a:p>
        </p:txBody>
      </p:sp>
      <p:sp>
        <p:nvSpPr>
          <p:cNvPr id="12" name="矩形 11"/>
          <p:cNvSpPr/>
          <p:nvPr/>
        </p:nvSpPr>
        <p:spPr>
          <a:xfrm>
            <a:off x="4669632" y="2467384"/>
            <a:ext cx="117593" cy="215444"/>
          </a:xfrm>
          <a:prstGeom prst="rect">
            <a:avLst/>
          </a:prstGeom>
        </p:spPr>
        <p:txBody>
          <a:bodyPr wrap="square" lIns="0" tIns="0" rIns="0" bIns="0">
            <a:spAutoFit/>
          </a:bodyPr>
          <a:lstStyle/>
          <a:p>
            <a:pPr algn="r"/>
            <a:r>
              <a:rPr lang="en-US" altLang="zh-CN" sz="1400" dirty="0">
                <a:solidFill>
                  <a:schemeClr val="bg1"/>
                </a:solidFill>
                <a:latin typeface="微软雅黑" pitchFamily="34" charset="-122"/>
                <a:ea typeface="微软雅黑" pitchFamily="34" charset="-122"/>
              </a:rPr>
              <a:t>2</a:t>
            </a:r>
            <a:endParaRPr lang="zh-CN" altLang="en-US" sz="1400" dirty="0">
              <a:solidFill>
                <a:schemeClr val="bg1"/>
              </a:solidFill>
              <a:latin typeface="微软雅黑" pitchFamily="34" charset="-122"/>
              <a:ea typeface="微软雅黑" pitchFamily="34" charset="-122"/>
            </a:endParaRPr>
          </a:p>
        </p:txBody>
      </p:sp>
      <p:sp>
        <p:nvSpPr>
          <p:cNvPr id="13" name="矩形 12"/>
          <p:cNvSpPr/>
          <p:nvPr/>
        </p:nvSpPr>
        <p:spPr>
          <a:xfrm>
            <a:off x="4348244" y="2821676"/>
            <a:ext cx="117594" cy="215444"/>
          </a:xfrm>
          <a:prstGeom prst="rect">
            <a:avLst/>
          </a:prstGeom>
        </p:spPr>
        <p:txBody>
          <a:bodyPr wrap="square" lIns="0" tIns="0" rIns="0" bIns="0">
            <a:spAutoFit/>
          </a:bodyPr>
          <a:lstStyle/>
          <a:p>
            <a:pPr algn="r"/>
            <a:r>
              <a:rPr lang="en-US" altLang="zh-CN" sz="1400" dirty="0">
                <a:solidFill>
                  <a:schemeClr val="bg1"/>
                </a:solidFill>
                <a:latin typeface="微软雅黑" pitchFamily="34" charset="-122"/>
                <a:ea typeface="微软雅黑" pitchFamily="34" charset="-122"/>
              </a:rPr>
              <a:t>3</a:t>
            </a:r>
            <a:endParaRPr lang="zh-CN" altLang="en-US" sz="1400" dirty="0">
              <a:solidFill>
                <a:schemeClr val="bg1"/>
              </a:solidFill>
              <a:latin typeface="微软雅黑" pitchFamily="34" charset="-122"/>
              <a:ea typeface="微软雅黑" pitchFamily="34" charset="-122"/>
            </a:endParaRPr>
          </a:p>
        </p:txBody>
      </p:sp>
      <p:sp>
        <p:nvSpPr>
          <p:cNvPr id="14" name="矩形 13"/>
          <p:cNvSpPr/>
          <p:nvPr/>
        </p:nvSpPr>
        <p:spPr>
          <a:xfrm>
            <a:off x="4669632" y="2821677"/>
            <a:ext cx="117593" cy="215444"/>
          </a:xfrm>
          <a:prstGeom prst="rect">
            <a:avLst/>
          </a:prstGeom>
        </p:spPr>
        <p:txBody>
          <a:bodyPr wrap="square" lIns="0" tIns="0" rIns="0" bIns="0">
            <a:spAutoFit/>
          </a:bodyPr>
          <a:lstStyle/>
          <a:p>
            <a:pPr algn="r"/>
            <a:r>
              <a:rPr lang="en-US" altLang="zh-CN" sz="1400" dirty="0">
                <a:solidFill>
                  <a:schemeClr val="bg1"/>
                </a:solidFill>
                <a:latin typeface="微软雅黑" pitchFamily="34" charset="-122"/>
                <a:ea typeface="微软雅黑" pitchFamily="34" charset="-122"/>
              </a:rPr>
              <a:t>4</a:t>
            </a:r>
            <a:endParaRPr lang="zh-CN" altLang="en-US" sz="1400" dirty="0">
              <a:solidFill>
                <a:schemeClr val="bg1"/>
              </a:solidFill>
              <a:latin typeface="微软雅黑" pitchFamily="34" charset="-122"/>
              <a:ea typeface="微软雅黑" pitchFamily="34" charset="-122"/>
            </a:endParaRPr>
          </a:p>
        </p:txBody>
      </p:sp>
      <p:sp>
        <p:nvSpPr>
          <p:cNvPr id="15" name="TextBox 14"/>
          <p:cNvSpPr txBox="1"/>
          <p:nvPr/>
        </p:nvSpPr>
        <p:spPr>
          <a:xfrm>
            <a:off x="755650" y="1615517"/>
            <a:ext cx="2129756" cy="66531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solidFill>
                  <a:schemeClr val="tx1">
                    <a:lumMod val="75000"/>
                    <a:lumOff val="25000"/>
                  </a:schemeClr>
                </a:solidFill>
              </a:rPr>
              <a:t>Click to enter a brief text content, text content needs to be summarized and refined, do not need extra text decoration, concise description of the content</a:t>
            </a:r>
            <a:r>
              <a:rPr lang="en-US" altLang="zh-CN" dirty="0">
                <a:solidFill>
                  <a:schemeClr val="tx1">
                    <a:lumMod val="75000"/>
                    <a:lumOff val="25000"/>
                  </a:schemeClr>
                </a:solidFill>
              </a:rPr>
              <a:t>......</a:t>
            </a:r>
          </a:p>
        </p:txBody>
      </p:sp>
      <p:sp>
        <p:nvSpPr>
          <p:cNvPr id="16" name="TextBox 15"/>
          <p:cNvSpPr txBox="1"/>
          <p:nvPr/>
        </p:nvSpPr>
        <p:spPr>
          <a:xfrm>
            <a:off x="3286646" y="1801978"/>
            <a:ext cx="992023" cy="292388"/>
          </a:xfrm>
          <a:prstGeom prst="rect">
            <a:avLst/>
          </a:prstGeom>
          <a:noFill/>
        </p:spPr>
        <p:txBody>
          <a:bodyPr wrap="square" lIns="0" rIns="0" bIns="0" rtlCol="0">
            <a:spAutoFit/>
          </a:bodyPr>
          <a:lstStyle/>
          <a:p>
            <a:pPr algn="ctr"/>
            <a:r>
              <a:rPr lang="zh-CN" altLang="en-US" sz="1600" b="1" dirty="0">
                <a:solidFill>
                  <a:schemeClr val="bg1"/>
                </a:solidFill>
                <a:latin typeface="微软雅黑" pitchFamily="34" charset="-122"/>
                <a:ea typeface="微软雅黑" pitchFamily="34" charset="-122"/>
              </a:rPr>
              <a:t>Schedule</a:t>
            </a:r>
          </a:p>
        </p:txBody>
      </p:sp>
      <p:sp>
        <p:nvSpPr>
          <p:cNvPr id="17" name="TextBox 16"/>
          <p:cNvSpPr txBox="1"/>
          <p:nvPr/>
        </p:nvSpPr>
        <p:spPr>
          <a:xfrm>
            <a:off x="4891789" y="1615517"/>
            <a:ext cx="866818" cy="538609"/>
          </a:xfrm>
          <a:prstGeom prst="rect">
            <a:avLst/>
          </a:prstGeom>
          <a:noFill/>
        </p:spPr>
        <p:txBody>
          <a:bodyPr wrap="square" lIns="0" rIns="0" bIns="0" rtlCol="0">
            <a:spAutoFit/>
          </a:bodyPr>
          <a:lstStyle/>
          <a:p>
            <a:pPr algn="ctr"/>
            <a:r>
              <a:rPr lang="zh-CN" altLang="en-US" sz="1600" b="1" dirty="0">
                <a:solidFill>
                  <a:schemeClr val="bg1"/>
                </a:solidFill>
                <a:latin typeface="微软雅黑" pitchFamily="34" charset="-122"/>
                <a:ea typeface="微软雅黑" pitchFamily="34" charset="-122"/>
              </a:rPr>
              <a:t>Action Strategy</a:t>
            </a:r>
          </a:p>
        </p:txBody>
      </p:sp>
      <p:sp>
        <p:nvSpPr>
          <p:cNvPr id="18" name="TextBox 17"/>
          <p:cNvSpPr txBox="1"/>
          <p:nvPr/>
        </p:nvSpPr>
        <p:spPr>
          <a:xfrm>
            <a:off x="3229367" y="3322856"/>
            <a:ext cx="1085000" cy="292388"/>
          </a:xfrm>
          <a:prstGeom prst="rect">
            <a:avLst/>
          </a:prstGeom>
          <a:noFill/>
        </p:spPr>
        <p:txBody>
          <a:bodyPr wrap="square" lIns="0" rIns="0" bIns="0" rtlCol="0">
            <a:spAutoFit/>
          </a:bodyPr>
          <a:lstStyle/>
          <a:p>
            <a:pPr algn="ctr"/>
            <a:r>
              <a:rPr lang="zh-CN" altLang="en-US" sz="1600" b="1" dirty="0">
                <a:solidFill>
                  <a:schemeClr val="bg1"/>
                </a:solidFill>
                <a:latin typeface="微软雅黑" pitchFamily="34" charset="-122"/>
                <a:ea typeface="微软雅黑" pitchFamily="34" charset="-122"/>
              </a:rPr>
              <a:t>Logistics</a:t>
            </a:r>
          </a:p>
        </p:txBody>
      </p:sp>
      <p:sp>
        <p:nvSpPr>
          <p:cNvPr id="19" name="TextBox 18"/>
          <p:cNvSpPr txBox="1"/>
          <p:nvPr/>
        </p:nvSpPr>
        <p:spPr>
          <a:xfrm>
            <a:off x="4837020" y="3285481"/>
            <a:ext cx="976355" cy="538609"/>
          </a:xfrm>
          <a:prstGeom prst="rect">
            <a:avLst/>
          </a:prstGeom>
          <a:noFill/>
        </p:spPr>
        <p:txBody>
          <a:bodyPr wrap="square" lIns="0" rIns="0" bIns="0" rtlCol="0">
            <a:spAutoFit/>
          </a:bodyPr>
          <a:lstStyle/>
          <a:p>
            <a:pPr algn="ctr"/>
            <a:r>
              <a:rPr lang="zh-CN" altLang="en-US" sz="1600" b="1" dirty="0">
                <a:solidFill>
                  <a:schemeClr val="bg1"/>
                </a:solidFill>
                <a:latin typeface="微软雅黑" pitchFamily="34" charset="-122"/>
                <a:ea typeface="微软雅黑" pitchFamily="34" charset="-122"/>
              </a:rPr>
              <a:t>Customer service</a:t>
            </a:r>
          </a:p>
        </p:txBody>
      </p:sp>
      <p:sp>
        <p:nvSpPr>
          <p:cNvPr id="20" name="TextBox 19"/>
          <p:cNvSpPr txBox="1"/>
          <p:nvPr/>
        </p:nvSpPr>
        <p:spPr>
          <a:xfrm>
            <a:off x="6300192" y="1615517"/>
            <a:ext cx="2129756" cy="66531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solidFill>
                  <a:schemeClr val="tx1">
                    <a:lumMod val="75000"/>
                    <a:lumOff val="25000"/>
                  </a:schemeClr>
                </a:solidFill>
              </a:rPr>
              <a:t>Click to enter a brief text content, text content needs to be summarized and refined, do not need extra text decoration, concise description of the content</a:t>
            </a:r>
            <a:r>
              <a:rPr lang="en-US" altLang="zh-CN" dirty="0">
                <a:solidFill>
                  <a:schemeClr val="tx1">
                    <a:lumMod val="75000"/>
                    <a:lumOff val="25000"/>
                  </a:schemeClr>
                </a:solidFill>
              </a:rPr>
              <a:t>......</a:t>
            </a:r>
          </a:p>
        </p:txBody>
      </p:sp>
      <p:sp>
        <p:nvSpPr>
          <p:cNvPr id="21" name="TextBox 20"/>
          <p:cNvSpPr txBox="1"/>
          <p:nvPr/>
        </p:nvSpPr>
        <p:spPr>
          <a:xfrm>
            <a:off x="821584" y="3216105"/>
            <a:ext cx="2069896" cy="66531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solidFill>
                  <a:schemeClr val="tx1">
                    <a:lumMod val="75000"/>
                    <a:lumOff val="25000"/>
                  </a:schemeClr>
                </a:solidFill>
              </a:rPr>
              <a:t>Click to enter a brief text content, text content needs to be summarized and refined, do not need extra text decoration, concise description of the content</a:t>
            </a:r>
            <a:r>
              <a:rPr lang="en-US" altLang="zh-CN" dirty="0">
                <a:solidFill>
                  <a:schemeClr val="tx1">
                    <a:lumMod val="75000"/>
                    <a:lumOff val="25000"/>
                  </a:schemeClr>
                </a:solidFill>
              </a:rPr>
              <a:t>......</a:t>
            </a:r>
          </a:p>
        </p:txBody>
      </p:sp>
      <p:sp>
        <p:nvSpPr>
          <p:cNvPr id="22" name="TextBox 21"/>
          <p:cNvSpPr txBox="1"/>
          <p:nvPr/>
        </p:nvSpPr>
        <p:spPr>
          <a:xfrm>
            <a:off x="6300192" y="3216105"/>
            <a:ext cx="2129756" cy="66531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solidFill>
                  <a:schemeClr val="tx1">
                    <a:lumMod val="75000"/>
                    <a:lumOff val="25000"/>
                  </a:schemeClr>
                </a:solidFill>
              </a:rPr>
              <a:t>Click to enter a brief text content, text content needs to be summarized and refined, do not need extra text decoration, concise description of the content</a:t>
            </a:r>
            <a:r>
              <a:rPr lang="en-US" altLang="zh-CN" dirty="0">
                <a:solidFill>
                  <a:schemeClr val="tx1">
                    <a:lumMod val="75000"/>
                    <a:lumOff val="25000"/>
                  </a:schemeClr>
                </a:solidFill>
              </a:rPr>
              <a:t>......</a:t>
            </a:r>
          </a:p>
        </p:txBody>
      </p:sp>
      <p:sp>
        <p:nvSpPr>
          <p:cNvPr id="23" name="KSO_Shape"/>
          <p:cNvSpPr>
            <a:spLocks/>
          </p:cNvSpPr>
          <p:nvPr/>
        </p:nvSpPr>
        <p:spPr bwMode="auto">
          <a:xfrm>
            <a:off x="256394" y="142875"/>
            <a:ext cx="293904" cy="290966"/>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840557352"/>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repeatCount="2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400" fill="hold"/>
                                        <p:tgtEl>
                                          <p:spTgt spid="16"/>
                                        </p:tgtEl>
                                        <p:attrNameLst>
                                          <p:attrName>ppt_w</p:attrName>
                                        </p:attrNameLst>
                                      </p:cBhvr>
                                      <p:tavLst>
                                        <p:tav tm="0">
                                          <p:val>
                                            <p:fltVal val="0"/>
                                          </p:val>
                                        </p:tav>
                                        <p:tav tm="100000">
                                          <p:val>
                                            <p:strVal val="#ppt_w"/>
                                          </p:val>
                                        </p:tav>
                                      </p:tavLst>
                                    </p:anim>
                                    <p:anim calcmode="lin" valueType="num">
                                      <p:cBhvr>
                                        <p:cTn id="8" dur="400" fill="hold"/>
                                        <p:tgtEl>
                                          <p:spTgt spid="16"/>
                                        </p:tgtEl>
                                        <p:attrNameLst>
                                          <p:attrName>ppt_h</p:attrName>
                                        </p:attrNameLst>
                                      </p:cBhvr>
                                      <p:tavLst>
                                        <p:tav tm="0">
                                          <p:val>
                                            <p:fltVal val="0"/>
                                          </p:val>
                                        </p:tav>
                                        <p:tav tm="100000">
                                          <p:val>
                                            <p:strVal val="#ppt_h"/>
                                          </p:val>
                                        </p:tav>
                                      </p:tavLst>
                                    </p:anim>
                                    <p:animEffect transition="in" filter="fade">
                                      <p:cBhvr>
                                        <p:cTn id="9" dur="400"/>
                                        <p:tgtEl>
                                          <p:spTgt spid="16"/>
                                        </p:tgtEl>
                                      </p:cBhvr>
                                    </p:animEffect>
                                    <p:anim calcmode="lin" valueType="num">
                                      <p:cBhvr>
                                        <p:cTn id="10" dur="400" fill="hold"/>
                                        <p:tgtEl>
                                          <p:spTgt spid="16"/>
                                        </p:tgtEl>
                                        <p:attrNameLst>
                                          <p:attrName>ppt_x</p:attrName>
                                        </p:attrNameLst>
                                      </p:cBhvr>
                                      <p:tavLst>
                                        <p:tav tm="0">
                                          <p:val>
                                            <p:fltVal val="0.5"/>
                                          </p:val>
                                        </p:tav>
                                        <p:tav tm="100000">
                                          <p:val>
                                            <p:strVal val="#ppt_x"/>
                                          </p:val>
                                        </p:tav>
                                      </p:tavLst>
                                    </p:anim>
                                    <p:anim calcmode="lin" valueType="num">
                                      <p:cBhvr>
                                        <p:cTn id="11" dur="400" fill="hold"/>
                                        <p:tgtEl>
                                          <p:spTgt spid="16"/>
                                        </p:tgtEl>
                                        <p:attrNameLst>
                                          <p:attrName>ppt_y</p:attrName>
                                        </p:attrNameLst>
                                      </p:cBhvr>
                                      <p:tavLst>
                                        <p:tav tm="0">
                                          <p:val>
                                            <p:fltVal val="0.5"/>
                                          </p:val>
                                        </p:tav>
                                        <p:tav tm="100000">
                                          <p:val>
                                            <p:strVal val="#ppt_y"/>
                                          </p:val>
                                        </p:tav>
                                      </p:tavLst>
                                    </p:anim>
                                  </p:childTnLst>
                                </p:cTn>
                              </p:par>
                              <p:par>
                                <p:cTn id="12" presetID="53" presetClass="entr" presetSubtype="528" repeatCount="200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400" fill="hold"/>
                                        <p:tgtEl>
                                          <p:spTgt spid="6"/>
                                        </p:tgtEl>
                                        <p:attrNameLst>
                                          <p:attrName>ppt_w</p:attrName>
                                        </p:attrNameLst>
                                      </p:cBhvr>
                                      <p:tavLst>
                                        <p:tav tm="0">
                                          <p:val>
                                            <p:fltVal val="0"/>
                                          </p:val>
                                        </p:tav>
                                        <p:tav tm="100000">
                                          <p:val>
                                            <p:strVal val="#ppt_w"/>
                                          </p:val>
                                        </p:tav>
                                      </p:tavLst>
                                    </p:anim>
                                    <p:anim calcmode="lin" valueType="num">
                                      <p:cBhvr>
                                        <p:cTn id="15" dur="400" fill="hold"/>
                                        <p:tgtEl>
                                          <p:spTgt spid="6"/>
                                        </p:tgtEl>
                                        <p:attrNameLst>
                                          <p:attrName>ppt_h</p:attrName>
                                        </p:attrNameLst>
                                      </p:cBhvr>
                                      <p:tavLst>
                                        <p:tav tm="0">
                                          <p:val>
                                            <p:fltVal val="0"/>
                                          </p:val>
                                        </p:tav>
                                        <p:tav tm="100000">
                                          <p:val>
                                            <p:strVal val="#ppt_h"/>
                                          </p:val>
                                        </p:tav>
                                      </p:tavLst>
                                    </p:anim>
                                    <p:animEffect transition="in" filter="fade">
                                      <p:cBhvr>
                                        <p:cTn id="16" dur="400"/>
                                        <p:tgtEl>
                                          <p:spTgt spid="6"/>
                                        </p:tgtEl>
                                      </p:cBhvr>
                                    </p:animEffect>
                                    <p:anim calcmode="lin" valueType="num">
                                      <p:cBhvr>
                                        <p:cTn id="17" dur="400" fill="hold"/>
                                        <p:tgtEl>
                                          <p:spTgt spid="6"/>
                                        </p:tgtEl>
                                        <p:attrNameLst>
                                          <p:attrName>ppt_x</p:attrName>
                                        </p:attrNameLst>
                                      </p:cBhvr>
                                      <p:tavLst>
                                        <p:tav tm="0">
                                          <p:val>
                                            <p:fltVal val="0.5"/>
                                          </p:val>
                                        </p:tav>
                                        <p:tav tm="100000">
                                          <p:val>
                                            <p:strVal val="#ppt_x"/>
                                          </p:val>
                                        </p:tav>
                                      </p:tavLst>
                                    </p:anim>
                                    <p:anim calcmode="lin" valueType="num">
                                      <p:cBhvr>
                                        <p:cTn id="18" dur="400" fill="hold"/>
                                        <p:tgtEl>
                                          <p:spTgt spid="6"/>
                                        </p:tgtEl>
                                        <p:attrNameLst>
                                          <p:attrName>ppt_y</p:attrName>
                                        </p:attrNameLst>
                                      </p:cBhvr>
                                      <p:tavLst>
                                        <p:tav tm="0">
                                          <p:val>
                                            <p:fltVal val="0.5"/>
                                          </p:val>
                                        </p:tav>
                                        <p:tav tm="100000">
                                          <p:val>
                                            <p:strVal val="#ppt_y"/>
                                          </p:val>
                                        </p:tav>
                                      </p:tavLst>
                                    </p:anim>
                                  </p:childTnLst>
                                </p:cTn>
                              </p:par>
                              <p:par>
                                <p:cTn id="19" presetID="53" presetClass="entr" presetSubtype="528" repeatCount="200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400" fill="hold"/>
                                        <p:tgtEl>
                                          <p:spTgt spid="7"/>
                                        </p:tgtEl>
                                        <p:attrNameLst>
                                          <p:attrName>ppt_w</p:attrName>
                                        </p:attrNameLst>
                                      </p:cBhvr>
                                      <p:tavLst>
                                        <p:tav tm="0">
                                          <p:val>
                                            <p:fltVal val="0"/>
                                          </p:val>
                                        </p:tav>
                                        <p:tav tm="100000">
                                          <p:val>
                                            <p:strVal val="#ppt_w"/>
                                          </p:val>
                                        </p:tav>
                                      </p:tavLst>
                                    </p:anim>
                                    <p:anim calcmode="lin" valueType="num">
                                      <p:cBhvr>
                                        <p:cTn id="22" dur="400" fill="hold"/>
                                        <p:tgtEl>
                                          <p:spTgt spid="7"/>
                                        </p:tgtEl>
                                        <p:attrNameLst>
                                          <p:attrName>ppt_h</p:attrName>
                                        </p:attrNameLst>
                                      </p:cBhvr>
                                      <p:tavLst>
                                        <p:tav tm="0">
                                          <p:val>
                                            <p:fltVal val="0"/>
                                          </p:val>
                                        </p:tav>
                                        <p:tav tm="100000">
                                          <p:val>
                                            <p:strVal val="#ppt_h"/>
                                          </p:val>
                                        </p:tav>
                                      </p:tavLst>
                                    </p:anim>
                                    <p:animEffect transition="in" filter="fade">
                                      <p:cBhvr>
                                        <p:cTn id="23" dur="400"/>
                                        <p:tgtEl>
                                          <p:spTgt spid="7"/>
                                        </p:tgtEl>
                                      </p:cBhvr>
                                    </p:animEffect>
                                    <p:anim calcmode="lin" valueType="num">
                                      <p:cBhvr>
                                        <p:cTn id="24" dur="400" fill="hold"/>
                                        <p:tgtEl>
                                          <p:spTgt spid="7"/>
                                        </p:tgtEl>
                                        <p:attrNameLst>
                                          <p:attrName>ppt_x</p:attrName>
                                        </p:attrNameLst>
                                      </p:cBhvr>
                                      <p:tavLst>
                                        <p:tav tm="0">
                                          <p:val>
                                            <p:fltVal val="0.5"/>
                                          </p:val>
                                        </p:tav>
                                        <p:tav tm="100000">
                                          <p:val>
                                            <p:strVal val="#ppt_x"/>
                                          </p:val>
                                        </p:tav>
                                      </p:tavLst>
                                    </p:anim>
                                    <p:anim calcmode="lin" valueType="num">
                                      <p:cBhvr>
                                        <p:cTn id="25" dur="4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repeatCount="200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400" fill="hold"/>
                                        <p:tgtEl>
                                          <p:spTgt spid="11"/>
                                        </p:tgtEl>
                                        <p:attrNameLst>
                                          <p:attrName>ppt_w</p:attrName>
                                        </p:attrNameLst>
                                      </p:cBhvr>
                                      <p:tavLst>
                                        <p:tav tm="0">
                                          <p:val>
                                            <p:fltVal val="0"/>
                                          </p:val>
                                        </p:tav>
                                        <p:tav tm="100000">
                                          <p:val>
                                            <p:strVal val="#ppt_w"/>
                                          </p:val>
                                        </p:tav>
                                      </p:tavLst>
                                    </p:anim>
                                    <p:anim calcmode="lin" valueType="num">
                                      <p:cBhvr>
                                        <p:cTn id="29" dur="400" fill="hold"/>
                                        <p:tgtEl>
                                          <p:spTgt spid="11"/>
                                        </p:tgtEl>
                                        <p:attrNameLst>
                                          <p:attrName>ppt_h</p:attrName>
                                        </p:attrNameLst>
                                      </p:cBhvr>
                                      <p:tavLst>
                                        <p:tav tm="0">
                                          <p:val>
                                            <p:fltVal val="0"/>
                                          </p:val>
                                        </p:tav>
                                        <p:tav tm="100000">
                                          <p:val>
                                            <p:strVal val="#ppt_h"/>
                                          </p:val>
                                        </p:tav>
                                      </p:tavLst>
                                    </p:anim>
                                    <p:animEffect transition="in" filter="fade">
                                      <p:cBhvr>
                                        <p:cTn id="30" dur="400"/>
                                        <p:tgtEl>
                                          <p:spTgt spid="11"/>
                                        </p:tgtEl>
                                      </p:cBhvr>
                                    </p:animEffect>
                                    <p:anim calcmode="lin" valueType="num">
                                      <p:cBhvr>
                                        <p:cTn id="31" dur="400" fill="hold"/>
                                        <p:tgtEl>
                                          <p:spTgt spid="11"/>
                                        </p:tgtEl>
                                        <p:attrNameLst>
                                          <p:attrName>ppt_x</p:attrName>
                                        </p:attrNameLst>
                                      </p:cBhvr>
                                      <p:tavLst>
                                        <p:tav tm="0">
                                          <p:val>
                                            <p:fltVal val="0.5"/>
                                          </p:val>
                                        </p:tav>
                                        <p:tav tm="100000">
                                          <p:val>
                                            <p:strVal val="#ppt_x"/>
                                          </p:val>
                                        </p:tav>
                                      </p:tavLst>
                                    </p:anim>
                                    <p:anim calcmode="lin" valueType="num">
                                      <p:cBhvr>
                                        <p:cTn id="32" dur="400" fill="hold"/>
                                        <p:tgtEl>
                                          <p:spTgt spid="11"/>
                                        </p:tgtEl>
                                        <p:attrNameLst>
                                          <p:attrName>ppt_y</p:attrName>
                                        </p:attrNameLst>
                                      </p:cBhvr>
                                      <p:tavLst>
                                        <p:tav tm="0">
                                          <p:val>
                                            <p:fltVal val="0.5"/>
                                          </p:val>
                                        </p:tav>
                                        <p:tav tm="100000">
                                          <p:val>
                                            <p:strVal val="#ppt_y"/>
                                          </p:val>
                                        </p:tav>
                                      </p:tavLst>
                                    </p:anim>
                                  </p:childTnLst>
                                </p:cTn>
                              </p:par>
                            </p:childTnLst>
                          </p:cTn>
                        </p:par>
                        <p:par>
                          <p:cTn id="33" fill="hold">
                            <p:stCondLst>
                              <p:cond delay="800"/>
                            </p:stCondLst>
                            <p:childTnLst>
                              <p:par>
                                <p:cTn id="34" presetID="53" presetClass="entr" presetSubtype="528" repeatCount="2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400" fill="hold"/>
                                        <p:tgtEl>
                                          <p:spTgt spid="17"/>
                                        </p:tgtEl>
                                        <p:attrNameLst>
                                          <p:attrName>ppt_w</p:attrName>
                                        </p:attrNameLst>
                                      </p:cBhvr>
                                      <p:tavLst>
                                        <p:tav tm="0">
                                          <p:val>
                                            <p:fltVal val="0"/>
                                          </p:val>
                                        </p:tav>
                                        <p:tav tm="100000">
                                          <p:val>
                                            <p:strVal val="#ppt_w"/>
                                          </p:val>
                                        </p:tav>
                                      </p:tavLst>
                                    </p:anim>
                                    <p:anim calcmode="lin" valueType="num">
                                      <p:cBhvr>
                                        <p:cTn id="37" dur="400" fill="hold"/>
                                        <p:tgtEl>
                                          <p:spTgt spid="17"/>
                                        </p:tgtEl>
                                        <p:attrNameLst>
                                          <p:attrName>ppt_h</p:attrName>
                                        </p:attrNameLst>
                                      </p:cBhvr>
                                      <p:tavLst>
                                        <p:tav tm="0">
                                          <p:val>
                                            <p:fltVal val="0"/>
                                          </p:val>
                                        </p:tav>
                                        <p:tav tm="100000">
                                          <p:val>
                                            <p:strVal val="#ppt_h"/>
                                          </p:val>
                                        </p:tav>
                                      </p:tavLst>
                                    </p:anim>
                                    <p:animEffect transition="in" filter="fade">
                                      <p:cBhvr>
                                        <p:cTn id="38" dur="400"/>
                                        <p:tgtEl>
                                          <p:spTgt spid="17"/>
                                        </p:tgtEl>
                                      </p:cBhvr>
                                    </p:animEffect>
                                    <p:anim calcmode="lin" valueType="num">
                                      <p:cBhvr>
                                        <p:cTn id="39" dur="400" fill="hold"/>
                                        <p:tgtEl>
                                          <p:spTgt spid="17"/>
                                        </p:tgtEl>
                                        <p:attrNameLst>
                                          <p:attrName>ppt_x</p:attrName>
                                        </p:attrNameLst>
                                      </p:cBhvr>
                                      <p:tavLst>
                                        <p:tav tm="0">
                                          <p:val>
                                            <p:fltVal val="0.5"/>
                                          </p:val>
                                        </p:tav>
                                        <p:tav tm="100000">
                                          <p:val>
                                            <p:strVal val="#ppt_x"/>
                                          </p:val>
                                        </p:tav>
                                      </p:tavLst>
                                    </p:anim>
                                    <p:anim calcmode="lin" valueType="num">
                                      <p:cBhvr>
                                        <p:cTn id="40" dur="400" fill="hold"/>
                                        <p:tgtEl>
                                          <p:spTgt spid="17"/>
                                        </p:tgtEl>
                                        <p:attrNameLst>
                                          <p:attrName>ppt_y</p:attrName>
                                        </p:attrNameLst>
                                      </p:cBhvr>
                                      <p:tavLst>
                                        <p:tav tm="0">
                                          <p:val>
                                            <p:fltVal val="0.5"/>
                                          </p:val>
                                        </p:tav>
                                        <p:tav tm="100000">
                                          <p:val>
                                            <p:strVal val="#ppt_y"/>
                                          </p:val>
                                        </p:tav>
                                      </p:tavLst>
                                    </p:anim>
                                  </p:childTnLst>
                                </p:cTn>
                              </p:par>
                              <p:par>
                                <p:cTn id="41" presetID="53" presetClass="entr" presetSubtype="528" repeatCount="200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400" fill="hold"/>
                                        <p:tgtEl>
                                          <p:spTgt spid="5"/>
                                        </p:tgtEl>
                                        <p:attrNameLst>
                                          <p:attrName>ppt_w</p:attrName>
                                        </p:attrNameLst>
                                      </p:cBhvr>
                                      <p:tavLst>
                                        <p:tav tm="0">
                                          <p:val>
                                            <p:fltVal val="0"/>
                                          </p:val>
                                        </p:tav>
                                        <p:tav tm="100000">
                                          <p:val>
                                            <p:strVal val="#ppt_w"/>
                                          </p:val>
                                        </p:tav>
                                      </p:tavLst>
                                    </p:anim>
                                    <p:anim calcmode="lin" valueType="num">
                                      <p:cBhvr>
                                        <p:cTn id="44" dur="400" fill="hold"/>
                                        <p:tgtEl>
                                          <p:spTgt spid="5"/>
                                        </p:tgtEl>
                                        <p:attrNameLst>
                                          <p:attrName>ppt_h</p:attrName>
                                        </p:attrNameLst>
                                      </p:cBhvr>
                                      <p:tavLst>
                                        <p:tav tm="0">
                                          <p:val>
                                            <p:fltVal val="0"/>
                                          </p:val>
                                        </p:tav>
                                        <p:tav tm="100000">
                                          <p:val>
                                            <p:strVal val="#ppt_h"/>
                                          </p:val>
                                        </p:tav>
                                      </p:tavLst>
                                    </p:anim>
                                    <p:animEffect transition="in" filter="fade">
                                      <p:cBhvr>
                                        <p:cTn id="45" dur="400"/>
                                        <p:tgtEl>
                                          <p:spTgt spid="5"/>
                                        </p:tgtEl>
                                      </p:cBhvr>
                                    </p:animEffect>
                                    <p:anim calcmode="lin" valueType="num">
                                      <p:cBhvr>
                                        <p:cTn id="46" dur="400" fill="hold"/>
                                        <p:tgtEl>
                                          <p:spTgt spid="5"/>
                                        </p:tgtEl>
                                        <p:attrNameLst>
                                          <p:attrName>ppt_x</p:attrName>
                                        </p:attrNameLst>
                                      </p:cBhvr>
                                      <p:tavLst>
                                        <p:tav tm="0">
                                          <p:val>
                                            <p:fltVal val="0.5"/>
                                          </p:val>
                                        </p:tav>
                                        <p:tav tm="100000">
                                          <p:val>
                                            <p:strVal val="#ppt_x"/>
                                          </p:val>
                                        </p:tav>
                                      </p:tavLst>
                                    </p:anim>
                                    <p:anim calcmode="lin" valueType="num">
                                      <p:cBhvr>
                                        <p:cTn id="47" dur="400" fill="hold"/>
                                        <p:tgtEl>
                                          <p:spTgt spid="5"/>
                                        </p:tgtEl>
                                        <p:attrNameLst>
                                          <p:attrName>ppt_y</p:attrName>
                                        </p:attrNameLst>
                                      </p:cBhvr>
                                      <p:tavLst>
                                        <p:tav tm="0">
                                          <p:val>
                                            <p:fltVal val="0.5"/>
                                          </p:val>
                                        </p:tav>
                                        <p:tav tm="100000">
                                          <p:val>
                                            <p:strVal val="#ppt_y"/>
                                          </p:val>
                                        </p:tav>
                                      </p:tavLst>
                                    </p:anim>
                                  </p:childTnLst>
                                </p:cTn>
                              </p:par>
                              <p:par>
                                <p:cTn id="48" presetID="53" presetClass="entr" presetSubtype="528" repeatCount="200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400" fill="hold"/>
                                        <p:tgtEl>
                                          <p:spTgt spid="8"/>
                                        </p:tgtEl>
                                        <p:attrNameLst>
                                          <p:attrName>ppt_w</p:attrName>
                                        </p:attrNameLst>
                                      </p:cBhvr>
                                      <p:tavLst>
                                        <p:tav tm="0">
                                          <p:val>
                                            <p:fltVal val="0"/>
                                          </p:val>
                                        </p:tav>
                                        <p:tav tm="100000">
                                          <p:val>
                                            <p:strVal val="#ppt_w"/>
                                          </p:val>
                                        </p:tav>
                                      </p:tavLst>
                                    </p:anim>
                                    <p:anim calcmode="lin" valueType="num">
                                      <p:cBhvr>
                                        <p:cTn id="51" dur="400" fill="hold"/>
                                        <p:tgtEl>
                                          <p:spTgt spid="8"/>
                                        </p:tgtEl>
                                        <p:attrNameLst>
                                          <p:attrName>ppt_h</p:attrName>
                                        </p:attrNameLst>
                                      </p:cBhvr>
                                      <p:tavLst>
                                        <p:tav tm="0">
                                          <p:val>
                                            <p:fltVal val="0"/>
                                          </p:val>
                                        </p:tav>
                                        <p:tav tm="100000">
                                          <p:val>
                                            <p:strVal val="#ppt_h"/>
                                          </p:val>
                                        </p:tav>
                                      </p:tavLst>
                                    </p:anim>
                                    <p:animEffect transition="in" filter="fade">
                                      <p:cBhvr>
                                        <p:cTn id="52" dur="400"/>
                                        <p:tgtEl>
                                          <p:spTgt spid="8"/>
                                        </p:tgtEl>
                                      </p:cBhvr>
                                    </p:animEffect>
                                    <p:anim calcmode="lin" valueType="num">
                                      <p:cBhvr>
                                        <p:cTn id="53" dur="400" fill="hold"/>
                                        <p:tgtEl>
                                          <p:spTgt spid="8"/>
                                        </p:tgtEl>
                                        <p:attrNameLst>
                                          <p:attrName>ppt_x</p:attrName>
                                        </p:attrNameLst>
                                      </p:cBhvr>
                                      <p:tavLst>
                                        <p:tav tm="0">
                                          <p:val>
                                            <p:fltVal val="0.5"/>
                                          </p:val>
                                        </p:tav>
                                        <p:tav tm="100000">
                                          <p:val>
                                            <p:strVal val="#ppt_x"/>
                                          </p:val>
                                        </p:tav>
                                      </p:tavLst>
                                    </p:anim>
                                    <p:anim calcmode="lin" valueType="num">
                                      <p:cBhvr>
                                        <p:cTn id="54" dur="400" fill="hold"/>
                                        <p:tgtEl>
                                          <p:spTgt spid="8"/>
                                        </p:tgtEl>
                                        <p:attrNameLst>
                                          <p:attrName>ppt_y</p:attrName>
                                        </p:attrNameLst>
                                      </p:cBhvr>
                                      <p:tavLst>
                                        <p:tav tm="0">
                                          <p:val>
                                            <p:fltVal val="0.5"/>
                                          </p:val>
                                        </p:tav>
                                        <p:tav tm="100000">
                                          <p:val>
                                            <p:strVal val="#ppt_y"/>
                                          </p:val>
                                        </p:tav>
                                      </p:tavLst>
                                    </p:anim>
                                  </p:childTnLst>
                                </p:cTn>
                              </p:par>
                              <p:par>
                                <p:cTn id="55" presetID="53" presetClass="entr" presetSubtype="528" repeatCount="200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400" fill="hold"/>
                                        <p:tgtEl>
                                          <p:spTgt spid="12"/>
                                        </p:tgtEl>
                                        <p:attrNameLst>
                                          <p:attrName>ppt_w</p:attrName>
                                        </p:attrNameLst>
                                      </p:cBhvr>
                                      <p:tavLst>
                                        <p:tav tm="0">
                                          <p:val>
                                            <p:fltVal val="0"/>
                                          </p:val>
                                        </p:tav>
                                        <p:tav tm="100000">
                                          <p:val>
                                            <p:strVal val="#ppt_w"/>
                                          </p:val>
                                        </p:tav>
                                      </p:tavLst>
                                    </p:anim>
                                    <p:anim calcmode="lin" valueType="num">
                                      <p:cBhvr>
                                        <p:cTn id="58" dur="400" fill="hold"/>
                                        <p:tgtEl>
                                          <p:spTgt spid="12"/>
                                        </p:tgtEl>
                                        <p:attrNameLst>
                                          <p:attrName>ppt_h</p:attrName>
                                        </p:attrNameLst>
                                      </p:cBhvr>
                                      <p:tavLst>
                                        <p:tav tm="0">
                                          <p:val>
                                            <p:fltVal val="0"/>
                                          </p:val>
                                        </p:tav>
                                        <p:tav tm="100000">
                                          <p:val>
                                            <p:strVal val="#ppt_h"/>
                                          </p:val>
                                        </p:tav>
                                      </p:tavLst>
                                    </p:anim>
                                    <p:animEffect transition="in" filter="fade">
                                      <p:cBhvr>
                                        <p:cTn id="59" dur="400"/>
                                        <p:tgtEl>
                                          <p:spTgt spid="12"/>
                                        </p:tgtEl>
                                      </p:cBhvr>
                                    </p:animEffect>
                                    <p:anim calcmode="lin" valueType="num">
                                      <p:cBhvr>
                                        <p:cTn id="60" dur="400" fill="hold"/>
                                        <p:tgtEl>
                                          <p:spTgt spid="12"/>
                                        </p:tgtEl>
                                        <p:attrNameLst>
                                          <p:attrName>ppt_x</p:attrName>
                                        </p:attrNameLst>
                                      </p:cBhvr>
                                      <p:tavLst>
                                        <p:tav tm="0">
                                          <p:val>
                                            <p:fltVal val="0.5"/>
                                          </p:val>
                                        </p:tav>
                                        <p:tav tm="100000">
                                          <p:val>
                                            <p:strVal val="#ppt_x"/>
                                          </p:val>
                                        </p:tav>
                                      </p:tavLst>
                                    </p:anim>
                                    <p:anim calcmode="lin" valueType="num">
                                      <p:cBhvr>
                                        <p:cTn id="61" dur="400" fill="hold"/>
                                        <p:tgtEl>
                                          <p:spTgt spid="12"/>
                                        </p:tgtEl>
                                        <p:attrNameLst>
                                          <p:attrName>ppt_y</p:attrName>
                                        </p:attrNameLst>
                                      </p:cBhvr>
                                      <p:tavLst>
                                        <p:tav tm="0">
                                          <p:val>
                                            <p:fltVal val="0.5"/>
                                          </p:val>
                                        </p:tav>
                                        <p:tav tm="100000">
                                          <p:val>
                                            <p:strVal val="#ppt_y"/>
                                          </p:val>
                                        </p:tav>
                                      </p:tavLst>
                                    </p:anim>
                                  </p:childTnLst>
                                </p:cTn>
                              </p:par>
                            </p:childTnLst>
                          </p:cTn>
                        </p:par>
                        <p:par>
                          <p:cTn id="62" fill="hold">
                            <p:stCondLst>
                              <p:cond delay="1600"/>
                            </p:stCondLst>
                            <p:childTnLst>
                              <p:par>
                                <p:cTn id="63" presetID="53" presetClass="entr" presetSubtype="528" repeatCount="2000"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400" fill="hold"/>
                                        <p:tgtEl>
                                          <p:spTgt spid="18"/>
                                        </p:tgtEl>
                                        <p:attrNameLst>
                                          <p:attrName>ppt_w</p:attrName>
                                        </p:attrNameLst>
                                      </p:cBhvr>
                                      <p:tavLst>
                                        <p:tav tm="0">
                                          <p:val>
                                            <p:fltVal val="0"/>
                                          </p:val>
                                        </p:tav>
                                        <p:tav tm="100000">
                                          <p:val>
                                            <p:strVal val="#ppt_w"/>
                                          </p:val>
                                        </p:tav>
                                      </p:tavLst>
                                    </p:anim>
                                    <p:anim calcmode="lin" valueType="num">
                                      <p:cBhvr>
                                        <p:cTn id="66" dur="400" fill="hold"/>
                                        <p:tgtEl>
                                          <p:spTgt spid="18"/>
                                        </p:tgtEl>
                                        <p:attrNameLst>
                                          <p:attrName>ppt_h</p:attrName>
                                        </p:attrNameLst>
                                      </p:cBhvr>
                                      <p:tavLst>
                                        <p:tav tm="0">
                                          <p:val>
                                            <p:fltVal val="0"/>
                                          </p:val>
                                        </p:tav>
                                        <p:tav tm="100000">
                                          <p:val>
                                            <p:strVal val="#ppt_h"/>
                                          </p:val>
                                        </p:tav>
                                      </p:tavLst>
                                    </p:anim>
                                    <p:animEffect transition="in" filter="fade">
                                      <p:cBhvr>
                                        <p:cTn id="67" dur="400"/>
                                        <p:tgtEl>
                                          <p:spTgt spid="18"/>
                                        </p:tgtEl>
                                      </p:cBhvr>
                                    </p:animEffect>
                                    <p:anim calcmode="lin" valueType="num">
                                      <p:cBhvr>
                                        <p:cTn id="68" dur="400" fill="hold"/>
                                        <p:tgtEl>
                                          <p:spTgt spid="18"/>
                                        </p:tgtEl>
                                        <p:attrNameLst>
                                          <p:attrName>ppt_x</p:attrName>
                                        </p:attrNameLst>
                                      </p:cBhvr>
                                      <p:tavLst>
                                        <p:tav tm="0">
                                          <p:val>
                                            <p:fltVal val="0.5"/>
                                          </p:val>
                                        </p:tav>
                                        <p:tav tm="100000">
                                          <p:val>
                                            <p:strVal val="#ppt_x"/>
                                          </p:val>
                                        </p:tav>
                                      </p:tavLst>
                                    </p:anim>
                                    <p:anim calcmode="lin" valueType="num">
                                      <p:cBhvr>
                                        <p:cTn id="69" dur="400" fill="hold"/>
                                        <p:tgtEl>
                                          <p:spTgt spid="18"/>
                                        </p:tgtEl>
                                        <p:attrNameLst>
                                          <p:attrName>ppt_y</p:attrName>
                                        </p:attrNameLst>
                                      </p:cBhvr>
                                      <p:tavLst>
                                        <p:tav tm="0">
                                          <p:val>
                                            <p:fltVal val="0.5"/>
                                          </p:val>
                                        </p:tav>
                                        <p:tav tm="100000">
                                          <p:val>
                                            <p:strVal val="#ppt_y"/>
                                          </p:val>
                                        </p:tav>
                                      </p:tavLst>
                                    </p:anim>
                                  </p:childTnLst>
                                </p:cTn>
                              </p:par>
                              <p:par>
                                <p:cTn id="70" presetID="53" presetClass="entr" presetSubtype="528" repeatCount="2000" fill="hold" grpId="0" nodeType="withEffect">
                                  <p:stCondLst>
                                    <p:cond delay="0"/>
                                  </p:stCondLst>
                                  <p:childTnLst>
                                    <p:set>
                                      <p:cBhvr>
                                        <p:cTn id="71" dur="1" fill="hold">
                                          <p:stCondLst>
                                            <p:cond delay="0"/>
                                          </p:stCondLst>
                                        </p:cTn>
                                        <p:tgtEl>
                                          <p:spTgt spid="4"/>
                                        </p:tgtEl>
                                        <p:attrNameLst>
                                          <p:attrName>style.visibility</p:attrName>
                                        </p:attrNameLst>
                                      </p:cBhvr>
                                      <p:to>
                                        <p:strVal val="visible"/>
                                      </p:to>
                                    </p:set>
                                    <p:anim calcmode="lin" valueType="num">
                                      <p:cBhvr>
                                        <p:cTn id="72" dur="400" fill="hold"/>
                                        <p:tgtEl>
                                          <p:spTgt spid="4"/>
                                        </p:tgtEl>
                                        <p:attrNameLst>
                                          <p:attrName>ppt_w</p:attrName>
                                        </p:attrNameLst>
                                      </p:cBhvr>
                                      <p:tavLst>
                                        <p:tav tm="0">
                                          <p:val>
                                            <p:fltVal val="0"/>
                                          </p:val>
                                        </p:tav>
                                        <p:tav tm="100000">
                                          <p:val>
                                            <p:strVal val="#ppt_w"/>
                                          </p:val>
                                        </p:tav>
                                      </p:tavLst>
                                    </p:anim>
                                    <p:anim calcmode="lin" valueType="num">
                                      <p:cBhvr>
                                        <p:cTn id="73" dur="400" fill="hold"/>
                                        <p:tgtEl>
                                          <p:spTgt spid="4"/>
                                        </p:tgtEl>
                                        <p:attrNameLst>
                                          <p:attrName>ppt_h</p:attrName>
                                        </p:attrNameLst>
                                      </p:cBhvr>
                                      <p:tavLst>
                                        <p:tav tm="0">
                                          <p:val>
                                            <p:fltVal val="0"/>
                                          </p:val>
                                        </p:tav>
                                        <p:tav tm="100000">
                                          <p:val>
                                            <p:strVal val="#ppt_h"/>
                                          </p:val>
                                        </p:tav>
                                      </p:tavLst>
                                    </p:anim>
                                    <p:animEffect transition="in" filter="fade">
                                      <p:cBhvr>
                                        <p:cTn id="74" dur="400"/>
                                        <p:tgtEl>
                                          <p:spTgt spid="4"/>
                                        </p:tgtEl>
                                      </p:cBhvr>
                                    </p:animEffect>
                                    <p:anim calcmode="lin" valueType="num">
                                      <p:cBhvr>
                                        <p:cTn id="75" dur="400" fill="hold"/>
                                        <p:tgtEl>
                                          <p:spTgt spid="4"/>
                                        </p:tgtEl>
                                        <p:attrNameLst>
                                          <p:attrName>ppt_x</p:attrName>
                                        </p:attrNameLst>
                                      </p:cBhvr>
                                      <p:tavLst>
                                        <p:tav tm="0">
                                          <p:val>
                                            <p:fltVal val="0.5"/>
                                          </p:val>
                                        </p:tav>
                                        <p:tav tm="100000">
                                          <p:val>
                                            <p:strVal val="#ppt_x"/>
                                          </p:val>
                                        </p:tav>
                                      </p:tavLst>
                                    </p:anim>
                                    <p:anim calcmode="lin" valueType="num">
                                      <p:cBhvr>
                                        <p:cTn id="76" dur="400" fill="hold"/>
                                        <p:tgtEl>
                                          <p:spTgt spid="4"/>
                                        </p:tgtEl>
                                        <p:attrNameLst>
                                          <p:attrName>ppt_y</p:attrName>
                                        </p:attrNameLst>
                                      </p:cBhvr>
                                      <p:tavLst>
                                        <p:tav tm="0">
                                          <p:val>
                                            <p:fltVal val="0.5"/>
                                          </p:val>
                                        </p:tav>
                                        <p:tav tm="100000">
                                          <p:val>
                                            <p:strVal val="#ppt_y"/>
                                          </p:val>
                                        </p:tav>
                                      </p:tavLst>
                                    </p:anim>
                                  </p:childTnLst>
                                </p:cTn>
                              </p:par>
                              <p:par>
                                <p:cTn id="77" presetID="53" presetClass="entr" presetSubtype="528" repeatCount="2000"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p:cTn id="79" dur="400" fill="hold"/>
                                        <p:tgtEl>
                                          <p:spTgt spid="9"/>
                                        </p:tgtEl>
                                        <p:attrNameLst>
                                          <p:attrName>ppt_w</p:attrName>
                                        </p:attrNameLst>
                                      </p:cBhvr>
                                      <p:tavLst>
                                        <p:tav tm="0">
                                          <p:val>
                                            <p:fltVal val="0"/>
                                          </p:val>
                                        </p:tav>
                                        <p:tav tm="100000">
                                          <p:val>
                                            <p:strVal val="#ppt_w"/>
                                          </p:val>
                                        </p:tav>
                                      </p:tavLst>
                                    </p:anim>
                                    <p:anim calcmode="lin" valueType="num">
                                      <p:cBhvr>
                                        <p:cTn id="80" dur="400" fill="hold"/>
                                        <p:tgtEl>
                                          <p:spTgt spid="9"/>
                                        </p:tgtEl>
                                        <p:attrNameLst>
                                          <p:attrName>ppt_h</p:attrName>
                                        </p:attrNameLst>
                                      </p:cBhvr>
                                      <p:tavLst>
                                        <p:tav tm="0">
                                          <p:val>
                                            <p:fltVal val="0"/>
                                          </p:val>
                                        </p:tav>
                                        <p:tav tm="100000">
                                          <p:val>
                                            <p:strVal val="#ppt_h"/>
                                          </p:val>
                                        </p:tav>
                                      </p:tavLst>
                                    </p:anim>
                                    <p:animEffect transition="in" filter="fade">
                                      <p:cBhvr>
                                        <p:cTn id="81" dur="400"/>
                                        <p:tgtEl>
                                          <p:spTgt spid="9"/>
                                        </p:tgtEl>
                                      </p:cBhvr>
                                    </p:animEffect>
                                    <p:anim calcmode="lin" valueType="num">
                                      <p:cBhvr>
                                        <p:cTn id="82" dur="400" fill="hold"/>
                                        <p:tgtEl>
                                          <p:spTgt spid="9"/>
                                        </p:tgtEl>
                                        <p:attrNameLst>
                                          <p:attrName>ppt_x</p:attrName>
                                        </p:attrNameLst>
                                      </p:cBhvr>
                                      <p:tavLst>
                                        <p:tav tm="0">
                                          <p:val>
                                            <p:fltVal val="0.5"/>
                                          </p:val>
                                        </p:tav>
                                        <p:tav tm="100000">
                                          <p:val>
                                            <p:strVal val="#ppt_x"/>
                                          </p:val>
                                        </p:tav>
                                      </p:tavLst>
                                    </p:anim>
                                    <p:anim calcmode="lin" valueType="num">
                                      <p:cBhvr>
                                        <p:cTn id="83" dur="400" fill="hold"/>
                                        <p:tgtEl>
                                          <p:spTgt spid="9"/>
                                        </p:tgtEl>
                                        <p:attrNameLst>
                                          <p:attrName>ppt_y</p:attrName>
                                        </p:attrNameLst>
                                      </p:cBhvr>
                                      <p:tavLst>
                                        <p:tav tm="0">
                                          <p:val>
                                            <p:fltVal val="0.5"/>
                                          </p:val>
                                        </p:tav>
                                        <p:tav tm="100000">
                                          <p:val>
                                            <p:strVal val="#ppt_y"/>
                                          </p:val>
                                        </p:tav>
                                      </p:tavLst>
                                    </p:anim>
                                  </p:childTnLst>
                                </p:cTn>
                              </p:par>
                              <p:par>
                                <p:cTn id="84" presetID="53" presetClass="entr" presetSubtype="528" repeatCount="2000" fill="hold" grpId="0" nodeType="withEffect">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cBhvr>
                                        <p:cTn id="86" dur="400" fill="hold"/>
                                        <p:tgtEl>
                                          <p:spTgt spid="13"/>
                                        </p:tgtEl>
                                        <p:attrNameLst>
                                          <p:attrName>ppt_w</p:attrName>
                                        </p:attrNameLst>
                                      </p:cBhvr>
                                      <p:tavLst>
                                        <p:tav tm="0">
                                          <p:val>
                                            <p:fltVal val="0"/>
                                          </p:val>
                                        </p:tav>
                                        <p:tav tm="100000">
                                          <p:val>
                                            <p:strVal val="#ppt_w"/>
                                          </p:val>
                                        </p:tav>
                                      </p:tavLst>
                                    </p:anim>
                                    <p:anim calcmode="lin" valueType="num">
                                      <p:cBhvr>
                                        <p:cTn id="87" dur="400" fill="hold"/>
                                        <p:tgtEl>
                                          <p:spTgt spid="13"/>
                                        </p:tgtEl>
                                        <p:attrNameLst>
                                          <p:attrName>ppt_h</p:attrName>
                                        </p:attrNameLst>
                                      </p:cBhvr>
                                      <p:tavLst>
                                        <p:tav tm="0">
                                          <p:val>
                                            <p:fltVal val="0"/>
                                          </p:val>
                                        </p:tav>
                                        <p:tav tm="100000">
                                          <p:val>
                                            <p:strVal val="#ppt_h"/>
                                          </p:val>
                                        </p:tav>
                                      </p:tavLst>
                                    </p:anim>
                                    <p:animEffect transition="in" filter="fade">
                                      <p:cBhvr>
                                        <p:cTn id="88" dur="400"/>
                                        <p:tgtEl>
                                          <p:spTgt spid="13"/>
                                        </p:tgtEl>
                                      </p:cBhvr>
                                    </p:animEffect>
                                    <p:anim calcmode="lin" valueType="num">
                                      <p:cBhvr>
                                        <p:cTn id="89" dur="400" fill="hold"/>
                                        <p:tgtEl>
                                          <p:spTgt spid="13"/>
                                        </p:tgtEl>
                                        <p:attrNameLst>
                                          <p:attrName>ppt_x</p:attrName>
                                        </p:attrNameLst>
                                      </p:cBhvr>
                                      <p:tavLst>
                                        <p:tav tm="0">
                                          <p:val>
                                            <p:fltVal val="0.5"/>
                                          </p:val>
                                        </p:tav>
                                        <p:tav tm="100000">
                                          <p:val>
                                            <p:strVal val="#ppt_x"/>
                                          </p:val>
                                        </p:tav>
                                      </p:tavLst>
                                    </p:anim>
                                    <p:anim calcmode="lin" valueType="num">
                                      <p:cBhvr>
                                        <p:cTn id="90" dur="400" fill="hold"/>
                                        <p:tgtEl>
                                          <p:spTgt spid="13"/>
                                        </p:tgtEl>
                                        <p:attrNameLst>
                                          <p:attrName>ppt_y</p:attrName>
                                        </p:attrNameLst>
                                      </p:cBhvr>
                                      <p:tavLst>
                                        <p:tav tm="0">
                                          <p:val>
                                            <p:fltVal val="0.5"/>
                                          </p:val>
                                        </p:tav>
                                        <p:tav tm="100000">
                                          <p:val>
                                            <p:strVal val="#ppt_y"/>
                                          </p:val>
                                        </p:tav>
                                      </p:tavLst>
                                    </p:anim>
                                  </p:childTnLst>
                                </p:cTn>
                              </p:par>
                            </p:childTnLst>
                          </p:cTn>
                        </p:par>
                        <p:par>
                          <p:cTn id="91" fill="hold">
                            <p:stCondLst>
                              <p:cond delay="2400"/>
                            </p:stCondLst>
                            <p:childTnLst>
                              <p:par>
                                <p:cTn id="92" presetID="53" presetClass="entr" presetSubtype="528" repeatCount="2000" fill="hold" grpId="0" nodeType="afterEffect">
                                  <p:stCondLst>
                                    <p:cond delay="0"/>
                                  </p:stCondLst>
                                  <p:childTnLst>
                                    <p:set>
                                      <p:cBhvr>
                                        <p:cTn id="93" dur="1" fill="hold">
                                          <p:stCondLst>
                                            <p:cond delay="0"/>
                                          </p:stCondLst>
                                        </p:cTn>
                                        <p:tgtEl>
                                          <p:spTgt spid="19"/>
                                        </p:tgtEl>
                                        <p:attrNameLst>
                                          <p:attrName>style.visibility</p:attrName>
                                        </p:attrNameLst>
                                      </p:cBhvr>
                                      <p:to>
                                        <p:strVal val="visible"/>
                                      </p:to>
                                    </p:set>
                                    <p:anim calcmode="lin" valueType="num">
                                      <p:cBhvr>
                                        <p:cTn id="94" dur="400" fill="hold"/>
                                        <p:tgtEl>
                                          <p:spTgt spid="19"/>
                                        </p:tgtEl>
                                        <p:attrNameLst>
                                          <p:attrName>ppt_w</p:attrName>
                                        </p:attrNameLst>
                                      </p:cBhvr>
                                      <p:tavLst>
                                        <p:tav tm="0">
                                          <p:val>
                                            <p:fltVal val="0"/>
                                          </p:val>
                                        </p:tav>
                                        <p:tav tm="100000">
                                          <p:val>
                                            <p:strVal val="#ppt_w"/>
                                          </p:val>
                                        </p:tav>
                                      </p:tavLst>
                                    </p:anim>
                                    <p:anim calcmode="lin" valueType="num">
                                      <p:cBhvr>
                                        <p:cTn id="95" dur="400" fill="hold"/>
                                        <p:tgtEl>
                                          <p:spTgt spid="19"/>
                                        </p:tgtEl>
                                        <p:attrNameLst>
                                          <p:attrName>ppt_h</p:attrName>
                                        </p:attrNameLst>
                                      </p:cBhvr>
                                      <p:tavLst>
                                        <p:tav tm="0">
                                          <p:val>
                                            <p:fltVal val="0"/>
                                          </p:val>
                                        </p:tav>
                                        <p:tav tm="100000">
                                          <p:val>
                                            <p:strVal val="#ppt_h"/>
                                          </p:val>
                                        </p:tav>
                                      </p:tavLst>
                                    </p:anim>
                                    <p:animEffect transition="in" filter="fade">
                                      <p:cBhvr>
                                        <p:cTn id="96" dur="400"/>
                                        <p:tgtEl>
                                          <p:spTgt spid="19"/>
                                        </p:tgtEl>
                                      </p:cBhvr>
                                    </p:animEffect>
                                    <p:anim calcmode="lin" valueType="num">
                                      <p:cBhvr>
                                        <p:cTn id="97" dur="400" fill="hold"/>
                                        <p:tgtEl>
                                          <p:spTgt spid="19"/>
                                        </p:tgtEl>
                                        <p:attrNameLst>
                                          <p:attrName>ppt_x</p:attrName>
                                        </p:attrNameLst>
                                      </p:cBhvr>
                                      <p:tavLst>
                                        <p:tav tm="0">
                                          <p:val>
                                            <p:fltVal val="0.5"/>
                                          </p:val>
                                        </p:tav>
                                        <p:tav tm="100000">
                                          <p:val>
                                            <p:strVal val="#ppt_x"/>
                                          </p:val>
                                        </p:tav>
                                      </p:tavLst>
                                    </p:anim>
                                    <p:anim calcmode="lin" valueType="num">
                                      <p:cBhvr>
                                        <p:cTn id="98" dur="400" fill="hold"/>
                                        <p:tgtEl>
                                          <p:spTgt spid="19"/>
                                        </p:tgtEl>
                                        <p:attrNameLst>
                                          <p:attrName>ppt_y</p:attrName>
                                        </p:attrNameLst>
                                      </p:cBhvr>
                                      <p:tavLst>
                                        <p:tav tm="0">
                                          <p:val>
                                            <p:fltVal val="0.5"/>
                                          </p:val>
                                        </p:tav>
                                        <p:tav tm="100000">
                                          <p:val>
                                            <p:strVal val="#ppt_y"/>
                                          </p:val>
                                        </p:tav>
                                      </p:tavLst>
                                    </p:anim>
                                  </p:childTnLst>
                                </p:cTn>
                              </p:par>
                              <p:par>
                                <p:cTn id="99" presetID="53" presetClass="entr" presetSubtype="528" repeatCount="2000" fill="hold" grpId="0" nodeType="withEffect">
                                  <p:stCondLst>
                                    <p:cond delay="0"/>
                                  </p:stCondLst>
                                  <p:childTnLst>
                                    <p:set>
                                      <p:cBhvr>
                                        <p:cTn id="100" dur="1" fill="hold">
                                          <p:stCondLst>
                                            <p:cond delay="0"/>
                                          </p:stCondLst>
                                        </p:cTn>
                                        <p:tgtEl>
                                          <p:spTgt spid="3"/>
                                        </p:tgtEl>
                                        <p:attrNameLst>
                                          <p:attrName>style.visibility</p:attrName>
                                        </p:attrNameLst>
                                      </p:cBhvr>
                                      <p:to>
                                        <p:strVal val="visible"/>
                                      </p:to>
                                    </p:set>
                                    <p:anim calcmode="lin" valueType="num">
                                      <p:cBhvr>
                                        <p:cTn id="101" dur="400" fill="hold"/>
                                        <p:tgtEl>
                                          <p:spTgt spid="3"/>
                                        </p:tgtEl>
                                        <p:attrNameLst>
                                          <p:attrName>ppt_w</p:attrName>
                                        </p:attrNameLst>
                                      </p:cBhvr>
                                      <p:tavLst>
                                        <p:tav tm="0">
                                          <p:val>
                                            <p:fltVal val="0"/>
                                          </p:val>
                                        </p:tav>
                                        <p:tav tm="100000">
                                          <p:val>
                                            <p:strVal val="#ppt_w"/>
                                          </p:val>
                                        </p:tav>
                                      </p:tavLst>
                                    </p:anim>
                                    <p:anim calcmode="lin" valueType="num">
                                      <p:cBhvr>
                                        <p:cTn id="102" dur="400" fill="hold"/>
                                        <p:tgtEl>
                                          <p:spTgt spid="3"/>
                                        </p:tgtEl>
                                        <p:attrNameLst>
                                          <p:attrName>ppt_h</p:attrName>
                                        </p:attrNameLst>
                                      </p:cBhvr>
                                      <p:tavLst>
                                        <p:tav tm="0">
                                          <p:val>
                                            <p:fltVal val="0"/>
                                          </p:val>
                                        </p:tav>
                                        <p:tav tm="100000">
                                          <p:val>
                                            <p:strVal val="#ppt_h"/>
                                          </p:val>
                                        </p:tav>
                                      </p:tavLst>
                                    </p:anim>
                                    <p:animEffect transition="in" filter="fade">
                                      <p:cBhvr>
                                        <p:cTn id="103" dur="400"/>
                                        <p:tgtEl>
                                          <p:spTgt spid="3"/>
                                        </p:tgtEl>
                                      </p:cBhvr>
                                    </p:animEffect>
                                    <p:anim calcmode="lin" valueType="num">
                                      <p:cBhvr>
                                        <p:cTn id="104" dur="400" fill="hold"/>
                                        <p:tgtEl>
                                          <p:spTgt spid="3"/>
                                        </p:tgtEl>
                                        <p:attrNameLst>
                                          <p:attrName>ppt_x</p:attrName>
                                        </p:attrNameLst>
                                      </p:cBhvr>
                                      <p:tavLst>
                                        <p:tav tm="0">
                                          <p:val>
                                            <p:fltVal val="0.5"/>
                                          </p:val>
                                        </p:tav>
                                        <p:tav tm="100000">
                                          <p:val>
                                            <p:strVal val="#ppt_x"/>
                                          </p:val>
                                        </p:tav>
                                      </p:tavLst>
                                    </p:anim>
                                    <p:anim calcmode="lin" valueType="num">
                                      <p:cBhvr>
                                        <p:cTn id="105" dur="400" fill="hold"/>
                                        <p:tgtEl>
                                          <p:spTgt spid="3"/>
                                        </p:tgtEl>
                                        <p:attrNameLst>
                                          <p:attrName>ppt_y</p:attrName>
                                        </p:attrNameLst>
                                      </p:cBhvr>
                                      <p:tavLst>
                                        <p:tav tm="0">
                                          <p:val>
                                            <p:fltVal val="0.5"/>
                                          </p:val>
                                        </p:tav>
                                        <p:tav tm="100000">
                                          <p:val>
                                            <p:strVal val="#ppt_y"/>
                                          </p:val>
                                        </p:tav>
                                      </p:tavLst>
                                    </p:anim>
                                  </p:childTnLst>
                                </p:cTn>
                              </p:par>
                              <p:par>
                                <p:cTn id="106" presetID="53" presetClass="entr" presetSubtype="528" repeatCount="2000" fill="hold" grpId="0" nodeType="withEffect">
                                  <p:stCondLst>
                                    <p:cond delay="0"/>
                                  </p:stCondLst>
                                  <p:childTnLst>
                                    <p:set>
                                      <p:cBhvr>
                                        <p:cTn id="107" dur="1" fill="hold">
                                          <p:stCondLst>
                                            <p:cond delay="0"/>
                                          </p:stCondLst>
                                        </p:cTn>
                                        <p:tgtEl>
                                          <p:spTgt spid="10"/>
                                        </p:tgtEl>
                                        <p:attrNameLst>
                                          <p:attrName>style.visibility</p:attrName>
                                        </p:attrNameLst>
                                      </p:cBhvr>
                                      <p:to>
                                        <p:strVal val="visible"/>
                                      </p:to>
                                    </p:set>
                                    <p:anim calcmode="lin" valueType="num">
                                      <p:cBhvr>
                                        <p:cTn id="108" dur="400" fill="hold"/>
                                        <p:tgtEl>
                                          <p:spTgt spid="10"/>
                                        </p:tgtEl>
                                        <p:attrNameLst>
                                          <p:attrName>ppt_w</p:attrName>
                                        </p:attrNameLst>
                                      </p:cBhvr>
                                      <p:tavLst>
                                        <p:tav tm="0">
                                          <p:val>
                                            <p:fltVal val="0"/>
                                          </p:val>
                                        </p:tav>
                                        <p:tav tm="100000">
                                          <p:val>
                                            <p:strVal val="#ppt_w"/>
                                          </p:val>
                                        </p:tav>
                                      </p:tavLst>
                                    </p:anim>
                                    <p:anim calcmode="lin" valueType="num">
                                      <p:cBhvr>
                                        <p:cTn id="109" dur="400" fill="hold"/>
                                        <p:tgtEl>
                                          <p:spTgt spid="10"/>
                                        </p:tgtEl>
                                        <p:attrNameLst>
                                          <p:attrName>ppt_h</p:attrName>
                                        </p:attrNameLst>
                                      </p:cBhvr>
                                      <p:tavLst>
                                        <p:tav tm="0">
                                          <p:val>
                                            <p:fltVal val="0"/>
                                          </p:val>
                                        </p:tav>
                                        <p:tav tm="100000">
                                          <p:val>
                                            <p:strVal val="#ppt_h"/>
                                          </p:val>
                                        </p:tav>
                                      </p:tavLst>
                                    </p:anim>
                                    <p:animEffect transition="in" filter="fade">
                                      <p:cBhvr>
                                        <p:cTn id="110" dur="400"/>
                                        <p:tgtEl>
                                          <p:spTgt spid="10"/>
                                        </p:tgtEl>
                                      </p:cBhvr>
                                    </p:animEffect>
                                    <p:anim calcmode="lin" valueType="num">
                                      <p:cBhvr>
                                        <p:cTn id="111" dur="400" fill="hold"/>
                                        <p:tgtEl>
                                          <p:spTgt spid="10"/>
                                        </p:tgtEl>
                                        <p:attrNameLst>
                                          <p:attrName>ppt_x</p:attrName>
                                        </p:attrNameLst>
                                      </p:cBhvr>
                                      <p:tavLst>
                                        <p:tav tm="0">
                                          <p:val>
                                            <p:fltVal val="0.5"/>
                                          </p:val>
                                        </p:tav>
                                        <p:tav tm="100000">
                                          <p:val>
                                            <p:strVal val="#ppt_x"/>
                                          </p:val>
                                        </p:tav>
                                      </p:tavLst>
                                    </p:anim>
                                    <p:anim calcmode="lin" valueType="num">
                                      <p:cBhvr>
                                        <p:cTn id="112" dur="400" fill="hold"/>
                                        <p:tgtEl>
                                          <p:spTgt spid="10"/>
                                        </p:tgtEl>
                                        <p:attrNameLst>
                                          <p:attrName>ppt_y</p:attrName>
                                        </p:attrNameLst>
                                      </p:cBhvr>
                                      <p:tavLst>
                                        <p:tav tm="0">
                                          <p:val>
                                            <p:fltVal val="0.5"/>
                                          </p:val>
                                        </p:tav>
                                        <p:tav tm="100000">
                                          <p:val>
                                            <p:strVal val="#ppt_y"/>
                                          </p:val>
                                        </p:tav>
                                      </p:tavLst>
                                    </p:anim>
                                  </p:childTnLst>
                                </p:cTn>
                              </p:par>
                              <p:par>
                                <p:cTn id="113" presetID="53" presetClass="entr" presetSubtype="528" repeatCount="2000" fill="hold" grpId="0" nodeType="withEffect">
                                  <p:stCondLst>
                                    <p:cond delay="0"/>
                                  </p:stCondLst>
                                  <p:childTnLst>
                                    <p:set>
                                      <p:cBhvr>
                                        <p:cTn id="114" dur="1" fill="hold">
                                          <p:stCondLst>
                                            <p:cond delay="0"/>
                                          </p:stCondLst>
                                        </p:cTn>
                                        <p:tgtEl>
                                          <p:spTgt spid="14"/>
                                        </p:tgtEl>
                                        <p:attrNameLst>
                                          <p:attrName>style.visibility</p:attrName>
                                        </p:attrNameLst>
                                      </p:cBhvr>
                                      <p:to>
                                        <p:strVal val="visible"/>
                                      </p:to>
                                    </p:set>
                                    <p:anim calcmode="lin" valueType="num">
                                      <p:cBhvr>
                                        <p:cTn id="115" dur="400" fill="hold"/>
                                        <p:tgtEl>
                                          <p:spTgt spid="14"/>
                                        </p:tgtEl>
                                        <p:attrNameLst>
                                          <p:attrName>ppt_w</p:attrName>
                                        </p:attrNameLst>
                                      </p:cBhvr>
                                      <p:tavLst>
                                        <p:tav tm="0">
                                          <p:val>
                                            <p:fltVal val="0"/>
                                          </p:val>
                                        </p:tav>
                                        <p:tav tm="100000">
                                          <p:val>
                                            <p:strVal val="#ppt_w"/>
                                          </p:val>
                                        </p:tav>
                                      </p:tavLst>
                                    </p:anim>
                                    <p:anim calcmode="lin" valueType="num">
                                      <p:cBhvr>
                                        <p:cTn id="116" dur="400" fill="hold"/>
                                        <p:tgtEl>
                                          <p:spTgt spid="14"/>
                                        </p:tgtEl>
                                        <p:attrNameLst>
                                          <p:attrName>ppt_h</p:attrName>
                                        </p:attrNameLst>
                                      </p:cBhvr>
                                      <p:tavLst>
                                        <p:tav tm="0">
                                          <p:val>
                                            <p:fltVal val="0"/>
                                          </p:val>
                                        </p:tav>
                                        <p:tav tm="100000">
                                          <p:val>
                                            <p:strVal val="#ppt_h"/>
                                          </p:val>
                                        </p:tav>
                                      </p:tavLst>
                                    </p:anim>
                                    <p:animEffect transition="in" filter="fade">
                                      <p:cBhvr>
                                        <p:cTn id="117" dur="400"/>
                                        <p:tgtEl>
                                          <p:spTgt spid="14"/>
                                        </p:tgtEl>
                                      </p:cBhvr>
                                    </p:animEffect>
                                    <p:anim calcmode="lin" valueType="num">
                                      <p:cBhvr>
                                        <p:cTn id="118" dur="400" fill="hold"/>
                                        <p:tgtEl>
                                          <p:spTgt spid="14"/>
                                        </p:tgtEl>
                                        <p:attrNameLst>
                                          <p:attrName>ppt_x</p:attrName>
                                        </p:attrNameLst>
                                      </p:cBhvr>
                                      <p:tavLst>
                                        <p:tav tm="0">
                                          <p:val>
                                            <p:fltVal val="0.5"/>
                                          </p:val>
                                        </p:tav>
                                        <p:tav tm="100000">
                                          <p:val>
                                            <p:strVal val="#ppt_x"/>
                                          </p:val>
                                        </p:tav>
                                      </p:tavLst>
                                    </p:anim>
                                    <p:anim calcmode="lin" valueType="num">
                                      <p:cBhvr>
                                        <p:cTn id="119" dur="400" fill="hold"/>
                                        <p:tgtEl>
                                          <p:spTgt spid="14"/>
                                        </p:tgtEl>
                                        <p:attrNameLst>
                                          <p:attrName>ppt_y</p:attrName>
                                        </p:attrNameLst>
                                      </p:cBhvr>
                                      <p:tavLst>
                                        <p:tav tm="0">
                                          <p:val>
                                            <p:fltVal val="0.5"/>
                                          </p:val>
                                        </p:tav>
                                        <p:tav tm="100000">
                                          <p:val>
                                            <p:strVal val="#ppt_y"/>
                                          </p:val>
                                        </p:tav>
                                      </p:tavLst>
                                    </p:anim>
                                  </p:childTnLst>
                                </p:cTn>
                              </p:par>
                            </p:childTnLst>
                          </p:cTn>
                        </p:par>
                        <p:par>
                          <p:cTn id="120" fill="hold">
                            <p:stCondLst>
                              <p:cond delay="3200"/>
                            </p:stCondLst>
                            <p:childTnLst>
                              <p:par>
                                <p:cTn id="121" presetID="22" presetClass="entr" presetSubtype="2" fill="hold" grpId="0" nodeType="afterEffect">
                                  <p:stCondLst>
                                    <p:cond delay="0"/>
                                  </p:stCondLst>
                                  <p:childTnLst>
                                    <p:set>
                                      <p:cBhvr>
                                        <p:cTn id="122" dur="1" fill="hold">
                                          <p:stCondLst>
                                            <p:cond delay="0"/>
                                          </p:stCondLst>
                                        </p:cTn>
                                        <p:tgtEl>
                                          <p:spTgt spid="15"/>
                                        </p:tgtEl>
                                        <p:attrNameLst>
                                          <p:attrName>style.visibility</p:attrName>
                                        </p:attrNameLst>
                                      </p:cBhvr>
                                      <p:to>
                                        <p:strVal val="visible"/>
                                      </p:to>
                                    </p:set>
                                    <p:animEffect transition="in" filter="wipe(right)">
                                      <p:cBhvr>
                                        <p:cTn id="123" dur="500"/>
                                        <p:tgtEl>
                                          <p:spTgt spid="15"/>
                                        </p:tgtEl>
                                      </p:cBhvr>
                                    </p:animEffect>
                                  </p:childTnLst>
                                </p:cTn>
                              </p:par>
                              <p:par>
                                <p:cTn id="124" presetID="22" presetClass="entr" presetSubtype="8"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Effect transition="in" filter="wipe(left)">
                                      <p:cBhvr>
                                        <p:cTn id="126" dur="500"/>
                                        <p:tgtEl>
                                          <p:spTgt spid="20"/>
                                        </p:tgtEl>
                                      </p:cBhvr>
                                    </p:animEffect>
                                  </p:childTnLst>
                                </p:cTn>
                              </p:par>
                              <p:par>
                                <p:cTn id="127" presetID="22" presetClass="entr" presetSubtype="2" fill="hold" grpId="0" nodeType="withEffect">
                                  <p:stCondLst>
                                    <p:cond delay="0"/>
                                  </p:stCondLst>
                                  <p:childTnLst>
                                    <p:set>
                                      <p:cBhvr>
                                        <p:cTn id="128" dur="1" fill="hold">
                                          <p:stCondLst>
                                            <p:cond delay="0"/>
                                          </p:stCondLst>
                                        </p:cTn>
                                        <p:tgtEl>
                                          <p:spTgt spid="21"/>
                                        </p:tgtEl>
                                        <p:attrNameLst>
                                          <p:attrName>style.visibility</p:attrName>
                                        </p:attrNameLst>
                                      </p:cBhvr>
                                      <p:to>
                                        <p:strVal val="visible"/>
                                      </p:to>
                                    </p:set>
                                    <p:animEffect transition="in" filter="wipe(right)">
                                      <p:cBhvr>
                                        <p:cTn id="129" dur="500"/>
                                        <p:tgtEl>
                                          <p:spTgt spid="21"/>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22"/>
                                        </p:tgtEl>
                                        <p:attrNameLst>
                                          <p:attrName>style.visibility</p:attrName>
                                        </p:attrNameLst>
                                      </p:cBhvr>
                                      <p:to>
                                        <p:strVal val="visible"/>
                                      </p:to>
                                    </p:set>
                                    <p:animEffect transition="in" filter="wipe(left)">
                                      <p:cBhvr>
                                        <p:cTn id="1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椭圆 24"/>
          <p:cNvSpPr/>
          <p:nvPr/>
        </p:nvSpPr>
        <p:spPr>
          <a:xfrm>
            <a:off x="1192760" y="2599895"/>
            <a:ext cx="1739001" cy="173900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zh-CN" altLang="en-US" dirty="0"/>
              <a:t>Agent Promotion</a:t>
            </a:r>
          </a:p>
        </p:txBody>
      </p:sp>
      <p:sp>
        <p:nvSpPr>
          <p:cNvPr id="3" name="TextBox 2"/>
          <p:cNvSpPr txBox="1"/>
          <p:nvPr/>
        </p:nvSpPr>
        <p:spPr>
          <a:xfrm>
            <a:off x="4644843" y="1421577"/>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t>Click to enter a brief text content, text content needs to be summarized and refined, do not need extra text decoration, concise description of the content</a:t>
            </a:r>
            <a:r>
              <a:rPr lang="en-US" altLang="zh-CN" dirty="0"/>
              <a:t>......</a:t>
            </a:r>
          </a:p>
        </p:txBody>
      </p:sp>
      <p:sp>
        <p:nvSpPr>
          <p:cNvPr id="4" name="椭圆 3"/>
          <p:cNvSpPr/>
          <p:nvPr/>
        </p:nvSpPr>
        <p:spPr>
          <a:xfrm>
            <a:off x="3422571" y="1480278"/>
            <a:ext cx="216024" cy="216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微软雅黑" pitchFamily="34" charset="-122"/>
                <a:ea typeface="微软雅黑" pitchFamily="34" charset="-122"/>
              </a:rPr>
              <a:t>1</a:t>
            </a:r>
            <a:endParaRPr lang="zh-CN" altLang="en-US" sz="1200" dirty="0">
              <a:latin typeface="微软雅黑" pitchFamily="34" charset="-122"/>
              <a:ea typeface="微软雅黑" pitchFamily="34" charset="-122"/>
            </a:endParaRPr>
          </a:p>
        </p:txBody>
      </p:sp>
      <p:cxnSp>
        <p:nvCxnSpPr>
          <p:cNvPr id="5" name="直接连接符 4"/>
          <p:cNvCxnSpPr/>
          <p:nvPr/>
        </p:nvCxnSpPr>
        <p:spPr>
          <a:xfrm>
            <a:off x="3638595" y="1588290"/>
            <a:ext cx="792088" cy="0"/>
          </a:xfrm>
          <a:prstGeom prst="line">
            <a:avLst/>
          </a:prstGeom>
          <a:ln w="6350">
            <a:solidFill>
              <a:schemeClr val="accent2"/>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644843" y="1927596"/>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t>Click to enter a brief text content, text content needs to be summarized and refined, do not need extra text decoration, concise description of the content</a:t>
            </a:r>
            <a:r>
              <a:rPr lang="en-US" altLang="zh-CN" dirty="0"/>
              <a:t>......</a:t>
            </a:r>
          </a:p>
        </p:txBody>
      </p:sp>
      <p:sp>
        <p:nvSpPr>
          <p:cNvPr id="7" name="椭圆 6"/>
          <p:cNvSpPr/>
          <p:nvPr/>
        </p:nvSpPr>
        <p:spPr>
          <a:xfrm>
            <a:off x="3422571" y="1986297"/>
            <a:ext cx="216024" cy="21602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微软雅黑" pitchFamily="34" charset="-122"/>
                <a:ea typeface="微软雅黑" pitchFamily="34" charset="-122"/>
              </a:rPr>
              <a:t>2</a:t>
            </a:r>
            <a:endParaRPr lang="zh-CN" altLang="en-US" sz="1200" dirty="0">
              <a:latin typeface="微软雅黑" pitchFamily="34" charset="-122"/>
              <a:ea typeface="微软雅黑" pitchFamily="34" charset="-122"/>
            </a:endParaRPr>
          </a:p>
        </p:txBody>
      </p:sp>
      <p:cxnSp>
        <p:nvCxnSpPr>
          <p:cNvPr id="8" name="直接连接符 7"/>
          <p:cNvCxnSpPr/>
          <p:nvPr/>
        </p:nvCxnSpPr>
        <p:spPr>
          <a:xfrm>
            <a:off x="3638595" y="2094309"/>
            <a:ext cx="792088" cy="0"/>
          </a:xfrm>
          <a:prstGeom prst="line">
            <a:avLst/>
          </a:prstGeom>
          <a:ln w="6350">
            <a:solidFill>
              <a:schemeClr val="accent6"/>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44843" y="2431652"/>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t>Click to enter a brief text content, text content needs to be summarized and refined, do not need extra text decoration, concise description of the content</a:t>
            </a:r>
            <a:r>
              <a:rPr lang="en-US" altLang="zh-CN" dirty="0"/>
              <a:t>......</a:t>
            </a:r>
          </a:p>
        </p:txBody>
      </p:sp>
      <p:sp>
        <p:nvSpPr>
          <p:cNvPr id="10" name="椭圆 9"/>
          <p:cNvSpPr/>
          <p:nvPr/>
        </p:nvSpPr>
        <p:spPr>
          <a:xfrm>
            <a:off x="3422571" y="2490353"/>
            <a:ext cx="216024" cy="216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微软雅黑" pitchFamily="34" charset="-122"/>
                <a:ea typeface="微软雅黑" pitchFamily="34" charset="-122"/>
              </a:rPr>
              <a:t>3</a:t>
            </a:r>
            <a:endParaRPr lang="zh-CN" altLang="en-US" sz="1200" dirty="0">
              <a:latin typeface="微软雅黑" pitchFamily="34" charset="-122"/>
              <a:ea typeface="微软雅黑" pitchFamily="34" charset="-122"/>
            </a:endParaRPr>
          </a:p>
        </p:txBody>
      </p:sp>
      <p:cxnSp>
        <p:nvCxnSpPr>
          <p:cNvPr id="11" name="直接连接符 10"/>
          <p:cNvCxnSpPr/>
          <p:nvPr/>
        </p:nvCxnSpPr>
        <p:spPr>
          <a:xfrm>
            <a:off x="3638595" y="2598365"/>
            <a:ext cx="792088" cy="0"/>
          </a:xfrm>
          <a:prstGeom prst="line">
            <a:avLst/>
          </a:prstGeom>
          <a:ln w="6350">
            <a:solidFill>
              <a:schemeClr val="accent2"/>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44843" y="2935708"/>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t>Click to enter a brief text content, text content needs to be summarized and refined, do not need extra text decoration, concise description of the content</a:t>
            </a:r>
            <a:r>
              <a:rPr lang="en-US" altLang="zh-CN" dirty="0"/>
              <a:t>......</a:t>
            </a:r>
          </a:p>
        </p:txBody>
      </p:sp>
      <p:sp>
        <p:nvSpPr>
          <p:cNvPr id="13" name="椭圆 12"/>
          <p:cNvSpPr/>
          <p:nvPr/>
        </p:nvSpPr>
        <p:spPr>
          <a:xfrm>
            <a:off x="3422571" y="2994409"/>
            <a:ext cx="216024" cy="21602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微软雅黑" pitchFamily="34" charset="-122"/>
                <a:ea typeface="微软雅黑" pitchFamily="34" charset="-122"/>
              </a:rPr>
              <a:t>4</a:t>
            </a:r>
            <a:endParaRPr lang="zh-CN" altLang="en-US" sz="1200" dirty="0">
              <a:latin typeface="微软雅黑" pitchFamily="34" charset="-122"/>
              <a:ea typeface="微软雅黑" pitchFamily="34" charset="-122"/>
            </a:endParaRPr>
          </a:p>
        </p:txBody>
      </p:sp>
      <p:cxnSp>
        <p:nvCxnSpPr>
          <p:cNvPr id="14" name="直接连接符 13"/>
          <p:cNvCxnSpPr/>
          <p:nvPr/>
        </p:nvCxnSpPr>
        <p:spPr>
          <a:xfrm>
            <a:off x="3638595" y="3102421"/>
            <a:ext cx="792088" cy="0"/>
          </a:xfrm>
          <a:prstGeom prst="line">
            <a:avLst/>
          </a:prstGeom>
          <a:ln w="6350">
            <a:solidFill>
              <a:schemeClr val="accent6"/>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44843" y="3439764"/>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t>Click to enter a brief text content, text content needs to be summarized and refined, do not need extra text decoration, concise description of the content</a:t>
            </a:r>
            <a:r>
              <a:rPr lang="en-US" altLang="zh-CN" dirty="0"/>
              <a:t>......</a:t>
            </a:r>
          </a:p>
        </p:txBody>
      </p:sp>
      <p:sp>
        <p:nvSpPr>
          <p:cNvPr id="16" name="椭圆 15"/>
          <p:cNvSpPr/>
          <p:nvPr/>
        </p:nvSpPr>
        <p:spPr>
          <a:xfrm>
            <a:off x="3422571" y="3498465"/>
            <a:ext cx="216024" cy="216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微软雅黑" pitchFamily="34" charset="-122"/>
                <a:ea typeface="微软雅黑" pitchFamily="34" charset="-122"/>
              </a:rPr>
              <a:t>5</a:t>
            </a:r>
            <a:endParaRPr lang="zh-CN" altLang="en-US" sz="1200" dirty="0">
              <a:latin typeface="微软雅黑" pitchFamily="34" charset="-122"/>
              <a:ea typeface="微软雅黑" pitchFamily="34" charset="-122"/>
            </a:endParaRPr>
          </a:p>
        </p:txBody>
      </p:sp>
      <p:cxnSp>
        <p:nvCxnSpPr>
          <p:cNvPr id="17" name="直接连接符 16"/>
          <p:cNvCxnSpPr/>
          <p:nvPr/>
        </p:nvCxnSpPr>
        <p:spPr>
          <a:xfrm>
            <a:off x="3638595" y="3606477"/>
            <a:ext cx="792088" cy="0"/>
          </a:xfrm>
          <a:prstGeom prst="line">
            <a:avLst/>
          </a:prstGeom>
          <a:ln w="6350">
            <a:solidFill>
              <a:schemeClr val="accent2"/>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644843" y="3943820"/>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t>Click to enter a brief text content, text content needs to be summarized and refined, do not need extra text decoration, concise description of the content</a:t>
            </a:r>
            <a:r>
              <a:rPr lang="en-US" altLang="zh-CN" dirty="0"/>
              <a:t>......</a:t>
            </a:r>
          </a:p>
        </p:txBody>
      </p:sp>
      <p:sp>
        <p:nvSpPr>
          <p:cNvPr id="19" name="椭圆 18"/>
          <p:cNvSpPr/>
          <p:nvPr/>
        </p:nvSpPr>
        <p:spPr>
          <a:xfrm>
            <a:off x="3422571" y="4002521"/>
            <a:ext cx="216024" cy="21602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微软雅黑" pitchFamily="34" charset="-122"/>
                <a:ea typeface="微软雅黑" pitchFamily="34" charset="-122"/>
              </a:rPr>
              <a:t>6</a:t>
            </a:r>
            <a:endParaRPr lang="zh-CN" altLang="en-US" sz="1200" dirty="0">
              <a:latin typeface="微软雅黑" pitchFamily="34" charset="-122"/>
              <a:ea typeface="微软雅黑" pitchFamily="34" charset="-122"/>
            </a:endParaRPr>
          </a:p>
        </p:txBody>
      </p:sp>
      <p:cxnSp>
        <p:nvCxnSpPr>
          <p:cNvPr id="20" name="直接连接符 19"/>
          <p:cNvCxnSpPr/>
          <p:nvPr/>
        </p:nvCxnSpPr>
        <p:spPr>
          <a:xfrm>
            <a:off x="3638595" y="4110533"/>
            <a:ext cx="792088" cy="0"/>
          </a:xfrm>
          <a:prstGeom prst="line">
            <a:avLst/>
          </a:prstGeom>
          <a:ln w="6350">
            <a:solidFill>
              <a:schemeClr val="accent6"/>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361856" y="3406712"/>
            <a:ext cx="1400809" cy="30777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gn="ctr">
              <a:lnSpc>
                <a:spcPct val="100000"/>
              </a:lnSpc>
            </a:pPr>
            <a:r>
              <a:rPr lang="zh-CN" altLang="en-US" sz="2000" b="1" dirty="0">
                <a:solidFill>
                  <a:schemeClr val="bg1"/>
                </a:solidFill>
              </a:rPr>
              <a:t>Dealer promotion</a:t>
            </a:r>
            <a:endParaRPr lang="en-US" altLang="zh-CN" sz="2000" b="1" dirty="0">
              <a:solidFill>
                <a:schemeClr val="bg1"/>
              </a:solidFill>
            </a:endParaRPr>
          </a:p>
        </p:txBody>
      </p:sp>
      <p:sp>
        <p:nvSpPr>
          <p:cNvPr id="24" name="椭圆 23"/>
          <p:cNvSpPr/>
          <p:nvPr/>
        </p:nvSpPr>
        <p:spPr>
          <a:xfrm>
            <a:off x="1192760" y="1347614"/>
            <a:ext cx="1739001" cy="173900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KSO_Shape"/>
          <p:cNvSpPr>
            <a:spLocks/>
          </p:cNvSpPr>
          <p:nvPr/>
        </p:nvSpPr>
        <p:spPr bwMode="auto">
          <a:xfrm>
            <a:off x="1485650" y="1814449"/>
            <a:ext cx="1153220" cy="805332"/>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6" name="KSO_Shape"/>
          <p:cNvSpPr>
            <a:spLocks/>
          </p:cNvSpPr>
          <p:nvPr/>
        </p:nvSpPr>
        <p:spPr bwMode="auto">
          <a:xfrm>
            <a:off x="256394" y="142875"/>
            <a:ext cx="293904" cy="290966"/>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890852415"/>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anim calcmode="lin" valueType="num">
                                      <p:cBhvr>
                                        <p:cTn id="10" dur="500" fill="hold"/>
                                        <p:tgtEl>
                                          <p:spTgt spid="27"/>
                                        </p:tgtEl>
                                        <p:attrNameLst>
                                          <p:attrName>ppt_x</p:attrName>
                                        </p:attrNameLst>
                                      </p:cBhvr>
                                      <p:tavLst>
                                        <p:tav tm="0">
                                          <p:val>
                                            <p:fltVal val="0.5"/>
                                          </p:val>
                                        </p:tav>
                                        <p:tav tm="100000">
                                          <p:val>
                                            <p:strVal val="#ppt_x"/>
                                          </p:val>
                                        </p:tav>
                                      </p:tavLst>
                                    </p:anim>
                                    <p:anim calcmode="lin" valueType="num">
                                      <p:cBhvr>
                                        <p:cTn id="11" dur="500" fill="hold"/>
                                        <p:tgtEl>
                                          <p:spTgt spid="27"/>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anim calcmode="lin" valueType="num">
                                      <p:cBhvr>
                                        <p:cTn id="17" dur="500" fill="hold"/>
                                        <p:tgtEl>
                                          <p:spTgt spid="24"/>
                                        </p:tgtEl>
                                        <p:attrNameLst>
                                          <p:attrName>ppt_x</p:attrName>
                                        </p:attrNameLst>
                                      </p:cBhvr>
                                      <p:tavLst>
                                        <p:tav tm="0">
                                          <p:val>
                                            <p:fltVal val="0.5"/>
                                          </p:val>
                                        </p:tav>
                                        <p:tav tm="100000">
                                          <p:val>
                                            <p:strVal val="#ppt_x"/>
                                          </p:val>
                                        </p:tav>
                                      </p:tavLst>
                                    </p:anim>
                                    <p:anim calcmode="lin" valueType="num">
                                      <p:cBhvr>
                                        <p:cTn id="18" dur="500" fill="hold"/>
                                        <p:tgtEl>
                                          <p:spTgt spid="24"/>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25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anim calcmode="lin" valueType="num">
                                      <p:cBhvr>
                                        <p:cTn id="24" dur="500" fill="hold"/>
                                        <p:tgtEl>
                                          <p:spTgt spid="22"/>
                                        </p:tgtEl>
                                        <p:attrNameLst>
                                          <p:attrName>ppt_x</p:attrName>
                                        </p:attrNameLst>
                                      </p:cBhvr>
                                      <p:tavLst>
                                        <p:tav tm="0">
                                          <p:val>
                                            <p:fltVal val="0.5"/>
                                          </p:val>
                                        </p:tav>
                                        <p:tav tm="100000">
                                          <p:val>
                                            <p:strVal val="#ppt_x"/>
                                          </p:val>
                                        </p:tav>
                                      </p:tavLst>
                                    </p:anim>
                                    <p:anim calcmode="lin" valueType="num">
                                      <p:cBhvr>
                                        <p:cTn id="25" dur="500" fill="hold"/>
                                        <p:tgtEl>
                                          <p:spTgt spid="22"/>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5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animEffect transition="in" filter="fade">
                                      <p:cBhvr>
                                        <p:cTn id="30" dur="500"/>
                                        <p:tgtEl>
                                          <p:spTgt spid="25"/>
                                        </p:tgtEl>
                                      </p:cBhvr>
                                    </p:animEffect>
                                    <p:anim calcmode="lin" valueType="num">
                                      <p:cBhvr>
                                        <p:cTn id="31" dur="500" fill="hold"/>
                                        <p:tgtEl>
                                          <p:spTgt spid="25"/>
                                        </p:tgtEl>
                                        <p:attrNameLst>
                                          <p:attrName>ppt_x</p:attrName>
                                        </p:attrNameLst>
                                      </p:cBhvr>
                                      <p:tavLst>
                                        <p:tav tm="0">
                                          <p:val>
                                            <p:fltVal val="0.5"/>
                                          </p:val>
                                        </p:tav>
                                        <p:tav tm="100000">
                                          <p:val>
                                            <p:strVal val="#ppt_x"/>
                                          </p:val>
                                        </p:tav>
                                      </p:tavLst>
                                    </p:anim>
                                    <p:anim calcmode="lin" valueType="num">
                                      <p:cBhvr>
                                        <p:cTn id="32" dur="500" fill="hold"/>
                                        <p:tgtEl>
                                          <p:spTgt spid="25"/>
                                        </p:tgtEl>
                                        <p:attrNameLst>
                                          <p:attrName>ppt_y</p:attrName>
                                        </p:attrNameLst>
                                      </p:cBhvr>
                                      <p:tavLst>
                                        <p:tav tm="0">
                                          <p:val>
                                            <p:fltVal val="0.5"/>
                                          </p:val>
                                        </p:tav>
                                        <p:tav tm="100000">
                                          <p:val>
                                            <p:strVal val="#ppt_y"/>
                                          </p:val>
                                        </p:tav>
                                      </p:tavLst>
                                    </p:anim>
                                  </p:childTnLst>
                                </p:cTn>
                              </p:par>
                            </p:childTnLst>
                          </p:cTn>
                        </p:par>
                        <p:par>
                          <p:cTn id="33" fill="hold">
                            <p:stCondLst>
                              <p:cond delay="750"/>
                            </p:stCondLst>
                            <p:childTnLst>
                              <p:par>
                                <p:cTn id="34" presetID="10"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par>
                                <p:cTn id="37" presetID="10" presetClass="entr" presetSubtype="0" fill="hold" grpId="0" nodeType="withEffect">
                                  <p:stCondLst>
                                    <p:cond delay="20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grpId="0" nodeType="withEffect">
                                  <p:stCondLst>
                                    <p:cond delay="40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grpId="0" nodeType="withEffect">
                                  <p:stCondLst>
                                    <p:cond delay="60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80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100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2250"/>
                            </p:stCondLst>
                            <p:childTnLst>
                              <p:par>
                                <p:cTn id="53" presetID="22" presetClass="entr" presetSubtype="8"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left)">
                                      <p:cBhvr>
                                        <p:cTn id="55" dur="500"/>
                                        <p:tgtEl>
                                          <p:spTgt spid="5"/>
                                        </p:tgtEl>
                                      </p:cBhvr>
                                    </p:animEffect>
                                  </p:childTnLst>
                                </p:cTn>
                              </p:par>
                              <p:par>
                                <p:cTn id="56" presetID="22" presetClass="entr" presetSubtype="8" fill="hold" nodeType="withEffect">
                                  <p:stCondLst>
                                    <p:cond delay="20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par>
                                <p:cTn id="59" presetID="22" presetClass="entr" presetSubtype="8" fill="hold" nodeType="withEffect">
                                  <p:stCondLst>
                                    <p:cond delay="40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500"/>
                                        <p:tgtEl>
                                          <p:spTgt spid="11"/>
                                        </p:tgtEl>
                                      </p:cBhvr>
                                    </p:animEffect>
                                  </p:childTnLst>
                                </p:cTn>
                              </p:par>
                              <p:par>
                                <p:cTn id="62" presetID="22" presetClass="entr" presetSubtype="8" fill="hold" nodeType="withEffect">
                                  <p:stCondLst>
                                    <p:cond delay="60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par>
                                <p:cTn id="65" presetID="22" presetClass="entr" presetSubtype="8" fill="hold" nodeType="withEffect">
                                  <p:stCondLst>
                                    <p:cond delay="800"/>
                                  </p:stCondLst>
                                  <p:childTnLst>
                                    <p:set>
                                      <p:cBhvr>
                                        <p:cTn id="66" dur="1" fill="hold">
                                          <p:stCondLst>
                                            <p:cond delay="0"/>
                                          </p:stCondLst>
                                        </p:cTn>
                                        <p:tgtEl>
                                          <p:spTgt spid="17"/>
                                        </p:tgtEl>
                                        <p:attrNameLst>
                                          <p:attrName>style.visibility</p:attrName>
                                        </p:attrNameLst>
                                      </p:cBhvr>
                                      <p:to>
                                        <p:strVal val="visible"/>
                                      </p:to>
                                    </p:set>
                                    <p:animEffect transition="in" filter="wipe(left)">
                                      <p:cBhvr>
                                        <p:cTn id="67" dur="500"/>
                                        <p:tgtEl>
                                          <p:spTgt spid="17"/>
                                        </p:tgtEl>
                                      </p:cBhvr>
                                    </p:animEffect>
                                  </p:childTnLst>
                                </p:cTn>
                              </p:par>
                              <p:par>
                                <p:cTn id="68" presetID="22" presetClass="entr" presetSubtype="8" fill="hold" nodeType="withEffect">
                                  <p:stCondLst>
                                    <p:cond delay="1000"/>
                                  </p:stCondLst>
                                  <p:childTnLst>
                                    <p:set>
                                      <p:cBhvr>
                                        <p:cTn id="69" dur="1" fill="hold">
                                          <p:stCondLst>
                                            <p:cond delay="0"/>
                                          </p:stCondLst>
                                        </p:cTn>
                                        <p:tgtEl>
                                          <p:spTgt spid="20"/>
                                        </p:tgtEl>
                                        <p:attrNameLst>
                                          <p:attrName>style.visibility</p:attrName>
                                        </p:attrNameLst>
                                      </p:cBhvr>
                                      <p:to>
                                        <p:strVal val="visible"/>
                                      </p:to>
                                    </p:set>
                                    <p:animEffect transition="in" filter="wipe(left)">
                                      <p:cBhvr>
                                        <p:cTn id="70" dur="500"/>
                                        <p:tgtEl>
                                          <p:spTgt spid="20"/>
                                        </p:tgtEl>
                                      </p:cBhvr>
                                    </p:animEffect>
                                  </p:childTnLst>
                                </p:cTn>
                              </p:par>
                            </p:childTnLst>
                          </p:cTn>
                        </p:par>
                        <p:par>
                          <p:cTn id="71" fill="hold">
                            <p:stCondLst>
                              <p:cond delay="3750"/>
                            </p:stCondLst>
                            <p:childTnLst>
                              <p:par>
                                <p:cTn id="72" presetID="22" presetClass="entr" presetSubtype="8" fill="hold" grpId="0" nodeType="after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wipe(left)">
                                      <p:cBhvr>
                                        <p:cTn id="74" dur="500"/>
                                        <p:tgtEl>
                                          <p:spTgt spid="3"/>
                                        </p:tgtEl>
                                      </p:cBhvr>
                                    </p:animEffect>
                                  </p:childTnLst>
                                </p:cTn>
                              </p:par>
                              <p:par>
                                <p:cTn id="75" presetID="22" presetClass="entr" presetSubtype="8" fill="hold" grpId="0" nodeType="withEffect">
                                  <p:stCondLst>
                                    <p:cond delay="200"/>
                                  </p:stCondLst>
                                  <p:childTnLst>
                                    <p:set>
                                      <p:cBhvr>
                                        <p:cTn id="76" dur="1" fill="hold">
                                          <p:stCondLst>
                                            <p:cond delay="0"/>
                                          </p:stCondLst>
                                        </p:cTn>
                                        <p:tgtEl>
                                          <p:spTgt spid="6"/>
                                        </p:tgtEl>
                                        <p:attrNameLst>
                                          <p:attrName>style.visibility</p:attrName>
                                        </p:attrNameLst>
                                      </p:cBhvr>
                                      <p:to>
                                        <p:strVal val="visible"/>
                                      </p:to>
                                    </p:set>
                                    <p:animEffect transition="in" filter="wipe(left)">
                                      <p:cBhvr>
                                        <p:cTn id="77" dur="500"/>
                                        <p:tgtEl>
                                          <p:spTgt spid="6"/>
                                        </p:tgtEl>
                                      </p:cBhvr>
                                    </p:animEffect>
                                  </p:childTnLst>
                                </p:cTn>
                              </p:par>
                              <p:par>
                                <p:cTn id="78" presetID="22" presetClass="entr" presetSubtype="8" fill="hold" grpId="0" nodeType="withEffect">
                                  <p:stCondLst>
                                    <p:cond delay="400"/>
                                  </p:stCondLst>
                                  <p:childTnLst>
                                    <p:set>
                                      <p:cBhvr>
                                        <p:cTn id="79" dur="1" fill="hold">
                                          <p:stCondLst>
                                            <p:cond delay="0"/>
                                          </p:stCondLst>
                                        </p:cTn>
                                        <p:tgtEl>
                                          <p:spTgt spid="9"/>
                                        </p:tgtEl>
                                        <p:attrNameLst>
                                          <p:attrName>style.visibility</p:attrName>
                                        </p:attrNameLst>
                                      </p:cBhvr>
                                      <p:to>
                                        <p:strVal val="visible"/>
                                      </p:to>
                                    </p:set>
                                    <p:animEffect transition="in" filter="wipe(left)">
                                      <p:cBhvr>
                                        <p:cTn id="80" dur="500"/>
                                        <p:tgtEl>
                                          <p:spTgt spid="9"/>
                                        </p:tgtEl>
                                      </p:cBhvr>
                                    </p:animEffect>
                                  </p:childTnLst>
                                </p:cTn>
                              </p:par>
                              <p:par>
                                <p:cTn id="81" presetID="22" presetClass="entr" presetSubtype="8" fill="hold" grpId="0" nodeType="withEffect">
                                  <p:stCondLst>
                                    <p:cond delay="60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2" presetClass="entr" presetSubtype="8" fill="hold" grpId="0" nodeType="withEffect">
                                  <p:stCondLst>
                                    <p:cond delay="800"/>
                                  </p:stCondLst>
                                  <p:childTnLst>
                                    <p:set>
                                      <p:cBhvr>
                                        <p:cTn id="85" dur="1" fill="hold">
                                          <p:stCondLst>
                                            <p:cond delay="0"/>
                                          </p:stCondLst>
                                        </p:cTn>
                                        <p:tgtEl>
                                          <p:spTgt spid="15"/>
                                        </p:tgtEl>
                                        <p:attrNameLst>
                                          <p:attrName>style.visibility</p:attrName>
                                        </p:attrNameLst>
                                      </p:cBhvr>
                                      <p:to>
                                        <p:strVal val="visible"/>
                                      </p:to>
                                    </p:set>
                                    <p:animEffect transition="in" filter="wipe(left)">
                                      <p:cBhvr>
                                        <p:cTn id="86" dur="500"/>
                                        <p:tgtEl>
                                          <p:spTgt spid="15"/>
                                        </p:tgtEl>
                                      </p:cBhvr>
                                    </p:animEffect>
                                  </p:childTnLst>
                                </p:cTn>
                              </p:par>
                              <p:par>
                                <p:cTn id="87" presetID="22" presetClass="entr" presetSubtype="8" fill="hold" grpId="0" nodeType="withEffect">
                                  <p:stCondLst>
                                    <p:cond delay="1000"/>
                                  </p:stCondLst>
                                  <p:childTnLst>
                                    <p:set>
                                      <p:cBhvr>
                                        <p:cTn id="88" dur="1" fill="hold">
                                          <p:stCondLst>
                                            <p:cond delay="0"/>
                                          </p:stCondLst>
                                        </p:cTn>
                                        <p:tgtEl>
                                          <p:spTgt spid="18"/>
                                        </p:tgtEl>
                                        <p:attrNameLst>
                                          <p:attrName>style.visibility</p:attrName>
                                        </p:attrNameLst>
                                      </p:cBhvr>
                                      <p:to>
                                        <p:strVal val="visible"/>
                                      </p:to>
                                    </p:set>
                                    <p:animEffect transition="in" filter="wipe(left)">
                                      <p:cBhvr>
                                        <p:cTn id="8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 grpId="0"/>
      <p:bldP spid="4" grpId="0" animBg="1"/>
      <p:bldP spid="6" grpId="0"/>
      <p:bldP spid="7" grpId="0" animBg="1"/>
      <p:bldP spid="9" grpId="0"/>
      <p:bldP spid="10" grpId="0" animBg="1"/>
      <p:bldP spid="12" grpId="0"/>
      <p:bldP spid="13" grpId="0" animBg="1"/>
      <p:bldP spid="15" grpId="0"/>
      <p:bldP spid="16" grpId="0" animBg="1"/>
      <p:bldP spid="18" grpId="0"/>
      <p:bldP spid="19" grpId="0" animBg="1"/>
      <p:bldP spid="22" grpId="0"/>
      <p:bldP spid="24" grpId="0" animBg="1"/>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Profit Analysis</a:t>
            </a:r>
          </a:p>
        </p:txBody>
      </p:sp>
      <p:sp>
        <p:nvSpPr>
          <p:cNvPr id="3" name="TextBox 2"/>
          <p:cNvSpPr txBox="1"/>
          <p:nvPr/>
        </p:nvSpPr>
        <p:spPr>
          <a:xfrm>
            <a:off x="1242651" y="4374708"/>
            <a:ext cx="986410" cy="276999"/>
          </a:xfrm>
          <a:prstGeom prst="rect">
            <a:avLst/>
          </a:prstGeom>
          <a:noFill/>
        </p:spPr>
        <p:txBody>
          <a:bodyPr wrap="square" rtlCol="0">
            <a:spAutoFit/>
          </a:bodyPr>
          <a:lstStyle/>
          <a:p>
            <a:pPr algn="ctr"/>
            <a:r>
              <a:rPr lang="zh-CN" altLang="en-US" sz="1200" dirty="0">
                <a:latin typeface="微软雅黑" pitchFamily="34" charset="-122"/>
                <a:ea typeface="微软雅黑" pitchFamily="34" charset="-122"/>
              </a:rPr>
              <a:t>Enter text</a:t>
            </a:r>
          </a:p>
        </p:txBody>
      </p:sp>
      <p:sp>
        <p:nvSpPr>
          <p:cNvPr id="4" name="TextBox 3"/>
          <p:cNvSpPr txBox="1"/>
          <p:nvPr/>
        </p:nvSpPr>
        <p:spPr>
          <a:xfrm>
            <a:off x="888055" y="3864409"/>
            <a:ext cx="216024"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100</a:t>
            </a:r>
            <a:endParaRPr lang="zh-CN" altLang="en-US" sz="900" dirty="0">
              <a:latin typeface="微软雅黑" pitchFamily="34" charset="-122"/>
              <a:ea typeface="微软雅黑" pitchFamily="34" charset="-122"/>
            </a:endParaRPr>
          </a:p>
        </p:txBody>
      </p:sp>
      <p:sp>
        <p:nvSpPr>
          <p:cNvPr id="5" name="TextBox 4"/>
          <p:cNvSpPr txBox="1"/>
          <p:nvPr/>
        </p:nvSpPr>
        <p:spPr>
          <a:xfrm>
            <a:off x="2368604" y="4374708"/>
            <a:ext cx="986410" cy="276999"/>
          </a:xfrm>
          <a:prstGeom prst="rect">
            <a:avLst/>
          </a:prstGeom>
          <a:noFill/>
        </p:spPr>
        <p:txBody>
          <a:bodyPr wrap="square" rtlCol="0">
            <a:spAutoFit/>
          </a:bodyPr>
          <a:lstStyle/>
          <a:p>
            <a:pPr algn="ctr"/>
            <a:r>
              <a:rPr lang="zh-CN" altLang="en-US" sz="1200" dirty="0">
                <a:latin typeface="微软雅黑" pitchFamily="34" charset="-122"/>
                <a:ea typeface="微软雅黑" pitchFamily="34" charset="-122"/>
              </a:rPr>
              <a:t>Enter text</a:t>
            </a:r>
          </a:p>
        </p:txBody>
      </p:sp>
      <p:sp>
        <p:nvSpPr>
          <p:cNvPr id="6" name="TextBox 5"/>
          <p:cNvSpPr txBox="1"/>
          <p:nvPr/>
        </p:nvSpPr>
        <p:spPr>
          <a:xfrm>
            <a:off x="3479317" y="4374708"/>
            <a:ext cx="986410" cy="276999"/>
          </a:xfrm>
          <a:prstGeom prst="rect">
            <a:avLst/>
          </a:prstGeom>
          <a:noFill/>
        </p:spPr>
        <p:txBody>
          <a:bodyPr wrap="square" rtlCol="0">
            <a:spAutoFit/>
          </a:bodyPr>
          <a:lstStyle/>
          <a:p>
            <a:pPr algn="ctr"/>
            <a:r>
              <a:rPr lang="zh-CN" altLang="en-US" sz="1200" dirty="0">
                <a:latin typeface="微软雅黑" pitchFamily="34" charset="-122"/>
                <a:ea typeface="微软雅黑" pitchFamily="34" charset="-122"/>
              </a:rPr>
              <a:t>Enter text</a:t>
            </a:r>
          </a:p>
        </p:txBody>
      </p:sp>
      <p:sp>
        <p:nvSpPr>
          <p:cNvPr id="7" name="TextBox 6"/>
          <p:cNvSpPr txBox="1"/>
          <p:nvPr/>
        </p:nvSpPr>
        <p:spPr>
          <a:xfrm>
            <a:off x="4590031" y="4374708"/>
            <a:ext cx="986410" cy="276999"/>
          </a:xfrm>
          <a:prstGeom prst="rect">
            <a:avLst/>
          </a:prstGeom>
          <a:noFill/>
        </p:spPr>
        <p:txBody>
          <a:bodyPr wrap="square" rtlCol="0">
            <a:spAutoFit/>
          </a:bodyPr>
          <a:lstStyle/>
          <a:p>
            <a:pPr algn="ctr"/>
            <a:r>
              <a:rPr lang="zh-CN" altLang="en-US" sz="1200" dirty="0">
                <a:latin typeface="微软雅黑" pitchFamily="34" charset="-122"/>
                <a:ea typeface="微软雅黑" pitchFamily="34" charset="-122"/>
              </a:rPr>
              <a:t>Enter text</a:t>
            </a:r>
          </a:p>
        </p:txBody>
      </p:sp>
      <p:sp>
        <p:nvSpPr>
          <p:cNvPr id="8" name="TextBox 7"/>
          <p:cNvSpPr txBox="1"/>
          <p:nvPr/>
        </p:nvSpPr>
        <p:spPr>
          <a:xfrm>
            <a:off x="888055" y="3495368"/>
            <a:ext cx="216024"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200</a:t>
            </a:r>
            <a:endParaRPr lang="zh-CN" altLang="en-US" sz="900" dirty="0">
              <a:latin typeface="微软雅黑" pitchFamily="34" charset="-122"/>
              <a:ea typeface="微软雅黑" pitchFamily="34" charset="-122"/>
            </a:endParaRPr>
          </a:p>
        </p:txBody>
      </p:sp>
      <p:sp>
        <p:nvSpPr>
          <p:cNvPr id="9" name="TextBox 8"/>
          <p:cNvSpPr txBox="1"/>
          <p:nvPr/>
        </p:nvSpPr>
        <p:spPr>
          <a:xfrm>
            <a:off x="888055" y="3126327"/>
            <a:ext cx="216024"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300</a:t>
            </a:r>
            <a:endParaRPr lang="zh-CN" altLang="en-US" sz="900" dirty="0">
              <a:latin typeface="微软雅黑" pitchFamily="34" charset="-122"/>
              <a:ea typeface="微软雅黑" pitchFamily="34" charset="-122"/>
            </a:endParaRPr>
          </a:p>
        </p:txBody>
      </p:sp>
      <p:sp>
        <p:nvSpPr>
          <p:cNvPr id="10" name="TextBox 9"/>
          <p:cNvSpPr txBox="1"/>
          <p:nvPr/>
        </p:nvSpPr>
        <p:spPr>
          <a:xfrm>
            <a:off x="888055" y="2757286"/>
            <a:ext cx="216024"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400</a:t>
            </a:r>
            <a:endParaRPr lang="zh-CN" altLang="en-US" sz="900" dirty="0">
              <a:latin typeface="微软雅黑" pitchFamily="34" charset="-122"/>
              <a:ea typeface="微软雅黑" pitchFamily="34" charset="-122"/>
            </a:endParaRPr>
          </a:p>
        </p:txBody>
      </p:sp>
      <p:sp>
        <p:nvSpPr>
          <p:cNvPr id="11" name="TextBox 10"/>
          <p:cNvSpPr txBox="1"/>
          <p:nvPr/>
        </p:nvSpPr>
        <p:spPr>
          <a:xfrm>
            <a:off x="888055" y="2388245"/>
            <a:ext cx="216024"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500</a:t>
            </a:r>
            <a:endParaRPr lang="zh-CN" altLang="en-US" sz="900" dirty="0">
              <a:latin typeface="微软雅黑" pitchFamily="34" charset="-122"/>
              <a:ea typeface="微软雅黑" pitchFamily="34" charset="-122"/>
            </a:endParaRPr>
          </a:p>
        </p:txBody>
      </p:sp>
      <p:sp>
        <p:nvSpPr>
          <p:cNvPr id="12" name="TextBox 11"/>
          <p:cNvSpPr txBox="1"/>
          <p:nvPr/>
        </p:nvSpPr>
        <p:spPr>
          <a:xfrm>
            <a:off x="888055" y="2019204"/>
            <a:ext cx="216024"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600</a:t>
            </a:r>
            <a:endParaRPr lang="zh-CN" altLang="en-US" sz="900" dirty="0">
              <a:latin typeface="微软雅黑" pitchFamily="34" charset="-122"/>
              <a:ea typeface="微软雅黑" pitchFamily="34" charset="-122"/>
            </a:endParaRPr>
          </a:p>
        </p:txBody>
      </p:sp>
      <p:sp>
        <p:nvSpPr>
          <p:cNvPr id="13" name="TextBox 12"/>
          <p:cNvSpPr txBox="1"/>
          <p:nvPr/>
        </p:nvSpPr>
        <p:spPr>
          <a:xfrm>
            <a:off x="888055" y="1643920"/>
            <a:ext cx="216024"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700</a:t>
            </a:r>
            <a:endParaRPr lang="zh-CN" altLang="en-US" sz="900" dirty="0">
              <a:latin typeface="微软雅黑" pitchFamily="34" charset="-122"/>
              <a:ea typeface="微软雅黑" pitchFamily="34" charset="-122"/>
            </a:endParaRPr>
          </a:p>
        </p:txBody>
      </p:sp>
      <p:grpSp>
        <p:nvGrpSpPr>
          <p:cNvPr id="14" name="组合 13"/>
          <p:cNvGrpSpPr/>
          <p:nvPr/>
        </p:nvGrpSpPr>
        <p:grpSpPr>
          <a:xfrm>
            <a:off x="1176087" y="1350372"/>
            <a:ext cx="4464496" cy="2952328"/>
            <a:chOff x="1126939" y="1350372"/>
            <a:chExt cx="4464496" cy="2952328"/>
          </a:xfrm>
        </p:grpSpPr>
        <p:cxnSp>
          <p:nvCxnSpPr>
            <p:cNvPr id="15" name="直接连接符 14"/>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888055" y="1281122"/>
            <a:ext cx="216024"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800</a:t>
            </a:r>
            <a:endParaRPr lang="zh-CN" altLang="en-US" sz="900" dirty="0">
              <a:latin typeface="微软雅黑" pitchFamily="34" charset="-122"/>
              <a:ea typeface="微软雅黑" pitchFamily="34" charset="-122"/>
            </a:endParaRPr>
          </a:p>
        </p:txBody>
      </p:sp>
      <p:sp>
        <p:nvSpPr>
          <p:cNvPr id="25" name="TextBox 24"/>
          <p:cNvSpPr txBox="1"/>
          <p:nvPr/>
        </p:nvSpPr>
        <p:spPr>
          <a:xfrm>
            <a:off x="888055" y="4233450"/>
            <a:ext cx="216024"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0</a:t>
            </a:r>
            <a:endParaRPr lang="zh-CN" altLang="en-US" sz="900" dirty="0">
              <a:latin typeface="微软雅黑" pitchFamily="34" charset="-122"/>
              <a:ea typeface="微软雅黑" pitchFamily="34" charset="-122"/>
            </a:endParaRPr>
          </a:p>
        </p:txBody>
      </p:sp>
      <p:sp>
        <p:nvSpPr>
          <p:cNvPr id="26" name="矩形 25"/>
          <p:cNvSpPr/>
          <p:nvPr/>
        </p:nvSpPr>
        <p:spPr>
          <a:xfrm>
            <a:off x="1436921" y="3195578"/>
            <a:ext cx="648072" cy="110712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436921" y="3564617"/>
            <a:ext cx="648072" cy="7380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537773" y="2457496"/>
            <a:ext cx="648072" cy="184520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537773" y="3011057"/>
            <a:ext cx="648072" cy="12916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648486" y="2088454"/>
            <a:ext cx="648072" cy="22142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648486" y="2526744"/>
            <a:ext cx="648072" cy="177595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4765164" y="1719414"/>
            <a:ext cx="648072" cy="25832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4765164" y="1923678"/>
            <a:ext cx="648072" cy="2379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6077662" y="1823865"/>
            <a:ext cx="2448272" cy="415498"/>
          </a:xfrm>
          <a:prstGeom prst="rect">
            <a:avLst/>
          </a:prstGeom>
          <a:noFill/>
        </p:spPr>
        <p:txBody>
          <a:bodyPr wrap="square" lIns="0" tIns="0" rIns="0" bIns="0" rtlCol="0">
            <a:spAutoFit/>
          </a:bodyPr>
          <a:lstStyle/>
          <a:p>
            <a:pPr algn="just"/>
            <a:r>
              <a:rPr lang="zh-CN" altLang="en-US" sz="900" dirty="0">
                <a:solidFill>
                  <a:schemeClr val="tx1">
                    <a:lumMod val="75000"/>
                    <a:lumOff val="25000"/>
                  </a:schemeClr>
                </a:solidFill>
                <a:latin typeface="微软雅黑 Light" pitchFamily="34" charset="-122"/>
                <a:ea typeface="微软雅黑 Light" pitchFamily="34" charset="-122"/>
              </a:rPr>
              <a:t>Click to enter a brief text commentary, the commentary text as far as possible to summarize refined, without the unnecessary text modification, concise and accurate commentary refined by the core concept.</a:t>
            </a:r>
          </a:p>
        </p:txBody>
      </p:sp>
      <p:sp>
        <p:nvSpPr>
          <p:cNvPr id="35" name="TextBox 34"/>
          <p:cNvSpPr txBox="1"/>
          <p:nvPr/>
        </p:nvSpPr>
        <p:spPr>
          <a:xfrm>
            <a:off x="6061308" y="1143885"/>
            <a:ext cx="2304256" cy="615553"/>
          </a:xfrm>
          <a:prstGeom prst="rect">
            <a:avLst/>
          </a:prstGeom>
          <a:noFill/>
        </p:spPr>
        <p:txBody>
          <a:bodyPr wrap="square" lIns="0" tIns="0" rIns="0" bIns="0" rtlCol="0">
            <a:spAutoFit/>
          </a:bodyPr>
          <a:lstStyle/>
          <a:p>
            <a:r>
              <a:rPr lang="zh-CN" altLang="en-US" sz="2000" b="1" dirty="0">
                <a:latin typeface="微软雅黑" pitchFamily="34" charset="-122"/>
                <a:ea typeface="微软雅黑" pitchFamily="34" charset="-122"/>
              </a:rPr>
              <a:t>Click to enter the title text</a:t>
            </a:r>
          </a:p>
        </p:txBody>
      </p:sp>
      <p:sp>
        <p:nvSpPr>
          <p:cNvPr id="36" name="TextBox 35"/>
          <p:cNvSpPr txBox="1"/>
          <p:nvPr/>
        </p:nvSpPr>
        <p:spPr>
          <a:xfrm>
            <a:off x="6061308" y="2809494"/>
            <a:ext cx="2615148" cy="677108"/>
          </a:xfrm>
          <a:prstGeom prst="rect">
            <a:avLst/>
          </a:prstGeom>
          <a:noFill/>
        </p:spPr>
        <p:txBody>
          <a:bodyPr wrap="square" lIns="0" tIns="0" rIns="0" bIns="0" rtlCol="0">
            <a:spAutoFit/>
          </a:bodyPr>
          <a:lstStyle/>
          <a:p>
            <a:r>
              <a:rPr lang="en-US" altLang="zh-CN" sz="4400" dirty="0">
                <a:latin typeface="Swiss911 XCm BT" pitchFamily="34" charset="0"/>
                <a:ea typeface="微软雅黑" pitchFamily="34" charset="-122"/>
              </a:rPr>
              <a:t>13,648,258</a:t>
            </a:r>
            <a:endParaRPr lang="zh-CN" altLang="en-US" sz="4400" dirty="0">
              <a:latin typeface="Swiss911 XCm BT" pitchFamily="34" charset="0"/>
              <a:ea typeface="微软雅黑" pitchFamily="34" charset="-122"/>
            </a:endParaRPr>
          </a:p>
        </p:txBody>
      </p:sp>
      <p:sp>
        <p:nvSpPr>
          <p:cNvPr id="37" name="TextBox 36"/>
          <p:cNvSpPr txBox="1"/>
          <p:nvPr/>
        </p:nvSpPr>
        <p:spPr>
          <a:xfrm>
            <a:off x="6084167" y="2571576"/>
            <a:ext cx="1873475" cy="216198"/>
          </a:xfrm>
          <a:prstGeom prst="rect">
            <a:avLst/>
          </a:prstGeom>
          <a:noFill/>
        </p:spPr>
        <p:txBody>
          <a:bodyPr wrap="square" lIns="0" tIns="0" rIns="0" bIns="0" rtlCol="0">
            <a:spAutoFit/>
          </a:bodyPr>
          <a:lstStyle/>
          <a:p>
            <a:r>
              <a:rPr lang="zh-CN" altLang="en-US" sz="1400" b="1" dirty="0">
                <a:latin typeface="微软雅黑" pitchFamily="34" charset="-122"/>
                <a:ea typeface="微软雅黑" pitchFamily="34" charset="-122"/>
              </a:rPr>
              <a:t>Total for the year:</a:t>
            </a:r>
          </a:p>
        </p:txBody>
      </p:sp>
      <p:sp>
        <p:nvSpPr>
          <p:cNvPr id="38" name="椭圆 37"/>
          <p:cNvSpPr>
            <a:spLocks noChangeAspect="1"/>
          </p:cNvSpPr>
          <p:nvPr/>
        </p:nvSpPr>
        <p:spPr>
          <a:xfrm>
            <a:off x="7301798" y="3783692"/>
            <a:ext cx="108000" cy="108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a:spLocks noChangeAspect="1"/>
          </p:cNvSpPr>
          <p:nvPr/>
        </p:nvSpPr>
        <p:spPr>
          <a:xfrm>
            <a:off x="6791553" y="4135059"/>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39"/>
          <p:cNvSpPr txBox="1"/>
          <p:nvPr/>
        </p:nvSpPr>
        <p:spPr>
          <a:xfrm>
            <a:off x="6153390" y="3729135"/>
            <a:ext cx="1612010" cy="215444"/>
          </a:xfrm>
          <a:prstGeom prst="rect">
            <a:avLst/>
          </a:prstGeom>
          <a:noFill/>
        </p:spPr>
        <p:txBody>
          <a:bodyPr wrap="square" lIns="0" tIns="0" rIns="0" bIns="0" rtlCol="0">
            <a:spAutoFit/>
          </a:bodyPr>
          <a:lstStyle/>
          <a:p>
            <a:r>
              <a:rPr lang="zh-CN" altLang="en-US" sz="1400" b="1" dirty="0">
                <a:solidFill>
                  <a:schemeClr val="bg1">
                    <a:lumMod val="65000"/>
                  </a:schemeClr>
                </a:solidFill>
                <a:latin typeface="微软雅黑" pitchFamily="34" charset="-122"/>
                <a:ea typeface="微软雅黑" pitchFamily="34" charset="-122"/>
              </a:rPr>
              <a:t>Gross profit</a:t>
            </a:r>
          </a:p>
        </p:txBody>
      </p:sp>
      <p:sp>
        <p:nvSpPr>
          <p:cNvPr id="41" name="TextBox 40"/>
          <p:cNvSpPr txBox="1"/>
          <p:nvPr/>
        </p:nvSpPr>
        <p:spPr>
          <a:xfrm>
            <a:off x="6095069" y="4081337"/>
            <a:ext cx="634928" cy="215444"/>
          </a:xfrm>
          <a:prstGeom prst="rect">
            <a:avLst/>
          </a:prstGeom>
          <a:noFill/>
        </p:spPr>
        <p:txBody>
          <a:bodyPr wrap="square" lIns="0" tIns="0" rIns="0" bIns="0" rtlCol="0">
            <a:spAutoFit/>
          </a:bodyPr>
          <a:lstStyle/>
          <a:p>
            <a:r>
              <a:rPr lang="zh-CN" altLang="en-US" sz="1400" b="1" dirty="0">
                <a:latin typeface="微软雅黑" pitchFamily="34" charset="-122"/>
                <a:ea typeface="微软雅黑" pitchFamily="34" charset="-122"/>
              </a:rPr>
              <a:t>Net profit</a:t>
            </a:r>
          </a:p>
        </p:txBody>
      </p:sp>
      <p:sp>
        <p:nvSpPr>
          <p:cNvPr id="42" name="TextBox 9"/>
          <p:cNvSpPr txBox="1">
            <a:spLocks noChangeArrowheads="1"/>
          </p:cNvSpPr>
          <p:nvPr/>
        </p:nvSpPr>
        <p:spPr bwMode="auto">
          <a:xfrm>
            <a:off x="1482836" y="2857169"/>
            <a:ext cx="5562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2000" b="1" dirty="0">
                <a:solidFill>
                  <a:schemeClr val="accent1"/>
                </a:solidFill>
                <a:latin typeface="微软雅黑" pitchFamily="34" charset="-122"/>
                <a:ea typeface="微软雅黑" pitchFamily="34" charset="-122"/>
              </a:rPr>
              <a:t>53%</a:t>
            </a:r>
            <a:endParaRPr lang="zh-CN" altLang="en-US" sz="2000" b="1" dirty="0">
              <a:solidFill>
                <a:schemeClr val="accent1"/>
              </a:solidFill>
              <a:latin typeface="微软雅黑" pitchFamily="34" charset="-122"/>
              <a:ea typeface="微软雅黑" pitchFamily="34" charset="-122"/>
            </a:endParaRPr>
          </a:p>
        </p:txBody>
      </p:sp>
      <p:sp>
        <p:nvSpPr>
          <p:cNvPr id="43" name="TextBox 9"/>
          <p:cNvSpPr txBox="1">
            <a:spLocks noChangeArrowheads="1"/>
          </p:cNvSpPr>
          <p:nvPr/>
        </p:nvSpPr>
        <p:spPr bwMode="auto">
          <a:xfrm>
            <a:off x="3648486" y="1746276"/>
            <a:ext cx="5562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2000" b="1" dirty="0">
                <a:solidFill>
                  <a:schemeClr val="accent6"/>
                </a:solidFill>
                <a:latin typeface="微软雅黑" pitchFamily="34" charset="-122"/>
                <a:ea typeface="微软雅黑" pitchFamily="34" charset="-122"/>
              </a:rPr>
              <a:t>72%</a:t>
            </a:r>
            <a:endParaRPr lang="zh-CN" altLang="en-US" sz="2000" b="1" dirty="0">
              <a:solidFill>
                <a:schemeClr val="accent6"/>
              </a:solidFill>
              <a:latin typeface="微软雅黑" pitchFamily="34" charset="-122"/>
              <a:ea typeface="微软雅黑" pitchFamily="34" charset="-122"/>
            </a:endParaRPr>
          </a:p>
        </p:txBody>
      </p:sp>
      <p:sp>
        <p:nvSpPr>
          <p:cNvPr id="44" name="TextBox 9"/>
          <p:cNvSpPr txBox="1">
            <a:spLocks noChangeArrowheads="1"/>
          </p:cNvSpPr>
          <p:nvPr/>
        </p:nvSpPr>
        <p:spPr bwMode="auto">
          <a:xfrm>
            <a:off x="2583687" y="2126652"/>
            <a:ext cx="5562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2000" b="1" dirty="0">
                <a:solidFill>
                  <a:schemeClr val="accent2"/>
                </a:solidFill>
                <a:latin typeface="微软雅黑" pitchFamily="34" charset="-122"/>
                <a:ea typeface="微软雅黑" pitchFamily="34" charset="-122"/>
              </a:rPr>
              <a:t>60%</a:t>
            </a:r>
            <a:endParaRPr lang="zh-CN" altLang="en-US" sz="2000" b="1" dirty="0">
              <a:solidFill>
                <a:schemeClr val="accent2"/>
              </a:solidFill>
              <a:latin typeface="微软雅黑" pitchFamily="34" charset="-122"/>
              <a:ea typeface="微软雅黑" pitchFamily="34" charset="-122"/>
            </a:endParaRPr>
          </a:p>
        </p:txBody>
      </p:sp>
      <p:sp>
        <p:nvSpPr>
          <p:cNvPr id="45" name="TextBox 9"/>
          <p:cNvSpPr txBox="1">
            <a:spLocks noChangeArrowheads="1"/>
          </p:cNvSpPr>
          <p:nvPr/>
        </p:nvSpPr>
        <p:spPr bwMode="auto">
          <a:xfrm>
            <a:off x="4811079" y="1378198"/>
            <a:ext cx="5562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2000" b="1" dirty="0">
                <a:solidFill>
                  <a:schemeClr val="accent3"/>
                </a:solidFill>
                <a:latin typeface="微软雅黑" pitchFamily="34" charset="-122"/>
                <a:ea typeface="微软雅黑" pitchFamily="34" charset="-122"/>
              </a:rPr>
              <a:t>90%</a:t>
            </a:r>
            <a:endParaRPr lang="zh-CN" altLang="en-US" sz="2000" b="1" dirty="0">
              <a:solidFill>
                <a:schemeClr val="accent3"/>
              </a:solidFill>
              <a:latin typeface="微软雅黑" pitchFamily="34" charset="-122"/>
              <a:ea typeface="微软雅黑" pitchFamily="34" charset="-122"/>
            </a:endParaRPr>
          </a:p>
        </p:txBody>
      </p:sp>
      <p:sp>
        <p:nvSpPr>
          <p:cNvPr id="46" name="椭圆 45"/>
          <p:cNvSpPr>
            <a:spLocks noChangeAspect="1"/>
          </p:cNvSpPr>
          <p:nvPr/>
        </p:nvSpPr>
        <p:spPr>
          <a:xfrm>
            <a:off x="7005839" y="4135059"/>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a:spLocks noChangeAspect="1"/>
          </p:cNvSpPr>
          <p:nvPr/>
        </p:nvSpPr>
        <p:spPr>
          <a:xfrm>
            <a:off x="7211643" y="4135059"/>
            <a:ext cx="108000" cy="108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a:spLocks noChangeAspect="1"/>
          </p:cNvSpPr>
          <p:nvPr/>
        </p:nvSpPr>
        <p:spPr>
          <a:xfrm>
            <a:off x="7416328" y="4135059"/>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TextBox 48"/>
          <p:cNvSpPr txBox="1"/>
          <p:nvPr/>
        </p:nvSpPr>
        <p:spPr>
          <a:xfrm>
            <a:off x="714128" y="4397791"/>
            <a:ext cx="617512" cy="230832"/>
          </a:xfrm>
          <a:prstGeom prst="rect">
            <a:avLst/>
          </a:prstGeom>
          <a:noFill/>
        </p:spPr>
        <p:txBody>
          <a:bodyPr wrap="square" rtlCol="0">
            <a:spAutoFit/>
          </a:bodyPr>
          <a:lstStyle/>
          <a:p>
            <a:pPr algn="ctr"/>
            <a:r>
              <a:rPr lang="zh-CN" altLang="en-US" sz="900" dirty="0">
                <a:latin typeface="微软雅黑" pitchFamily="34" charset="-122"/>
                <a:ea typeface="微软雅黑" pitchFamily="34" charset="-122"/>
              </a:rPr>
              <a:t>(Million)</a:t>
            </a:r>
          </a:p>
        </p:txBody>
      </p:sp>
      <p:sp>
        <p:nvSpPr>
          <p:cNvPr id="50" name="KSO_Shape"/>
          <p:cNvSpPr>
            <a:spLocks/>
          </p:cNvSpPr>
          <p:nvPr/>
        </p:nvSpPr>
        <p:spPr bwMode="auto">
          <a:xfrm>
            <a:off x="256394" y="142875"/>
            <a:ext cx="293904" cy="290966"/>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3589671601"/>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a14="http://schemas.microsoft.com/office/drawing/2010/main"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100" fill="hold"/>
                                        <p:tgtEl>
                                          <p:spTgt spid="25"/>
                                        </p:tgtEl>
                                        <p:attrNameLst>
                                          <p:attrName>ppt_x</p:attrName>
                                        </p:attrNameLst>
                                      </p:cBhvr>
                                      <p:tavLst>
                                        <p:tav tm="0">
                                          <p:val>
                                            <p:strVal val="0-#ppt_w/2"/>
                                          </p:val>
                                        </p:tav>
                                        <p:tav tm="100000">
                                          <p:val>
                                            <p:strVal val="#ppt_x"/>
                                          </p:val>
                                        </p:tav>
                                      </p:tavLst>
                                    </p:anim>
                                    <p:anim calcmode="lin" valueType="num">
                                      <p:cBhvr additive="base">
                                        <p:cTn id="13" dur="100" fill="hold"/>
                                        <p:tgtEl>
                                          <p:spTgt spid="25"/>
                                        </p:tgtEl>
                                        <p:attrNameLst>
                                          <p:attrName>ppt_y</p:attrName>
                                        </p:attrNameLst>
                                      </p:cBhvr>
                                      <p:tavLst>
                                        <p:tav tm="0">
                                          <p:val>
                                            <p:strVal val="#ppt_y"/>
                                          </p:val>
                                        </p:tav>
                                        <p:tav tm="100000">
                                          <p:val>
                                            <p:strVal val="#ppt_y"/>
                                          </p:val>
                                        </p:tav>
                                      </p:tavLst>
                                    </p:anim>
                                  </p:childTnLst>
                                </p:cTn>
                              </p:par>
                            </p:childTnLst>
                          </p:cTn>
                        </p:par>
                        <p:par>
                          <p:cTn id="14" fill="hold">
                            <p:stCondLst>
                              <p:cond delay="600"/>
                            </p:stCondLst>
                            <p:childTnLst>
                              <p:par>
                                <p:cTn id="15" presetID="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 fill="hold"/>
                                        <p:tgtEl>
                                          <p:spTgt spid="4"/>
                                        </p:tgtEl>
                                        <p:attrNameLst>
                                          <p:attrName>ppt_x</p:attrName>
                                        </p:attrNameLst>
                                      </p:cBhvr>
                                      <p:tavLst>
                                        <p:tav tm="0">
                                          <p:val>
                                            <p:strVal val="0-#ppt_w/2"/>
                                          </p:val>
                                        </p:tav>
                                        <p:tav tm="100000">
                                          <p:val>
                                            <p:strVal val="#ppt_x"/>
                                          </p:val>
                                        </p:tav>
                                      </p:tavLst>
                                    </p:anim>
                                    <p:anim calcmode="lin" valueType="num">
                                      <p:cBhvr additive="base">
                                        <p:cTn id="18" dur="1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7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 fill="hold"/>
                                        <p:tgtEl>
                                          <p:spTgt spid="8"/>
                                        </p:tgtEl>
                                        <p:attrNameLst>
                                          <p:attrName>ppt_x</p:attrName>
                                        </p:attrNameLst>
                                      </p:cBhvr>
                                      <p:tavLst>
                                        <p:tav tm="0">
                                          <p:val>
                                            <p:strVal val="0-#ppt_w/2"/>
                                          </p:val>
                                        </p:tav>
                                        <p:tav tm="100000">
                                          <p:val>
                                            <p:strVal val="#ppt_x"/>
                                          </p:val>
                                        </p:tav>
                                      </p:tavLst>
                                    </p:anim>
                                    <p:anim calcmode="lin" valueType="num">
                                      <p:cBhvr additive="base">
                                        <p:cTn id="23" dur="1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800"/>
                            </p:stCondLst>
                            <p:childTnLst>
                              <p:par>
                                <p:cTn id="25" presetID="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 fill="hold"/>
                                        <p:tgtEl>
                                          <p:spTgt spid="9"/>
                                        </p:tgtEl>
                                        <p:attrNameLst>
                                          <p:attrName>ppt_x</p:attrName>
                                        </p:attrNameLst>
                                      </p:cBhvr>
                                      <p:tavLst>
                                        <p:tav tm="0">
                                          <p:val>
                                            <p:strVal val="0-#ppt_w/2"/>
                                          </p:val>
                                        </p:tav>
                                        <p:tav tm="100000">
                                          <p:val>
                                            <p:strVal val="#ppt_x"/>
                                          </p:val>
                                        </p:tav>
                                      </p:tavLst>
                                    </p:anim>
                                    <p:anim calcmode="lin" valueType="num">
                                      <p:cBhvr additive="base">
                                        <p:cTn id="28" dur="100" fill="hold"/>
                                        <p:tgtEl>
                                          <p:spTgt spid="9"/>
                                        </p:tgtEl>
                                        <p:attrNameLst>
                                          <p:attrName>ppt_y</p:attrName>
                                        </p:attrNameLst>
                                      </p:cBhvr>
                                      <p:tavLst>
                                        <p:tav tm="0">
                                          <p:val>
                                            <p:strVal val="#ppt_y"/>
                                          </p:val>
                                        </p:tav>
                                        <p:tav tm="100000">
                                          <p:val>
                                            <p:strVal val="#ppt_y"/>
                                          </p:val>
                                        </p:tav>
                                      </p:tavLst>
                                    </p:anim>
                                  </p:childTnLst>
                                </p:cTn>
                              </p:par>
                            </p:childTnLst>
                          </p:cTn>
                        </p:par>
                        <p:par>
                          <p:cTn id="29" fill="hold">
                            <p:stCondLst>
                              <p:cond delay="9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100" fill="hold"/>
                                        <p:tgtEl>
                                          <p:spTgt spid="10"/>
                                        </p:tgtEl>
                                        <p:attrNameLst>
                                          <p:attrName>ppt_x</p:attrName>
                                        </p:attrNameLst>
                                      </p:cBhvr>
                                      <p:tavLst>
                                        <p:tav tm="0">
                                          <p:val>
                                            <p:strVal val="0-#ppt_w/2"/>
                                          </p:val>
                                        </p:tav>
                                        <p:tav tm="100000">
                                          <p:val>
                                            <p:strVal val="#ppt_x"/>
                                          </p:val>
                                        </p:tav>
                                      </p:tavLst>
                                    </p:anim>
                                    <p:anim calcmode="lin" valueType="num">
                                      <p:cBhvr additive="base">
                                        <p:cTn id="33" dur="100" fill="hold"/>
                                        <p:tgtEl>
                                          <p:spTgt spid="10"/>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 fill="hold"/>
                                        <p:tgtEl>
                                          <p:spTgt spid="11"/>
                                        </p:tgtEl>
                                        <p:attrNameLst>
                                          <p:attrName>ppt_x</p:attrName>
                                        </p:attrNameLst>
                                      </p:cBhvr>
                                      <p:tavLst>
                                        <p:tav tm="0">
                                          <p:val>
                                            <p:strVal val="0-#ppt_w/2"/>
                                          </p:val>
                                        </p:tav>
                                        <p:tav tm="100000">
                                          <p:val>
                                            <p:strVal val="#ppt_x"/>
                                          </p:val>
                                        </p:tav>
                                      </p:tavLst>
                                    </p:anim>
                                    <p:anim calcmode="lin" valueType="num">
                                      <p:cBhvr additive="base">
                                        <p:cTn id="38" dur="100" fill="hold"/>
                                        <p:tgtEl>
                                          <p:spTgt spid="11"/>
                                        </p:tgtEl>
                                        <p:attrNameLst>
                                          <p:attrName>ppt_y</p:attrName>
                                        </p:attrNameLst>
                                      </p:cBhvr>
                                      <p:tavLst>
                                        <p:tav tm="0">
                                          <p:val>
                                            <p:strVal val="#ppt_y"/>
                                          </p:val>
                                        </p:tav>
                                        <p:tav tm="100000">
                                          <p:val>
                                            <p:strVal val="#ppt_y"/>
                                          </p:val>
                                        </p:tav>
                                      </p:tavLst>
                                    </p:anim>
                                  </p:childTnLst>
                                </p:cTn>
                              </p:par>
                            </p:childTnLst>
                          </p:cTn>
                        </p:par>
                        <p:par>
                          <p:cTn id="39" fill="hold">
                            <p:stCondLst>
                              <p:cond delay="1100"/>
                            </p:stCondLst>
                            <p:childTnLst>
                              <p:par>
                                <p:cTn id="40" presetID="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100" fill="hold"/>
                                        <p:tgtEl>
                                          <p:spTgt spid="12"/>
                                        </p:tgtEl>
                                        <p:attrNameLst>
                                          <p:attrName>ppt_x</p:attrName>
                                        </p:attrNameLst>
                                      </p:cBhvr>
                                      <p:tavLst>
                                        <p:tav tm="0">
                                          <p:val>
                                            <p:strVal val="0-#ppt_w/2"/>
                                          </p:val>
                                        </p:tav>
                                        <p:tav tm="100000">
                                          <p:val>
                                            <p:strVal val="#ppt_x"/>
                                          </p:val>
                                        </p:tav>
                                      </p:tavLst>
                                    </p:anim>
                                    <p:anim calcmode="lin" valueType="num">
                                      <p:cBhvr additive="base">
                                        <p:cTn id="43" dur="100" fill="hold"/>
                                        <p:tgtEl>
                                          <p:spTgt spid="12"/>
                                        </p:tgtEl>
                                        <p:attrNameLst>
                                          <p:attrName>ppt_y</p:attrName>
                                        </p:attrNameLst>
                                      </p:cBhvr>
                                      <p:tavLst>
                                        <p:tav tm="0">
                                          <p:val>
                                            <p:strVal val="#ppt_y"/>
                                          </p:val>
                                        </p:tav>
                                        <p:tav tm="100000">
                                          <p:val>
                                            <p:strVal val="#ppt_y"/>
                                          </p:val>
                                        </p:tav>
                                      </p:tavLst>
                                    </p:anim>
                                  </p:childTnLst>
                                </p:cTn>
                              </p:par>
                            </p:childTnLst>
                          </p:cTn>
                        </p:par>
                        <p:par>
                          <p:cTn id="44" fill="hold">
                            <p:stCondLst>
                              <p:cond delay="1200"/>
                            </p:stCondLst>
                            <p:childTnLst>
                              <p:par>
                                <p:cTn id="45" presetID="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100" fill="hold"/>
                                        <p:tgtEl>
                                          <p:spTgt spid="13"/>
                                        </p:tgtEl>
                                        <p:attrNameLst>
                                          <p:attrName>ppt_x</p:attrName>
                                        </p:attrNameLst>
                                      </p:cBhvr>
                                      <p:tavLst>
                                        <p:tav tm="0">
                                          <p:val>
                                            <p:strVal val="0-#ppt_w/2"/>
                                          </p:val>
                                        </p:tav>
                                        <p:tav tm="100000">
                                          <p:val>
                                            <p:strVal val="#ppt_x"/>
                                          </p:val>
                                        </p:tav>
                                      </p:tavLst>
                                    </p:anim>
                                    <p:anim calcmode="lin" valueType="num">
                                      <p:cBhvr additive="base">
                                        <p:cTn id="48" dur="1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1300"/>
                            </p:stCondLst>
                            <p:childTnLst>
                              <p:par>
                                <p:cTn id="50" presetID="2" presetClass="entr" presetSubtype="8"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100" fill="hold"/>
                                        <p:tgtEl>
                                          <p:spTgt spid="24"/>
                                        </p:tgtEl>
                                        <p:attrNameLst>
                                          <p:attrName>ppt_x</p:attrName>
                                        </p:attrNameLst>
                                      </p:cBhvr>
                                      <p:tavLst>
                                        <p:tav tm="0">
                                          <p:val>
                                            <p:strVal val="0-#ppt_w/2"/>
                                          </p:val>
                                        </p:tav>
                                        <p:tav tm="100000">
                                          <p:val>
                                            <p:strVal val="#ppt_x"/>
                                          </p:val>
                                        </p:tav>
                                      </p:tavLst>
                                    </p:anim>
                                    <p:anim calcmode="lin" valueType="num">
                                      <p:cBhvr additive="base">
                                        <p:cTn id="53" dur="100" fill="hold"/>
                                        <p:tgtEl>
                                          <p:spTgt spid="24"/>
                                        </p:tgtEl>
                                        <p:attrNameLst>
                                          <p:attrName>ppt_y</p:attrName>
                                        </p:attrNameLst>
                                      </p:cBhvr>
                                      <p:tavLst>
                                        <p:tav tm="0">
                                          <p:val>
                                            <p:strVal val="#ppt_y"/>
                                          </p:val>
                                        </p:tav>
                                        <p:tav tm="100000">
                                          <p:val>
                                            <p:strVal val="#ppt_y"/>
                                          </p:val>
                                        </p:tav>
                                      </p:tavLst>
                                    </p:anim>
                                  </p:childTnLst>
                                </p:cTn>
                              </p:par>
                            </p:childTnLst>
                          </p:cTn>
                        </p:par>
                        <p:par>
                          <p:cTn id="54" fill="hold">
                            <p:stCondLst>
                              <p:cond delay="1400"/>
                            </p:stCondLst>
                            <p:childTnLst>
                              <p:par>
                                <p:cTn id="55" presetID="2" presetClass="entr" presetSubtype="8"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additive="base">
                                        <p:cTn id="57" dur="200" fill="hold"/>
                                        <p:tgtEl>
                                          <p:spTgt spid="49"/>
                                        </p:tgtEl>
                                        <p:attrNameLst>
                                          <p:attrName>ppt_x</p:attrName>
                                        </p:attrNameLst>
                                      </p:cBhvr>
                                      <p:tavLst>
                                        <p:tav tm="0">
                                          <p:val>
                                            <p:strVal val="0-#ppt_w/2"/>
                                          </p:val>
                                        </p:tav>
                                        <p:tav tm="100000">
                                          <p:val>
                                            <p:strVal val="#ppt_x"/>
                                          </p:val>
                                        </p:tav>
                                      </p:tavLst>
                                    </p:anim>
                                    <p:anim calcmode="lin" valueType="num">
                                      <p:cBhvr additive="base">
                                        <p:cTn id="58" dur="200" fill="hold"/>
                                        <p:tgtEl>
                                          <p:spTgt spid="49"/>
                                        </p:tgtEl>
                                        <p:attrNameLst>
                                          <p:attrName>ppt_y</p:attrName>
                                        </p:attrNameLst>
                                      </p:cBhvr>
                                      <p:tavLst>
                                        <p:tav tm="0">
                                          <p:val>
                                            <p:strVal val="#ppt_y"/>
                                          </p:val>
                                        </p:tav>
                                        <p:tav tm="100000">
                                          <p:val>
                                            <p:strVal val="#ppt_y"/>
                                          </p:val>
                                        </p:tav>
                                      </p:tavLst>
                                    </p:anim>
                                  </p:childTnLst>
                                </p:cTn>
                              </p:par>
                            </p:childTnLst>
                          </p:cTn>
                        </p:par>
                        <p:par>
                          <p:cTn id="59" fill="hold">
                            <p:stCondLst>
                              <p:cond delay="1600"/>
                            </p:stCondLst>
                            <p:childTnLst>
                              <p:par>
                                <p:cTn id="60" presetID="2" presetClass="entr" presetSubtype="8" fill="hold" grpId="0"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additive="base">
                                        <p:cTn id="62" dur="200" fill="hold"/>
                                        <p:tgtEl>
                                          <p:spTgt spid="3"/>
                                        </p:tgtEl>
                                        <p:attrNameLst>
                                          <p:attrName>ppt_x</p:attrName>
                                        </p:attrNameLst>
                                      </p:cBhvr>
                                      <p:tavLst>
                                        <p:tav tm="0">
                                          <p:val>
                                            <p:strVal val="0-#ppt_w/2"/>
                                          </p:val>
                                        </p:tav>
                                        <p:tav tm="100000">
                                          <p:val>
                                            <p:strVal val="#ppt_x"/>
                                          </p:val>
                                        </p:tav>
                                      </p:tavLst>
                                    </p:anim>
                                    <p:anim calcmode="lin" valueType="num">
                                      <p:cBhvr additive="base">
                                        <p:cTn id="63" dur="200" fill="hold"/>
                                        <p:tgtEl>
                                          <p:spTgt spid="3"/>
                                        </p:tgtEl>
                                        <p:attrNameLst>
                                          <p:attrName>ppt_y</p:attrName>
                                        </p:attrNameLst>
                                      </p:cBhvr>
                                      <p:tavLst>
                                        <p:tav tm="0">
                                          <p:val>
                                            <p:strVal val="#ppt_y"/>
                                          </p:val>
                                        </p:tav>
                                        <p:tav tm="100000">
                                          <p:val>
                                            <p:strVal val="#ppt_y"/>
                                          </p:val>
                                        </p:tav>
                                      </p:tavLst>
                                    </p:anim>
                                  </p:childTnLst>
                                </p:cTn>
                              </p:par>
                            </p:childTnLst>
                          </p:cTn>
                        </p:par>
                        <p:par>
                          <p:cTn id="64" fill="hold">
                            <p:stCondLst>
                              <p:cond delay="1800"/>
                            </p:stCondLst>
                            <p:childTnLst>
                              <p:par>
                                <p:cTn id="65" presetID="22" presetClass="entr" presetSubtype="4"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300"/>
                                        <p:tgtEl>
                                          <p:spTgt spid="26"/>
                                        </p:tgtEl>
                                      </p:cBhvr>
                                    </p:animEffect>
                                  </p:childTnLst>
                                </p:cTn>
                              </p:par>
                            </p:childTnLst>
                          </p:cTn>
                        </p:par>
                        <p:par>
                          <p:cTn id="68" fill="hold">
                            <p:stCondLst>
                              <p:cond delay="2100"/>
                            </p:stCondLst>
                            <p:childTnLst>
                              <p:par>
                                <p:cTn id="69" presetID="2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down)">
                                      <p:cBhvr>
                                        <p:cTn id="71" dur="800"/>
                                        <p:tgtEl>
                                          <p:spTgt spid="27"/>
                                        </p:tgtEl>
                                      </p:cBhvr>
                                    </p:animEffect>
                                  </p:childTnLst>
                                </p:cTn>
                              </p:par>
                            </p:childTnLst>
                          </p:cTn>
                        </p:par>
                        <p:par>
                          <p:cTn id="72" fill="hold">
                            <p:stCondLst>
                              <p:cond delay="2900"/>
                            </p:stCondLst>
                            <p:childTnLst>
                              <p:par>
                                <p:cTn id="73" presetID="2" presetClass="entr" presetSubtype="8" fill="hold" grpId="0" nodeType="afterEffect">
                                  <p:stCondLst>
                                    <p:cond delay="0"/>
                                  </p:stCondLst>
                                  <p:childTnLst>
                                    <p:set>
                                      <p:cBhvr>
                                        <p:cTn id="74" dur="1" fill="hold">
                                          <p:stCondLst>
                                            <p:cond delay="0"/>
                                          </p:stCondLst>
                                        </p:cTn>
                                        <p:tgtEl>
                                          <p:spTgt spid="5"/>
                                        </p:tgtEl>
                                        <p:attrNameLst>
                                          <p:attrName>style.visibility</p:attrName>
                                        </p:attrNameLst>
                                      </p:cBhvr>
                                      <p:to>
                                        <p:strVal val="visible"/>
                                      </p:to>
                                    </p:set>
                                    <p:anim calcmode="lin" valueType="num">
                                      <p:cBhvr additive="base">
                                        <p:cTn id="75" dur="200" fill="hold"/>
                                        <p:tgtEl>
                                          <p:spTgt spid="5"/>
                                        </p:tgtEl>
                                        <p:attrNameLst>
                                          <p:attrName>ppt_x</p:attrName>
                                        </p:attrNameLst>
                                      </p:cBhvr>
                                      <p:tavLst>
                                        <p:tav tm="0">
                                          <p:val>
                                            <p:strVal val="0-#ppt_w/2"/>
                                          </p:val>
                                        </p:tav>
                                        <p:tav tm="100000">
                                          <p:val>
                                            <p:strVal val="#ppt_x"/>
                                          </p:val>
                                        </p:tav>
                                      </p:tavLst>
                                    </p:anim>
                                    <p:anim calcmode="lin" valueType="num">
                                      <p:cBhvr additive="base">
                                        <p:cTn id="76" dur="200" fill="hold"/>
                                        <p:tgtEl>
                                          <p:spTgt spid="5"/>
                                        </p:tgtEl>
                                        <p:attrNameLst>
                                          <p:attrName>ppt_y</p:attrName>
                                        </p:attrNameLst>
                                      </p:cBhvr>
                                      <p:tavLst>
                                        <p:tav tm="0">
                                          <p:val>
                                            <p:strVal val="#ppt_y"/>
                                          </p:val>
                                        </p:tav>
                                        <p:tav tm="100000">
                                          <p:val>
                                            <p:strVal val="#ppt_y"/>
                                          </p:val>
                                        </p:tav>
                                      </p:tavLst>
                                    </p:anim>
                                  </p:childTnLst>
                                </p:cTn>
                              </p:par>
                            </p:childTnLst>
                          </p:cTn>
                        </p:par>
                        <p:par>
                          <p:cTn id="77" fill="hold">
                            <p:stCondLst>
                              <p:cond delay="3100"/>
                            </p:stCondLst>
                            <p:childTnLst>
                              <p:par>
                                <p:cTn id="78" presetID="22" presetClass="entr" presetSubtype="4"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300"/>
                                        <p:tgtEl>
                                          <p:spTgt spid="28"/>
                                        </p:tgtEl>
                                      </p:cBhvr>
                                    </p:animEffect>
                                  </p:childTnLst>
                                </p:cTn>
                              </p:par>
                            </p:childTnLst>
                          </p:cTn>
                        </p:par>
                        <p:par>
                          <p:cTn id="81" fill="hold">
                            <p:stCondLst>
                              <p:cond delay="3400"/>
                            </p:stCondLst>
                            <p:childTnLst>
                              <p:par>
                                <p:cTn id="82" presetID="22" presetClass="entr" presetSubtype="4"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wipe(down)">
                                      <p:cBhvr>
                                        <p:cTn id="84" dur="800"/>
                                        <p:tgtEl>
                                          <p:spTgt spid="29"/>
                                        </p:tgtEl>
                                      </p:cBhvr>
                                    </p:animEffect>
                                  </p:childTnLst>
                                </p:cTn>
                              </p:par>
                            </p:childTnLst>
                          </p:cTn>
                        </p:par>
                        <p:par>
                          <p:cTn id="85" fill="hold">
                            <p:stCondLst>
                              <p:cond delay="4200"/>
                            </p:stCondLst>
                            <p:childTnLst>
                              <p:par>
                                <p:cTn id="86" presetID="2" presetClass="entr" presetSubtype="8" fill="hold" grpId="0" nodeType="afterEffect">
                                  <p:stCondLst>
                                    <p:cond delay="0"/>
                                  </p:stCondLst>
                                  <p:childTnLst>
                                    <p:set>
                                      <p:cBhvr>
                                        <p:cTn id="87" dur="1" fill="hold">
                                          <p:stCondLst>
                                            <p:cond delay="0"/>
                                          </p:stCondLst>
                                        </p:cTn>
                                        <p:tgtEl>
                                          <p:spTgt spid="6"/>
                                        </p:tgtEl>
                                        <p:attrNameLst>
                                          <p:attrName>style.visibility</p:attrName>
                                        </p:attrNameLst>
                                      </p:cBhvr>
                                      <p:to>
                                        <p:strVal val="visible"/>
                                      </p:to>
                                    </p:set>
                                    <p:anim calcmode="lin" valueType="num">
                                      <p:cBhvr additive="base">
                                        <p:cTn id="88" dur="200" fill="hold"/>
                                        <p:tgtEl>
                                          <p:spTgt spid="6"/>
                                        </p:tgtEl>
                                        <p:attrNameLst>
                                          <p:attrName>ppt_x</p:attrName>
                                        </p:attrNameLst>
                                      </p:cBhvr>
                                      <p:tavLst>
                                        <p:tav tm="0">
                                          <p:val>
                                            <p:strVal val="0-#ppt_w/2"/>
                                          </p:val>
                                        </p:tav>
                                        <p:tav tm="100000">
                                          <p:val>
                                            <p:strVal val="#ppt_x"/>
                                          </p:val>
                                        </p:tav>
                                      </p:tavLst>
                                    </p:anim>
                                    <p:anim calcmode="lin" valueType="num">
                                      <p:cBhvr additive="base">
                                        <p:cTn id="89" dur="200" fill="hold"/>
                                        <p:tgtEl>
                                          <p:spTgt spid="6"/>
                                        </p:tgtEl>
                                        <p:attrNameLst>
                                          <p:attrName>ppt_y</p:attrName>
                                        </p:attrNameLst>
                                      </p:cBhvr>
                                      <p:tavLst>
                                        <p:tav tm="0">
                                          <p:val>
                                            <p:strVal val="#ppt_y"/>
                                          </p:val>
                                        </p:tav>
                                        <p:tav tm="100000">
                                          <p:val>
                                            <p:strVal val="#ppt_y"/>
                                          </p:val>
                                        </p:tav>
                                      </p:tavLst>
                                    </p:anim>
                                  </p:childTnLst>
                                </p:cTn>
                              </p:par>
                            </p:childTnLst>
                          </p:cTn>
                        </p:par>
                        <p:par>
                          <p:cTn id="90" fill="hold">
                            <p:stCondLst>
                              <p:cond delay="4400"/>
                            </p:stCondLst>
                            <p:childTnLst>
                              <p:par>
                                <p:cTn id="91" presetID="22" presetClass="entr" presetSubtype="4"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wipe(down)">
                                      <p:cBhvr>
                                        <p:cTn id="93" dur="300"/>
                                        <p:tgtEl>
                                          <p:spTgt spid="30"/>
                                        </p:tgtEl>
                                      </p:cBhvr>
                                    </p:animEffect>
                                  </p:childTnLst>
                                </p:cTn>
                              </p:par>
                            </p:childTnLst>
                          </p:cTn>
                        </p:par>
                        <p:par>
                          <p:cTn id="94" fill="hold">
                            <p:stCondLst>
                              <p:cond delay="4700"/>
                            </p:stCondLst>
                            <p:childTnLst>
                              <p:par>
                                <p:cTn id="95" presetID="22" presetClass="entr" presetSubtype="4"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down)">
                                      <p:cBhvr>
                                        <p:cTn id="97" dur="800"/>
                                        <p:tgtEl>
                                          <p:spTgt spid="31"/>
                                        </p:tgtEl>
                                      </p:cBhvr>
                                    </p:animEffect>
                                  </p:childTnLst>
                                </p:cTn>
                              </p:par>
                            </p:childTnLst>
                          </p:cTn>
                        </p:par>
                        <p:par>
                          <p:cTn id="98" fill="hold">
                            <p:stCondLst>
                              <p:cond delay="5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00" fill="hold"/>
                                        <p:tgtEl>
                                          <p:spTgt spid="7"/>
                                        </p:tgtEl>
                                        <p:attrNameLst>
                                          <p:attrName>ppt_x</p:attrName>
                                        </p:attrNameLst>
                                      </p:cBhvr>
                                      <p:tavLst>
                                        <p:tav tm="0">
                                          <p:val>
                                            <p:strVal val="0-#ppt_w/2"/>
                                          </p:val>
                                        </p:tav>
                                        <p:tav tm="100000">
                                          <p:val>
                                            <p:strVal val="#ppt_x"/>
                                          </p:val>
                                        </p:tav>
                                      </p:tavLst>
                                    </p:anim>
                                    <p:anim calcmode="lin" valueType="num">
                                      <p:cBhvr additive="base">
                                        <p:cTn id="102" dur="20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5700"/>
                            </p:stCondLst>
                            <p:childTnLst>
                              <p:par>
                                <p:cTn id="104" presetID="22" presetClass="entr" presetSubtype="4"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Effect transition="in" filter="wipe(down)">
                                      <p:cBhvr>
                                        <p:cTn id="106" dur="300"/>
                                        <p:tgtEl>
                                          <p:spTgt spid="32"/>
                                        </p:tgtEl>
                                      </p:cBhvr>
                                    </p:animEffect>
                                  </p:childTnLst>
                                </p:cTn>
                              </p:par>
                            </p:childTnLst>
                          </p:cTn>
                        </p:par>
                        <p:par>
                          <p:cTn id="107" fill="hold">
                            <p:stCondLst>
                              <p:cond delay="6000"/>
                            </p:stCondLst>
                            <p:childTnLst>
                              <p:par>
                                <p:cTn id="108" presetID="22" presetClass="entr" presetSubtype="4"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Effect transition="in" filter="wipe(down)">
                                      <p:cBhvr>
                                        <p:cTn id="110" dur="800"/>
                                        <p:tgtEl>
                                          <p:spTgt spid="33"/>
                                        </p:tgtEl>
                                      </p:cBhvr>
                                    </p:animEffect>
                                  </p:childTnLst>
                                </p:cTn>
                              </p:par>
                            </p:childTnLst>
                          </p:cTn>
                        </p:par>
                        <p:par>
                          <p:cTn id="111" fill="hold">
                            <p:stCondLst>
                              <p:cond delay="6800"/>
                            </p:stCondLst>
                            <p:childTnLst>
                              <p:par>
                                <p:cTn id="112" presetID="2" presetClass="entr" presetSubtype="2"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 calcmode="lin" valueType="num">
                                      <p:cBhvr additive="base">
                                        <p:cTn id="114" dur="300" fill="hold"/>
                                        <p:tgtEl>
                                          <p:spTgt spid="35"/>
                                        </p:tgtEl>
                                        <p:attrNameLst>
                                          <p:attrName>ppt_x</p:attrName>
                                        </p:attrNameLst>
                                      </p:cBhvr>
                                      <p:tavLst>
                                        <p:tav tm="0">
                                          <p:val>
                                            <p:strVal val="1+#ppt_w/2"/>
                                          </p:val>
                                        </p:tav>
                                        <p:tav tm="100000">
                                          <p:val>
                                            <p:strVal val="#ppt_x"/>
                                          </p:val>
                                        </p:tav>
                                      </p:tavLst>
                                    </p:anim>
                                    <p:anim calcmode="lin" valueType="num">
                                      <p:cBhvr additive="base">
                                        <p:cTn id="115" dur="300" fill="hold"/>
                                        <p:tgtEl>
                                          <p:spTgt spid="35"/>
                                        </p:tgtEl>
                                        <p:attrNameLst>
                                          <p:attrName>ppt_y</p:attrName>
                                        </p:attrNameLst>
                                      </p:cBhvr>
                                      <p:tavLst>
                                        <p:tav tm="0">
                                          <p:val>
                                            <p:strVal val="#ppt_y"/>
                                          </p:val>
                                        </p:tav>
                                        <p:tav tm="100000">
                                          <p:val>
                                            <p:strVal val="#ppt_y"/>
                                          </p:val>
                                        </p:tav>
                                      </p:tavLst>
                                    </p:anim>
                                  </p:childTnLst>
                                </p:cTn>
                              </p:par>
                            </p:childTnLst>
                          </p:cTn>
                        </p:par>
                        <p:par>
                          <p:cTn id="116" fill="hold">
                            <p:stCondLst>
                              <p:cond delay="7100"/>
                            </p:stCondLst>
                            <p:childTnLst>
                              <p:par>
                                <p:cTn id="117" presetID="2" presetClass="entr" presetSubtype="2" fill="hold" grpId="0" nodeType="afterEffect">
                                  <p:stCondLst>
                                    <p:cond delay="0"/>
                                  </p:stCondLst>
                                  <p:childTnLst>
                                    <p:set>
                                      <p:cBhvr>
                                        <p:cTn id="118" dur="1" fill="hold">
                                          <p:stCondLst>
                                            <p:cond delay="0"/>
                                          </p:stCondLst>
                                        </p:cTn>
                                        <p:tgtEl>
                                          <p:spTgt spid="34"/>
                                        </p:tgtEl>
                                        <p:attrNameLst>
                                          <p:attrName>style.visibility</p:attrName>
                                        </p:attrNameLst>
                                      </p:cBhvr>
                                      <p:to>
                                        <p:strVal val="visible"/>
                                      </p:to>
                                    </p:set>
                                    <p:anim calcmode="lin" valueType="num">
                                      <p:cBhvr additive="base">
                                        <p:cTn id="119" dur="300" fill="hold"/>
                                        <p:tgtEl>
                                          <p:spTgt spid="34"/>
                                        </p:tgtEl>
                                        <p:attrNameLst>
                                          <p:attrName>ppt_x</p:attrName>
                                        </p:attrNameLst>
                                      </p:cBhvr>
                                      <p:tavLst>
                                        <p:tav tm="0">
                                          <p:val>
                                            <p:strVal val="1+#ppt_w/2"/>
                                          </p:val>
                                        </p:tav>
                                        <p:tav tm="100000">
                                          <p:val>
                                            <p:strVal val="#ppt_x"/>
                                          </p:val>
                                        </p:tav>
                                      </p:tavLst>
                                    </p:anim>
                                    <p:anim calcmode="lin" valueType="num">
                                      <p:cBhvr additive="base">
                                        <p:cTn id="120" dur="300" fill="hold"/>
                                        <p:tgtEl>
                                          <p:spTgt spid="34"/>
                                        </p:tgtEl>
                                        <p:attrNameLst>
                                          <p:attrName>ppt_y</p:attrName>
                                        </p:attrNameLst>
                                      </p:cBhvr>
                                      <p:tavLst>
                                        <p:tav tm="0">
                                          <p:val>
                                            <p:strVal val="#ppt_y"/>
                                          </p:val>
                                        </p:tav>
                                        <p:tav tm="100000">
                                          <p:val>
                                            <p:strVal val="#ppt_y"/>
                                          </p:val>
                                        </p:tav>
                                      </p:tavLst>
                                    </p:anim>
                                  </p:childTnLst>
                                </p:cTn>
                              </p:par>
                            </p:childTnLst>
                          </p:cTn>
                        </p:par>
                        <p:par>
                          <p:cTn id="121" fill="hold">
                            <p:stCondLst>
                              <p:cond delay="7400"/>
                            </p:stCondLst>
                            <p:childTnLst>
                              <p:par>
                                <p:cTn id="122" presetID="22" presetClass="entr" presetSubtype="8" fill="hold" grpId="0"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wipe(left)">
                                      <p:cBhvr>
                                        <p:cTn id="124" dur="500"/>
                                        <p:tgtEl>
                                          <p:spTgt spid="37"/>
                                        </p:tgtEl>
                                      </p:cBhvr>
                                    </p:animEffect>
                                  </p:childTnLst>
                                </p:cTn>
                              </p:par>
                            </p:childTnLst>
                          </p:cTn>
                        </p:par>
                        <p:par>
                          <p:cTn id="125" fill="hold">
                            <p:stCondLst>
                              <p:cond delay="7900"/>
                            </p:stCondLst>
                            <p:childTnLst>
                              <p:par>
                                <p:cTn id="126" presetID="22" presetClass="entr" presetSubtype="8"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Effect transition="in" filter="wipe(left)">
                                      <p:cBhvr>
                                        <p:cTn id="128" dur="500"/>
                                        <p:tgtEl>
                                          <p:spTgt spid="36"/>
                                        </p:tgtEl>
                                      </p:cBhvr>
                                    </p:animEffect>
                                  </p:childTnLst>
                                </p:cTn>
                              </p:par>
                            </p:childTnLst>
                          </p:cTn>
                        </p:par>
                        <p:par>
                          <p:cTn id="129" fill="hold">
                            <p:stCondLst>
                              <p:cond delay="8400"/>
                            </p:stCondLst>
                            <p:childTnLst>
                              <p:par>
                                <p:cTn id="130" presetID="22" presetClass="entr" presetSubtype="8" fill="hold" grpId="0" nodeType="afterEffect">
                                  <p:stCondLst>
                                    <p:cond delay="0"/>
                                  </p:stCondLst>
                                  <p:childTnLst>
                                    <p:set>
                                      <p:cBhvr>
                                        <p:cTn id="131" dur="1" fill="hold">
                                          <p:stCondLst>
                                            <p:cond delay="0"/>
                                          </p:stCondLst>
                                        </p:cTn>
                                        <p:tgtEl>
                                          <p:spTgt spid="40"/>
                                        </p:tgtEl>
                                        <p:attrNameLst>
                                          <p:attrName>style.visibility</p:attrName>
                                        </p:attrNameLst>
                                      </p:cBhvr>
                                      <p:to>
                                        <p:strVal val="visible"/>
                                      </p:to>
                                    </p:set>
                                    <p:animEffect transition="in" filter="wipe(left)">
                                      <p:cBhvr>
                                        <p:cTn id="132" dur="500"/>
                                        <p:tgtEl>
                                          <p:spTgt spid="40"/>
                                        </p:tgtEl>
                                      </p:cBhvr>
                                    </p:animEffect>
                                  </p:childTnLst>
                                </p:cTn>
                              </p:par>
                            </p:childTnLst>
                          </p:cTn>
                        </p:par>
                        <p:par>
                          <p:cTn id="133" fill="hold">
                            <p:stCondLst>
                              <p:cond delay="8900"/>
                            </p:stCondLst>
                            <p:childTnLst>
                              <p:par>
                                <p:cTn id="134" presetID="53" presetClass="entr" presetSubtype="16" fill="hold" grpId="0" nodeType="afterEffect">
                                  <p:stCondLst>
                                    <p:cond delay="0"/>
                                  </p:stCondLst>
                                  <p:childTnLst>
                                    <p:set>
                                      <p:cBhvr>
                                        <p:cTn id="135" dur="1" fill="hold">
                                          <p:stCondLst>
                                            <p:cond delay="0"/>
                                          </p:stCondLst>
                                        </p:cTn>
                                        <p:tgtEl>
                                          <p:spTgt spid="38"/>
                                        </p:tgtEl>
                                        <p:attrNameLst>
                                          <p:attrName>style.visibility</p:attrName>
                                        </p:attrNameLst>
                                      </p:cBhvr>
                                      <p:to>
                                        <p:strVal val="visible"/>
                                      </p:to>
                                    </p:set>
                                    <p:anim calcmode="lin" valueType="num">
                                      <p:cBhvr>
                                        <p:cTn id="136" dur="300" fill="hold"/>
                                        <p:tgtEl>
                                          <p:spTgt spid="38"/>
                                        </p:tgtEl>
                                        <p:attrNameLst>
                                          <p:attrName>ppt_w</p:attrName>
                                        </p:attrNameLst>
                                      </p:cBhvr>
                                      <p:tavLst>
                                        <p:tav tm="0">
                                          <p:val>
                                            <p:fltVal val="0"/>
                                          </p:val>
                                        </p:tav>
                                        <p:tav tm="100000">
                                          <p:val>
                                            <p:strVal val="#ppt_w"/>
                                          </p:val>
                                        </p:tav>
                                      </p:tavLst>
                                    </p:anim>
                                    <p:anim calcmode="lin" valueType="num">
                                      <p:cBhvr>
                                        <p:cTn id="137" dur="300" fill="hold"/>
                                        <p:tgtEl>
                                          <p:spTgt spid="38"/>
                                        </p:tgtEl>
                                        <p:attrNameLst>
                                          <p:attrName>ppt_h</p:attrName>
                                        </p:attrNameLst>
                                      </p:cBhvr>
                                      <p:tavLst>
                                        <p:tav tm="0">
                                          <p:val>
                                            <p:fltVal val="0"/>
                                          </p:val>
                                        </p:tav>
                                        <p:tav tm="100000">
                                          <p:val>
                                            <p:strVal val="#ppt_h"/>
                                          </p:val>
                                        </p:tav>
                                      </p:tavLst>
                                    </p:anim>
                                    <p:animEffect transition="in" filter="fade">
                                      <p:cBhvr>
                                        <p:cTn id="138" dur="300"/>
                                        <p:tgtEl>
                                          <p:spTgt spid="38"/>
                                        </p:tgtEl>
                                      </p:cBhvr>
                                    </p:animEffect>
                                  </p:childTnLst>
                                </p:cTn>
                              </p:par>
                            </p:childTnLst>
                          </p:cTn>
                        </p:par>
                        <p:par>
                          <p:cTn id="139" fill="hold">
                            <p:stCondLst>
                              <p:cond delay="9200"/>
                            </p:stCondLst>
                            <p:childTnLst>
                              <p:par>
                                <p:cTn id="140" presetID="22" presetClass="entr" presetSubtype="8" fill="hold" grpId="0" nodeType="afterEffect">
                                  <p:stCondLst>
                                    <p:cond delay="0"/>
                                  </p:stCondLst>
                                  <p:childTnLst>
                                    <p:set>
                                      <p:cBhvr>
                                        <p:cTn id="141" dur="1" fill="hold">
                                          <p:stCondLst>
                                            <p:cond delay="0"/>
                                          </p:stCondLst>
                                        </p:cTn>
                                        <p:tgtEl>
                                          <p:spTgt spid="41"/>
                                        </p:tgtEl>
                                        <p:attrNameLst>
                                          <p:attrName>style.visibility</p:attrName>
                                        </p:attrNameLst>
                                      </p:cBhvr>
                                      <p:to>
                                        <p:strVal val="visible"/>
                                      </p:to>
                                    </p:set>
                                    <p:animEffect transition="in" filter="wipe(left)">
                                      <p:cBhvr>
                                        <p:cTn id="142" dur="500"/>
                                        <p:tgtEl>
                                          <p:spTgt spid="41"/>
                                        </p:tgtEl>
                                      </p:cBhvr>
                                    </p:animEffect>
                                  </p:childTnLst>
                                </p:cTn>
                              </p:par>
                            </p:childTnLst>
                          </p:cTn>
                        </p:par>
                        <p:par>
                          <p:cTn id="143" fill="hold">
                            <p:stCondLst>
                              <p:cond delay="9700"/>
                            </p:stCondLst>
                            <p:childTnLst>
                              <p:par>
                                <p:cTn id="144" presetID="53" presetClass="entr" presetSubtype="16" fill="hold" grpId="0" nodeType="afterEffect">
                                  <p:stCondLst>
                                    <p:cond delay="0"/>
                                  </p:stCondLst>
                                  <p:childTnLst>
                                    <p:set>
                                      <p:cBhvr>
                                        <p:cTn id="145" dur="1" fill="hold">
                                          <p:stCondLst>
                                            <p:cond delay="0"/>
                                          </p:stCondLst>
                                        </p:cTn>
                                        <p:tgtEl>
                                          <p:spTgt spid="39"/>
                                        </p:tgtEl>
                                        <p:attrNameLst>
                                          <p:attrName>style.visibility</p:attrName>
                                        </p:attrNameLst>
                                      </p:cBhvr>
                                      <p:to>
                                        <p:strVal val="visible"/>
                                      </p:to>
                                    </p:set>
                                    <p:anim calcmode="lin" valueType="num">
                                      <p:cBhvr>
                                        <p:cTn id="146" dur="300" fill="hold"/>
                                        <p:tgtEl>
                                          <p:spTgt spid="39"/>
                                        </p:tgtEl>
                                        <p:attrNameLst>
                                          <p:attrName>ppt_w</p:attrName>
                                        </p:attrNameLst>
                                      </p:cBhvr>
                                      <p:tavLst>
                                        <p:tav tm="0">
                                          <p:val>
                                            <p:fltVal val="0"/>
                                          </p:val>
                                        </p:tav>
                                        <p:tav tm="100000">
                                          <p:val>
                                            <p:strVal val="#ppt_w"/>
                                          </p:val>
                                        </p:tav>
                                      </p:tavLst>
                                    </p:anim>
                                    <p:anim calcmode="lin" valueType="num">
                                      <p:cBhvr>
                                        <p:cTn id="147" dur="300" fill="hold"/>
                                        <p:tgtEl>
                                          <p:spTgt spid="39"/>
                                        </p:tgtEl>
                                        <p:attrNameLst>
                                          <p:attrName>ppt_h</p:attrName>
                                        </p:attrNameLst>
                                      </p:cBhvr>
                                      <p:tavLst>
                                        <p:tav tm="0">
                                          <p:val>
                                            <p:fltVal val="0"/>
                                          </p:val>
                                        </p:tav>
                                        <p:tav tm="100000">
                                          <p:val>
                                            <p:strVal val="#ppt_h"/>
                                          </p:val>
                                        </p:tav>
                                      </p:tavLst>
                                    </p:anim>
                                    <p:animEffect transition="in" filter="fade">
                                      <p:cBhvr>
                                        <p:cTn id="148" dur="300"/>
                                        <p:tgtEl>
                                          <p:spTgt spid="39"/>
                                        </p:tgtEl>
                                      </p:cBhvr>
                                    </p:animEffect>
                                  </p:childTnLst>
                                </p:cTn>
                              </p:par>
                            </p:childTnLst>
                          </p:cTn>
                        </p:par>
                        <p:par>
                          <p:cTn id="149" fill="hold">
                            <p:stCondLst>
                              <p:cond delay="10000"/>
                            </p:stCondLst>
                            <p:childTnLst>
                              <p:par>
                                <p:cTn id="150" presetID="53" presetClass="entr" presetSubtype="16" fill="hold" grpId="0" nodeType="afterEffect">
                                  <p:stCondLst>
                                    <p:cond delay="0"/>
                                  </p:stCondLst>
                                  <p:childTnLst>
                                    <p:set>
                                      <p:cBhvr>
                                        <p:cTn id="151" dur="1" fill="hold">
                                          <p:stCondLst>
                                            <p:cond delay="0"/>
                                          </p:stCondLst>
                                        </p:cTn>
                                        <p:tgtEl>
                                          <p:spTgt spid="46"/>
                                        </p:tgtEl>
                                        <p:attrNameLst>
                                          <p:attrName>style.visibility</p:attrName>
                                        </p:attrNameLst>
                                      </p:cBhvr>
                                      <p:to>
                                        <p:strVal val="visible"/>
                                      </p:to>
                                    </p:set>
                                    <p:anim calcmode="lin" valueType="num">
                                      <p:cBhvr>
                                        <p:cTn id="152" dur="300" fill="hold"/>
                                        <p:tgtEl>
                                          <p:spTgt spid="46"/>
                                        </p:tgtEl>
                                        <p:attrNameLst>
                                          <p:attrName>ppt_w</p:attrName>
                                        </p:attrNameLst>
                                      </p:cBhvr>
                                      <p:tavLst>
                                        <p:tav tm="0">
                                          <p:val>
                                            <p:fltVal val="0"/>
                                          </p:val>
                                        </p:tav>
                                        <p:tav tm="100000">
                                          <p:val>
                                            <p:strVal val="#ppt_w"/>
                                          </p:val>
                                        </p:tav>
                                      </p:tavLst>
                                    </p:anim>
                                    <p:anim calcmode="lin" valueType="num">
                                      <p:cBhvr>
                                        <p:cTn id="153" dur="300" fill="hold"/>
                                        <p:tgtEl>
                                          <p:spTgt spid="46"/>
                                        </p:tgtEl>
                                        <p:attrNameLst>
                                          <p:attrName>ppt_h</p:attrName>
                                        </p:attrNameLst>
                                      </p:cBhvr>
                                      <p:tavLst>
                                        <p:tav tm="0">
                                          <p:val>
                                            <p:fltVal val="0"/>
                                          </p:val>
                                        </p:tav>
                                        <p:tav tm="100000">
                                          <p:val>
                                            <p:strVal val="#ppt_h"/>
                                          </p:val>
                                        </p:tav>
                                      </p:tavLst>
                                    </p:anim>
                                    <p:animEffect transition="in" filter="fade">
                                      <p:cBhvr>
                                        <p:cTn id="154" dur="300"/>
                                        <p:tgtEl>
                                          <p:spTgt spid="46"/>
                                        </p:tgtEl>
                                      </p:cBhvr>
                                    </p:animEffect>
                                  </p:childTnLst>
                                </p:cTn>
                              </p:par>
                            </p:childTnLst>
                          </p:cTn>
                        </p:par>
                        <p:par>
                          <p:cTn id="155" fill="hold">
                            <p:stCondLst>
                              <p:cond delay="10300"/>
                            </p:stCondLst>
                            <p:childTnLst>
                              <p:par>
                                <p:cTn id="156" presetID="53" presetClass="entr" presetSubtype="16" fill="hold" grpId="0" nodeType="afterEffect">
                                  <p:stCondLst>
                                    <p:cond delay="0"/>
                                  </p:stCondLst>
                                  <p:childTnLst>
                                    <p:set>
                                      <p:cBhvr>
                                        <p:cTn id="157" dur="1" fill="hold">
                                          <p:stCondLst>
                                            <p:cond delay="0"/>
                                          </p:stCondLst>
                                        </p:cTn>
                                        <p:tgtEl>
                                          <p:spTgt spid="47"/>
                                        </p:tgtEl>
                                        <p:attrNameLst>
                                          <p:attrName>style.visibility</p:attrName>
                                        </p:attrNameLst>
                                      </p:cBhvr>
                                      <p:to>
                                        <p:strVal val="visible"/>
                                      </p:to>
                                    </p:set>
                                    <p:anim calcmode="lin" valueType="num">
                                      <p:cBhvr>
                                        <p:cTn id="158" dur="300" fill="hold"/>
                                        <p:tgtEl>
                                          <p:spTgt spid="47"/>
                                        </p:tgtEl>
                                        <p:attrNameLst>
                                          <p:attrName>ppt_w</p:attrName>
                                        </p:attrNameLst>
                                      </p:cBhvr>
                                      <p:tavLst>
                                        <p:tav tm="0">
                                          <p:val>
                                            <p:fltVal val="0"/>
                                          </p:val>
                                        </p:tav>
                                        <p:tav tm="100000">
                                          <p:val>
                                            <p:strVal val="#ppt_w"/>
                                          </p:val>
                                        </p:tav>
                                      </p:tavLst>
                                    </p:anim>
                                    <p:anim calcmode="lin" valueType="num">
                                      <p:cBhvr>
                                        <p:cTn id="159" dur="300" fill="hold"/>
                                        <p:tgtEl>
                                          <p:spTgt spid="47"/>
                                        </p:tgtEl>
                                        <p:attrNameLst>
                                          <p:attrName>ppt_h</p:attrName>
                                        </p:attrNameLst>
                                      </p:cBhvr>
                                      <p:tavLst>
                                        <p:tav tm="0">
                                          <p:val>
                                            <p:fltVal val="0"/>
                                          </p:val>
                                        </p:tav>
                                        <p:tav tm="100000">
                                          <p:val>
                                            <p:strVal val="#ppt_h"/>
                                          </p:val>
                                        </p:tav>
                                      </p:tavLst>
                                    </p:anim>
                                    <p:animEffect transition="in" filter="fade">
                                      <p:cBhvr>
                                        <p:cTn id="160" dur="300"/>
                                        <p:tgtEl>
                                          <p:spTgt spid="47"/>
                                        </p:tgtEl>
                                      </p:cBhvr>
                                    </p:animEffect>
                                  </p:childTnLst>
                                </p:cTn>
                              </p:par>
                            </p:childTnLst>
                          </p:cTn>
                        </p:par>
                        <p:par>
                          <p:cTn id="161" fill="hold">
                            <p:stCondLst>
                              <p:cond delay="10600"/>
                            </p:stCondLst>
                            <p:childTnLst>
                              <p:par>
                                <p:cTn id="162" presetID="53" presetClass="entr" presetSubtype="16" fill="hold" grpId="0" nodeType="afterEffect">
                                  <p:stCondLst>
                                    <p:cond delay="0"/>
                                  </p:stCondLst>
                                  <p:childTnLst>
                                    <p:set>
                                      <p:cBhvr>
                                        <p:cTn id="163" dur="1" fill="hold">
                                          <p:stCondLst>
                                            <p:cond delay="0"/>
                                          </p:stCondLst>
                                        </p:cTn>
                                        <p:tgtEl>
                                          <p:spTgt spid="48"/>
                                        </p:tgtEl>
                                        <p:attrNameLst>
                                          <p:attrName>style.visibility</p:attrName>
                                        </p:attrNameLst>
                                      </p:cBhvr>
                                      <p:to>
                                        <p:strVal val="visible"/>
                                      </p:to>
                                    </p:set>
                                    <p:anim calcmode="lin" valueType="num">
                                      <p:cBhvr>
                                        <p:cTn id="164" dur="300" fill="hold"/>
                                        <p:tgtEl>
                                          <p:spTgt spid="48"/>
                                        </p:tgtEl>
                                        <p:attrNameLst>
                                          <p:attrName>ppt_w</p:attrName>
                                        </p:attrNameLst>
                                      </p:cBhvr>
                                      <p:tavLst>
                                        <p:tav tm="0">
                                          <p:val>
                                            <p:fltVal val="0"/>
                                          </p:val>
                                        </p:tav>
                                        <p:tav tm="100000">
                                          <p:val>
                                            <p:strVal val="#ppt_w"/>
                                          </p:val>
                                        </p:tav>
                                      </p:tavLst>
                                    </p:anim>
                                    <p:anim calcmode="lin" valueType="num">
                                      <p:cBhvr>
                                        <p:cTn id="165" dur="300" fill="hold"/>
                                        <p:tgtEl>
                                          <p:spTgt spid="48"/>
                                        </p:tgtEl>
                                        <p:attrNameLst>
                                          <p:attrName>ppt_h</p:attrName>
                                        </p:attrNameLst>
                                      </p:cBhvr>
                                      <p:tavLst>
                                        <p:tav tm="0">
                                          <p:val>
                                            <p:fltVal val="0"/>
                                          </p:val>
                                        </p:tav>
                                        <p:tav tm="100000">
                                          <p:val>
                                            <p:strVal val="#ppt_h"/>
                                          </p:val>
                                        </p:tav>
                                      </p:tavLst>
                                    </p:anim>
                                    <p:animEffect transition="in" filter="fade">
                                      <p:cBhvr>
                                        <p:cTn id="166" dur="300"/>
                                        <p:tgtEl>
                                          <p:spTgt spid="48"/>
                                        </p:tgtEl>
                                      </p:cBhvr>
                                    </p:animEffect>
                                  </p:childTnLst>
                                </p:cTn>
                              </p:par>
                            </p:childTnLst>
                          </p:cTn>
                        </p:par>
                        <p:par>
                          <p:cTn id="167" fill="hold">
                            <p:stCondLst>
                              <p:cond delay="10900"/>
                            </p:stCondLst>
                            <p:childTnLst>
                              <p:par>
                                <p:cTn id="168" presetID="10" presetClass="entr" presetSubtype="0" fill="hold" grpId="0" nodeType="afterEffect">
                                  <p:stCondLst>
                                    <p:cond delay="0"/>
                                  </p:stCondLst>
                                  <p:childTnLst>
                                    <p:set>
                                      <p:cBhvr>
                                        <p:cTn id="169" dur="1" fill="hold">
                                          <p:stCondLst>
                                            <p:cond delay="0"/>
                                          </p:stCondLst>
                                        </p:cTn>
                                        <p:tgtEl>
                                          <p:spTgt spid="42"/>
                                        </p:tgtEl>
                                        <p:attrNameLst>
                                          <p:attrName>style.visibility</p:attrName>
                                        </p:attrNameLst>
                                      </p:cBhvr>
                                      <p:to>
                                        <p:strVal val="visible"/>
                                      </p:to>
                                    </p:set>
                                    <p:animEffect transition="in" filter="fade">
                                      <p:cBhvr>
                                        <p:cTn id="170" dur="500"/>
                                        <p:tgtEl>
                                          <p:spTgt spid="42"/>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43"/>
                                        </p:tgtEl>
                                        <p:attrNameLst>
                                          <p:attrName>style.visibility</p:attrName>
                                        </p:attrNameLst>
                                      </p:cBhvr>
                                      <p:to>
                                        <p:strVal val="visible"/>
                                      </p:to>
                                    </p:set>
                                    <p:animEffect transition="in" filter="fade">
                                      <p:cBhvr>
                                        <p:cTn id="173" dur="500"/>
                                        <p:tgtEl>
                                          <p:spTgt spid="43"/>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44"/>
                                        </p:tgtEl>
                                        <p:attrNameLst>
                                          <p:attrName>style.visibility</p:attrName>
                                        </p:attrNameLst>
                                      </p:cBhvr>
                                      <p:to>
                                        <p:strVal val="visible"/>
                                      </p:to>
                                    </p:set>
                                    <p:animEffect transition="in" filter="fade">
                                      <p:cBhvr>
                                        <p:cTn id="176" dur="500"/>
                                        <p:tgtEl>
                                          <p:spTgt spid="44"/>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45"/>
                                        </p:tgtEl>
                                        <p:attrNameLst>
                                          <p:attrName>style.visibility</p:attrName>
                                        </p:attrNameLst>
                                      </p:cBhvr>
                                      <p:to>
                                        <p:strVal val="visible"/>
                                      </p:to>
                                    </p:set>
                                    <p:animEffect transition="in" filter="fade">
                                      <p:cBhvr>
                                        <p:cTn id="17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24" grpId="0"/>
      <p:bldP spid="25" grpId="0"/>
      <p:bldP spid="26" grpId="0" animBg="1"/>
      <p:bldP spid="27" grpId="0" animBg="1"/>
      <p:bldP spid="28" grpId="0" animBg="1"/>
      <p:bldP spid="29" grpId="0" animBg="1"/>
      <p:bldP spid="30" grpId="0" animBg="1"/>
      <p:bldP spid="31" grpId="0" animBg="1"/>
      <p:bldP spid="32" grpId="0" animBg="1"/>
      <p:bldP spid="33" grpId="0" animBg="1"/>
      <p:bldP spid="34" grpId="0"/>
      <p:bldP spid="35" grpId="0"/>
      <p:bldP spid="36" grpId="0"/>
      <p:bldP spid="37" grpId="0"/>
      <p:bldP spid="38" grpId="0" animBg="1"/>
      <p:bldP spid="39" grpId="0" animBg="1"/>
      <p:bldP spid="40" grpId="0"/>
      <p:bldP spid="41" grpId="0"/>
      <p:bldP spid="42" grpId="0"/>
      <p:bldP spid="43" grpId="0"/>
      <p:bldP spid="44" grpId="0"/>
      <p:bldP spid="45" grpId="0"/>
      <p:bldP spid="46" grpId="0" animBg="1"/>
      <p:bldP spid="47" grpId="0" animBg="1"/>
      <p:bldP spid="48" grpId="0" animBg="1"/>
      <p:bldP spid="49"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矩形 5"/>
          <p:cNvSpPr/>
          <p:nvPr/>
        </p:nvSpPr>
        <p:spPr>
          <a:xfrm>
            <a:off x="784" y="2211710"/>
            <a:ext cx="9144000" cy="2931790"/>
          </a:xfrm>
          <a:custGeom>
            <a:avLst/>
            <a:gdLst/>
            <a:ahLst/>
            <a:cxnLst/>
            <a:rect l="l" t="t" r="r" b="b"/>
            <a:pathLst>
              <a:path w="9144000" h="2931790">
                <a:moveTo>
                  <a:pt x="0" y="0"/>
                </a:moveTo>
                <a:lnTo>
                  <a:pt x="3824456" y="0"/>
                </a:lnTo>
                <a:cubicBezTo>
                  <a:pt x="3824456" y="26976"/>
                  <a:pt x="3831542" y="51749"/>
                  <a:pt x="3844079" y="73220"/>
                </a:cubicBezTo>
                <a:lnTo>
                  <a:pt x="4145508" y="600620"/>
                </a:lnTo>
                <a:cubicBezTo>
                  <a:pt x="4157500" y="622091"/>
                  <a:pt x="4175488" y="640258"/>
                  <a:pt x="4197836" y="653470"/>
                </a:cubicBezTo>
                <a:cubicBezTo>
                  <a:pt x="4220185" y="666683"/>
                  <a:pt x="4245258" y="672739"/>
                  <a:pt x="4269242" y="672739"/>
                </a:cubicBezTo>
                <a:lnTo>
                  <a:pt x="4869920" y="672739"/>
                </a:lnTo>
                <a:cubicBezTo>
                  <a:pt x="4895539" y="673289"/>
                  <a:pt x="4921158" y="667233"/>
                  <a:pt x="4944596" y="653470"/>
                </a:cubicBezTo>
                <a:cubicBezTo>
                  <a:pt x="4966945" y="640258"/>
                  <a:pt x="4984387" y="622091"/>
                  <a:pt x="4996924" y="601171"/>
                </a:cubicBezTo>
                <a:lnTo>
                  <a:pt x="5296718" y="75972"/>
                </a:lnTo>
                <a:cubicBezTo>
                  <a:pt x="5310345" y="53951"/>
                  <a:pt x="5317976" y="28077"/>
                  <a:pt x="5317976" y="0"/>
                </a:cubicBezTo>
                <a:lnTo>
                  <a:pt x="9144000" y="0"/>
                </a:lnTo>
                <a:lnTo>
                  <a:pt x="9144000" y="2931790"/>
                </a:lnTo>
                <a:lnTo>
                  <a:pt x="0" y="2931790"/>
                </a:lnTo>
                <a:close/>
              </a:path>
            </a:pathLst>
          </a:custGeom>
          <a:solidFill>
            <a:schemeClr val="accent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9"/>
          <p:cNvSpPr txBox="1"/>
          <p:nvPr/>
        </p:nvSpPr>
        <p:spPr>
          <a:xfrm>
            <a:off x="2851150" y="2944120"/>
            <a:ext cx="4025105" cy="438582"/>
          </a:xfrm>
          <a:prstGeom prst="rect">
            <a:avLst/>
          </a:prstGeom>
          <a:noFill/>
        </p:spPr>
        <p:txBody>
          <a:bodyPr wrap="square" lIns="68580" tIns="34290" rIns="68580" bIns="34290" rtlCol="0">
            <a:spAutoFit/>
          </a:bodyPr>
          <a:lstStyle/>
          <a:p>
            <a:pPr marL="0" lvl="1" algn="ctr"/>
            <a:r>
              <a:rPr lang="zh-CN" altLang="en-US" sz="2400" b="1" spc="300" dirty="0">
                <a:solidFill>
                  <a:schemeClr val="bg1"/>
                </a:solidFill>
                <a:latin typeface="微软雅黑" pitchFamily="34" charset="-122"/>
                <a:ea typeface="微软雅黑" pitchFamily="34" charset="-122"/>
              </a:rPr>
              <a:t>Development plans</a:t>
            </a:r>
          </a:p>
        </p:txBody>
      </p:sp>
      <p:sp>
        <p:nvSpPr>
          <p:cNvPr id="20" name="Freeform 5"/>
          <p:cNvSpPr>
            <a:spLocks/>
          </p:cNvSpPr>
          <p:nvPr/>
        </p:nvSpPr>
        <p:spPr bwMode="auto">
          <a:xfrm>
            <a:off x="3901440" y="1607124"/>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6"/>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 name="文本框 9"/>
          <p:cNvSpPr txBox="1"/>
          <p:nvPr/>
        </p:nvSpPr>
        <p:spPr>
          <a:xfrm>
            <a:off x="4184787" y="3713750"/>
            <a:ext cx="2835485"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Strategic objectives of the company</a:t>
            </a:r>
          </a:p>
        </p:txBody>
      </p:sp>
      <p:sp>
        <p:nvSpPr>
          <p:cNvPr id="22" name="文本框 9"/>
          <p:cNvSpPr txBox="1"/>
          <p:nvPr/>
        </p:nvSpPr>
        <p:spPr>
          <a:xfrm>
            <a:off x="4184786" y="3938015"/>
            <a:ext cx="2835485"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Short-term profit plan</a:t>
            </a:r>
          </a:p>
        </p:txBody>
      </p:sp>
      <p:sp>
        <p:nvSpPr>
          <p:cNvPr id="23" name="文本框 9"/>
          <p:cNvSpPr txBox="1"/>
          <p:nvPr/>
        </p:nvSpPr>
        <p:spPr>
          <a:xfrm>
            <a:off x="4184787" y="4162280"/>
            <a:ext cx="2835485"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Five-year development plan</a:t>
            </a:r>
          </a:p>
        </p:txBody>
      </p:sp>
      <p:sp>
        <p:nvSpPr>
          <p:cNvPr id="24" name="文本框 9"/>
          <p:cNvSpPr txBox="1"/>
          <p:nvPr/>
        </p:nvSpPr>
        <p:spPr>
          <a:xfrm>
            <a:off x="4184786" y="4386546"/>
            <a:ext cx="2835485"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Product development plans</a:t>
            </a:r>
          </a:p>
        </p:txBody>
      </p:sp>
      <p:sp>
        <p:nvSpPr>
          <p:cNvPr id="25" name="文本框 9"/>
          <p:cNvSpPr txBox="1"/>
          <p:nvPr/>
        </p:nvSpPr>
        <p:spPr>
          <a:xfrm>
            <a:off x="4184786" y="4612442"/>
            <a:ext cx="2835485"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Marketing Plan</a:t>
            </a:r>
          </a:p>
        </p:txBody>
      </p:sp>
      <p:sp>
        <p:nvSpPr>
          <p:cNvPr id="29" name="KSO_Shape"/>
          <p:cNvSpPr>
            <a:spLocks/>
          </p:cNvSpPr>
          <p:nvPr/>
        </p:nvSpPr>
        <p:spPr bwMode="auto">
          <a:xfrm>
            <a:off x="4209022" y="1880662"/>
            <a:ext cx="725956" cy="617062"/>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2001721531"/>
      </p:ext>
    </p:extLst>
  </p:cSld>
  <p:clrMapOvr>
    <a:masterClrMapping/>
  </p:clrMapOvr>
  <mc:AlternateContent xmlns:mc="http://schemas.openxmlformats.org/markup-compatibility/2006" xmlns:p14="http://schemas.microsoft.com/office/powerpoint/2010/main">
    <mc:Choice Requires="p14">
      <p:transition spd="slow" p14:dur="1600" advClick="0" advTm="0">
        <p14:prism dir="u"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60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anim calcmode="lin" valueType="num">
                                      <p:cBhvr>
                                        <p:cTn id="10" dur="500" fill="hold"/>
                                        <p:tgtEl>
                                          <p:spTgt spid="20"/>
                                        </p:tgtEl>
                                        <p:attrNameLst>
                                          <p:attrName>ppt_x</p:attrName>
                                        </p:attrNameLst>
                                      </p:cBhvr>
                                      <p:tavLst>
                                        <p:tav tm="0">
                                          <p:val>
                                            <p:fltVal val="0.5"/>
                                          </p:val>
                                        </p:tav>
                                        <p:tav tm="100000">
                                          <p:val>
                                            <p:strVal val="#ppt_x"/>
                                          </p:val>
                                        </p:tav>
                                      </p:tavLst>
                                    </p:anim>
                                    <p:anim calcmode="lin" valueType="num">
                                      <p:cBhvr>
                                        <p:cTn id="11" dur="500" fill="hold"/>
                                        <p:tgtEl>
                                          <p:spTgt spid="20"/>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600"/>
                                  </p:stCondLst>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ppt_w</p:attrName>
                                        </p:attrNameLst>
                                      </p:cBhvr>
                                      <p:tavLst>
                                        <p:tav tm="0">
                                          <p:val>
                                            <p:fltVal val="0"/>
                                          </p:val>
                                        </p:tav>
                                        <p:tav tm="100000">
                                          <p:val>
                                            <p:strVal val="#ppt_w"/>
                                          </p:val>
                                        </p:tav>
                                      </p:tavLst>
                                    </p:anim>
                                    <p:anim calcmode="lin" valueType="num">
                                      <p:cBhvr>
                                        <p:cTn id="15" dur="500" fill="hold"/>
                                        <p:tgtEl>
                                          <p:spTgt spid="29"/>
                                        </p:tgtEl>
                                        <p:attrNameLst>
                                          <p:attrName>ppt_h</p:attrName>
                                        </p:attrNameLst>
                                      </p:cBhvr>
                                      <p:tavLst>
                                        <p:tav tm="0">
                                          <p:val>
                                            <p:fltVal val="0"/>
                                          </p:val>
                                        </p:tav>
                                        <p:tav tm="100000">
                                          <p:val>
                                            <p:strVal val="#ppt_h"/>
                                          </p:val>
                                        </p:tav>
                                      </p:tavLst>
                                    </p:anim>
                                    <p:animEffect transition="in" filter="fade">
                                      <p:cBhvr>
                                        <p:cTn id="16" dur="500"/>
                                        <p:tgtEl>
                                          <p:spTgt spid="29"/>
                                        </p:tgtEl>
                                      </p:cBhvr>
                                    </p:animEffect>
                                    <p:anim calcmode="lin" valueType="num">
                                      <p:cBhvr>
                                        <p:cTn id="17" dur="500" fill="hold"/>
                                        <p:tgtEl>
                                          <p:spTgt spid="29"/>
                                        </p:tgtEl>
                                        <p:attrNameLst>
                                          <p:attrName>ppt_x</p:attrName>
                                        </p:attrNameLst>
                                      </p:cBhvr>
                                      <p:tavLst>
                                        <p:tav tm="0">
                                          <p:val>
                                            <p:fltVal val="0.5"/>
                                          </p:val>
                                        </p:tav>
                                        <p:tav tm="100000">
                                          <p:val>
                                            <p:strVal val="#ppt_x"/>
                                          </p:val>
                                        </p:tav>
                                      </p:tavLst>
                                    </p:anim>
                                    <p:anim calcmode="lin" valueType="num">
                                      <p:cBhvr>
                                        <p:cTn id="18" dur="500" fill="hold"/>
                                        <p:tgtEl>
                                          <p:spTgt spid="29"/>
                                        </p:tgtEl>
                                        <p:attrNameLst>
                                          <p:attrName>ppt_y</p:attrName>
                                        </p:attrNameLst>
                                      </p:cBhvr>
                                      <p:tavLst>
                                        <p:tav tm="0">
                                          <p:val>
                                            <p:fltVal val="0.5"/>
                                          </p:val>
                                        </p:tav>
                                        <p:tav tm="100000">
                                          <p:val>
                                            <p:strVal val="#ppt_y"/>
                                          </p:val>
                                        </p:tav>
                                      </p:tavLst>
                                    </p:anim>
                                  </p:childTnLst>
                                </p:cTn>
                              </p:par>
                            </p:childTnLst>
                          </p:cTn>
                        </p:par>
                        <p:par>
                          <p:cTn id="19" fill="hold">
                            <p:stCondLst>
                              <p:cond delay="1100"/>
                            </p:stCondLst>
                            <p:childTnLst>
                              <p:par>
                                <p:cTn id="20" presetID="16" presetClass="entr" presetSubtype="21"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par>
                          <p:cTn id="23" fill="hold">
                            <p:stCondLst>
                              <p:cond delay="1600"/>
                            </p:stCondLst>
                            <p:childTnLst>
                              <p:par>
                                <p:cTn id="24" presetID="2" presetClass="entr" presetSubtype="4"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40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ppt_x"/>
                                          </p:val>
                                        </p:tav>
                                        <p:tav tm="100000">
                                          <p:val>
                                            <p:strVal val="#ppt_x"/>
                                          </p:val>
                                        </p:tav>
                                      </p:tavLst>
                                    </p:anim>
                                    <p:anim calcmode="lin" valueType="num">
                                      <p:cBhvr additive="base">
                                        <p:cTn id="35" dur="500" fill="hold"/>
                                        <p:tgtEl>
                                          <p:spTgt spid="23"/>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60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ppt_x"/>
                                          </p:val>
                                        </p:tav>
                                        <p:tav tm="100000">
                                          <p:val>
                                            <p:strVal val="#ppt_x"/>
                                          </p:val>
                                        </p:tav>
                                      </p:tavLst>
                                    </p:anim>
                                    <p:anim calcmode="lin" valueType="num">
                                      <p:cBhvr additive="base">
                                        <p:cTn id="39" dur="500" fill="hold"/>
                                        <p:tgtEl>
                                          <p:spTgt spid="2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80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par>
                                <p:cTn id="44" presetID="22" presetClass="entr" presetSubtype="4" fill="hold" grpId="0" nodeType="withEffect">
                                  <p:stCondLst>
                                    <p:cond delay="80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0" grpId="0" animBg="1"/>
      <p:bldP spid="21" grpId="0"/>
      <p:bldP spid="22" grpId="0"/>
      <p:bldP spid="23" grpId="0"/>
      <p:bldP spid="24" grpId="0"/>
      <p:bldP spid="25" grpId="0"/>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606008" y="123478"/>
            <a:ext cx="4470048" cy="277143"/>
          </a:xfrm>
        </p:spPr>
        <p:txBody>
          <a:bodyPr/>
          <a:lstStyle/>
          <a:p>
            <a:r>
              <a:rPr lang="zh-CN" altLang="en-US" dirty="0"/>
              <a:t>Strategic objectives of the company</a:t>
            </a:r>
          </a:p>
        </p:txBody>
      </p:sp>
      <p:pic>
        <p:nvPicPr>
          <p:cNvPr id="4" name="图片 3"/>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52536" y="2012758"/>
            <a:ext cx="5489252" cy="3130742"/>
          </a:xfrm>
          <a:prstGeom prst="rect">
            <a:avLst/>
          </a:prstGeom>
        </p:spPr>
      </p:pic>
      <p:sp>
        <p:nvSpPr>
          <p:cNvPr id="13" name="TextBox 12"/>
          <p:cNvSpPr txBox="1"/>
          <p:nvPr/>
        </p:nvSpPr>
        <p:spPr>
          <a:xfrm>
            <a:off x="1331640" y="1043834"/>
            <a:ext cx="2219883" cy="492443"/>
          </a:xfrm>
          <a:prstGeom prst="rect">
            <a:avLst/>
          </a:prstGeom>
          <a:noFill/>
        </p:spPr>
        <p:txBody>
          <a:bodyPr wrap="square" lIns="0" tIns="0" rIns="0" bIns="0" rtlCol="0">
            <a:spAutoFit/>
          </a:bodyPr>
          <a:lstStyle/>
          <a:p>
            <a:r>
              <a:rPr lang="zh-CN" altLang="en-US" sz="3200" b="1" dirty="0">
                <a:latin typeface="微软雅黑" pitchFamily="34" charset="-122"/>
                <a:ea typeface="微软雅黑" pitchFamily="34" charset="-122"/>
              </a:rPr>
              <a:t>Vision</a:t>
            </a:r>
          </a:p>
        </p:txBody>
      </p:sp>
      <p:sp>
        <p:nvSpPr>
          <p:cNvPr id="14" name="TextBox 13"/>
          <p:cNvSpPr txBox="1"/>
          <p:nvPr/>
        </p:nvSpPr>
        <p:spPr>
          <a:xfrm>
            <a:off x="1979712" y="1572114"/>
            <a:ext cx="2808312" cy="307777"/>
          </a:xfrm>
          <a:prstGeom prst="rect">
            <a:avLst/>
          </a:prstGeom>
          <a:noFill/>
        </p:spPr>
        <p:txBody>
          <a:bodyPr wrap="square" lIns="0" tIns="0" rIns="0" bIns="0" rtlCol="0">
            <a:spAutoFit/>
          </a:bodyPr>
          <a:lstStyle/>
          <a:p>
            <a:r>
              <a:rPr lang="zh-CN" altLang="en-US" sz="2000" b="1" dirty="0">
                <a:latin typeface="微软雅黑" pitchFamily="34" charset="-122"/>
                <a:ea typeface="微软雅黑" pitchFamily="34" charset="-122"/>
              </a:rPr>
              <a:t>Winning the Future</a:t>
            </a:r>
          </a:p>
        </p:txBody>
      </p:sp>
      <p:sp>
        <p:nvSpPr>
          <p:cNvPr id="5" name="TextBox 4"/>
          <p:cNvSpPr txBox="1"/>
          <p:nvPr/>
        </p:nvSpPr>
        <p:spPr>
          <a:xfrm>
            <a:off x="6069874" y="1219004"/>
            <a:ext cx="2427644" cy="461665"/>
          </a:xfrm>
          <a:prstGeom prst="rect">
            <a:avLst/>
          </a:prstGeom>
          <a:noFill/>
        </p:spPr>
        <p:txBody>
          <a:bodyPr wrap="square" lIns="0" tIns="0" rIns="0" bIns="0" rtlCol="0">
            <a:spAutoFit/>
          </a:bodyPr>
          <a:lstStyle>
            <a:defPPr>
              <a:defRPr lang="zh-CN"/>
            </a:defPPr>
            <a:lvl1pPr>
              <a:lnSpc>
                <a:spcPts val="1600"/>
              </a:lnSpc>
              <a:defRPr sz="1200" b="0">
                <a:solidFill>
                  <a:schemeClr val="tx1">
                    <a:lumMod val="65000"/>
                    <a:lumOff val="35000"/>
                  </a:schemeClr>
                </a:solidFill>
                <a:latin typeface="微软雅黑" pitchFamily="34" charset="-122"/>
                <a:ea typeface="微软雅黑" pitchFamily="34" charset="-122"/>
              </a:defRPr>
            </a:lvl1pPr>
          </a:lstStyle>
          <a:p>
            <a:pPr>
              <a:lnSpc>
                <a:spcPts val="1800"/>
              </a:lnSpc>
            </a:pPr>
            <a:r>
              <a:rPr lang="zh-CN" altLang="en-US" sz="1400" dirty="0"/>
              <a:t>Whether it's a small step or a big step</a:t>
            </a:r>
            <a:endParaRPr lang="en-US" altLang="zh-CN" sz="1400" dirty="0"/>
          </a:p>
          <a:p>
            <a:pPr>
              <a:lnSpc>
                <a:spcPts val="1800"/>
              </a:lnSpc>
            </a:pPr>
            <a:r>
              <a:rPr lang="zh-CN" altLang="en-US" sz="1400" dirty="0"/>
              <a:t>to drive human progress.</a:t>
            </a:r>
            <a:endParaRPr lang="en-US" altLang="zh-CN" sz="1400" dirty="0"/>
          </a:p>
        </p:txBody>
      </p:sp>
      <p:sp>
        <p:nvSpPr>
          <p:cNvPr id="6" name="TextBox 5"/>
          <p:cNvSpPr txBox="1"/>
          <p:nvPr/>
        </p:nvSpPr>
        <p:spPr>
          <a:xfrm>
            <a:off x="6069874" y="2180262"/>
            <a:ext cx="2427644" cy="461665"/>
          </a:xfrm>
          <a:prstGeom prst="rect">
            <a:avLst/>
          </a:prstGeom>
          <a:noFill/>
        </p:spPr>
        <p:txBody>
          <a:bodyPr wrap="square" lIns="0" tIns="0" rIns="0" bIns="0" rtlCol="0">
            <a:spAutoFit/>
          </a:bodyPr>
          <a:lstStyle>
            <a:defPPr>
              <a:defRPr lang="zh-CN"/>
            </a:defPPr>
            <a:lvl1pPr>
              <a:lnSpc>
                <a:spcPts val="1800"/>
              </a:lnSpc>
              <a:defRPr sz="1600" b="0">
                <a:solidFill>
                  <a:schemeClr val="tx1">
                    <a:lumMod val="65000"/>
                    <a:lumOff val="35000"/>
                  </a:schemeClr>
                </a:solidFill>
                <a:latin typeface="微软雅黑" pitchFamily="34" charset="-122"/>
                <a:ea typeface="微软雅黑" pitchFamily="34" charset="-122"/>
              </a:defRPr>
            </a:lvl1pPr>
          </a:lstStyle>
          <a:p>
            <a:r>
              <a:rPr lang="zh-CN" altLang="en-US" sz="1400" dirty="0"/>
              <a:t>Developing employees, creating customers</a:t>
            </a:r>
            <a:endParaRPr lang="en-US" altLang="zh-CN" sz="1400" dirty="0"/>
          </a:p>
          <a:p>
            <a:r>
              <a:rPr lang="zh-CN" altLang="en-US" sz="1400" dirty="0"/>
              <a:t>Return to shareholders, strong country.</a:t>
            </a:r>
            <a:endParaRPr lang="en-US" altLang="zh-CN" sz="1400" dirty="0"/>
          </a:p>
        </p:txBody>
      </p:sp>
      <p:sp>
        <p:nvSpPr>
          <p:cNvPr id="7" name="TextBox 6"/>
          <p:cNvSpPr txBox="1"/>
          <p:nvPr/>
        </p:nvSpPr>
        <p:spPr>
          <a:xfrm>
            <a:off x="6069874" y="3264438"/>
            <a:ext cx="2427644" cy="230832"/>
          </a:xfrm>
          <a:prstGeom prst="rect">
            <a:avLst/>
          </a:prstGeom>
          <a:noFill/>
        </p:spPr>
        <p:txBody>
          <a:bodyPr wrap="square" lIns="0" tIns="0" rIns="0" bIns="0" rtlCol="0">
            <a:spAutoFit/>
          </a:bodyPr>
          <a:lstStyle>
            <a:defPPr>
              <a:defRPr lang="zh-CN"/>
            </a:defPPr>
            <a:lvl1pPr>
              <a:lnSpc>
                <a:spcPts val="1800"/>
              </a:lnSpc>
              <a:defRPr sz="1400" b="0">
                <a:solidFill>
                  <a:schemeClr val="tx1">
                    <a:lumMod val="65000"/>
                    <a:lumOff val="35000"/>
                  </a:schemeClr>
                </a:solidFill>
                <a:latin typeface="微软雅黑" pitchFamily="34" charset="-122"/>
                <a:ea typeface="微软雅黑" pitchFamily="34" charset="-122"/>
              </a:defRPr>
            </a:lvl1pPr>
          </a:lstStyle>
          <a:p>
            <a:r>
              <a:rPr lang="zh-CN" altLang="en-US" dirty="0"/>
              <a:t>Win-win cooperation pragmatic innovation</a:t>
            </a:r>
            <a:endParaRPr lang="en-US" altLang="zh-CN" dirty="0"/>
          </a:p>
        </p:txBody>
      </p:sp>
      <p:sp>
        <p:nvSpPr>
          <p:cNvPr id="8" name="Oval 13"/>
          <p:cNvSpPr>
            <a:spLocks noChangeArrowheads="1"/>
          </p:cNvSpPr>
          <p:nvPr/>
        </p:nvSpPr>
        <p:spPr bwMode="auto">
          <a:xfrm>
            <a:off x="5076056" y="1071255"/>
            <a:ext cx="757166" cy="757162"/>
          </a:xfrm>
          <a:prstGeom prst="ellipse">
            <a:avLst/>
          </a:prstGeom>
          <a:solidFill>
            <a:schemeClr val="accent1"/>
          </a:solidFill>
          <a:ln w="19050">
            <a:noFill/>
          </a:ln>
        </p:spPr>
        <p:txBody>
          <a:bodyPr vert="horz" wrap="square" lIns="0" tIns="0" rIns="0" bIns="0" numCol="1" anchor="t" anchorCtr="0" compatLnSpc="1">
            <a:prstTxWarp prst="textNoShape">
              <a:avLst/>
            </a:prstTxWarp>
          </a:bodyPr>
          <a:lstStyle/>
          <a:p>
            <a:pPr algn="ctr"/>
            <a:r>
              <a:rPr lang="zh-CN" altLang="en-US" sz="800" b="1" dirty="0">
                <a:solidFill>
                  <a:schemeClr val="bg1"/>
                </a:solidFill>
                <a:latin typeface="微软雅黑" pitchFamily="34" charset="-122"/>
                <a:ea typeface="微软雅黑" pitchFamily="34" charset="-122"/>
              </a:rPr>
              <a:t>Corporate Mission</a:t>
            </a:r>
            <a:endParaRPr lang="en-US" altLang="zh-CN" sz="800" b="1" dirty="0">
              <a:solidFill>
                <a:schemeClr val="bg1"/>
              </a:solidFill>
              <a:latin typeface="微软雅黑" pitchFamily="34" charset="-122"/>
              <a:ea typeface="微软雅黑" pitchFamily="34" charset="-122"/>
            </a:endParaRPr>
          </a:p>
        </p:txBody>
      </p:sp>
      <p:sp>
        <p:nvSpPr>
          <p:cNvPr id="9" name="Oval 13"/>
          <p:cNvSpPr>
            <a:spLocks noChangeArrowheads="1"/>
          </p:cNvSpPr>
          <p:nvPr/>
        </p:nvSpPr>
        <p:spPr bwMode="auto">
          <a:xfrm>
            <a:off x="5076056" y="2032513"/>
            <a:ext cx="757166" cy="757162"/>
          </a:xfrm>
          <a:prstGeom prst="ellipse">
            <a:avLst/>
          </a:prstGeom>
          <a:solidFill>
            <a:schemeClr val="accent2"/>
          </a:solidFill>
          <a:ln w="19050">
            <a:noFill/>
          </a:ln>
        </p:spPr>
        <p:txBody>
          <a:bodyPr vert="horz" wrap="square" lIns="0" tIns="0" rIns="0" bIns="0" numCol="1" anchor="t" anchorCtr="0" compatLnSpc="1">
            <a:prstTxWarp prst="textNoShape">
              <a:avLst/>
            </a:prstTxWarp>
          </a:bodyPr>
          <a:lstStyle/>
          <a:p>
            <a:pPr algn="ctr"/>
            <a:r>
              <a:rPr lang="zh-CN" altLang="en-US" sz="800" b="1" dirty="0">
                <a:solidFill>
                  <a:schemeClr val="bg1"/>
                </a:solidFill>
                <a:latin typeface="微软雅黑" pitchFamily="34" charset="-122"/>
                <a:ea typeface="微软雅黑" pitchFamily="34" charset="-122"/>
              </a:rPr>
              <a:t>Corporate purpose</a:t>
            </a:r>
            <a:endParaRPr lang="en-US" altLang="zh-CN" sz="800" b="1" dirty="0">
              <a:solidFill>
                <a:schemeClr val="bg1"/>
              </a:solidFill>
              <a:latin typeface="微软雅黑" pitchFamily="34" charset="-122"/>
              <a:ea typeface="微软雅黑" pitchFamily="34" charset="-122"/>
            </a:endParaRPr>
          </a:p>
        </p:txBody>
      </p:sp>
      <p:sp>
        <p:nvSpPr>
          <p:cNvPr id="10" name="Oval 13"/>
          <p:cNvSpPr>
            <a:spLocks noChangeArrowheads="1"/>
          </p:cNvSpPr>
          <p:nvPr/>
        </p:nvSpPr>
        <p:spPr bwMode="auto">
          <a:xfrm>
            <a:off x="5076056" y="2993771"/>
            <a:ext cx="757166" cy="757162"/>
          </a:xfrm>
          <a:prstGeom prst="ellipse">
            <a:avLst/>
          </a:prstGeom>
          <a:solidFill>
            <a:schemeClr val="accent6"/>
          </a:solidFill>
          <a:ln w="19050">
            <a:noFill/>
          </a:ln>
        </p:spPr>
        <p:txBody>
          <a:bodyPr vert="horz" wrap="square" lIns="0" tIns="0" rIns="0" bIns="0" numCol="1" anchor="t" anchorCtr="0" compatLnSpc="1">
            <a:prstTxWarp prst="textNoShape">
              <a:avLst/>
            </a:prstTxWarp>
          </a:bodyPr>
          <a:lstStyle/>
          <a:p>
            <a:pPr algn="ctr"/>
            <a:r>
              <a:rPr lang="zh-CN" altLang="en-US" sz="800" b="1" dirty="0">
                <a:solidFill>
                  <a:schemeClr val="bg1"/>
                </a:solidFill>
                <a:latin typeface="微软雅黑" pitchFamily="34" charset="-122"/>
                <a:ea typeface="微软雅黑" pitchFamily="34" charset="-122"/>
              </a:rPr>
              <a:t>Core values</a:t>
            </a:r>
            <a:endParaRPr lang="en-US" altLang="zh-CN" sz="800" b="1" dirty="0">
              <a:solidFill>
                <a:schemeClr val="bg1"/>
              </a:solidFill>
              <a:latin typeface="微软雅黑" pitchFamily="34" charset="-122"/>
              <a:ea typeface="微软雅黑" pitchFamily="34" charset="-122"/>
            </a:endParaRPr>
          </a:p>
        </p:txBody>
      </p:sp>
      <p:sp>
        <p:nvSpPr>
          <p:cNvPr id="15" name="Oval 13"/>
          <p:cNvSpPr>
            <a:spLocks noChangeArrowheads="1"/>
          </p:cNvSpPr>
          <p:nvPr/>
        </p:nvSpPr>
        <p:spPr bwMode="auto">
          <a:xfrm>
            <a:off x="5076056" y="3955028"/>
            <a:ext cx="864096" cy="757162"/>
          </a:xfrm>
          <a:prstGeom prst="ellipse">
            <a:avLst/>
          </a:prstGeom>
          <a:solidFill>
            <a:schemeClr val="accent3"/>
          </a:solidFill>
          <a:ln w="19050">
            <a:noFill/>
          </a:ln>
        </p:spPr>
        <p:txBody>
          <a:bodyPr vert="horz" wrap="square" lIns="0" tIns="0" rIns="0" bIns="0" numCol="1" anchor="t" anchorCtr="0" compatLnSpc="1">
            <a:prstTxWarp prst="textNoShape">
              <a:avLst/>
            </a:prstTxWarp>
          </a:bodyPr>
          <a:lstStyle/>
          <a:p>
            <a:pPr algn="ctr"/>
            <a:r>
              <a:rPr lang="zh-CN" altLang="en-US" sz="800" b="1" dirty="0">
                <a:solidFill>
                  <a:schemeClr val="bg1"/>
                </a:solidFill>
                <a:latin typeface="微软雅黑" pitchFamily="34" charset="-122"/>
                <a:ea typeface="微软雅黑" pitchFamily="34" charset="-122"/>
              </a:rPr>
              <a:t>Business</a:t>
            </a:r>
            <a:endParaRPr lang="en-US" altLang="zh-CN" sz="800" b="1" dirty="0">
              <a:solidFill>
                <a:schemeClr val="bg1"/>
              </a:solidFill>
              <a:latin typeface="微软雅黑" pitchFamily="34" charset="-122"/>
              <a:ea typeface="微软雅黑" pitchFamily="34" charset="-122"/>
            </a:endParaRPr>
          </a:p>
          <a:p>
            <a:pPr algn="ctr"/>
            <a:r>
              <a:rPr lang="zh-CN" altLang="en-US" sz="800" b="1" dirty="0">
                <a:solidFill>
                  <a:schemeClr val="bg1"/>
                </a:solidFill>
                <a:latin typeface="微软雅黑" pitchFamily="34" charset="-122"/>
                <a:ea typeface="微软雅黑" pitchFamily="34" charset="-122"/>
              </a:rPr>
              <a:t> philosophy</a:t>
            </a:r>
            <a:endParaRPr lang="en-US" altLang="zh-CN" sz="800" b="1" dirty="0">
              <a:solidFill>
                <a:schemeClr val="bg1"/>
              </a:solidFill>
              <a:latin typeface="微软雅黑" pitchFamily="34" charset="-122"/>
              <a:ea typeface="微软雅黑" pitchFamily="34" charset="-122"/>
            </a:endParaRPr>
          </a:p>
        </p:txBody>
      </p:sp>
      <p:sp>
        <p:nvSpPr>
          <p:cNvPr id="31" name="TextBox 30"/>
          <p:cNvSpPr txBox="1"/>
          <p:nvPr/>
        </p:nvSpPr>
        <p:spPr>
          <a:xfrm>
            <a:off x="6069874" y="4225695"/>
            <a:ext cx="2427644" cy="230832"/>
          </a:xfrm>
          <a:prstGeom prst="rect">
            <a:avLst/>
          </a:prstGeom>
          <a:noFill/>
        </p:spPr>
        <p:txBody>
          <a:bodyPr wrap="square" lIns="0" tIns="0" rIns="0" bIns="0" rtlCol="0">
            <a:spAutoFit/>
          </a:bodyPr>
          <a:lstStyle>
            <a:defPPr>
              <a:defRPr lang="zh-CN"/>
            </a:defPPr>
            <a:lvl1pPr>
              <a:lnSpc>
                <a:spcPts val="1800"/>
              </a:lnSpc>
              <a:defRPr sz="1400" b="0">
                <a:solidFill>
                  <a:schemeClr val="tx1">
                    <a:lumMod val="65000"/>
                    <a:lumOff val="35000"/>
                  </a:schemeClr>
                </a:solidFill>
                <a:latin typeface="微软雅黑" pitchFamily="34" charset="-122"/>
                <a:ea typeface="微软雅黑" pitchFamily="34" charset="-122"/>
              </a:defRPr>
            </a:lvl1pPr>
          </a:lstStyle>
          <a:p>
            <a:r>
              <a:rPr lang="zh-CN" altLang="en-US" dirty="0"/>
              <a:t>Integrity, pragmatic, dedicated, innovative</a:t>
            </a:r>
            <a:endParaRPr lang="en-US" altLang="zh-CN" dirty="0"/>
          </a:p>
        </p:txBody>
      </p:sp>
      <p:sp>
        <p:nvSpPr>
          <p:cNvPr id="16" name="KSO_Shape"/>
          <p:cNvSpPr>
            <a:spLocks/>
          </p:cNvSpPr>
          <p:nvPr/>
        </p:nvSpPr>
        <p:spPr bwMode="auto">
          <a:xfrm>
            <a:off x="272950" y="138463"/>
            <a:ext cx="305693" cy="259839"/>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3076401951"/>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300" fill="hold"/>
                                        <p:tgtEl>
                                          <p:spTgt spid="13"/>
                                        </p:tgtEl>
                                        <p:attrNameLst>
                                          <p:attrName>ppt_x</p:attrName>
                                        </p:attrNameLst>
                                      </p:cBhvr>
                                      <p:tavLst>
                                        <p:tav tm="0">
                                          <p:val>
                                            <p:strVal val="1+#ppt_w/2"/>
                                          </p:val>
                                        </p:tav>
                                        <p:tav tm="100000">
                                          <p:val>
                                            <p:strVal val="#ppt_x"/>
                                          </p:val>
                                        </p:tav>
                                      </p:tavLst>
                                    </p:anim>
                                    <p:anim calcmode="lin" valueType="num">
                                      <p:cBhvr additive="base">
                                        <p:cTn id="12" dur="3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800"/>
                            </p:stCondLst>
                            <p:childTnLst>
                              <p:par>
                                <p:cTn id="14" presetID="2" presetClass="entr" presetSubtype="2"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300" fill="hold"/>
                                        <p:tgtEl>
                                          <p:spTgt spid="14"/>
                                        </p:tgtEl>
                                        <p:attrNameLst>
                                          <p:attrName>ppt_x</p:attrName>
                                        </p:attrNameLst>
                                      </p:cBhvr>
                                      <p:tavLst>
                                        <p:tav tm="0">
                                          <p:val>
                                            <p:strVal val="1+#ppt_w/2"/>
                                          </p:val>
                                        </p:tav>
                                        <p:tav tm="100000">
                                          <p:val>
                                            <p:strVal val="#ppt_x"/>
                                          </p:val>
                                        </p:tav>
                                      </p:tavLst>
                                    </p:anim>
                                    <p:anim calcmode="lin" valueType="num">
                                      <p:cBhvr additive="base">
                                        <p:cTn id="17" dur="300" fill="hold"/>
                                        <p:tgtEl>
                                          <p:spTgt spid="14"/>
                                        </p:tgtEl>
                                        <p:attrNameLst>
                                          <p:attrName>ppt_y</p:attrName>
                                        </p:attrNameLst>
                                      </p:cBhvr>
                                      <p:tavLst>
                                        <p:tav tm="0">
                                          <p:val>
                                            <p:strVal val="#ppt_y"/>
                                          </p:val>
                                        </p:tav>
                                        <p:tav tm="100000">
                                          <p:val>
                                            <p:strVal val="#ppt_y"/>
                                          </p:val>
                                        </p:tav>
                                      </p:tavLst>
                                    </p:anim>
                                  </p:childTnLst>
                                </p:cTn>
                              </p:par>
                            </p:childTnLst>
                          </p:cTn>
                        </p:par>
                        <p:par>
                          <p:cTn id="18" fill="hold">
                            <p:stCondLst>
                              <p:cond delay="1100"/>
                            </p:stCondLst>
                            <p:childTnLst>
                              <p:par>
                                <p:cTn id="19" presetID="53"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grpId="0" nodeType="withEffect">
                                  <p:stCondLst>
                                    <p:cond delay="30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53" presetClass="entr" presetSubtype="16" fill="hold" grpId="0" nodeType="withEffect">
                                  <p:stCondLst>
                                    <p:cond delay="6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53" presetClass="entr" presetSubtype="16" fill="hold" grpId="0" nodeType="withEffect">
                                  <p:stCondLst>
                                    <p:cond delay="90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par>
                          <p:cTn id="39" fill="hold">
                            <p:stCondLst>
                              <p:cond delay="2500"/>
                            </p:stCondLst>
                            <p:childTnLst>
                              <p:par>
                                <p:cTn id="40" presetID="2" presetClass="entr" presetSubtype="2"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1+#ppt_w/2"/>
                                          </p:val>
                                        </p:tav>
                                        <p:tav tm="100000">
                                          <p:val>
                                            <p:strVal val="#ppt_x"/>
                                          </p:val>
                                        </p:tav>
                                      </p:tavLst>
                                    </p:anim>
                                    <p:anim calcmode="lin" valueType="num">
                                      <p:cBhvr additive="base">
                                        <p:cTn id="43" dur="500" fill="hold"/>
                                        <p:tgtEl>
                                          <p:spTgt spid="5"/>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2" presetClass="entr" presetSubtype="2"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1+#ppt_w/2"/>
                                          </p:val>
                                        </p:tav>
                                        <p:tav tm="100000">
                                          <p:val>
                                            <p:strVal val="#ppt_x"/>
                                          </p:val>
                                        </p:tav>
                                      </p:tavLst>
                                    </p:anim>
                                    <p:anim calcmode="lin" valueType="num">
                                      <p:cBhvr additive="base">
                                        <p:cTn id="48" dur="500" fill="hold"/>
                                        <p:tgtEl>
                                          <p:spTgt spid="6"/>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2" presetClass="entr" presetSubtype="2"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1+#ppt_w/2"/>
                                          </p:val>
                                        </p:tav>
                                        <p:tav tm="100000">
                                          <p:val>
                                            <p:strVal val="#ppt_x"/>
                                          </p:val>
                                        </p:tav>
                                      </p:tavLst>
                                    </p:anim>
                                    <p:anim calcmode="lin" valueType="num">
                                      <p:cBhvr additive="base">
                                        <p:cTn id="53" dur="500" fill="hold"/>
                                        <p:tgtEl>
                                          <p:spTgt spid="7"/>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500" fill="hold"/>
                                        <p:tgtEl>
                                          <p:spTgt spid="31"/>
                                        </p:tgtEl>
                                        <p:attrNameLst>
                                          <p:attrName>ppt_x</p:attrName>
                                        </p:attrNameLst>
                                      </p:cBhvr>
                                      <p:tavLst>
                                        <p:tav tm="0">
                                          <p:val>
                                            <p:strVal val="1+#ppt_w/2"/>
                                          </p:val>
                                        </p:tav>
                                        <p:tav tm="100000">
                                          <p:val>
                                            <p:strVal val="#ppt_x"/>
                                          </p:val>
                                        </p:tav>
                                      </p:tavLst>
                                    </p:anim>
                                    <p:anim calcmode="lin" valueType="num">
                                      <p:cBhvr additive="base">
                                        <p:cTn id="58"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5" grpId="0"/>
      <p:bldP spid="6" grpId="0"/>
      <p:bldP spid="7" grpId="0"/>
      <p:bldP spid="8" grpId="0" animBg="1"/>
      <p:bldP spid="9" grpId="0" animBg="1"/>
      <p:bldP spid="10" grpId="0" animBg="1"/>
      <p:bldP spid="15" grpId="0" animBg="1"/>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等腰三角形 45"/>
          <p:cNvSpPr/>
          <p:nvPr/>
        </p:nvSpPr>
        <p:spPr>
          <a:xfrm>
            <a:off x="1280133" y="2953982"/>
            <a:ext cx="1773057" cy="959867"/>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zh-CN" altLang="en-US" dirty="0"/>
              <a:t>Five-year development plan</a:t>
            </a:r>
          </a:p>
        </p:txBody>
      </p:sp>
      <p:sp>
        <p:nvSpPr>
          <p:cNvPr id="3" name="TextBox 2"/>
          <p:cNvSpPr txBox="1"/>
          <p:nvPr/>
        </p:nvSpPr>
        <p:spPr>
          <a:xfrm>
            <a:off x="1280134" y="4155926"/>
            <a:ext cx="6460218" cy="434478"/>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65000"/>
                    <a:lumOff val="35000"/>
                  </a:schemeClr>
                </a:solidFill>
                <a:latin typeface="微软雅黑" pitchFamily="34" charset="-122"/>
                <a:ea typeface="微软雅黑" pitchFamily="34" charset="-122"/>
              </a:rPr>
              <a:t>Click to enter a brief text content, text content should be summarized refined, without the extra text decoration, concise description of the content. Click to enter a brief text content, text content needs to be summarized and refined, do not need extra text decoration, concise description of the content</a:t>
            </a:r>
            <a:r>
              <a:rPr lang="en-US" altLang="zh-CN" sz="1000" dirty="0">
                <a:solidFill>
                  <a:schemeClr val="tx1">
                    <a:lumMod val="65000"/>
                    <a:lumOff val="35000"/>
                  </a:schemeClr>
                </a:solidFill>
                <a:latin typeface="微软雅黑" pitchFamily="34" charset="-122"/>
                <a:ea typeface="微软雅黑" pitchFamily="34" charset="-122"/>
              </a:rPr>
              <a:t>......</a:t>
            </a:r>
          </a:p>
        </p:txBody>
      </p:sp>
      <p:sp>
        <p:nvSpPr>
          <p:cNvPr id="11" name="TextBox 10"/>
          <p:cNvSpPr txBox="1"/>
          <p:nvPr/>
        </p:nvSpPr>
        <p:spPr>
          <a:xfrm>
            <a:off x="1264002" y="3144649"/>
            <a:ext cx="1764657" cy="665310"/>
          </a:xfrm>
          <a:prstGeom prst="rect">
            <a:avLst/>
          </a:prstGeom>
          <a:noFill/>
        </p:spPr>
        <p:txBody>
          <a:bodyPr wrap="square" lIns="0" tIns="0" rIns="0" bIns="0" rtlCol="0">
            <a:spAutoFit/>
          </a:bodyPr>
          <a:lstStyle>
            <a:defPPr>
              <a:defRPr lang="zh-CN"/>
            </a:defPPr>
            <a:lvl1pPr algn="ctr">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t>Click to enter a brief text</a:t>
            </a:r>
            <a:endParaRPr lang="en-US" altLang="zh-CN" dirty="0"/>
          </a:p>
          <a:p>
            <a:r>
              <a:rPr lang="zh-CN" altLang="en-US" dirty="0"/>
              <a:t>Text content needs to be summarized and refined</a:t>
            </a:r>
            <a:endParaRPr lang="en-US" altLang="zh-CN" dirty="0"/>
          </a:p>
        </p:txBody>
      </p:sp>
      <p:sp>
        <p:nvSpPr>
          <p:cNvPr id="17" name="TextBox 16"/>
          <p:cNvSpPr txBox="1"/>
          <p:nvPr/>
        </p:nvSpPr>
        <p:spPr>
          <a:xfrm>
            <a:off x="3555523" y="3145724"/>
            <a:ext cx="1773056" cy="665310"/>
          </a:xfrm>
          <a:prstGeom prst="rect">
            <a:avLst/>
          </a:prstGeom>
          <a:noFill/>
        </p:spPr>
        <p:txBody>
          <a:bodyPr wrap="square" lIns="0" tIns="0" rIns="0" bIns="0" rtlCol="0">
            <a:spAutoFit/>
          </a:bodyPr>
          <a:lstStyle>
            <a:defPPr>
              <a:defRPr lang="zh-CN"/>
            </a:defPPr>
            <a:lvl1pPr algn="ctr">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t>Click to enter a brief text</a:t>
            </a:r>
            <a:endParaRPr lang="en-US" altLang="zh-CN" dirty="0"/>
          </a:p>
          <a:p>
            <a:r>
              <a:rPr lang="zh-CN" altLang="en-US" dirty="0"/>
              <a:t>Text content needs to be summarized and refined</a:t>
            </a:r>
            <a:endParaRPr lang="en-US" altLang="zh-CN" dirty="0"/>
          </a:p>
        </p:txBody>
      </p:sp>
      <p:sp>
        <p:nvSpPr>
          <p:cNvPr id="23" name="TextBox 22"/>
          <p:cNvSpPr txBox="1"/>
          <p:nvPr/>
        </p:nvSpPr>
        <p:spPr>
          <a:xfrm>
            <a:off x="5926756" y="3149136"/>
            <a:ext cx="1831036" cy="665310"/>
          </a:xfrm>
          <a:prstGeom prst="rect">
            <a:avLst/>
          </a:prstGeom>
          <a:noFill/>
        </p:spPr>
        <p:txBody>
          <a:bodyPr wrap="square" lIns="0" tIns="0" rIns="0" bIns="0" rtlCol="0">
            <a:spAutoFit/>
          </a:bodyPr>
          <a:lstStyle>
            <a:defPPr>
              <a:defRPr lang="zh-CN"/>
            </a:defPPr>
            <a:lvl1pPr algn="ctr">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t>Click to enter a brief text</a:t>
            </a:r>
            <a:endParaRPr lang="en-US" altLang="zh-CN" dirty="0"/>
          </a:p>
          <a:p>
            <a:r>
              <a:rPr lang="zh-CN" altLang="en-US" dirty="0"/>
              <a:t>Text content needs to be summarized and refined</a:t>
            </a:r>
            <a:endParaRPr lang="en-US" altLang="zh-CN" dirty="0"/>
          </a:p>
        </p:txBody>
      </p:sp>
      <p:grpSp>
        <p:nvGrpSpPr>
          <p:cNvPr id="6" name="组合 5"/>
          <p:cNvGrpSpPr/>
          <p:nvPr/>
        </p:nvGrpSpPr>
        <p:grpSpPr>
          <a:xfrm>
            <a:off x="1302661" y="1037765"/>
            <a:ext cx="1728000" cy="1838115"/>
            <a:chOff x="1280133" y="1276560"/>
            <a:chExt cx="1728000" cy="1838115"/>
          </a:xfrm>
        </p:grpSpPr>
        <p:sp>
          <p:nvSpPr>
            <p:cNvPr id="28" name="椭圆 27"/>
            <p:cNvSpPr/>
            <p:nvPr/>
          </p:nvSpPr>
          <p:spPr>
            <a:xfrm>
              <a:off x="1280133" y="1276560"/>
              <a:ext cx="1728000" cy="172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1389110" y="1730425"/>
              <a:ext cx="1555101" cy="80021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600" dirty="0"/>
                <a:t>Sales break-through</a:t>
              </a:r>
              <a:endParaRPr lang="en-US" altLang="zh-CN" sz="1600" dirty="0"/>
            </a:p>
            <a:p>
              <a:r>
                <a:rPr lang="en-US" altLang="zh-CN" sz="2000" dirty="0"/>
                <a:t>5</a:t>
              </a:r>
              <a:r>
                <a:rPr lang="zh-CN" altLang="en-US" sz="2000" dirty="0"/>
                <a:t>billions</a:t>
              </a:r>
            </a:p>
          </p:txBody>
        </p:sp>
        <p:sp>
          <p:nvSpPr>
            <p:cNvPr id="4" name="等腰三角形 3"/>
            <p:cNvSpPr/>
            <p:nvPr/>
          </p:nvSpPr>
          <p:spPr>
            <a:xfrm flipV="1">
              <a:off x="2034816" y="2975421"/>
              <a:ext cx="218634" cy="13925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3625314" y="1031486"/>
            <a:ext cx="1728000" cy="1844394"/>
            <a:chOff x="3616599" y="1270281"/>
            <a:chExt cx="1728000" cy="1844394"/>
          </a:xfrm>
        </p:grpSpPr>
        <p:sp>
          <p:nvSpPr>
            <p:cNvPr id="29" name="椭圆 28"/>
            <p:cNvSpPr/>
            <p:nvPr/>
          </p:nvSpPr>
          <p:spPr>
            <a:xfrm>
              <a:off x="3616599" y="1270281"/>
              <a:ext cx="1728000" cy="1728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3818911" y="1764949"/>
              <a:ext cx="1323376" cy="984885"/>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600" dirty="0"/>
                <a:t>More than the franchise</a:t>
              </a:r>
              <a:endParaRPr lang="en-US" altLang="zh-CN" sz="1600" dirty="0"/>
            </a:p>
            <a:p>
              <a:r>
                <a:rPr lang="en-US" altLang="zh-CN" sz="1600" dirty="0"/>
                <a:t>5</a:t>
              </a:r>
              <a:r>
                <a:rPr lang="zh-CN" altLang="en-US" sz="1600" dirty="0"/>
                <a:t>Thousands</a:t>
              </a:r>
            </a:p>
          </p:txBody>
        </p:sp>
        <p:sp>
          <p:nvSpPr>
            <p:cNvPr id="42" name="等腰三角形 41"/>
            <p:cNvSpPr/>
            <p:nvPr/>
          </p:nvSpPr>
          <p:spPr>
            <a:xfrm flipV="1">
              <a:off x="4379998" y="2975421"/>
              <a:ext cx="218634" cy="13925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5989820" y="1038441"/>
            <a:ext cx="1728000" cy="1837439"/>
            <a:chOff x="5990153" y="1277236"/>
            <a:chExt cx="1728000" cy="1837439"/>
          </a:xfrm>
        </p:grpSpPr>
        <p:sp>
          <p:nvSpPr>
            <p:cNvPr id="30" name="椭圆 29"/>
            <p:cNvSpPr/>
            <p:nvPr/>
          </p:nvSpPr>
          <p:spPr>
            <a:xfrm>
              <a:off x="5990153" y="1277236"/>
              <a:ext cx="1728000" cy="172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6189054" y="1781527"/>
              <a:ext cx="1330199" cy="984885"/>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600" dirty="0"/>
                <a:t>Product sales coverage</a:t>
              </a:r>
              <a:endParaRPr lang="en-US" altLang="zh-CN" sz="1600" dirty="0"/>
            </a:p>
            <a:p>
              <a:r>
                <a:rPr lang="en-US" altLang="zh-CN" sz="1600" dirty="0"/>
                <a:t>5</a:t>
              </a:r>
              <a:r>
                <a:rPr lang="zh-CN" altLang="en-US" sz="1600" dirty="0"/>
                <a:t>Continents</a:t>
              </a:r>
            </a:p>
          </p:txBody>
        </p:sp>
        <p:sp>
          <p:nvSpPr>
            <p:cNvPr id="43" name="等腰三角形 42"/>
            <p:cNvSpPr/>
            <p:nvPr/>
          </p:nvSpPr>
          <p:spPr>
            <a:xfrm flipV="1">
              <a:off x="6744504" y="2975421"/>
              <a:ext cx="218634" cy="13925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等腰三角形 45"/>
          <p:cNvSpPr/>
          <p:nvPr/>
        </p:nvSpPr>
        <p:spPr>
          <a:xfrm>
            <a:off x="3602786" y="2953982"/>
            <a:ext cx="1773057" cy="959867"/>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等腰三角形 45"/>
          <p:cNvSpPr/>
          <p:nvPr/>
        </p:nvSpPr>
        <p:spPr>
          <a:xfrm>
            <a:off x="5967292" y="2953982"/>
            <a:ext cx="1773057" cy="959867"/>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KSO_Shape"/>
          <p:cNvSpPr>
            <a:spLocks/>
          </p:cNvSpPr>
          <p:nvPr/>
        </p:nvSpPr>
        <p:spPr bwMode="auto">
          <a:xfrm>
            <a:off x="272950" y="138463"/>
            <a:ext cx="305693" cy="259839"/>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3982509394"/>
      </p:ext>
    </p:extLst>
  </p:cSld>
  <p:clrMapOvr>
    <a:masterClrMapping/>
  </p:clrMapOvr>
  <mc:AlternateContent xmlns:mc="http://schemas.openxmlformats.org/markup-compatibility/2006" xmlns:p14="http://schemas.microsoft.com/office/powerpoint/2010/main">
    <mc:Choice Requires="p14">
      <p:transition spd="slow" p14:dur="1400" advClick="0" advTm="0">
        <p:blinds/>
      </p:transition>
    </mc:Choice>
    <mc:Fallback xmlns="">
      <p:transition spd="slow" advClick="0" advTm="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anim calcmode="lin" valueType="num">
                                      <p:cBhvr>
                                        <p:cTn id="13" dur="1000" fill="hold"/>
                                        <p:tgtEl>
                                          <p:spTgt spid="46"/>
                                        </p:tgtEl>
                                        <p:attrNameLst>
                                          <p:attrName>ppt_x</p:attrName>
                                        </p:attrNameLst>
                                      </p:cBhvr>
                                      <p:tavLst>
                                        <p:tav tm="0">
                                          <p:val>
                                            <p:strVal val="#ppt_x"/>
                                          </p:val>
                                        </p:tav>
                                        <p:tav tm="100000">
                                          <p:val>
                                            <p:strVal val="#ppt_x"/>
                                          </p:val>
                                        </p:tav>
                                      </p:tavLst>
                                    </p:anim>
                                    <p:anim calcmode="lin" valueType="num">
                                      <p:cBhvr>
                                        <p:cTn id="14" dur="1000" fill="hold"/>
                                        <p:tgtEl>
                                          <p:spTgt spid="4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7"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1000"/>
                                        <p:tgtEl>
                                          <p:spTgt spid="47"/>
                                        </p:tgtEl>
                                      </p:cBhvr>
                                    </p:animEffect>
                                    <p:anim calcmode="lin" valueType="num">
                                      <p:cBhvr>
                                        <p:cTn id="29" dur="1000" fill="hold"/>
                                        <p:tgtEl>
                                          <p:spTgt spid="47"/>
                                        </p:tgtEl>
                                        <p:attrNameLst>
                                          <p:attrName>ppt_x</p:attrName>
                                        </p:attrNameLst>
                                      </p:cBhvr>
                                      <p:tavLst>
                                        <p:tav tm="0">
                                          <p:val>
                                            <p:strVal val="#ppt_x"/>
                                          </p:val>
                                        </p:tav>
                                        <p:tav tm="100000">
                                          <p:val>
                                            <p:strVal val="#ppt_x"/>
                                          </p:val>
                                        </p:tav>
                                      </p:tavLst>
                                    </p:anim>
                                    <p:anim calcmode="lin" valueType="num">
                                      <p:cBhvr>
                                        <p:cTn id="30" dur="1000" fill="hold"/>
                                        <p:tgtEl>
                                          <p:spTgt spid="4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7"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par>
                          <p:cTn id="52" fill="hold">
                            <p:stCondLst>
                              <p:cond delay="3000"/>
                            </p:stCondLst>
                            <p:childTnLst>
                              <p:par>
                                <p:cTn id="53" presetID="2" presetClass="entr" presetSubtype="2" fill="hold" grpId="0" nodeType="after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1+#ppt_w/2"/>
                                          </p:val>
                                        </p:tav>
                                        <p:tav tm="100000">
                                          <p:val>
                                            <p:strVal val="#ppt_x"/>
                                          </p:val>
                                        </p:tav>
                                      </p:tavLst>
                                    </p:anim>
                                    <p:anim calcmode="lin" valueType="num">
                                      <p:cBhvr additive="base">
                                        <p:cTn id="5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3" grpId="0"/>
      <p:bldP spid="11" grpId="0"/>
      <p:bldP spid="17" grpId="0"/>
      <p:bldP spid="23" grpId="0"/>
      <p:bldP spid="47" grpId="0" animBg="1"/>
      <p:bldP spid="48"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Short-term profit plan</a:t>
            </a:r>
          </a:p>
        </p:txBody>
      </p:sp>
      <p:grpSp>
        <p:nvGrpSpPr>
          <p:cNvPr id="3" name="组合 2"/>
          <p:cNvGrpSpPr/>
          <p:nvPr/>
        </p:nvGrpSpPr>
        <p:grpSpPr>
          <a:xfrm>
            <a:off x="981499" y="1275606"/>
            <a:ext cx="1620180" cy="3192123"/>
            <a:chOff x="981499" y="1275606"/>
            <a:chExt cx="1620180" cy="3192123"/>
          </a:xfrm>
        </p:grpSpPr>
        <p:sp>
          <p:nvSpPr>
            <p:cNvPr id="23" name="Freeform 5"/>
            <p:cNvSpPr>
              <a:spLocks/>
            </p:cNvSpPr>
            <p:nvPr/>
          </p:nvSpPr>
          <p:spPr bwMode="auto">
            <a:xfrm>
              <a:off x="981499" y="1275606"/>
              <a:ext cx="1620180" cy="3192123"/>
            </a:xfrm>
            <a:custGeom>
              <a:avLst/>
              <a:gdLst/>
              <a:ahLst/>
              <a:cxnLst/>
              <a:rect l="l" t="t" r="r" b="b"/>
              <a:pathLst>
                <a:path w="1620180" h="3192123">
                  <a:moveTo>
                    <a:pt x="175619" y="98"/>
                  </a:moveTo>
                  <a:cubicBezTo>
                    <a:pt x="189197" y="-316"/>
                    <a:pt x="203071" y="565"/>
                    <a:pt x="217047" y="2846"/>
                  </a:cubicBezTo>
                  <a:lnTo>
                    <a:pt x="1498868" y="213511"/>
                  </a:lnTo>
                  <a:cubicBezTo>
                    <a:pt x="1566467" y="224396"/>
                    <a:pt x="1620180" y="281064"/>
                    <a:pt x="1620180" y="346377"/>
                  </a:cubicBezTo>
                  <a:lnTo>
                    <a:pt x="1620180" y="792725"/>
                  </a:lnTo>
                  <a:lnTo>
                    <a:pt x="1620180" y="2187291"/>
                  </a:lnTo>
                  <a:lnTo>
                    <a:pt x="1620180" y="2633639"/>
                  </a:lnTo>
                  <a:cubicBezTo>
                    <a:pt x="1620180" y="2702473"/>
                    <a:pt x="1571582" y="2746975"/>
                    <a:pt x="1519330" y="2763944"/>
                  </a:cubicBezTo>
                  <a:lnTo>
                    <a:pt x="250299" y="3181111"/>
                  </a:lnTo>
                  <a:cubicBezTo>
                    <a:pt x="126428" y="3221771"/>
                    <a:pt x="0" y="3144613"/>
                    <a:pt x="0" y="3035439"/>
                  </a:cubicBezTo>
                  <a:lnTo>
                    <a:pt x="0" y="2589091"/>
                  </a:lnTo>
                  <a:lnTo>
                    <a:pt x="0" y="608633"/>
                  </a:lnTo>
                  <a:lnTo>
                    <a:pt x="0" y="162285"/>
                  </a:lnTo>
                  <a:cubicBezTo>
                    <a:pt x="0" y="69279"/>
                    <a:pt x="80571" y="2991"/>
                    <a:pt x="175619" y="98"/>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 name="Freeform 25"/>
            <p:cNvSpPr>
              <a:spLocks/>
            </p:cNvSpPr>
            <p:nvPr/>
          </p:nvSpPr>
          <p:spPr bwMode="auto">
            <a:xfrm>
              <a:off x="981499" y="1678373"/>
              <a:ext cx="333384" cy="457093"/>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 name="矩形 4"/>
            <p:cNvSpPr/>
            <p:nvPr/>
          </p:nvSpPr>
          <p:spPr>
            <a:xfrm>
              <a:off x="1014520" y="1783660"/>
              <a:ext cx="220934" cy="246221"/>
            </a:xfrm>
            <a:prstGeom prst="rect">
              <a:avLst/>
            </a:prstGeom>
          </p:spPr>
          <p:txBody>
            <a:bodyPr wrap="square" lIns="0" tIns="0" rIns="0" bIns="0">
              <a:spAutoFit/>
            </a:bodyPr>
            <a:lstStyle/>
            <a:p>
              <a:pPr algn="ctr"/>
              <a:r>
                <a:rPr lang="en-US" altLang="zh-CN" sz="1600" b="1" spc="-150" dirty="0">
                  <a:latin typeface="微软雅黑" pitchFamily="34" charset="-122"/>
                  <a:ea typeface="微软雅黑" pitchFamily="34" charset="-122"/>
                </a:rPr>
                <a:t>01</a:t>
              </a:r>
              <a:endParaRPr lang="zh-CN" altLang="en-US" sz="1600" b="1" spc="-150" dirty="0">
                <a:latin typeface="微软雅黑" pitchFamily="34" charset="-122"/>
                <a:ea typeface="微软雅黑" pitchFamily="34" charset="-122"/>
              </a:endParaRPr>
            </a:p>
          </p:txBody>
        </p:sp>
        <p:sp>
          <p:nvSpPr>
            <p:cNvPr id="6" name="TextBox 5"/>
            <p:cNvSpPr txBox="1"/>
            <p:nvPr/>
          </p:nvSpPr>
          <p:spPr>
            <a:xfrm>
              <a:off x="1149734" y="2325363"/>
              <a:ext cx="1296286" cy="1745221"/>
            </a:xfrm>
            <a:prstGeom prst="rect">
              <a:avLst/>
            </a:prstGeom>
            <a:noFill/>
          </p:spPr>
          <p:txBody>
            <a:bodyPr wrap="square" rtlCol="0">
              <a:spAutoFit/>
            </a:bodyPr>
            <a:lstStyle/>
            <a:p>
              <a:pPr algn="just">
                <a:lnSpc>
                  <a:spcPts val="1300"/>
                </a:lnSpc>
              </a:pPr>
              <a:r>
                <a:rPr lang="zh-CN" altLang="en-US" sz="900" dirty="0">
                  <a:solidFill>
                    <a:schemeClr val="bg2"/>
                  </a:solidFill>
                  <a:latin typeface="微软雅黑" pitchFamily="34" charset="-122"/>
                  <a:ea typeface="微软雅黑" pitchFamily="34" charset="-122"/>
                </a:rPr>
                <a:t>Click to enter a brief text content, text content should be summarized refined, without the extra text decoration, concise description of the content.</a:t>
              </a:r>
              <a:endParaRPr lang="en-US" altLang="zh-CN" sz="900" dirty="0">
                <a:solidFill>
                  <a:schemeClr val="bg2"/>
                </a:solidFill>
                <a:latin typeface="微软雅黑" pitchFamily="34" charset="-122"/>
                <a:ea typeface="微软雅黑" pitchFamily="34" charset="-122"/>
              </a:endParaRPr>
            </a:p>
            <a:p>
              <a:pPr algn="just">
                <a:lnSpc>
                  <a:spcPts val="1300"/>
                </a:lnSpc>
              </a:pPr>
              <a:endParaRPr lang="en-US" altLang="zh-CN" sz="900" dirty="0">
                <a:solidFill>
                  <a:schemeClr val="bg2"/>
                </a:solidFill>
                <a:latin typeface="微软雅黑" pitchFamily="34" charset="-122"/>
                <a:ea typeface="微软雅黑" pitchFamily="34" charset="-122"/>
              </a:endParaRPr>
            </a:p>
            <a:p>
              <a:pPr algn="just">
                <a:lnSpc>
                  <a:spcPts val="1300"/>
                </a:lnSpc>
              </a:pPr>
              <a:r>
                <a:rPr lang="en-US" altLang="zh-CN" sz="900" dirty="0">
                  <a:solidFill>
                    <a:schemeClr val="bg2"/>
                  </a:solidFill>
                  <a:latin typeface="微软雅黑" pitchFamily="34" charset="-122"/>
                  <a:ea typeface="微软雅黑" pitchFamily="34" charset="-122"/>
                </a:rPr>
                <a:t>... ...</a:t>
              </a:r>
            </a:p>
          </p:txBody>
        </p:sp>
        <p:sp>
          <p:nvSpPr>
            <p:cNvPr id="7" name="TextBox 6"/>
            <p:cNvSpPr txBox="1"/>
            <p:nvPr/>
          </p:nvSpPr>
          <p:spPr>
            <a:xfrm>
              <a:off x="1264327" y="1750202"/>
              <a:ext cx="1337351" cy="307777"/>
            </a:xfrm>
            <a:prstGeom prst="rect">
              <a:avLst/>
            </a:prstGeom>
            <a:noFill/>
          </p:spPr>
          <p:txBody>
            <a:bodyPr wrap="square" rtlCol="0">
              <a:spAutoFit/>
            </a:bodyPr>
            <a:lstStyle/>
            <a:p>
              <a:r>
                <a:rPr lang="zh-CN" altLang="en-US" sz="1400" b="1" dirty="0">
                  <a:solidFill>
                    <a:schemeClr val="bg2"/>
                  </a:solidFill>
                  <a:latin typeface="微软雅黑" pitchFamily="34" charset="-122"/>
                  <a:ea typeface="微软雅黑" pitchFamily="34" charset="-122"/>
                </a:rPr>
                <a:t>Title keywords</a:t>
              </a:r>
            </a:p>
          </p:txBody>
        </p:sp>
      </p:grpSp>
      <p:grpSp>
        <p:nvGrpSpPr>
          <p:cNvPr id="8" name="组合 7"/>
          <p:cNvGrpSpPr/>
          <p:nvPr/>
        </p:nvGrpSpPr>
        <p:grpSpPr>
          <a:xfrm>
            <a:off x="2886235" y="1275606"/>
            <a:ext cx="1620180" cy="3192123"/>
            <a:chOff x="2886235" y="1275606"/>
            <a:chExt cx="1620180" cy="3192123"/>
          </a:xfrm>
        </p:grpSpPr>
        <p:sp>
          <p:nvSpPr>
            <p:cNvPr id="24" name="Freeform 5"/>
            <p:cNvSpPr>
              <a:spLocks/>
            </p:cNvSpPr>
            <p:nvPr/>
          </p:nvSpPr>
          <p:spPr bwMode="auto">
            <a:xfrm>
              <a:off x="2886235" y="1275606"/>
              <a:ext cx="1620180" cy="3192123"/>
            </a:xfrm>
            <a:custGeom>
              <a:avLst/>
              <a:gdLst/>
              <a:ahLst/>
              <a:cxnLst/>
              <a:rect l="l" t="t" r="r" b="b"/>
              <a:pathLst>
                <a:path w="1620180" h="3192123">
                  <a:moveTo>
                    <a:pt x="175619" y="98"/>
                  </a:moveTo>
                  <a:cubicBezTo>
                    <a:pt x="189197" y="-316"/>
                    <a:pt x="203071" y="565"/>
                    <a:pt x="217047" y="2846"/>
                  </a:cubicBezTo>
                  <a:lnTo>
                    <a:pt x="1498868" y="213511"/>
                  </a:lnTo>
                  <a:cubicBezTo>
                    <a:pt x="1566467" y="224396"/>
                    <a:pt x="1620180" y="281064"/>
                    <a:pt x="1620180" y="346377"/>
                  </a:cubicBezTo>
                  <a:lnTo>
                    <a:pt x="1620180" y="792725"/>
                  </a:lnTo>
                  <a:lnTo>
                    <a:pt x="1620180" y="2187291"/>
                  </a:lnTo>
                  <a:lnTo>
                    <a:pt x="1620180" y="2633639"/>
                  </a:lnTo>
                  <a:cubicBezTo>
                    <a:pt x="1620180" y="2702473"/>
                    <a:pt x="1571582" y="2746975"/>
                    <a:pt x="1519330" y="2763944"/>
                  </a:cubicBezTo>
                  <a:lnTo>
                    <a:pt x="250299" y="3181111"/>
                  </a:lnTo>
                  <a:cubicBezTo>
                    <a:pt x="126428" y="3221771"/>
                    <a:pt x="0" y="3144613"/>
                    <a:pt x="0" y="3035439"/>
                  </a:cubicBezTo>
                  <a:lnTo>
                    <a:pt x="0" y="2589091"/>
                  </a:lnTo>
                  <a:lnTo>
                    <a:pt x="0" y="608633"/>
                  </a:lnTo>
                  <a:lnTo>
                    <a:pt x="0" y="162285"/>
                  </a:lnTo>
                  <a:cubicBezTo>
                    <a:pt x="0" y="69279"/>
                    <a:pt x="80571" y="2991"/>
                    <a:pt x="175619" y="98"/>
                  </a:cubicBezTo>
                  <a:close/>
                </a:path>
              </a:pathLst>
            </a:custGeom>
            <a:solidFill>
              <a:schemeClr val="accent2"/>
            </a:solidFill>
            <a:ln w="12700">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25"/>
            <p:cNvSpPr>
              <a:spLocks/>
            </p:cNvSpPr>
            <p:nvPr/>
          </p:nvSpPr>
          <p:spPr bwMode="auto">
            <a:xfrm>
              <a:off x="2886235" y="1678373"/>
              <a:ext cx="333384" cy="457093"/>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矩形 9"/>
            <p:cNvSpPr/>
            <p:nvPr/>
          </p:nvSpPr>
          <p:spPr>
            <a:xfrm>
              <a:off x="2919256" y="1783660"/>
              <a:ext cx="220934" cy="246221"/>
            </a:xfrm>
            <a:prstGeom prst="rect">
              <a:avLst/>
            </a:prstGeom>
          </p:spPr>
          <p:txBody>
            <a:bodyPr wrap="square" lIns="0" tIns="0" rIns="0" bIns="0">
              <a:spAutoFit/>
            </a:bodyPr>
            <a:lstStyle/>
            <a:p>
              <a:pPr algn="ctr"/>
              <a:r>
                <a:rPr lang="en-US" altLang="zh-CN" sz="1600" b="1" spc="-150" dirty="0">
                  <a:latin typeface="微软雅黑" pitchFamily="34" charset="-122"/>
                  <a:ea typeface="微软雅黑" pitchFamily="34" charset="-122"/>
                </a:rPr>
                <a:t>02</a:t>
              </a:r>
              <a:endParaRPr lang="zh-CN" altLang="en-US" sz="1600" b="1" spc="-150" dirty="0">
                <a:latin typeface="微软雅黑" pitchFamily="34" charset="-122"/>
                <a:ea typeface="微软雅黑" pitchFamily="34" charset="-122"/>
              </a:endParaRPr>
            </a:p>
          </p:txBody>
        </p:sp>
        <p:sp>
          <p:nvSpPr>
            <p:cNvPr id="11" name="TextBox 10"/>
            <p:cNvSpPr txBox="1"/>
            <p:nvPr/>
          </p:nvSpPr>
          <p:spPr>
            <a:xfrm>
              <a:off x="3063422" y="2325363"/>
              <a:ext cx="1296286" cy="1745221"/>
            </a:xfrm>
            <a:prstGeom prst="rect">
              <a:avLst/>
            </a:prstGeom>
            <a:noFill/>
          </p:spPr>
          <p:txBody>
            <a:bodyPr wrap="square" rtlCol="0">
              <a:spAutoFit/>
            </a:bodyPr>
            <a:lstStyle/>
            <a:p>
              <a:pPr algn="just">
                <a:lnSpc>
                  <a:spcPts val="1300"/>
                </a:lnSpc>
              </a:pPr>
              <a:r>
                <a:rPr lang="zh-CN" altLang="en-US" sz="900" dirty="0">
                  <a:solidFill>
                    <a:schemeClr val="bg1"/>
                  </a:solidFill>
                  <a:latin typeface="微软雅黑" pitchFamily="34" charset="-122"/>
                  <a:ea typeface="微软雅黑" pitchFamily="34" charset="-122"/>
                </a:rPr>
                <a:t>Click to enter a brief text content, text content should be summarized refined, without the extra text decoration, concise description of the content.</a:t>
              </a:r>
              <a:endParaRPr lang="en-US" altLang="zh-CN" sz="900" dirty="0">
                <a:solidFill>
                  <a:schemeClr val="bg1"/>
                </a:solidFill>
                <a:latin typeface="微软雅黑" pitchFamily="34" charset="-122"/>
                <a:ea typeface="微软雅黑" pitchFamily="34" charset="-122"/>
              </a:endParaRPr>
            </a:p>
            <a:p>
              <a:pPr algn="just">
                <a:lnSpc>
                  <a:spcPts val="1300"/>
                </a:lnSpc>
              </a:pPr>
              <a:endParaRPr lang="en-US" altLang="zh-CN" sz="900" dirty="0">
                <a:solidFill>
                  <a:schemeClr val="bg1"/>
                </a:solidFill>
                <a:latin typeface="微软雅黑" pitchFamily="34" charset="-122"/>
                <a:ea typeface="微软雅黑" pitchFamily="34" charset="-122"/>
              </a:endParaRPr>
            </a:p>
            <a:p>
              <a:pPr algn="just">
                <a:lnSpc>
                  <a:spcPts val="1300"/>
                </a:lnSpc>
              </a:pPr>
              <a:r>
                <a:rPr lang="en-US" altLang="zh-CN" sz="900" dirty="0">
                  <a:solidFill>
                    <a:schemeClr val="bg2"/>
                  </a:solidFill>
                  <a:latin typeface="微软雅黑" pitchFamily="34" charset="-122"/>
                  <a:ea typeface="微软雅黑" pitchFamily="34" charset="-122"/>
                </a:rPr>
                <a:t>... ...</a:t>
              </a:r>
            </a:p>
          </p:txBody>
        </p:sp>
        <p:sp>
          <p:nvSpPr>
            <p:cNvPr id="12" name="TextBox 11"/>
            <p:cNvSpPr txBox="1"/>
            <p:nvPr/>
          </p:nvSpPr>
          <p:spPr>
            <a:xfrm>
              <a:off x="3169065" y="1750202"/>
              <a:ext cx="1337350" cy="307777"/>
            </a:xfrm>
            <a:prstGeom prst="rect">
              <a:avLst/>
            </a:prstGeom>
            <a:noFill/>
          </p:spPr>
          <p:txBody>
            <a:bodyPr wrap="square" rtlCol="0">
              <a:spAutoFit/>
            </a:bodyPr>
            <a:lstStyle/>
            <a:p>
              <a:r>
                <a:rPr lang="zh-CN" altLang="en-US" sz="1400" b="1" dirty="0">
                  <a:solidFill>
                    <a:schemeClr val="bg2"/>
                  </a:solidFill>
                  <a:latin typeface="微软雅黑" pitchFamily="34" charset="-122"/>
                  <a:ea typeface="微软雅黑" pitchFamily="34" charset="-122"/>
                </a:rPr>
                <a:t>Title keywords</a:t>
              </a:r>
            </a:p>
          </p:txBody>
        </p:sp>
      </p:grpSp>
      <p:grpSp>
        <p:nvGrpSpPr>
          <p:cNvPr id="13" name="组合 12"/>
          <p:cNvGrpSpPr/>
          <p:nvPr/>
        </p:nvGrpSpPr>
        <p:grpSpPr>
          <a:xfrm>
            <a:off x="4790971" y="1275606"/>
            <a:ext cx="1620180" cy="3192123"/>
            <a:chOff x="4790971" y="1275606"/>
            <a:chExt cx="1620180" cy="3192123"/>
          </a:xfrm>
        </p:grpSpPr>
        <p:sp>
          <p:nvSpPr>
            <p:cNvPr id="25" name="Freeform 5"/>
            <p:cNvSpPr>
              <a:spLocks/>
            </p:cNvSpPr>
            <p:nvPr/>
          </p:nvSpPr>
          <p:spPr bwMode="auto">
            <a:xfrm>
              <a:off x="4790971" y="1275606"/>
              <a:ext cx="1620180" cy="3192123"/>
            </a:xfrm>
            <a:custGeom>
              <a:avLst/>
              <a:gdLst/>
              <a:ahLst/>
              <a:cxnLst/>
              <a:rect l="l" t="t" r="r" b="b"/>
              <a:pathLst>
                <a:path w="1620180" h="3192123">
                  <a:moveTo>
                    <a:pt x="175619" y="98"/>
                  </a:moveTo>
                  <a:cubicBezTo>
                    <a:pt x="189197" y="-316"/>
                    <a:pt x="203071" y="565"/>
                    <a:pt x="217047" y="2846"/>
                  </a:cubicBezTo>
                  <a:lnTo>
                    <a:pt x="1498868" y="213511"/>
                  </a:lnTo>
                  <a:cubicBezTo>
                    <a:pt x="1566467" y="224396"/>
                    <a:pt x="1620180" y="281064"/>
                    <a:pt x="1620180" y="346377"/>
                  </a:cubicBezTo>
                  <a:lnTo>
                    <a:pt x="1620180" y="792725"/>
                  </a:lnTo>
                  <a:lnTo>
                    <a:pt x="1620180" y="2187291"/>
                  </a:lnTo>
                  <a:lnTo>
                    <a:pt x="1620180" y="2633639"/>
                  </a:lnTo>
                  <a:cubicBezTo>
                    <a:pt x="1620180" y="2702473"/>
                    <a:pt x="1571582" y="2746975"/>
                    <a:pt x="1519330" y="2763944"/>
                  </a:cubicBezTo>
                  <a:lnTo>
                    <a:pt x="250299" y="3181111"/>
                  </a:lnTo>
                  <a:cubicBezTo>
                    <a:pt x="126428" y="3221771"/>
                    <a:pt x="0" y="3144613"/>
                    <a:pt x="0" y="3035439"/>
                  </a:cubicBezTo>
                  <a:lnTo>
                    <a:pt x="0" y="2589091"/>
                  </a:lnTo>
                  <a:lnTo>
                    <a:pt x="0" y="608633"/>
                  </a:lnTo>
                  <a:lnTo>
                    <a:pt x="0" y="162285"/>
                  </a:lnTo>
                  <a:cubicBezTo>
                    <a:pt x="0" y="69279"/>
                    <a:pt x="80571" y="2991"/>
                    <a:pt x="175619" y="98"/>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25"/>
            <p:cNvSpPr>
              <a:spLocks/>
            </p:cNvSpPr>
            <p:nvPr/>
          </p:nvSpPr>
          <p:spPr bwMode="auto">
            <a:xfrm>
              <a:off x="4790971" y="1678373"/>
              <a:ext cx="333384" cy="457093"/>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accent6">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 name="矩形 14"/>
            <p:cNvSpPr/>
            <p:nvPr/>
          </p:nvSpPr>
          <p:spPr>
            <a:xfrm>
              <a:off x="4823992" y="1783660"/>
              <a:ext cx="220934" cy="246221"/>
            </a:xfrm>
            <a:prstGeom prst="rect">
              <a:avLst/>
            </a:prstGeom>
          </p:spPr>
          <p:txBody>
            <a:bodyPr wrap="square" lIns="0" tIns="0" rIns="0" bIns="0">
              <a:spAutoFit/>
            </a:bodyPr>
            <a:lstStyle/>
            <a:p>
              <a:pPr algn="ctr"/>
              <a:r>
                <a:rPr lang="en-US" altLang="zh-CN" sz="1600" b="1" spc="-150" dirty="0">
                  <a:latin typeface="微软雅黑" pitchFamily="34" charset="-122"/>
                  <a:ea typeface="微软雅黑" pitchFamily="34" charset="-122"/>
                </a:rPr>
                <a:t>03</a:t>
              </a:r>
              <a:endParaRPr lang="zh-CN" altLang="en-US" sz="1600" b="1" spc="-150" dirty="0">
                <a:latin typeface="微软雅黑" pitchFamily="34" charset="-122"/>
                <a:ea typeface="微软雅黑" pitchFamily="34" charset="-122"/>
              </a:endParaRPr>
            </a:p>
          </p:txBody>
        </p:sp>
        <p:sp>
          <p:nvSpPr>
            <p:cNvPr id="16" name="TextBox 15"/>
            <p:cNvSpPr txBox="1"/>
            <p:nvPr/>
          </p:nvSpPr>
          <p:spPr>
            <a:xfrm>
              <a:off x="4965975" y="2325363"/>
              <a:ext cx="1296286" cy="1745221"/>
            </a:xfrm>
            <a:prstGeom prst="rect">
              <a:avLst/>
            </a:prstGeom>
            <a:noFill/>
          </p:spPr>
          <p:txBody>
            <a:bodyPr wrap="square" rtlCol="0">
              <a:spAutoFit/>
            </a:bodyPr>
            <a:lstStyle/>
            <a:p>
              <a:pPr algn="just">
                <a:lnSpc>
                  <a:spcPts val="1300"/>
                </a:lnSpc>
              </a:pPr>
              <a:r>
                <a:rPr lang="zh-CN" altLang="en-US" sz="900" dirty="0">
                  <a:solidFill>
                    <a:schemeClr val="bg2"/>
                  </a:solidFill>
                  <a:latin typeface="微软雅黑" pitchFamily="34" charset="-122"/>
                  <a:ea typeface="微软雅黑" pitchFamily="34" charset="-122"/>
                </a:rPr>
                <a:t>Click to enter a brief text content, text content should be summarized refined, without the extra text decoration, concise description of the content.</a:t>
              </a:r>
              <a:endParaRPr lang="en-US" altLang="zh-CN" sz="900" dirty="0">
                <a:solidFill>
                  <a:schemeClr val="bg2"/>
                </a:solidFill>
                <a:latin typeface="微软雅黑" pitchFamily="34" charset="-122"/>
                <a:ea typeface="微软雅黑" pitchFamily="34" charset="-122"/>
              </a:endParaRPr>
            </a:p>
            <a:p>
              <a:pPr algn="just">
                <a:lnSpc>
                  <a:spcPts val="1300"/>
                </a:lnSpc>
              </a:pPr>
              <a:endParaRPr lang="en-US" altLang="zh-CN" sz="900" dirty="0">
                <a:solidFill>
                  <a:schemeClr val="bg2"/>
                </a:solidFill>
                <a:latin typeface="微软雅黑" pitchFamily="34" charset="-122"/>
                <a:ea typeface="微软雅黑" pitchFamily="34" charset="-122"/>
              </a:endParaRPr>
            </a:p>
            <a:p>
              <a:pPr algn="just">
                <a:lnSpc>
                  <a:spcPts val="1300"/>
                </a:lnSpc>
              </a:pPr>
              <a:r>
                <a:rPr lang="en-US" altLang="zh-CN" sz="900" dirty="0">
                  <a:solidFill>
                    <a:schemeClr val="bg2"/>
                  </a:solidFill>
                  <a:latin typeface="微软雅黑" pitchFamily="34" charset="-122"/>
                  <a:ea typeface="微软雅黑" pitchFamily="34" charset="-122"/>
                </a:rPr>
                <a:t>... ...</a:t>
              </a:r>
            </a:p>
          </p:txBody>
        </p:sp>
        <p:sp>
          <p:nvSpPr>
            <p:cNvPr id="17" name="TextBox 16"/>
            <p:cNvSpPr txBox="1"/>
            <p:nvPr/>
          </p:nvSpPr>
          <p:spPr>
            <a:xfrm>
              <a:off x="5073801" y="1750202"/>
              <a:ext cx="1337350" cy="307777"/>
            </a:xfrm>
            <a:prstGeom prst="rect">
              <a:avLst/>
            </a:prstGeom>
            <a:noFill/>
          </p:spPr>
          <p:txBody>
            <a:bodyPr wrap="square" rtlCol="0">
              <a:spAutoFit/>
            </a:bodyPr>
            <a:lstStyle/>
            <a:p>
              <a:r>
                <a:rPr lang="zh-CN" altLang="en-US" sz="1400" b="1" dirty="0">
                  <a:solidFill>
                    <a:schemeClr val="bg2"/>
                  </a:solidFill>
                  <a:latin typeface="微软雅黑" pitchFamily="34" charset="-122"/>
                  <a:ea typeface="微软雅黑" pitchFamily="34" charset="-122"/>
                </a:rPr>
                <a:t>Title keywords</a:t>
              </a:r>
            </a:p>
          </p:txBody>
        </p:sp>
      </p:grpSp>
      <p:grpSp>
        <p:nvGrpSpPr>
          <p:cNvPr id="18" name="组合 17"/>
          <p:cNvGrpSpPr/>
          <p:nvPr/>
        </p:nvGrpSpPr>
        <p:grpSpPr>
          <a:xfrm>
            <a:off x="6695708" y="1275606"/>
            <a:ext cx="1620180" cy="3192123"/>
            <a:chOff x="6695708" y="1275606"/>
            <a:chExt cx="1620180" cy="3192123"/>
          </a:xfrm>
        </p:grpSpPr>
        <p:sp>
          <p:nvSpPr>
            <p:cNvPr id="26" name="Freeform 5"/>
            <p:cNvSpPr>
              <a:spLocks/>
            </p:cNvSpPr>
            <p:nvPr/>
          </p:nvSpPr>
          <p:spPr bwMode="auto">
            <a:xfrm>
              <a:off x="6695708" y="1275606"/>
              <a:ext cx="1620180" cy="3192123"/>
            </a:xfrm>
            <a:custGeom>
              <a:avLst/>
              <a:gdLst/>
              <a:ahLst/>
              <a:cxnLst/>
              <a:rect l="l" t="t" r="r" b="b"/>
              <a:pathLst>
                <a:path w="1620180" h="3192123">
                  <a:moveTo>
                    <a:pt x="175619" y="98"/>
                  </a:moveTo>
                  <a:cubicBezTo>
                    <a:pt x="189197" y="-316"/>
                    <a:pt x="203071" y="565"/>
                    <a:pt x="217047" y="2846"/>
                  </a:cubicBezTo>
                  <a:lnTo>
                    <a:pt x="1498868" y="213511"/>
                  </a:lnTo>
                  <a:cubicBezTo>
                    <a:pt x="1566467" y="224396"/>
                    <a:pt x="1620180" y="281064"/>
                    <a:pt x="1620180" y="346377"/>
                  </a:cubicBezTo>
                  <a:lnTo>
                    <a:pt x="1620180" y="792725"/>
                  </a:lnTo>
                  <a:lnTo>
                    <a:pt x="1620180" y="2187291"/>
                  </a:lnTo>
                  <a:lnTo>
                    <a:pt x="1620180" y="2633639"/>
                  </a:lnTo>
                  <a:cubicBezTo>
                    <a:pt x="1620180" y="2702473"/>
                    <a:pt x="1571582" y="2746975"/>
                    <a:pt x="1519330" y="2763944"/>
                  </a:cubicBezTo>
                  <a:lnTo>
                    <a:pt x="250299" y="3181111"/>
                  </a:lnTo>
                  <a:cubicBezTo>
                    <a:pt x="126428" y="3221771"/>
                    <a:pt x="0" y="3144613"/>
                    <a:pt x="0" y="3035439"/>
                  </a:cubicBezTo>
                  <a:lnTo>
                    <a:pt x="0" y="2589091"/>
                  </a:lnTo>
                  <a:lnTo>
                    <a:pt x="0" y="608633"/>
                  </a:lnTo>
                  <a:lnTo>
                    <a:pt x="0" y="162285"/>
                  </a:lnTo>
                  <a:cubicBezTo>
                    <a:pt x="0" y="69279"/>
                    <a:pt x="80571" y="2991"/>
                    <a:pt x="175619" y="98"/>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25"/>
            <p:cNvSpPr>
              <a:spLocks/>
            </p:cNvSpPr>
            <p:nvPr/>
          </p:nvSpPr>
          <p:spPr bwMode="auto">
            <a:xfrm>
              <a:off x="6695708" y="1678373"/>
              <a:ext cx="333384" cy="457093"/>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矩形 19"/>
            <p:cNvSpPr/>
            <p:nvPr/>
          </p:nvSpPr>
          <p:spPr>
            <a:xfrm>
              <a:off x="6728729" y="1783660"/>
              <a:ext cx="220934" cy="246221"/>
            </a:xfrm>
            <a:prstGeom prst="rect">
              <a:avLst/>
            </a:prstGeom>
          </p:spPr>
          <p:txBody>
            <a:bodyPr wrap="square" lIns="0" tIns="0" rIns="0" bIns="0">
              <a:spAutoFit/>
            </a:bodyPr>
            <a:lstStyle/>
            <a:p>
              <a:pPr algn="ctr"/>
              <a:r>
                <a:rPr lang="en-US" altLang="zh-CN" sz="1600" b="1" spc="-150" dirty="0">
                  <a:latin typeface="微软雅黑" pitchFamily="34" charset="-122"/>
                  <a:ea typeface="微软雅黑" pitchFamily="34" charset="-122"/>
                </a:rPr>
                <a:t>04</a:t>
              </a:r>
              <a:endParaRPr lang="zh-CN" altLang="en-US" sz="1600" b="1" spc="-150" dirty="0">
                <a:latin typeface="微软雅黑" pitchFamily="34" charset="-122"/>
                <a:ea typeface="微软雅黑" pitchFamily="34" charset="-122"/>
              </a:endParaRPr>
            </a:p>
          </p:txBody>
        </p:sp>
        <p:sp>
          <p:nvSpPr>
            <p:cNvPr id="21" name="TextBox 20"/>
            <p:cNvSpPr txBox="1"/>
            <p:nvPr/>
          </p:nvSpPr>
          <p:spPr>
            <a:xfrm>
              <a:off x="6886803" y="2325363"/>
              <a:ext cx="1296286" cy="1745221"/>
            </a:xfrm>
            <a:prstGeom prst="rect">
              <a:avLst/>
            </a:prstGeom>
            <a:noFill/>
          </p:spPr>
          <p:txBody>
            <a:bodyPr wrap="square" rtlCol="0">
              <a:spAutoFit/>
            </a:bodyPr>
            <a:lstStyle/>
            <a:p>
              <a:pPr algn="just">
                <a:lnSpc>
                  <a:spcPts val="1300"/>
                </a:lnSpc>
              </a:pPr>
              <a:r>
                <a:rPr lang="zh-CN" altLang="en-US" sz="900" dirty="0">
                  <a:solidFill>
                    <a:schemeClr val="bg2"/>
                  </a:solidFill>
                  <a:latin typeface="微软雅黑" pitchFamily="34" charset="-122"/>
                  <a:ea typeface="微软雅黑" pitchFamily="34" charset="-122"/>
                </a:rPr>
                <a:t>Click to enter a brief text content, text content should be summarized refined, without the extra text decoration, concise description of the content.</a:t>
              </a:r>
              <a:endParaRPr lang="en-US" altLang="zh-CN" sz="900" dirty="0">
                <a:solidFill>
                  <a:schemeClr val="bg2"/>
                </a:solidFill>
                <a:latin typeface="微软雅黑" pitchFamily="34" charset="-122"/>
                <a:ea typeface="微软雅黑" pitchFamily="34" charset="-122"/>
              </a:endParaRPr>
            </a:p>
            <a:p>
              <a:pPr algn="just">
                <a:lnSpc>
                  <a:spcPts val="1300"/>
                </a:lnSpc>
              </a:pPr>
              <a:endParaRPr lang="en-US" altLang="zh-CN" sz="900" dirty="0">
                <a:solidFill>
                  <a:schemeClr val="bg2"/>
                </a:solidFill>
                <a:latin typeface="微软雅黑" pitchFamily="34" charset="-122"/>
                <a:ea typeface="微软雅黑" pitchFamily="34" charset="-122"/>
              </a:endParaRPr>
            </a:p>
            <a:p>
              <a:pPr algn="just">
                <a:lnSpc>
                  <a:spcPts val="1300"/>
                </a:lnSpc>
              </a:pPr>
              <a:r>
                <a:rPr lang="en-US" altLang="zh-CN" sz="900" dirty="0">
                  <a:solidFill>
                    <a:schemeClr val="bg2"/>
                  </a:solidFill>
                  <a:latin typeface="微软雅黑" pitchFamily="34" charset="-122"/>
                  <a:ea typeface="微软雅黑" pitchFamily="34" charset="-122"/>
                </a:rPr>
                <a:t>... ...</a:t>
              </a:r>
            </a:p>
          </p:txBody>
        </p:sp>
        <p:sp>
          <p:nvSpPr>
            <p:cNvPr id="22" name="TextBox 21"/>
            <p:cNvSpPr txBox="1"/>
            <p:nvPr/>
          </p:nvSpPr>
          <p:spPr>
            <a:xfrm>
              <a:off x="6978538" y="1750202"/>
              <a:ext cx="1337350" cy="307777"/>
            </a:xfrm>
            <a:prstGeom prst="rect">
              <a:avLst/>
            </a:prstGeom>
            <a:noFill/>
          </p:spPr>
          <p:txBody>
            <a:bodyPr wrap="square" rtlCol="0">
              <a:spAutoFit/>
            </a:bodyPr>
            <a:lstStyle/>
            <a:p>
              <a:r>
                <a:rPr lang="zh-CN" altLang="en-US" sz="1400" b="1" dirty="0">
                  <a:solidFill>
                    <a:schemeClr val="bg2"/>
                  </a:solidFill>
                  <a:latin typeface="微软雅黑" pitchFamily="34" charset="-122"/>
                  <a:ea typeface="微软雅黑" pitchFamily="34" charset="-122"/>
                </a:rPr>
                <a:t>Title keywords</a:t>
              </a:r>
            </a:p>
          </p:txBody>
        </p:sp>
      </p:grpSp>
      <p:sp>
        <p:nvSpPr>
          <p:cNvPr id="27" name="KSO_Shape"/>
          <p:cNvSpPr>
            <a:spLocks/>
          </p:cNvSpPr>
          <p:nvPr/>
        </p:nvSpPr>
        <p:spPr bwMode="auto">
          <a:xfrm>
            <a:off x="272950" y="138463"/>
            <a:ext cx="305693" cy="259839"/>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2012022605"/>
      </p:ext>
    </p:extLst>
  </p:cSld>
  <p:clrMapOvr>
    <a:masterClrMapping/>
  </p:clrMapOvr>
  <mc:AlternateContent xmlns:mc="http://schemas.openxmlformats.org/markup-compatibility/2006" xmlns:p14="http://schemas.microsoft.com/office/powerpoint/2010/main">
    <mc:Choice Requires="p14">
      <p:transition spd="slow" p14:dur="1400" advClick="0" advTm="0">
        <p:blinds/>
      </p:transition>
    </mc:Choice>
    <mc:Fallback xmlns="">
      <p:transition spd="slow" advClick="0" advTm="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Scale>
                                      <p:cBhvr>
                                        <p:cTn id="1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8"/>
                                        </p:tgtEl>
                                        <p:attrNameLst>
                                          <p:attrName>ppt_x</p:attrName>
                                          <p:attrName>ppt_y</p:attrName>
                                        </p:attrNameLst>
                                      </p:cBhvr>
                                    </p:animMotion>
                                    <p:animEffect transition="in" filter="fade">
                                      <p:cBhvr>
                                        <p:cTn id="15" dur="1000"/>
                                        <p:tgtEl>
                                          <p:spTgt spid="8"/>
                                        </p:tgtEl>
                                      </p:cBhvr>
                                    </p:animEffect>
                                  </p:childTnLst>
                                </p:cTn>
                              </p:par>
                            </p:childTnLst>
                          </p:cTn>
                        </p:par>
                        <p:par>
                          <p:cTn id="16" fill="hold">
                            <p:stCondLst>
                              <p:cond delay="2000"/>
                            </p:stCondLst>
                            <p:childTnLst>
                              <p:par>
                                <p:cTn id="17" presetID="52"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Scale>
                                      <p:cBhvr>
                                        <p:cTn id="19"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3"/>
                                        </p:tgtEl>
                                        <p:attrNameLst>
                                          <p:attrName>ppt_x</p:attrName>
                                          <p:attrName>ppt_y</p:attrName>
                                        </p:attrNameLst>
                                      </p:cBhvr>
                                    </p:animMotion>
                                    <p:animEffect transition="in" filter="fade">
                                      <p:cBhvr>
                                        <p:cTn id="21" dur="1000"/>
                                        <p:tgtEl>
                                          <p:spTgt spid="13"/>
                                        </p:tgtEl>
                                      </p:cBhvr>
                                    </p:animEffect>
                                  </p:childTnLst>
                                </p:cTn>
                              </p:par>
                            </p:childTnLst>
                          </p:cTn>
                        </p:par>
                        <p:par>
                          <p:cTn id="22" fill="hold">
                            <p:stCondLst>
                              <p:cond delay="3000"/>
                            </p:stCondLst>
                            <p:childTnLst>
                              <p:par>
                                <p:cTn id="23" presetID="52"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Scale>
                                      <p:cBhvr>
                                        <p:cTn id="25"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8"/>
                                        </p:tgtEl>
                                        <p:attrNameLst>
                                          <p:attrName>ppt_x</p:attrName>
                                          <p:attrName>ppt_y</p:attrName>
                                        </p:attrNameLst>
                                      </p:cBhvr>
                                    </p:animMotion>
                                    <p:animEffect transition="in" filter="fade">
                                      <p:cBhvr>
                                        <p:cTn id="2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606008" y="123478"/>
            <a:ext cx="3317920" cy="277143"/>
          </a:xfrm>
        </p:spPr>
        <p:txBody>
          <a:bodyPr/>
          <a:lstStyle/>
          <a:p>
            <a:r>
              <a:rPr lang="zh-CN" altLang="en-US" dirty="0"/>
              <a:t>Product development plans</a:t>
            </a:r>
          </a:p>
        </p:txBody>
      </p:sp>
      <p:sp>
        <p:nvSpPr>
          <p:cNvPr id="25" name="椭圆 24"/>
          <p:cNvSpPr/>
          <p:nvPr/>
        </p:nvSpPr>
        <p:spPr>
          <a:xfrm>
            <a:off x="2123275" y="1107218"/>
            <a:ext cx="687266" cy="6872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latin typeface="微软雅黑" pitchFamily="34" charset="-122"/>
                <a:ea typeface="微软雅黑" pitchFamily="34" charset="-122"/>
              </a:rPr>
              <a:t>Sub-products</a:t>
            </a:r>
          </a:p>
        </p:txBody>
      </p:sp>
      <p:sp>
        <p:nvSpPr>
          <p:cNvPr id="34" name="椭圆 33"/>
          <p:cNvSpPr/>
          <p:nvPr/>
        </p:nvSpPr>
        <p:spPr>
          <a:xfrm>
            <a:off x="2123275" y="3721284"/>
            <a:ext cx="687266" cy="6872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latin typeface="微软雅黑" pitchFamily="34" charset="-122"/>
                <a:ea typeface="微软雅黑" pitchFamily="34" charset="-122"/>
              </a:rPr>
              <a:t>Sub-products</a:t>
            </a:r>
          </a:p>
        </p:txBody>
      </p:sp>
      <p:sp>
        <p:nvSpPr>
          <p:cNvPr id="36" name="椭圆 35"/>
          <p:cNvSpPr/>
          <p:nvPr/>
        </p:nvSpPr>
        <p:spPr>
          <a:xfrm>
            <a:off x="3430308" y="2414251"/>
            <a:ext cx="687266" cy="6872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latin typeface="微软雅黑" pitchFamily="34" charset="-122"/>
                <a:ea typeface="微软雅黑" pitchFamily="34" charset="-122"/>
              </a:rPr>
              <a:t>Sub-products</a:t>
            </a:r>
          </a:p>
        </p:txBody>
      </p:sp>
      <p:sp>
        <p:nvSpPr>
          <p:cNvPr id="37" name="椭圆 36"/>
          <p:cNvSpPr/>
          <p:nvPr/>
        </p:nvSpPr>
        <p:spPr>
          <a:xfrm>
            <a:off x="816242" y="2414251"/>
            <a:ext cx="687266" cy="6872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latin typeface="微软雅黑" pitchFamily="34" charset="-122"/>
                <a:ea typeface="微软雅黑" pitchFamily="34" charset="-122"/>
              </a:rPr>
              <a:t>Sub-products</a:t>
            </a:r>
          </a:p>
        </p:txBody>
      </p:sp>
      <p:sp>
        <p:nvSpPr>
          <p:cNvPr id="39" name="椭圆 38"/>
          <p:cNvSpPr/>
          <p:nvPr/>
        </p:nvSpPr>
        <p:spPr>
          <a:xfrm rot="2700000">
            <a:off x="3051286" y="1490039"/>
            <a:ext cx="687266" cy="68726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latin typeface="微软雅黑" pitchFamily="34" charset="-122"/>
                <a:ea typeface="微软雅黑" pitchFamily="34" charset="-122"/>
              </a:rPr>
              <a:t>Sub-products</a:t>
            </a:r>
          </a:p>
        </p:txBody>
      </p:sp>
      <p:sp>
        <p:nvSpPr>
          <p:cNvPr id="40" name="椭圆 39"/>
          <p:cNvSpPr/>
          <p:nvPr/>
        </p:nvSpPr>
        <p:spPr>
          <a:xfrm rot="2700000">
            <a:off x="1202862" y="3338463"/>
            <a:ext cx="687266" cy="68726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latin typeface="微软雅黑" pitchFamily="34" charset="-122"/>
                <a:ea typeface="微软雅黑" pitchFamily="34" charset="-122"/>
              </a:rPr>
              <a:t>Sub-products</a:t>
            </a:r>
          </a:p>
        </p:txBody>
      </p:sp>
      <p:sp>
        <p:nvSpPr>
          <p:cNvPr id="42" name="椭圆 41"/>
          <p:cNvSpPr/>
          <p:nvPr/>
        </p:nvSpPr>
        <p:spPr>
          <a:xfrm rot="-2700000">
            <a:off x="3051286" y="3338463"/>
            <a:ext cx="687266" cy="68726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latin typeface="微软雅黑" pitchFamily="34" charset="-122"/>
                <a:ea typeface="微软雅黑" pitchFamily="34" charset="-122"/>
              </a:rPr>
              <a:t>Sub-products</a:t>
            </a:r>
          </a:p>
        </p:txBody>
      </p:sp>
      <p:sp>
        <p:nvSpPr>
          <p:cNvPr id="43" name="椭圆 42"/>
          <p:cNvSpPr/>
          <p:nvPr/>
        </p:nvSpPr>
        <p:spPr>
          <a:xfrm rot="-2700000">
            <a:off x="1202862" y="1490039"/>
            <a:ext cx="687266" cy="68726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latin typeface="微软雅黑" pitchFamily="34" charset="-122"/>
                <a:ea typeface="微软雅黑" pitchFamily="34" charset="-122"/>
              </a:rPr>
              <a:t>Sub-products</a:t>
            </a:r>
          </a:p>
        </p:txBody>
      </p:sp>
      <p:sp>
        <p:nvSpPr>
          <p:cNvPr id="11" name="等腰三角形 10"/>
          <p:cNvSpPr/>
          <p:nvPr/>
        </p:nvSpPr>
        <p:spPr>
          <a:xfrm>
            <a:off x="2389564" y="1821314"/>
            <a:ext cx="154688" cy="15430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等腰三角形 44"/>
          <p:cNvSpPr/>
          <p:nvPr/>
        </p:nvSpPr>
        <p:spPr>
          <a:xfrm flipV="1">
            <a:off x="2389564" y="3540150"/>
            <a:ext cx="154688" cy="15430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等腰三角形 46"/>
          <p:cNvSpPr/>
          <p:nvPr/>
        </p:nvSpPr>
        <p:spPr>
          <a:xfrm rot="5400000">
            <a:off x="3248982" y="2680732"/>
            <a:ext cx="154688" cy="15430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等腰三角形 47"/>
          <p:cNvSpPr/>
          <p:nvPr/>
        </p:nvSpPr>
        <p:spPr>
          <a:xfrm rot="5400000" flipV="1">
            <a:off x="1530146" y="2680732"/>
            <a:ext cx="154688" cy="15430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rot="2700000">
            <a:off x="2997263" y="2073032"/>
            <a:ext cx="154688" cy="15430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等腰三角形 50"/>
          <p:cNvSpPr/>
          <p:nvPr/>
        </p:nvSpPr>
        <p:spPr>
          <a:xfrm rot="2700000" flipV="1">
            <a:off x="1781863" y="3288432"/>
            <a:ext cx="154688" cy="15430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等腰三角形 52"/>
          <p:cNvSpPr/>
          <p:nvPr/>
        </p:nvSpPr>
        <p:spPr>
          <a:xfrm rot="8100000">
            <a:off x="2997263" y="3288432"/>
            <a:ext cx="154688" cy="15430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等腰三角形 53"/>
          <p:cNvSpPr/>
          <p:nvPr/>
        </p:nvSpPr>
        <p:spPr>
          <a:xfrm rot="8100000" flipV="1">
            <a:off x="1781863" y="2073032"/>
            <a:ext cx="154688" cy="15430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723826" y="2014802"/>
            <a:ext cx="1486164" cy="14861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1865286" y="2441285"/>
            <a:ext cx="1120103" cy="55399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gn="ctr">
              <a:lnSpc>
                <a:spcPct val="100000"/>
              </a:lnSpc>
            </a:pPr>
            <a:r>
              <a:rPr lang="zh-CN" altLang="en-US" sz="1800" b="1" dirty="0">
                <a:solidFill>
                  <a:schemeClr val="bg1"/>
                </a:solidFill>
              </a:rPr>
              <a:t>Core products</a:t>
            </a:r>
            <a:endParaRPr lang="en-US" altLang="zh-CN" sz="1800" b="1" dirty="0">
              <a:solidFill>
                <a:schemeClr val="bg1"/>
              </a:solidFill>
            </a:endParaRPr>
          </a:p>
        </p:txBody>
      </p:sp>
      <p:sp>
        <p:nvSpPr>
          <p:cNvPr id="66" name="圆角矩形 65"/>
          <p:cNvSpPr/>
          <p:nvPr/>
        </p:nvSpPr>
        <p:spPr>
          <a:xfrm>
            <a:off x="4917105" y="1343473"/>
            <a:ext cx="3437649" cy="864096"/>
          </a:xfrm>
          <a:prstGeom prst="roundRect">
            <a:avLst/>
          </a:pr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p:nvSpPr>
        <p:spPr>
          <a:xfrm>
            <a:off x="4917105" y="2387712"/>
            <a:ext cx="3437649" cy="864096"/>
          </a:xfrm>
          <a:prstGeom prst="roundRect">
            <a:avLst/>
          </a:pr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圆角矩形 67"/>
          <p:cNvSpPr/>
          <p:nvPr/>
        </p:nvSpPr>
        <p:spPr>
          <a:xfrm>
            <a:off x="4917105" y="3431952"/>
            <a:ext cx="3437649" cy="864096"/>
          </a:xfrm>
          <a:prstGeom prst="roundRect">
            <a:avLst/>
          </a:pr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组合 68"/>
          <p:cNvGrpSpPr/>
          <p:nvPr/>
        </p:nvGrpSpPr>
        <p:grpSpPr>
          <a:xfrm>
            <a:off x="4742695" y="1599998"/>
            <a:ext cx="351046" cy="351046"/>
            <a:chOff x="3683368" y="2342383"/>
            <a:chExt cx="351046" cy="351046"/>
          </a:xfrm>
        </p:grpSpPr>
        <p:sp>
          <p:nvSpPr>
            <p:cNvPr id="70" name="椭圆 69"/>
            <p:cNvSpPr/>
            <p:nvPr/>
          </p:nvSpPr>
          <p:spPr>
            <a:xfrm>
              <a:off x="3683368" y="2342383"/>
              <a:ext cx="351046" cy="3510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TextBox 70"/>
            <p:cNvSpPr txBox="1"/>
            <p:nvPr/>
          </p:nvSpPr>
          <p:spPr>
            <a:xfrm>
              <a:off x="3786883" y="2348629"/>
              <a:ext cx="144016" cy="338554"/>
            </a:xfrm>
            <a:prstGeom prst="rect">
              <a:avLst/>
            </a:prstGeom>
            <a:noFill/>
          </p:spPr>
          <p:txBody>
            <a:bodyPr wrap="square" lIns="0" tIns="0" rIns="0" bIns="0" rtlCol="0">
              <a:spAutoFit/>
            </a:bodyPr>
            <a:lstStyle/>
            <a:p>
              <a:pPr algn="ctr"/>
              <a:r>
                <a:rPr lang="en-US" altLang="zh-CN" sz="2200" b="1" dirty="0">
                  <a:solidFill>
                    <a:schemeClr val="bg1"/>
                  </a:solidFill>
                  <a:latin typeface="微软雅黑" pitchFamily="34" charset="-122"/>
                  <a:ea typeface="微软雅黑" pitchFamily="34" charset="-122"/>
                </a:rPr>
                <a:t>1</a:t>
              </a:r>
              <a:endParaRPr lang="zh-CN" altLang="en-US" sz="2200" b="1" dirty="0">
                <a:solidFill>
                  <a:schemeClr val="bg1"/>
                </a:solidFill>
                <a:latin typeface="微软雅黑" pitchFamily="34" charset="-122"/>
                <a:ea typeface="微软雅黑" pitchFamily="34" charset="-122"/>
              </a:endParaRPr>
            </a:p>
          </p:txBody>
        </p:sp>
      </p:grpSp>
      <p:grpSp>
        <p:nvGrpSpPr>
          <p:cNvPr id="72" name="组合 71"/>
          <p:cNvGrpSpPr/>
          <p:nvPr/>
        </p:nvGrpSpPr>
        <p:grpSpPr>
          <a:xfrm>
            <a:off x="4742695" y="2644237"/>
            <a:ext cx="351046" cy="351046"/>
            <a:chOff x="3683368" y="2342383"/>
            <a:chExt cx="351046" cy="351046"/>
          </a:xfrm>
        </p:grpSpPr>
        <p:sp>
          <p:nvSpPr>
            <p:cNvPr id="73" name="椭圆 72"/>
            <p:cNvSpPr/>
            <p:nvPr/>
          </p:nvSpPr>
          <p:spPr>
            <a:xfrm>
              <a:off x="3683368" y="2342383"/>
              <a:ext cx="351046" cy="3510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TextBox 73"/>
            <p:cNvSpPr txBox="1"/>
            <p:nvPr/>
          </p:nvSpPr>
          <p:spPr>
            <a:xfrm>
              <a:off x="3786883" y="2348629"/>
              <a:ext cx="144016" cy="338554"/>
            </a:xfrm>
            <a:prstGeom prst="rect">
              <a:avLst/>
            </a:prstGeom>
            <a:noFill/>
          </p:spPr>
          <p:txBody>
            <a:bodyPr wrap="square" lIns="0" tIns="0" rIns="0" bIns="0" rtlCol="0">
              <a:spAutoFit/>
            </a:bodyPr>
            <a:lstStyle/>
            <a:p>
              <a:pPr algn="ctr"/>
              <a:r>
                <a:rPr lang="en-US" altLang="zh-CN" sz="2200" b="1" dirty="0">
                  <a:solidFill>
                    <a:schemeClr val="bg1"/>
                  </a:solidFill>
                  <a:latin typeface="微软雅黑" pitchFamily="34" charset="-122"/>
                  <a:ea typeface="微软雅黑" pitchFamily="34" charset="-122"/>
                </a:rPr>
                <a:t>2</a:t>
              </a:r>
              <a:endParaRPr lang="zh-CN" altLang="en-US" sz="2200" b="1" dirty="0">
                <a:solidFill>
                  <a:schemeClr val="bg1"/>
                </a:solidFill>
                <a:latin typeface="微软雅黑" pitchFamily="34" charset="-122"/>
                <a:ea typeface="微软雅黑" pitchFamily="34" charset="-122"/>
              </a:endParaRPr>
            </a:p>
          </p:txBody>
        </p:sp>
      </p:grpSp>
      <p:grpSp>
        <p:nvGrpSpPr>
          <p:cNvPr id="75" name="组合 74"/>
          <p:cNvGrpSpPr/>
          <p:nvPr/>
        </p:nvGrpSpPr>
        <p:grpSpPr>
          <a:xfrm>
            <a:off x="4742695" y="3688477"/>
            <a:ext cx="351046" cy="351046"/>
            <a:chOff x="3683368" y="2342383"/>
            <a:chExt cx="351046" cy="351046"/>
          </a:xfrm>
        </p:grpSpPr>
        <p:sp>
          <p:nvSpPr>
            <p:cNvPr id="76" name="椭圆 75"/>
            <p:cNvSpPr/>
            <p:nvPr/>
          </p:nvSpPr>
          <p:spPr>
            <a:xfrm>
              <a:off x="3683368" y="2342383"/>
              <a:ext cx="351046" cy="3510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TextBox 76"/>
            <p:cNvSpPr txBox="1"/>
            <p:nvPr/>
          </p:nvSpPr>
          <p:spPr>
            <a:xfrm>
              <a:off x="3786883" y="2348629"/>
              <a:ext cx="144016" cy="338554"/>
            </a:xfrm>
            <a:prstGeom prst="rect">
              <a:avLst/>
            </a:prstGeom>
            <a:noFill/>
          </p:spPr>
          <p:txBody>
            <a:bodyPr wrap="square" lIns="0" tIns="0" rIns="0" bIns="0" rtlCol="0">
              <a:spAutoFit/>
            </a:bodyPr>
            <a:lstStyle/>
            <a:p>
              <a:pPr algn="ctr"/>
              <a:r>
                <a:rPr lang="en-US" altLang="zh-CN" sz="2200" b="1" dirty="0">
                  <a:solidFill>
                    <a:schemeClr val="bg1"/>
                  </a:solidFill>
                  <a:latin typeface="微软雅黑" pitchFamily="34" charset="-122"/>
                  <a:ea typeface="微软雅黑" pitchFamily="34" charset="-122"/>
                </a:rPr>
                <a:t>3</a:t>
              </a:r>
              <a:endParaRPr lang="zh-CN" altLang="en-US" sz="2200" b="1" dirty="0">
                <a:solidFill>
                  <a:schemeClr val="bg1"/>
                </a:solidFill>
                <a:latin typeface="微软雅黑" pitchFamily="34" charset="-122"/>
                <a:ea typeface="微软雅黑" pitchFamily="34" charset="-122"/>
              </a:endParaRPr>
            </a:p>
          </p:txBody>
        </p:sp>
      </p:grpSp>
      <p:sp>
        <p:nvSpPr>
          <p:cNvPr id="78" name="TextBox 77"/>
          <p:cNvSpPr txBox="1"/>
          <p:nvPr/>
        </p:nvSpPr>
        <p:spPr>
          <a:xfrm>
            <a:off x="5207301" y="1525453"/>
            <a:ext cx="2941847" cy="65261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900" b="1" dirty="0"/>
              <a:t>Product Description 1</a:t>
            </a:r>
            <a:r>
              <a:rPr lang="en-US" altLang="zh-CN" sz="900" dirty="0"/>
              <a:t>......</a:t>
            </a:r>
            <a:r>
              <a:rPr lang="zh-CN" altLang="en-US" sz="900" dirty="0"/>
              <a:t>Click to enter the specific text of this column, concise description of the content, this is a concept illustration, please modify according to your specific content as appropriate</a:t>
            </a:r>
            <a:endParaRPr lang="en-US" altLang="zh-CN" sz="900" dirty="0"/>
          </a:p>
        </p:txBody>
      </p:sp>
      <p:sp>
        <p:nvSpPr>
          <p:cNvPr id="79" name="TextBox 78"/>
          <p:cNvSpPr txBox="1"/>
          <p:nvPr/>
        </p:nvSpPr>
        <p:spPr>
          <a:xfrm>
            <a:off x="5207301" y="2569692"/>
            <a:ext cx="2941847" cy="65261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900" b="1" dirty="0"/>
              <a:t>Product Description 2</a:t>
            </a:r>
            <a:r>
              <a:rPr lang="en-US" altLang="zh-CN" sz="900" dirty="0"/>
              <a:t>......</a:t>
            </a:r>
            <a:r>
              <a:rPr lang="zh-CN" altLang="en-US" sz="900" dirty="0"/>
              <a:t>Click to enter the specific text of this column, concise description of the content, this is a concept illustration, please modify according to your specific content as appropriate</a:t>
            </a:r>
            <a:endParaRPr lang="en-US" altLang="zh-CN" sz="900" dirty="0"/>
          </a:p>
        </p:txBody>
      </p:sp>
      <p:sp>
        <p:nvSpPr>
          <p:cNvPr id="80" name="TextBox 79"/>
          <p:cNvSpPr txBox="1"/>
          <p:nvPr/>
        </p:nvSpPr>
        <p:spPr>
          <a:xfrm>
            <a:off x="5207301" y="3613932"/>
            <a:ext cx="2941847" cy="65261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900" b="1" dirty="0"/>
              <a:t>Product Description 3</a:t>
            </a:r>
            <a:r>
              <a:rPr lang="en-US" altLang="zh-CN" sz="900" dirty="0"/>
              <a:t>......</a:t>
            </a:r>
            <a:r>
              <a:rPr lang="zh-CN" altLang="en-US" sz="900" dirty="0"/>
              <a:t>Click to enter the specific text of this column, concise description of the content, this is a concept illustration, please modify according to your specific content as appropriate</a:t>
            </a:r>
            <a:endParaRPr lang="en-US" altLang="zh-CN" sz="900" dirty="0"/>
          </a:p>
        </p:txBody>
      </p:sp>
      <p:sp>
        <p:nvSpPr>
          <p:cNvPr id="38" name="KSO_Shape"/>
          <p:cNvSpPr>
            <a:spLocks/>
          </p:cNvSpPr>
          <p:nvPr/>
        </p:nvSpPr>
        <p:spPr bwMode="auto">
          <a:xfrm>
            <a:off x="272950" y="138463"/>
            <a:ext cx="305693" cy="259839"/>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3326949871"/>
      </p:ext>
    </p:extLst>
  </p:cSld>
  <p:clrMapOvr>
    <a:masterClrMapping/>
  </p:clrMapOvr>
  <mc:AlternateContent xmlns:mc="http://schemas.openxmlformats.org/markup-compatibility/2006" xmlns:p14="http://schemas.microsoft.com/office/powerpoint/2010/main">
    <mc:Choice Requires="p14">
      <p:transition spd="slow" p14:dur="1400" advClick="0" advTm="0">
        <p:blinds/>
      </p:transition>
    </mc:Choice>
    <mc:Fallback xmlns="">
      <p:transition spd="slow" advClick="0" advTm="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64" presetClass="path" presetSubtype="0" accel="50000" decel="50000" fill="hold" grpId="1" nodeType="withEffect">
                                  <p:stCondLst>
                                    <p:cond delay="0"/>
                                  </p:stCondLst>
                                  <p:childTnLst>
                                    <p:animMotion origin="layout" path="M 4.72222E-6 0.16605 L 4.72222E-6 1.48148E-6 " pathEditMode="relative" rAng="0" ptsTypes="AA">
                                      <p:cBhvr>
                                        <p:cTn id="19" dur="500" fill="hold"/>
                                        <p:tgtEl>
                                          <p:spTgt spid="11"/>
                                        </p:tgtEl>
                                        <p:attrNameLst>
                                          <p:attrName>ppt_x</p:attrName>
                                          <p:attrName>ppt_y</p:attrName>
                                        </p:attrNameLst>
                                      </p:cBhvr>
                                      <p:rCtr x="0" y="-8302"/>
                                    </p:animMotion>
                                  </p:childTnLst>
                                </p:cTn>
                              </p:par>
                              <p:par>
                                <p:cTn id="20" presetID="1" presetClass="entr" presetSubtype="0" fill="hold" grpId="0" nodeType="withEffect">
                                  <p:stCondLst>
                                    <p:cond delay="200"/>
                                  </p:stCondLst>
                                  <p:childTnLst>
                                    <p:set>
                                      <p:cBhvr>
                                        <p:cTn id="21" dur="1" fill="hold">
                                          <p:stCondLst>
                                            <p:cond delay="0"/>
                                          </p:stCondLst>
                                        </p:cTn>
                                        <p:tgtEl>
                                          <p:spTgt spid="50"/>
                                        </p:tgtEl>
                                        <p:attrNameLst>
                                          <p:attrName>style.visibility</p:attrName>
                                        </p:attrNameLst>
                                      </p:cBhvr>
                                      <p:to>
                                        <p:strVal val="visible"/>
                                      </p:to>
                                    </p:set>
                                  </p:childTnLst>
                                </p:cTn>
                              </p:par>
                              <p:par>
                                <p:cTn id="22" presetID="64" presetClass="path" presetSubtype="0" accel="50000" decel="50000" fill="hold" grpId="1" nodeType="withEffect">
                                  <p:stCondLst>
                                    <p:cond delay="200"/>
                                  </p:stCondLst>
                                  <p:childTnLst>
                                    <p:animMotion origin="layout" path="M -0.06631 0.11852 L -4.72222E-6 -3.95062E-6 " pathEditMode="relative" rAng="0" ptsTypes="AA">
                                      <p:cBhvr>
                                        <p:cTn id="23" dur="500" fill="hold"/>
                                        <p:tgtEl>
                                          <p:spTgt spid="50"/>
                                        </p:tgtEl>
                                        <p:attrNameLst>
                                          <p:attrName>ppt_x</p:attrName>
                                          <p:attrName>ppt_y</p:attrName>
                                        </p:attrNameLst>
                                      </p:cBhvr>
                                      <p:rCtr x="3316" y="-5926"/>
                                    </p:animMotion>
                                  </p:childTnLst>
                                </p:cTn>
                              </p:par>
                              <p:par>
                                <p:cTn id="24" presetID="1" presetClass="entr" presetSubtype="0" fill="hold" grpId="0" nodeType="withEffect">
                                  <p:stCondLst>
                                    <p:cond delay="400"/>
                                  </p:stCondLst>
                                  <p:childTnLst>
                                    <p:set>
                                      <p:cBhvr>
                                        <p:cTn id="25" dur="1" fill="hold">
                                          <p:stCondLst>
                                            <p:cond delay="0"/>
                                          </p:stCondLst>
                                        </p:cTn>
                                        <p:tgtEl>
                                          <p:spTgt spid="47"/>
                                        </p:tgtEl>
                                        <p:attrNameLst>
                                          <p:attrName>style.visibility</p:attrName>
                                        </p:attrNameLst>
                                      </p:cBhvr>
                                      <p:to>
                                        <p:strVal val="visible"/>
                                      </p:to>
                                    </p:set>
                                  </p:childTnLst>
                                </p:cTn>
                              </p:par>
                              <p:par>
                                <p:cTn id="26" presetID="64" presetClass="path" presetSubtype="0" accel="50000" decel="50000" fill="hold" grpId="1" nodeType="withEffect">
                                  <p:stCondLst>
                                    <p:cond delay="400"/>
                                  </p:stCondLst>
                                  <p:childTnLst>
                                    <p:animMotion origin="layout" path="M -0.09427 -0.00061 L 1.11111E-6 -3.82716E-6 " pathEditMode="relative" rAng="0" ptsTypes="AA">
                                      <p:cBhvr>
                                        <p:cTn id="27" dur="500" fill="hold"/>
                                        <p:tgtEl>
                                          <p:spTgt spid="47"/>
                                        </p:tgtEl>
                                        <p:attrNameLst>
                                          <p:attrName>ppt_x</p:attrName>
                                          <p:attrName>ppt_y</p:attrName>
                                        </p:attrNameLst>
                                      </p:cBhvr>
                                      <p:rCtr x="4705" y="31"/>
                                    </p:animMotion>
                                  </p:childTnLst>
                                </p:cTn>
                              </p:par>
                              <p:par>
                                <p:cTn id="28" presetID="1" presetClass="entr" presetSubtype="0" fill="hold" grpId="0" nodeType="withEffect">
                                  <p:stCondLst>
                                    <p:cond delay="600"/>
                                  </p:stCondLst>
                                  <p:childTnLst>
                                    <p:set>
                                      <p:cBhvr>
                                        <p:cTn id="29" dur="1" fill="hold">
                                          <p:stCondLst>
                                            <p:cond delay="0"/>
                                          </p:stCondLst>
                                        </p:cTn>
                                        <p:tgtEl>
                                          <p:spTgt spid="53"/>
                                        </p:tgtEl>
                                        <p:attrNameLst>
                                          <p:attrName>style.visibility</p:attrName>
                                        </p:attrNameLst>
                                      </p:cBhvr>
                                      <p:to>
                                        <p:strVal val="visible"/>
                                      </p:to>
                                    </p:set>
                                  </p:childTnLst>
                                </p:cTn>
                              </p:par>
                              <p:par>
                                <p:cTn id="30" presetID="64" presetClass="path" presetSubtype="0" accel="50000" decel="50000" fill="hold" grpId="1" nodeType="withEffect">
                                  <p:stCondLst>
                                    <p:cond delay="600"/>
                                  </p:stCondLst>
                                  <p:childTnLst>
                                    <p:animMotion origin="layout" path="M -0.06631 -0.11882 L -4.72222E-6 -3.7037E-6 " pathEditMode="relative" rAng="0" ptsTypes="AA">
                                      <p:cBhvr>
                                        <p:cTn id="31" dur="500" fill="hold"/>
                                        <p:tgtEl>
                                          <p:spTgt spid="53"/>
                                        </p:tgtEl>
                                        <p:attrNameLst>
                                          <p:attrName>ppt_x</p:attrName>
                                          <p:attrName>ppt_y</p:attrName>
                                        </p:attrNameLst>
                                      </p:cBhvr>
                                      <p:rCtr x="3316" y="5926"/>
                                    </p:animMotion>
                                  </p:childTnLst>
                                </p:cTn>
                              </p:par>
                              <p:par>
                                <p:cTn id="32" presetID="1" presetClass="entr" presetSubtype="0" fill="hold" grpId="0" nodeType="withEffect">
                                  <p:stCondLst>
                                    <p:cond delay="800"/>
                                  </p:stCondLst>
                                  <p:childTnLst>
                                    <p:set>
                                      <p:cBhvr>
                                        <p:cTn id="33" dur="1" fill="hold">
                                          <p:stCondLst>
                                            <p:cond delay="0"/>
                                          </p:stCondLst>
                                        </p:cTn>
                                        <p:tgtEl>
                                          <p:spTgt spid="45"/>
                                        </p:tgtEl>
                                        <p:attrNameLst>
                                          <p:attrName>style.visibility</p:attrName>
                                        </p:attrNameLst>
                                      </p:cBhvr>
                                      <p:to>
                                        <p:strVal val="visible"/>
                                      </p:to>
                                    </p:set>
                                  </p:childTnLst>
                                </p:cTn>
                              </p:par>
                              <p:par>
                                <p:cTn id="34" presetID="64" presetClass="path" presetSubtype="0" accel="50000" decel="50000" fill="hold" grpId="1" nodeType="withEffect">
                                  <p:stCondLst>
                                    <p:cond delay="800"/>
                                  </p:stCondLst>
                                  <p:childTnLst>
                                    <p:animMotion origin="layout" path="M -0.00053 -0.16728 L 4.72222E-6 8.64198E-7 " pathEditMode="relative" rAng="0" ptsTypes="AA">
                                      <p:cBhvr>
                                        <p:cTn id="35" dur="500" fill="hold"/>
                                        <p:tgtEl>
                                          <p:spTgt spid="45"/>
                                        </p:tgtEl>
                                        <p:attrNameLst>
                                          <p:attrName>ppt_x</p:attrName>
                                          <p:attrName>ppt_y</p:attrName>
                                        </p:attrNameLst>
                                      </p:cBhvr>
                                      <p:rCtr x="17" y="8364"/>
                                    </p:animMotion>
                                  </p:childTnLst>
                                </p:cTn>
                              </p:par>
                              <p:par>
                                <p:cTn id="36" presetID="1" presetClass="entr" presetSubtype="0" fill="hold" grpId="0" nodeType="withEffect">
                                  <p:stCondLst>
                                    <p:cond delay="1000"/>
                                  </p:stCondLst>
                                  <p:childTnLst>
                                    <p:set>
                                      <p:cBhvr>
                                        <p:cTn id="37" dur="1" fill="hold">
                                          <p:stCondLst>
                                            <p:cond delay="0"/>
                                          </p:stCondLst>
                                        </p:cTn>
                                        <p:tgtEl>
                                          <p:spTgt spid="51"/>
                                        </p:tgtEl>
                                        <p:attrNameLst>
                                          <p:attrName>style.visibility</p:attrName>
                                        </p:attrNameLst>
                                      </p:cBhvr>
                                      <p:to>
                                        <p:strVal val="visible"/>
                                      </p:to>
                                    </p:set>
                                  </p:childTnLst>
                                </p:cTn>
                              </p:par>
                              <p:par>
                                <p:cTn id="38" presetID="64" presetClass="path" presetSubtype="0" accel="50000" decel="50000" fill="hold" grpId="1" nodeType="withEffect">
                                  <p:stCondLst>
                                    <p:cond delay="1000"/>
                                  </p:stCondLst>
                                  <p:childTnLst>
                                    <p:animMotion origin="layout" path="M 0.06597 -0.11882 L -2.22222E-6 -3.7037E-6 " pathEditMode="relative" rAng="0" ptsTypes="AA">
                                      <p:cBhvr>
                                        <p:cTn id="39" dur="500" fill="hold"/>
                                        <p:tgtEl>
                                          <p:spTgt spid="51"/>
                                        </p:tgtEl>
                                        <p:attrNameLst>
                                          <p:attrName>ppt_x</p:attrName>
                                          <p:attrName>ppt_y</p:attrName>
                                        </p:attrNameLst>
                                      </p:cBhvr>
                                      <p:rCtr x="-3299" y="5926"/>
                                    </p:animMotion>
                                  </p:childTnLst>
                                </p:cTn>
                              </p:par>
                              <p:par>
                                <p:cTn id="40" presetID="1" presetClass="entr" presetSubtype="0" fill="hold" grpId="0" nodeType="withEffect">
                                  <p:stCondLst>
                                    <p:cond delay="1200"/>
                                  </p:stCondLst>
                                  <p:childTnLst>
                                    <p:set>
                                      <p:cBhvr>
                                        <p:cTn id="41" dur="1" fill="hold">
                                          <p:stCondLst>
                                            <p:cond delay="0"/>
                                          </p:stCondLst>
                                        </p:cTn>
                                        <p:tgtEl>
                                          <p:spTgt spid="48"/>
                                        </p:tgtEl>
                                        <p:attrNameLst>
                                          <p:attrName>style.visibility</p:attrName>
                                        </p:attrNameLst>
                                      </p:cBhvr>
                                      <p:to>
                                        <p:strVal val="visible"/>
                                      </p:to>
                                    </p:set>
                                  </p:childTnLst>
                                </p:cTn>
                              </p:par>
                              <p:par>
                                <p:cTn id="42" presetID="64" presetClass="path" presetSubtype="0" accel="50000" decel="50000" fill="hold" grpId="1" nodeType="withEffect">
                                  <p:stCondLst>
                                    <p:cond delay="1200"/>
                                  </p:stCondLst>
                                  <p:childTnLst>
                                    <p:animMotion origin="layout" path="M 0.09375 -0.0003 L 1.94444E-6 -3.82716E-6 " pathEditMode="relative" rAng="0" ptsTypes="AA">
                                      <p:cBhvr>
                                        <p:cTn id="43" dur="500" fill="hold"/>
                                        <p:tgtEl>
                                          <p:spTgt spid="48"/>
                                        </p:tgtEl>
                                        <p:attrNameLst>
                                          <p:attrName>ppt_x</p:attrName>
                                          <p:attrName>ppt_y</p:attrName>
                                        </p:attrNameLst>
                                      </p:cBhvr>
                                      <p:rCtr x="-4688" y="0"/>
                                    </p:animMotion>
                                  </p:childTnLst>
                                </p:cTn>
                              </p:par>
                              <p:par>
                                <p:cTn id="44" presetID="1" presetClass="entr" presetSubtype="0" fill="hold" grpId="0" nodeType="withEffect">
                                  <p:stCondLst>
                                    <p:cond delay="1400"/>
                                  </p:stCondLst>
                                  <p:childTnLst>
                                    <p:set>
                                      <p:cBhvr>
                                        <p:cTn id="45" dur="1" fill="hold">
                                          <p:stCondLst>
                                            <p:cond delay="0"/>
                                          </p:stCondLst>
                                        </p:cTn>
                                        <p:tgtEl>
                                          <p:spTgt spid="54"/>
                                        </p:tgtEl>
                                        <p:attrNameLst>
                                          <p:attrName>style.visibility</p:attrName>
                                        </p:attrNameLst>
                                      </p:cBhvr>
                                      <p:to>
                                        <p:strVal val="visible"/>
                                      </p:to>
                                    </p:set>
                                  </p:childTnLst>
                                </p:cTn>
                              </p:par>
                              <p:par>
                                <p:cTn id="46" presetID="64" presetClass="path" presetSubtype="0" accel="50000" decel="50000" fill="hold" grpId="1" nodeType="withEffect">
                                  <p:stCondLst>
                                    <p:cond delay="1400"/>
                                  </p:stCondLst>
                                  <p:childTnLst>
                                    <p:animMotion origin="layout" path="M 0.06615 0.1176 L -2.22222E-6 -3.95062E-6 " pathEditMode="relative" rAng="0" ptsTypes="AA">
                                      <p:cBhvr>
                                        <p:cTn id="47" dur="500" fill="hold"/>
                                        <p:tgtEl>
                                          <p:spTgt spid="54"/>
                                        </p:tgtEl>
                                        <p:attrNameLst>
                                          <p:attrName>ppt_x</p:attrName>
                                          <p:attrName>ppt_y</p:attrName>
                                        </p:attrNameLst>
                                      </p:cBhvr>
                                      <p:rCtr x="-3316" y="-5895"/>
                                    </p:animMotion>
                                  </p:childTnLst>
                                </p:cTn>
                              </p:par>
                            </p:childTnLst>
                          </p:cTn>
                        </p:par>
                        <p:par>
                          <p:cTn id="48" fill="hold">
                            <p:stCondLst>
                              <p:cond delay="2400"/>
                            </p:stCondLst>
                            <p:childTnLst>
                              <p:par>
                                <p:cTn id="49" presetID="1" presetClass="entr" presetSubtype="0" fill="hold" grpId="1" nodeType="after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64" presetClass="path" presetSubtype="0" accel="50000" decel="50000" fill="hold" grpId="0" nodeType="withEffect">
                                  <p:stCondLst>
                                    <p:cond delay="0"/>
                                  </p:stCondLst>
                                  <p:childTnLst>
                                    <p:animMotion origin="layout" path="M -1.66667E-6 0.25432 L -1.66667E-6 -1.48148E-6 " pathEditMode="relative" rAng="0" ptsTypes="AA">
                                      <p:cBhvr>
                                        <p:cTn id="52" dur="500" fill="hold"/>
                                        <p:tgtEl>
                                          <p:spTgt spid="25"/>
                                        </p:tgtEl>
                                        <p:attrNameLst>
                                          <p:attrName>ppt_x</p:attrName>
                                          <p:attrName>ppt_y</p:attrName>
                                        </p:attrNameLst>
                                      </p:cBhvr>
                                      <p:rCtr x="0" y="-12716"/>
                                    </p:animMotion>
                                  </p:childTnLst>
                                </p:cTn>
                              </p:par>
                              <p:par>
                                <p:cTn id="53" presetID="1" presetClass="entr" presetSubtype="0" fill="hold" grpId="1" nodeType="withEffect">
                                  <p:stCondLst>
                                    <p:cond delay="200"/>
                                  </p:stCondLst>
                                  <p:childTnLst>
                                    <p:set>
                                      <p:cBhvr>
                                        <p:cTn id="54" dur="1" fill="hold">
                                          <p:stCondLst>
                                            <p:cond delay="0"/>
                                          </p:stCondLst>
                                        </p:cTn>
                                        <p:tgtEl>
                                          <p:spTgt spid="39"/>
                                        </p:tgtEl>
                                        <p:attrNameLst>
                                          <p:attrName>style.visibility</p:attrName>
                                        </p:attrNameLst>
                                      </p:cBhvr>
                                      <p:to>
                                        <p:strVal val="visible"/>
                                      </p:to>
                                    </p:set>
                                  </p:childTnLst>
                                </p:cTn>
                              </p:par>
                              <p:par>
                                <p:cTn id="55" presetID="64" presetClass="path" presetSubtype="0" accel="50000" decel="50000" fill="hold" grpId="0" nodeType="withEffect">
                                  <p:stCondLst>
                                    <p:cond delay="200"/>
                                  </p:stCondLst>
                                  <p:childTnLst>
                                    <p:animMotion origin="layout" path="M -0.10086 0.17994 L -4.16667E-6 -4.19753E-6 " pathEditMode="relative" rAng="0" ptsTypes="AA">
                                      <p:cBhvr>
                                        <p:cTn id="56" dur="500" fill="hold"/>
                                        <p:tgtEl>
                                          <p:spTgt spid="39"/>
                                        </p:tgtEl>
                                        <p:attrNameLst>
                                          <p:attrName>ppt_x</p:attrName>
                                          <p:attrName>ppt_y</p:attrName>
                                        </p:attrNameLst>
                                      </p:cBhvr>
                                      <p:rCtr x="5035" y="-9012"/>
                                    </p:animMotion>
                                  </p:childTnLst>
                                </p:cTn>
                              </p:par>
                              <p:par>
                                <p:cTn id="57" presetID="1" presetClass="entr" presetSubtype="0" fill="hold" grpId="1" nodeType="withEffect">
                                  <p:stCondLst>
                                    <p:cond delay="400"/>
                                  </p:stCondLst>
                                  <p:childTnLst>
                                    <p:set>
                                      <p:cBhvr>
                                        <p:cTn id="58" dur="1" fill="hold">
                                          <p:stCondLst>
                                            <p:cond delay="0"/>
                                          </p:stCondLst>
                                        </p:cTn>
                                        <p:tgtEl>
                                          <p:spTgt spid="36"/>
                                        </p:tgtEl>
                                        <p:attrNameLst>
                                          <p:attrName>style.visibility</p:attrName>
                                        </p:attrNameLst>
                                      </p:cBhvr>
                                      <p:to>
                                        <p:strVal val="visible"/>
                                      </p:to>
                                    </p:set>
                                  </p:childTnLst>
                                </p:cTn>
                              </p:par>
                              <p:par>
                                <p:cTn id="59" presetID="64" presetClass="path" presetSubtype="0" accel="50000" decel="50000" fill="hold" grpId="0" nodeType="withEffect">
                                  <p:stCondLst>
                                    <p:cond delay="400"/>
                                  </p:stCondLst>
                                  <p:childTnLst>
                                    <p:animMotion origin="layout" path="M -0.14254 0.00031 L 2.77778E-6 -3.82716E-6 " pathEditMode="relative" rAng="0" ptsTypes="AA">
                                      <p:cBhvr>
                                        <p:cTn id="60" dur="500" fill="hold"/>
                                        <p:tgtEl>
                                          <p:spTgt spid="36"/>
                                        </p:tgtEl>
                                        <p:attrNameLst>
                                          <p:attrName>ppt_x</p:attrName>
                                          <p:attrName>ppt_y</p:attrName>
                                        </p:attrNameLst>
                                      </p:cBhvr>
                                      <p:rCtr x="7118" y="-31"/>
                                    </p:animMotion>
                                  </p:childTnLst>
                                </p:cTn>
                              </p:par>
                              <p:par>
                                <p:cTn id="61" presetID="1" presetClass="entr" presetSubtype="0" fill="hold" grpId="1" nodeType="withEffect">
                                  <p:stCondLst>
                                    <p:cond delay="600"/>
                                  </p:stCondLst>
                                  <p:childTnLst>
                                    <p:set>
                                      <p:cBhvr>
                                        <p:cTn id="62" dur="1" fill="hold">
                                          <p:stCondLst>
                                            <p:cond delay="0"/>
                                          </p:stCondLst>
                                        </p:cTn>
                                        <p:tgtEl>
                                          <p:spTgt spid="42"/>
                                        </p:tgtEl>
                                        <p:attrNameLst>
                                          <p:attrName>style.visibility</p:attrName>
                                        </p:attrNameLst>
                                      </p:cBhvr>
                                      <p:to>
                                        <p:strVal val="visible"/>
                                      </p:to>
                                    </p:set>
                                  </p:childTnLst>
                                </p:cTn>
                              </p:par>
                              <p:par>
                                <p:cTn id="63" presetID="64" presetClass="path" presetSubtype="0" accel="50000" decel="50000" fill="hold" grpId="0" nodeType="withEffect">
                                  <p:stCondLst>
                                    <p:cond delay="600"/>
                                  </p:stCondLst>
                                  <p:childTnLst>
                                    <p:animMotion origin="layout" path="M -0.10173 -0.17993 L -4.16667E-6 -3.45679E-6 " pathEditMode="relative" rAng="0" ptsTypes="AA">
                                      <p:cBhvr>
                                        <p:cTn id="64" dur="500" fill="hold"/>
                                        <p:tgtEl>
                                          <p:spTgt spid="42"/>
                                        </p:tgtEl>
                                        <p:attrNameLst>
                                          <p:attrName>ppt_x</p:attrName>
                                          <p:attrName>ppt_y</p:attrName>
                                        </p:attrNameLst>
                                      </p:cBhvr>
                                      <p:rCtr x="5087" y="8981"/>
                                    </p:animMotion>
                                  </p:childTnLst>
                                </p:cTn>
                              </p:par>
                              <p:par>
                                <p:cTn id="65" presetID="1" presetClass="entr" presetSubtype="0" fill="hold" grpId="1" nodeType="withEffect">
                                  <p:stCondLst>
                                    <p:cond delay="800"/>
                                  </p:stCondLst>
                                  <p:childTnLst>
                                    <p:set>
                                      <p:cBhvr>
                                        <p:cTn id="66" dur="1" fill="hold">
                                          <p:stCondLst>
                                            <p:cond delay="0"/>
                                          </p:stCondLst>
                                        </p:cTn>
                                        <p:tgtEl>
                                          <p:spTgt spid="34"/>
                                        </p:tgtEl>
                                        <p:attrNameLst>
                                          <p:attrName>style.visibility</p:attrName>
                                        </p:attrNameLst>
                                      </p:cBhvr>
                                      <p:to>
                                        <p:strVal val="visible"/>
                                      </p:to>
                                    </p:set>
                                  </p:childTnLst>
                                </p:cTn>
                              </p:par>
                              <p:par>
                                <p:cTn id="67" presetID="64" presetClass="path" presetSubtype="0" accel="50000" decel="50000" fill="hold" grpId="0" nodeType="withEffect">
                                  <p:stCondLst>
                                    <p:cond delay="800"/>
                                  </p:stCondLst>
                                  <p:childTnLst>
                                    <p:animMotion origin="layout" path="M -0.00069 -0.25432 L -1.66667E-6 3.82716E-6 " pathEditMode="relative" rAng="0" ptsTypes="AA">
                                      <p:cBhvr>
                                        <p:cTn id="68" dur="500" fill="hold"/>
                                        <p:tgtEl>
                                          <p:spTgt spid="34"/>
                                        </p:tgtEl>
                                        <p:attrNameLst>
                                          <p:attrName>ppt_x</p:attrName>
                                          <p:attrName>ppt_y</p:attrName>
                                        </p:attrNameLst>
                                      </p:cBhvr>
                                      <p:rCtr x="35" y="12716"/>
                                    </p:animMotion>
                                  </p:childTnLst>
                                </p:cTn>
                              </p:par>
                              <p:par>
                                <p:cTn id="69" presetID="1" presetClass="entr" presetSubtype="0" fill="hold" grpId="1" nodeType="withEffect">
                                  <p:stCondLst>
                                    <p:cond delay="1000"/>
                                  </p:stCondLst>
                                  <p:childTnLst>
                                    <p:set>
                                      <p:cBhvr>
                                        <p:cTn id="70" dur="1" fill="hold">
                                          <p:stCondLst>
                                            <p:cond delay="0"/>
                                          </p:stCondLst>
                                        </p:cTn>
                                        <p:tgtEl>
                                          <p:spTgt spid="40"/>
                                        </p:tgtEl>
                                        <p:attrNameLst>
                                          <p:attrName>style.visibility</p:attrName>
                                        </p:attrNameLst>
                                      </p:cBhvr>
                                      <p:to>
                                        <p:strVal val="visible"/>
                                      </p:to>
                                    </p:set>
                                  </p:childTnLst>
                                </p:cTn>
                              </p:par>
                              <p:par>
                                <p:cTn id="71" presetID="64" presetClass="path" presetSubtype="0" accel="50000" decel="50000" fill="hold" grpId="0" nodeType="withEffect">
                                  <p:stCondLst>
                                    <p:cond delay="1000"/>
                                  </p:stCondLst>
                                  <p:childTnLst>
                                    <p:animMotion origin="layout" path="M 0.1007 -0.17963 L -8.33333E-7 -3.45679E-6 " pathEditMode="relative" rAng="0" ptsTypes="AA">
                                      <p:cBhvr>
                                        <p:cTn id="72" dur="500" fill="hold"/>
                                        <p:tgtEl>
                                          <p:spTgt spid="40"/>
                                        </p:tgtEl>
                                        <p:attrNameLst>
                                          <p:attrName>ppt_x</p:attrName>
                                          <p:attrName>ppt_y</p:attrName>
                                        </p:attrNameLst>
                                      </p:cBhvr>
                                      <p:rCtr x="-5035" y="8981"/>
                                    </p:animMotion>
                                  </p:childTnLst>
                                </p:cTn>
                              </p:par>
                              <p:par>
                                <p:cTn id="73" presetID="1" presetClass="entr" presetSubtype="0" fill="hold" grpId="1" nodeType="withEffect">
                                  <p:stCondLst>
                                    <p:cond delay="1200"/>
                                  </p:stCondLst>
                                  <p:childTnLst>
                                    <p:set>
                                      <p:cBhvr>
                                        <p:cTn id="74" dur="1" fill="hold">
                                          <p:stCondLst>
                                            <p:cond delay="0"/>
                                          </p:stCondLst>
                                        </p:cTn>
                                        <p:tgtEl>
                                          <p:spTgt spid="37"/>
                                        </p:tgtEl>
                                        <p:attrNameLst>
                                          <p:attrName>style.visibility</p:attrName>
                                        </p:attrNameLst>
                                      </p:cBhvr>
                                      <p:to>
                                        <p:strVal val="visible"/>
                                      </p:to>
                                    </p:set>
                                  </p:childTnLst>
                                </p:cTn>
                              </p:par>
                              <p:par>
                                <p:cTn id="75" presetID="64" presetClass="path" presetSubtype="0" accel="50000" decel="50000" fill="hold" grpId="0" nodeType="withEffect">
                                  <p:stCondLst>
                                    <p:cond delay="1200"/>
                                  </p:stCondLst>
                                  <p:childTnLst>
                                    <p:animMotion origin="layout" path="M 0.14167 -0.0003 L 2.77778E-7 -3.82716E-6 " pathEditMode="relative" rAng="0" ptsTypes="AA">
                                      <p:cBhvr>
                                        <p:cTn id="76" dur="500" fill="hold"/>
                                        <p:tgtEl>
                                          <p:spTgt spid="37"/>
                                        </p:tgtEl>
                                        <p:attrNameLst>
                                          <p:attrName>ppt_x</p:attrName>
                                          <p:attrName>ppt_y</p:attrName>
                                        </p:attrNameLst>
                                      </p:cBhvr>
                                      <p:rCtr x="-7083" y="0"/>
                                    </p:animMotion>
                                  </p:childTnLst>
                                </p:cTn>
                              </p:par>
                              <p:par>
                                <p:cTn id="77" presetID="1" presetClass="entr" presetSubtype="0" fill="hold" grpId="1" nodeType="withEffect">
                                  <p:stCondLst>
                                    <p:cond delay="1400"/>
                                  </p:stCondLst>
                                  <p:childTnLst>
                                    <p:set>
                                      <p:cBhvr>
                                        <p:cTn id="78" dur="1" fill="hold">
                                          <p:stCondLst>
                                            <p:cond delay="0"/>
                                          </p:stCondLst>
                                        </p:cTn>
                                        <p:tgtEl>
                                          <p:spTgt spid="43"/>
                                        </p:tgtEl>
                                        <p:attrNameLst>
                                          <p:attrName>style.visibility</p:attrName>
                                        </p:attrNameLst>
                                      </p:cBhvr>
                                      <p:to>
                                        <p:strVal val="visible"/>
                                      </p:to>
                                    </p:set>
                                  </p:childTnLst>
                                </p:cTn>
                              </p:par>
                              <p:par>
                                <p:cTn id="79" presetID="64" presetClass="path" presetSubtype="0" accel="50000" decel="50000" fill="hold" grpId="0" nodeType="withEffect">
                                  <p:stCondLst>
                                    <p:cond delay="1400"/>
                                  </p:stCondLst>
                                  <p:childTnLst>
                                    <p:animMotion origin="layout" path="M 0.10017 0.17778 L -8.33333E-7 -4.19753E-6 " pathEditMode="relative" rAng="0" ptsTypes="AA">
                                      <p:cBhvr>
                                        <p:cTn id="80" dur="500" fill="hold"/>
                                        <p:tgtEl>
                                          <p:spTgt spid="43"/>
                                        </p:tgtEl>
                                        <p:attrNameLst>
                                          <p:attrName>ppt_x</p:attrName>
                                          <p:attrName>ppt_y</p:attrName>
                                        </p:attrNameLst>
                                      </p:cBhvr>
                                      <p:rCtr x="-5017" y="-8889"/>
                                    </p:animMotion>
                                  </p:childTnLst>
                                </p:cTn>
                              </p:par>
                            </p:childTnLst>
                          </p:cTn>
                        </p:par>
                        <p:par>
                          <p:cTn id="81" fill="hold">
                            <p:stCondLst>
                              <p:cond delay="4300"/>
                            </p:stCondLst>
                            <p:childTnLst>
                              <p:par>
                                <p:cTn id="82" presetID="2" presetClass="entr" presetSubtype="2" fill="hold" grpId="0" nodeType="afterEffect">
                                  <p:stCondLst>
                                    <p:cond delay="0"/>
                                  </p:stCondLst>
                                  <p:childTnLst>
                                    <p:set>
                                      <p:cBhvr>
                                        <p:cTn id="83" dur="1" fill="hold">
                                          <p:stCondLst>
                                            <p:cond delay="0"/>
                                          </p:stCondLst>
                                        </p:cTn>
                                        <p:tgtEl>
                                          <p:spTgt spid="66"/>
                                        </p:tgtEl>
                                        <p:attrNameLst>
                                          <p:attrName>style.visibility</p:attrName>
                                        </p:attrNameLst>
                                      </p:cBhvr>
                                      <p:to>
                                        <p:strVal val="visible"/>
                                      </p:to>
                                    </p:set>
                                    <p:anim calcmode="lin" valueType="num">
                                      <p:cBhvr additive="base">
                                        <p:cTn id="84" dur="500" fill="hold"/>
                                        <p:tgtEl>
                                          <p:spTgt spid="66"/>
                                        </p:tgtEl>
                                        <p:attrNameLst>
                                          <p:attrName>ppt_x</p:attrName>
                                        </p:attrNameLst>
                                      </p:cBhvr>
                                      <p:tavLst>
                                        <p:tav tm="0">
                                          <p:val>
                                            <p:strVal val="1+#ppt_w/2"/>
                                          </p:val>
                                        </p:tav>
                                        <p:tav tm="100000">
                                          <p:val>
                                            <p:strVal val="#ppt_x"/>
                                          </p:val>
                                        </p:tav>
                                      </p:tavLst>
                                    </p:anim>
                                    <p:anim calcmode="lin" valueType="num">
                                      <p:cBhvr additive="base">
                                        <p:cTn id="85" dur="500" fill="hold"/>
                                        <p:tgtEl>
                                          <p:spTgt spid="66"/>
                                        </p:tgtEl>
                                        <p:attrNameLst>
                                          <p:attrName>ppt_y</p:attrName>
                                        </p:attrNameLst>
                                      </p:cBhvr>
                                      <p:tavLst>
                                        <p:tav tm="0">
                                          <p:val>
                                            <p:strVal val="#ppt_y"/>
                                          </p:val>
                                        </p:tav>
                                        <p:tav tm="100000">
                                          <p:val>
                                            <p:strVal val="#ppt_y"/>
                                          </p:val>
                                        </p:tav>
                                      </p:tavLst>
                                    </p:anim>
                                  </p:childTnLst>
                                </p:cTn>
                              </p:par>
                              <p:par>
                                <p:cTn id="86" presetID="2" presetClass="entr" presetSubtype="2" fill="hold" nodeType="withEffect">
                                  <p:stCondLst>
                                    <p:cond delay="0"/>
                                  </p:stCondLst>
                                  <p:childTnLst>
                                    <p:set>
                                      <p:cBhvr>
                                        <p:cTn id="87" dur="1" fill="hold">
                                          <p:stCondLst>
                                            <p:cond delay="0"/>
                                          </p:stCondLst>
                                        </p:cTn>
                                        <p:tgtEl>
                                          <p:spTgt spid="69"/>
                                        </p:tgtEl>
                                        <p:attrNameLst>
                                          <p:attrName>style.visibility</p:attrName>
                                        </p:attrNameLst>
                                      </p:cBhvr>
                                      <p:to>
                                        <p:strVal val="visible"/>
                                      </p:to>
                                    </p:set>
                                    <p:anim calcmode="lin" valueType="num">
                                      <p:cBhvr additive="base">
                                        <p:cTn id="88" dur="500" fill="hold"/>
                                        <p:tgtEl>
                                          <p:spTgt spid="69"/>
                                        </p:tgtEl>
                                        <p:attrNameLst>
                                          <p:attrName>ppt_x</p:attrName>
                                        </p:attrNameLst>
                                      </p:cBhvr>
                                      <p:tavLst>
                                        <p:tav tm="0">
                                          <p:val>
                                            <p:strVal val="1+#ppt_w/2"/>
                                          </p:val>
                                        </p:tav>
                                        <p:tav tm="100000">
                                          <p:val>
                                            <p:strVal val="#ppt_x"/>
                                          </p:val>
                                        </p:tav>
                                      </p:tavLst>
                                    </p:anim>
                                    <p:anim calcmode="lin" valueType="num">
                                      <p:cBhvr additive="base">
                                        <p:cTn id="89" dur="500" fill="hold"/>
                                        <p:tgtEl>
                                          <p:spTgt spid="69"/>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1+#ppt_w/2"/>
                                          </p:val>
                                        </p:tav>
                                        <p:tav tm="100000">
                                          <p:val>
                                            <p:strVal val="#ppt_x"/>
                                          </p:val>
                                        </p:tav>
                                      </p:tavLst>
                                    </p:anim>
                                    <p:anim calcmode="lin" valueType="num">
                                      <p:cBhvr additive="base">
                                        <p:cTn id="93" dur="500" fill="hold"/>
                                        <p:tgtEl>
                                          <p:spTgt spid="78"/>
                                        </p:tgtEl>
                                        <p:attrNameLst>
                                          <p:attrName>ppt_y</p:attrName>
                                        </p:attrNameLst>
                                      </p:cBhvr>
                                      <p:tavLst>
                                        <p:tav tm="0">
                                          <p:val>
                                            <p:strVal val="#ppt_y"/>
                                          </p:val>
                                        </p:tav>
                                        <p:tav tm="100000">
                                          <p:val>
                                            <p:strVal val="#ppt_y"/>
                                          </p:val>
                                        </p:tav>
                                      </p:tavLst>
                                    </p:anim>
                                  </p:childTnLst>
                                </p:cTn>
                              </p:par>
                              <p:par>
                                <p:cTn id="94" presetID="2" presetClass="entr" presetSubtype="2" fill="hold" grpId="0" nodeType="withEffect">
                                  <p:stCondLst>
                                    <p:cond delay="300"/>
                                  </p:stCondLst>
                                  <p:childTnLst>
                                    <p:set>
                                      <p:cBhvr>
                                        <p:cTn id="95" dur="1" fill="hold">
                                          <p:stCondLst>
                                            <p:cond delay="0"/>
                                          </p:stCondLst>
                                        </p:cTn>
                                        <p:tgtEl>
                                          <p:spTgt spid="67"/>
                                        </p:tgtEl>
                                        <p:attrNameLst>
                                          <p:attrName>style.visibility</p:attrName>
                                        </p:attrNameLst>
                                      </p:cBhvr>
                                      <p:to>
                                        <p:strVal val="visible"/>
                                      </p:to>
                                    </p:set>
                                    <p:anim calcmode="lin" valueType="num">
                                      <p:cBhvr additive="base">
                                        <p:cTn id="96" dur="500" fill="hold"/>
                                        <p:tgtEl>
                                          <p:spTgt spid="67"/>
                                        </p:tgtEl>
                                        <p:attrNameLst>
                                          <p:attrName>ppt_x</p:attrName>
                                        </p:attrNameLst>
                                      </p:cBhvr>
                                      <p:tavLst>
                                        <p:tav tm="0">
                                          <p:val>
                                            <p:strVal val="1+#ppt_w/2"/>
                                          </p:val>
                                        </p:tav>
                                        <p:tav tm="100000">
                                          <p:val>
                                            <p:strVal val="#ppt_x"/>
                                          </p:val>
                                        </p:tav>
                                      </p:tavLst>
                                    </p:anim>
                                    <p:anim calcmode="lin" valueType="num">
                                      <p:cBhvr additive="base">
                                        <p:cTn id="97" dur="500" fill="hold"/>
                                        <p:tgtEl>
                                          <p:spTgt spid="67"/>
                                        </p:tgtEl>
                                        <p:attrNameLst>
                                          <p:attrName>ppt_y</p:attrName>
                                        </p:attrNameLst>
                                      </p:cBhvr>
                                      <p:tavLst>
                                        <p:tav tm="0">
                                          <p:val>
                                            <p:strVal val="#ppt_y"/>
                                          </p:val>
                                        </p:tav>
                                        <p:tav tm="100000">
                                          <p:val>
                                            <p:strVal val="#ppt_y"/>
                                          </p:val>
                                        </p:tav>
                                      </p:tavLst>
                                    </p:anim>
                                  </p:childTnLst>
                                </p:cTn>
                              </p:par>
                              <p:par>
                                <p:cTn id="98" presetID="2" presetClass="entr" presetSubtype="2" fill="hold" nodeType="withEffect">
                                  <p:stCondLst>
                                    <p:cond delay="300"/>
                                  </p:stCondLst>
                                  <p:childTnLst>
                                    <p:set>
                                      <p:cBhvr>
                                        <p:cTn id="99" dur="1" fill="hold">
                                          <p:stCondLst>
                                            <p:cond delay="0"/>
                                          </p:stCondLst>
                                        </p:cTn>
                                        <p:tgtEl>
                                          <p:spTgt spid="72"/>
                                        </p:tgtEl>
                                        <p:attrNameLst>
                                          <p:attrName>style.visibility</p:attrName>
                                        </p:attrNameLst>
                                      </p:cBhvr>
                                      <p:to>
                                        <p:strVal val="visible"/>
                                      </p:to>
                                    </p:set>
                                    <p:anim calcmode="lin" valueType="num">
                                      <p:cBhvr additive="base">
                                        <p:cTn id="100" dur="500" fill="hold"/>
                                        <p:tgtEl>
                                          <p:spTgt spid="72"/>
                                        </p:tgtEl>
                                        <p:attrNameLst>
                                          <p:attrName>ppt_x</p:attrName>
                                        </p:attrNameLst>
                                      </p:cBhvr>
                                      <p:tavLst>
                                        <p:tav tm="0">
                                          <p:val>
                                            <p:strVal val="1+#ppt_w/2"/>
                                          </p:val>
                                        </p:tav>
                                        <p:tav tm="100000">
                                          <p:val>
                                            <p:strVal val="#ppt_x"/>
                                          </p:val>
                                        </p:tav>
                                      </p:tavLst>
                                    </p:anim>
                                    <p:anim calcmode="lin" valueType="num">
                                      <p:cBhvr additive="base">
                                        <p:cTn id="101" dur="500" fill="hold"/>
                                        <p:tgtEl>
                                          <p:spTgt spid="72"/>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300"/>
                                  </p:stCondLst>
                                  <p:childTnLst>
                                    <p:set>
                                      <p:cBhvr>
                                        <p:cTn id="103" dur="1" fill="hold">
                                          <p:stCondLst>
                                            <p:cond delay="0"/>
                                          </p:stCondLst>
                                        </p:cTn>
                                        <p:tgtEl>
                                          <p:spTgt spid="79"/>
                                        </p:tgtEl>
                                        <p:attrNameLst>
                                          <p:attrName>style.visibility</p:attrName>
                                        </p:attrNameLst>
                                      </p:cBhvr>
                                      <p:to>
                                        <p:strVal val="visible"/>
                                      </p:to>
                                    </p:set>
                                    <p:anim calcmode="lin" valueType="num">
                                      <p:cBhvr additive="base">
                                        <p:cTn id="104" dur="500" fill="hold"/>
                                        <p:tgtEl>
                                          <p:spTgt spid="79"/>
                                        </p:tgtEl>
                                        <p:attrNameLst>
                                          <p:attrName>ppt_x</p:attrName>
                                        </p:attrNameLst>
                                      </p:cBhvr>
                                      <p:tavLst>
                                        <p:tav tm="0">
                                          <p:val>
                                            <p:strVal val="1+#ppt_w/2"/>
                                          </p:val>
                                        </p:tav>
                                        <p:tav tm="100000">
                                          <p:val>
                                            <p:strVal val="#ppt_x"/>
                                          </p:val>
                                        </p:tav>
                                      </p:tavLst>
                                    </p:anim>
                                    <p:anim calcmode="lin" valueType="num">
                                      <p:cBhvr additive="base">
                                        <p:cTn id="105" dur="500" fill="hold"/>
                                        <p:tgtEl>
                                          <p:spTgt spid="79"/>
                                        </p:tgtEl>
                                        <p:attrNameLst>
                                          <p:attrName>ppt_y</p:attrName>
                                        </p:attrNameLst>
                                      </p:cBhvr>
                                      <p:tavLst>
                                        <p:tav tm="0">
                                          <p:val>
                                            <p:strVal val="#ppt_y"/>
                                          </p:val>
                                        </p:tav>
                                        <p:tav tm="100000">
                                          <p:val>
                                            <p:strVal val="#ppt_y"/>
                                          </p:val>
                                        </p:tav>
                                      </p:tavLst>
                                    </p:anim>
                                  </p:childTnLst>
                                </p:cTn>
                              </p:par>
                              <p:par>
                                <p:cTn id="106" presetID="2" presetClass="entr" presetSubtype="2" fill="hold" grpId="0" nodeType="withEffect">
                                  <p:stCondLst>
                                    <p:cond delay="600"/>
                                  </p:stCondLst>
                                  <p:childTnLst>
                                    <p:set>
                                      <p:cBhvr>
                                        <p:cTn id="107" dur="1" fill="hold">
                                          <p:stCondLst>
                                            <p:cond delay="0"/>
                                          </p:stCondLst>
                                        </p:cTn>
                                        <p:tgtEl>
                                          <p:spTgt spid="68"/>
                                        </p:tgtEl>
                                        <p:attrNameLst>
                                          <p:attrName>style.visibility</p:attrName>
                                        </p:attrNameLst>
                                      </p:cBhvr>
                                      <p:to>
                                        <p:strVal val="visible"/>
                                      </p:to>
                                    </p:set>
                                    <p:anim calcmode="lin" valueType="num">
                                      <p:cBhvr additive="base">
                                        <p:cTn id="108" dur="500" fill="hold"/>
                                        <p:tgtEl>
                                          <p:spTgt spid="68"/>
                                        </p:tgtEl>
                                        <p:attrNameLst>
                                          <p:attrName>ppt_x</p:attrName>
                                        </p:attrNameLst>
                                      </p:cBhvr>
                                      <p:tavLst>
                                        <p:tav tm="0">
                                          <p:val>
                                            <p:strVal val="1+#ppt_w/2"/>
                                          </p:val>
                                        </p:tav>
                                        <p:tav tm="100000">
                                          <p:val>
                                            <p:strVal val="#ppt_x"/>
                                          </p:val>
                                        </p:tav>
                                      </p:tavLst>
                                    </p:anim>
                                    <p:anim calcmode="lin" valueType="num">
                                      <p:cBhvr additive="base">
                                        <p:cTn id="109" dur="500" fill="hold"/>
                                        <p:tgtEl>
                                          <p:spTgt spid="68"/>
                                        </p:tgtEl>
                                        <p:attrNameLst>
                                          <p:attrName>ppt_y</p:attrName>
                                        </p:attrNameLst>
                                      </p:cBhvr>
                                      <p:tavLst>
                                        <p:tav tm="0">
                                          <p:val>
                                            <p:strVal val="#ppt_y"/>
                                          </p:val>
                                        </p:tav>
                                        <p:tav tm="100000">
                                          <p:val>
                                            <p:strVal val="#ppt_y"/>
                                          </p:val>
                                        </p:tav>
                                      </p:tavLst>
                                    </p:anim>
                                  </p:childTnLst>
                                </p:cTn>
                              </p:par>
                              <p:par>
                                <p:cTn id="110" presetID="2" presetClass="entr" presetSubtype="2" fill="hold" nodeType="withEffect">
                                  <p:stCondLst>
                                    <p:cond delay="600"/>
                                  </p:stCondLst>
                                  <p:childTnLst>
                                    <p:set>
                                      <p:cBhvr>
                                        <p:cTn id="111" dur="1" fill="hold">
                                          <p:stCondLst>
                                            <p:cond delay="0"/>
                                          </p:stCondLst>
                                        </p:cTn>
                                        <p:tgtEl>
                                          <p:spTgt spid="75"/>
                                        </p:tgtEl>
                                        <p:attrNameLst>
                                          <p:attrName>style.visibility</p:attrName>
                                        </p:attrNameLst>
                                      </p:cBhvr>
                                      <p:to>
                                        <p:strVal val="visible"/>
                                      </p:to>
                                    </p:set>
                                    <p:anim calcmode="lin" valueType="num">
                                      <p:cBhvr additive="base">
                                        <p:cTn id="112" dur="500" fill="hold"/>
                                        <p:tgtEl>
                                          <p:spTgt spid="75"/>
                                        </p:tgtEl>
                                        <p:attrNameLst>
                                          <p:attrName>ppt_x</p:attrName>
                                        </p:attrNameLst>
                                      </p:cBhvr>
                                      <p:tavLst>
                                        <p:tav tm="0">
                                          <p:val>
                                            <p:strVal val="1+#ppt_w/2"/>
                                          </p:val>
                                        </p:tav>
                                        <p:tav tm="100000">
                                          <p:val>
                                            <p:strVal val="#ppt_x"/>
                                          </p:val>
                                        </p:tav>
                                      </p:tavLst>
                                    </p:anim>
                                    <p:anim calcmode="lin" valueType="num">
                                      <p:cBhvr additive="base">
                                        <p:cTn id="113" dur="500" fill="hold"/>
                                        <p:tgtEl>
                                          <p:spTgt spid="75"/>
                                        </p:tgtEl>
                                        <p:attrNameLst>
                                          <p:attrName>ppt_y</p:attrName>
                                        </p:attrNameLst>
                                      </p:cBhvr>
                                      <p:tavLst>
                                        <p:tav tm="0">
                                          <p:val>
                                            <p:strVal val="#ppt_y"/>
                                          </p:val>
                                        </p:tav>
                                        <p:tav tm="100000">
                                          <p:val>
                                            <p:strVal val="#ppt_y"/>
                                          </p:val>
                                        </p:tav>
                                      </p:tavLst>
                                    </p:anim>
                                  </p:childTnLst>
                                </p:cTn>
                              </p:par>
                              <p:par>
                                <p:cTn id="114" presetID="2" presetClass="entr" presetSubtype="2" fill="hold" grpId="0" nodeType="withEffect">
                                  <p:stCondLst>
                                    <p:cond delay="600"/>
                                  </p:stCondLst>
                                  <p:childTnLst>
                                    <p:set>
                                      <p:cBhvr>
                                        <p:cTn id="115" dur="1" fill="hold">
                                          <p:stCondLst>
                                            <p:cond delay="0"/>
                                          </p:stCondLst>
                                        </p:cTn>
                                        <p:tgtEl>
                                          <p:spTgt spid="80"/>
                                        </p:tgtEl>
                                        <p:attrNameLst>
                                          <p:attrName>style.visibility</p:attrName>
                                        </p:attrNameLst>
                                      </p:cBhvr>
                                      <p:to>
                                        <p:strVal val="visible"/>
                                      </p:to>
                                    </p:set>
                                    <p:anim calcmode="lin" valueType="num">
                                      <p:cBhvr additive="base">
                                        <p:cTn id="116" dur="500" fill="hold"/>
                                        <p:tgtEl>
                                          <p:spTgt spid="80"/>
                                        </p:tgtEl>
                                        <p:attrNameLst>
                                          <p:attrName>ppt_x</p:attrName>
                                        </p:attrNameLst>
                                      </p:cBhvr>
                                      <p:tavLst>
                                        <p:tav tm="0">
                                          <p:val>
                                            <p:strVal val="1+#ppt_w/2"/>
                                          </p:val>
                                        </p:tav>
                                        <p:tav tm="100000">
                                          <p:val>
                                            <p:strVal val="#ppt_x"/>
                                          </p:val>
                                        </p:tav>
                                      </p:tavLst>
                                    </p:anim>
                                    <p:anim calcmode="lin" valueType="num">
                                      <p:cBhvr additive="base">
                                        <p:cTn id="117" dur="5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34" grpId="0" animBg="1"/>
      <p:bldP spid="34" grpId="1" animBg="1"/>
      <p:bldP spid="36" grpId="0" animBg="1"/>
      <p:bldP spid="36" grpId="1" animBg="1"/>
      <p:bldP spid="37" grpId="0" animBg="1"/>
      <p:bldP spid="37" grpId="1" animBg="1"/>
      <p:bldP spid="39" grpId="0" animBg="1"/>
      <p:bldP spid="39" grpId="1" animBg="1"/>
      <p:bldP spid="40" grpId="0" animBg="1"/>
      <p:bldP spid="40" grpId="1" animBg="1"/>
      <p:bldP spid="42" grpId="0" animBg="1"/>
      <p:bldP spid="42" grpId="1" animBg="1"/>
      <p:bldP spid="43" grpId="0" animBg="1"/>
      <p:bldP spid="43" grpId="1" animBg="1"/>
      <p:bldP spid="11" grpId="0" animBg="1"/>
      <p:bldP spid="11" grpId="1" animBg="1"/>
      <p:bldP spid="45" grpId="0" animBg="1"/>
      <p:bldP spid="45" grpId="1" animBg="1"/>
      <p:bldP spid="47" grpId="0" animBg="1"/>
      <p:bldP spid="47" grpId="1" animBg="1"/>
      <p:bldP spid="48" grpId="0" animBg="1"/>
      <p:bldP spid="48" grpId="1" animBg="1"/>
      <p:bldP spid="50" grpId="0" animBg="1"/>
      <p:bldP spid="50" grpId="1" animBg="1"/>
      <p:bldP spid="51" grpId="0" animBg="1"/>
      <p:bldP spid="51" grpId="1" animBg="1"/>
      <p:bldP spid="53" grpId="0" animBg="1"/>
      <p:bldP spid="53" grpId="1" animBg="1"/>
      <p:bldP spid="54" grpId="0" animBg="1"/>
      <p:bldP spid="54" grpId="1" animBg="1"/>
      <p:bldP spid="24" grpId="0" animBg="1"/>
      <p:bldP spid="33" grpId="0"/>
      <p:bldP spid="66" grpId="0" animBg="1"/>
      <p:bldP spid="67" grpId="0" animBg="1"/>
      <p:bldP spid="68" grpId="0" animBg="1"/>
      <p:bldP spid="78" grpId="0"/>
      <p:bldP spid="79" grpId="0"/>
      <p:bldP spid="80"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827584" y="1176213"/>
            <a:ext cx="1296144" cy="338437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zh-CN" altLang="en-US" dirty="0"/>
              <a:t>Marketing Plan</a:t>
            </a:r>
          </a:p>
        </p:txBody>
      </p:sp>
      <p:sp>
        <p:nvSpPr>
          <p:cNvPr id="11" name="五边形 10"/>
          <p:cNvSpPr/>
          <p:nvPr/>
        </p:nvSpPr>
        <p:spPr>
          <a:xfrm>
            <a:off x="1505020" y="1383617"/>
            <a:ext cx="2108226" cy="64807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边形 31"/>
          <p:cNvSpPr/>
          <p:nvPr/>
        </p:nvSpPr>
        <p:spPr>
          <a:xfrm>
            <a:off x="1505020" y="2140537"/>
            <a:ext cx="2108226" cy="64807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五边形 36"/>
          <p:cNvSpPr/>
          <p:nvPr/>
        </p:nvSpPr>
        <p:spPr>
          <a:xfrm>
            <a:off x="1505020" y="2897457"/>
            <a:ext cx="2108226" cy="648072"/>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五边形 39"/>
          <p:cNvSpPr/>
          <p:nvPr/>
        </p:nvSpPr>
        <p:spPr>
          <a:xfrm>
            <a:off x="1505020" y="3654377"/>
            <a:ext cx="2108226" cy="648072"/>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3363144" y="1383617"/>
            <a:ext cx="5062653" cy="648072"/>
            <a:chOff x="3363144" y="1383617"/>
            <a:chExt cx="5062653" cy="648072"/>
          </a:xfrm>
        </p:grpSpPr>
        <p:sp>
          <p:nvSpPr>
            <p:cNvPr id="45" name="矩形 17"/>
            <p:cNvSpPr/>
            <p:nvPr/>
          </p:nvSpPr>
          <p:spPr>
            <a:xfrm>
              <a:off x="3363144" y="1383617"/>
              <a:ext cx="5062653" cy="648072"/>
            </a:xfrm>
            <a:custGeom>
              <a:avLst/>
              <a:gdLst/>
              <a:ahLst/>
              <a:cxnLst/>
              <a:rect l="l" t="t" r="r" b="b"/>
              <a:pathLst>
                <a:path w="5062653" h="648072">
                  <a:moveTo>
                    <a:pt x="0" y="0"/>
                  </a:moveTo>
                  <a:lnTo>
                    <a:pt x="704800" y="0"/>
                  </a:lnTo>
                  <a:lnTo>
                    <a:pt x="4357853" y="0"/>
                  </a:lnTo>
                  <a:lnTo>
                    <a:pt x="5062653" y="0"/>
                  </a:lnTo>
                  <a:lnTo>
                    <a:pt x="5062653" y="648072"/>
                  </a:lnTo>
                  <a:lnTo>
                    <a:pt x="4357853" y="648072"/>
                  </a:lnTo>
                  <a:lnTo>
                    <a:pt x="704800" y="648072"/>
                  </a:lnTo>
                  <a:lnTo>
                    <a:pt x="0" y="648072"/>
                  </a:lnTo>
                  <a:lnTo>
                    <a:pt x="324036" y="324036"/>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3923928" y="1553765"/>
              <a:ext cx="4176464" cy="38472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t>Click to enter the specific text of this column, concise description of the content, this is a concept illustration, please modify according to your specific content as appropriate</a:t>
              </a:r>
              <a:endParaRPr lang="en-US" altLang="zh-CN" dirty="0"/>
            </a:p>
          </p:txBody>
        </p:sp>
      </p:grpSp>
      <p:sp>
        <p:nvSpPr>
          <p:cNvPr id="19" name="TextBox 18"/>
          <p:cNvSpPr txBox="1"/>
          <p:nvPr/>
        </p:nvSpPr>
        <p:spPr>
          <a:xfrm>
            <a:off x="1865060" y="1553765"/>
            <a:ext cx="1230096" cy="215444"/>
          </a:xfrm>
          <a:prstGeom prst="rect">
            <a:avLst/>
          </a:prstGeom>
          <a:noFill/>
        </p:spPr>
        <p:txBody>
          <a:bodyPr wrap="square" lIns="0" tIns="0" rIns="0" bIns="0" rtlCol="0">
            <a:spAutoFit/>
          </a:bodyPr>
          <a:lstStyle>
            <a:defPPr>
              <a:defRPr lang="zh-CN"/>
            </a:defPPr>
            <a:lvl1pPr>
              <a:defRPr sz="2000" b="1">
                <a:solidFill>
                  <a:schemeClr val="bg1"/>
                </a:solidFill>
                <a:latin typeface="微软雅黑" pitchFamily="34" charset="-122"/>
                <a:ea typeface="微软雅黑" pitchFamily="34" charset="-122"/>
              </a:defRPr>
            </a:lvl1pPr>
          </a:lstStyle>
          <a:p>
            <a:pPr algn="ctr"/>
            <a:r>
              <a:rPr lang="zh-CN" altLang="en-US" sz="1400" dirty="0"/>
              <a:t>Local market</a:t>
            </a:r>
          </a:p>
        </p:txBody>
      </p:sp>
      <p:sp>
        <p:nvSpPr>
          <p:cNvPr id="42" name="TextBox 41"/>
          <p:cNvSpPr txBox="1"/>
          <p:nvPr/>
        </p:nvSpPr>
        <p:spPr>
          <a:xfrm>
            <a:off x="1882443" y="2254758"/>
            <a:ext cx="1230096" cy="430887"/>
          </a:xfrm>
          <a:prstGeom prst="rect">
            <a:avLst/>
          </a:prstGeom>
          <a:noFill/>
        </p:spPr>
        <p:txBody>
          <a:bodyPr wrap="square" lIns="0" tIns="0" rIns="0" bIns="0" rtlCol="0">
            <a:spAutoFit/>
          </a:bodyPr>
          <a:lstStyle>
            <a:defPPr>
              <a:defRPr lang="zh-CN"/>
            </a:defPPr>
            <a:lvl1pPr>
              <a:defRPr sz="2000" b="1">
                <a:solidFill>
                  <a:schemeClr val="bg1"/>
                </a:solidFill>
                <a:latin typeface="微软雅黑" pitchFamily="34" charset="-122"/>
                <a:ea typeface="微软雅黑" pitchFamily="34" charset="-122"/>
              </a:defRPr>
            </a:lvl1pPr>
          </a:lstStyle>
          <a:p>
            <a:pPr algn="ctr"/>
            <a:r>
              <a:rPr lang="zh-CN" altLang="en-US" sz="1400" dirty="0"/>
              <a:t>Peripheral markets</a:t>
            </a:r>
          </a:p>
        </p:txBody>
      </p:sp>
      <p:sp>
        <p:nvSpPr>
          <p:cNvPr id="43" name="TextBox 42"/>
          <p:cNvSpPr txBox="1"/>
          <p:nvPr/>
        </p:nvSpPr>
        <p:spPr>
          <a:xfrm>
            <a:off x="1865060" y="3067604"/>
            <a:ext cx="1230096" cy="215444"/>
          </a:xfrm>
          <a:prstGeom prst="rect">
            <a:avLst/>
          </a:prstGeom>
          <a:noFill/>
        </p:spPr>
        <p:txBody>
          <a:bodyPr wrap="square" lIns="0" tIns="0" rIns="0" bIns="0" rtlCol="0">
            <a:spAutoFit/>
          </a:bodyPr>
          <a:lstStyle>
            <a:defPPr>
              <a:defRPr lang="zh-CN"/>
            </a:defPPr>
            <a:lvl1pPr>
              <a:defRPr sz="2000" b="1">
                <a:solidFill>
                  <a:schemeClr val="bg1"/>
                </a:solidFill>
                <a:latin typeface="微软雅黑" pitchFamily="34" charset="-122"/>
                <a:ea typeface="微软雅黑" pitchFamily="34" charset="-122"/>
              </a:defRPr>
            </a:lvl1pPr>
          </a:lstStyle>
          <a:p>
            <a:pPr algn="ctr"/>
            <a:r>
              <a:rPr lang="zh-CN" altLang="en-US" sz="1400" dirty="0"/>
              <a:t>Segments</a:t>
            </a:r>
          </a:p>
        </p:txBody>
      </p:sp>
      <p:sp>
        <p:nvSpPr>
          <p:cNvPr id="44" name="TextBox 43"/>
          <p:cNvSpPr txBox="1"/>
          <p:nvPr/>
        </p:nvSpPr>
        <p:spPr>
          <a:xfrm>
            <a:off x="1882443" y="3785189"/>
            <a:ext cx="1230096" cy="430887"/>
          </a:xfrm>
          <a:prstGeom prst="rect">
            <a:avLst/>
          </a:prstGeom>
          <a:noFill/>
        </p:spPr>
        <p:txBody>
          <a:bodyPr wrap="square" lIns="0" tIns="0" rIns="0" bIns="0" rtlCol="0">
            <a:spAutoFit/>
          </a:bodyPr>
          <a:lstStyle>
            <a:defPPr>
              <a:defRPr lang="zh-CN"/>
            </a:defPPr>
            <a:lvl1pPr>
              <a:defRPr sz="2000" b="1">
                <a:solidFill>
                  <a:schemeClr val="bg1"/>
                </a:solidFill>
                <a:latin typeface="微软雅黑" pitchFamily="34" charset="-122"/>
                <a:ea typeface="微软雅黑" pitchFamily="34" charset="-122"/>
              </a:defRPr>
            </a:lvl1pPr>
          </a:lstStyle>
          <a:p>
            <a:pPr algn="ctr"/>
            <a:r>
              <a:rPr lang="zh-CN" altLang="en-US" sz="1400" dirty="0"/>
              <a:t>High-end market</a:t>
            </a:r>
          </a:p>
        </p:txBody>
      </p:sp>
      <p:grpSp>
        <p:nvGrpSpPr>
          <p:cNvPr id="55" name="组合 54"/>
          <p:cNvGrpSpPr/>
          <p:nvPr/>
        </p:nvGrpSpPr>
        <p:grpSpPr>
          <a:xfrm>
            <a:off x="3363144" y="2140537"/>
            <a:ext cx="5062653" cy="648072"/>
            <a:chOff x="3363144" y="2140537"/>
            <a:chExt cx="5062653" cy="648072"/>
          </a:xfrm>
        </p:grpSpPr>
        <p:sp>
          <p:nvSpPr>
            <p:cNvPr id="46" name="矩形 17"/>
            <p:cNvSpPr/>
            <p:nvPr/>
          </p:nvSpPr>
          <p:spPr>
            <a:xfrm>
              <a:off x="3363144" y="2140537"/>
              <a:ext cx="5062653" cy="648072"/>
            </a:xfrm>
            <a:custGeom>
              <a:avLst/>
              <a:gdLst/>
              <a:ahLst/>
              <a:cxnLst/>
              <a:rect l="l" t="t" r="r" b="b"/>
              <a:pathLst>
                <a:path w="5062653" h="648072">
                  <a:moveTo>
                    <a:pt x="0" y="0"/>
                  </a:moveTo>
                  <a:lnTo>
                    <a:pt x="704800" y="0"/>
                  </a:lnTo>
                  <a:lnTo>
                    <a:pt x="4357853" y="0"/>
                  </a:lnTo>
                  <a:lnTo>
                    <a:pt x="5062653" y="0"/>
                  </a:lnTo>
                  <a:lnTo>
                    <a:pt x="5062653" y="648072"/>
                  </a:lnTo>
                  <a:lnTo>
                    <a:pt x="4357853" y="648072"/>
                  </a:lnTo>
                  <a:lnTo>
                    <a:pt x="704800" y="648072"/>
                  </a:lnTo>
                  <a:lnTo>
                    <a:pt x="0" y="648072"/>
                  </a:lnTo>
                  <a:lnTo>
                    <a:pt x="324036" y="324036"/>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TextBox 48"/>
            <p:cNvSpPr txBox="1"/>
            <p:nvPr/>
          </p:nvSpPr>
          <p:spPr>
            <a:xfrm>
              <a:off x="3923928" y="2285285"/>
              <a:ext cx="4176464" cy="38472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t>Click to enter the specific text of this column, concise description of the content, this is a concept illustration, please modify according to your specific content as appropriate</a:t>
              </a:r>
              <a:endParaRPr lang="en-US" altLang="zh-CN" dirty="0"/>
            </a:p>
          </p:txBody>
        </p:sp>
      </p:grpSp>
      <p:grpSp>
        <p:nvGrpSpPr>
          <p:cNvPr id="56" name="组合 55"/>
          <p:cNvGrpSpPr/>
          <p:nvPr/>
        </p:nvGrpSpPr>
        <p:grpSpPr>
          <a:xfrm>
            <a:off x="3363144" y="2897457"/>
            <a:ext cx="5062653" cy="648072"/>
            <a:chOff x="3363144" y="2897457"/>
            <a:chExt cx="5062653" cy="648072"/>
          </a:xfrm>
        </p:grpSpPr>
        <p:sp>
          <p:nvSpPr>
            <p:cNvPr id="47" name="矩形 17"/>
            <p:cNvSpPr/>
            <p:nvPr/>
          </p:nvSpPr>
          <p:spPr>
            <a:xfrm>
              <a:off x="3363144" y="2897457"/>
              <a:ext cx="5062653" cy="648072"/>
            </a:xfrm>
            <a:custGeom>
              <a:avLst/>
              <a:gdLst/>
              <a:ahLst/>
              <a:cxnLst/>
              <a:rect l="l" t="t" r="r" b="b"/>
              <a:pathLst>
                <a:path w="5062653" h="648072">
                  <a:moveTo>
                    <a:pt x="0" y="0"/>
                  </a:moveTo>
                  <a:lnTo>
                    <a:pt x="704800" y="0"/>
                  </a:lnTo>
                  <a:lnTo>
                    <a:pt x="4357853" y="0"/>
                  </a:lnTo>
                  <a:lnTo>
                    <a:pt x="5062653" y="0"/>
                  </a:lnTo>
                  <a:lnTo>
                    <a:pt x="5062653" y="648072"/>
                  </a:lnTo>
                  <a:lnTo>
                    <a:pt x="4357853" y="648072"/>
                  </a:lnTo>
                  <a:lnTo>
                    <a:pt x="704800" y="648072"/>
                  </a:lnTo>
                  <a:lnTo>
                    <a:pt x="0" y="648072"/>
                  </a:lnTo>
                  <a:lnTo>
                    <a:pt x="324036" y="324036"/>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TextBox 49"/>
            <p:cNvSpPr txBox="1"/>
            <p:nvPr/>
          </p:nvSpPr>
          <p:spPr>
            <a:xfrm>
              <a:off x="3923928" y="3016805"/>
              <a:ext cx="4176464" cy="38472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t>Click to enter the specific text of this column, concise description of the content, this is a concept illustration, please modify according to your specific content as appropriate</a:t>
              </a:r>
              <a:endParaRPr lang="en-US" altLang="zh-CN" dirty="0"/>
            </a:p>
          </p:txBody>
        </p:sp>
      </p:grpSp>
      <p:grpSp>
        <p:nvGrpSpPr>
          <p:cNvPr id="57" name="组合 56"/>
          <p:cNvGrpSpPr/>
          <p:nvPr/>
        </p:nvGrpSpPr>
        <p:grpSpPr>
          <a:xfrm>
            <a:off x="3363144" y="3654377"/>
            <a:ext cx="5062653" cy="648072"/>
            <a:chOff x="3363144" y="3654377"/>
            <a:chExt cx="5062653" cy="648072"/>
          </a:xfrm>
        </p:grpSpPr>
        <p:sp>
          <p:nvSpPr>
            <p:cNvPr id="48" name="矩形 17"/>
            <p:cNvSpPr/>
            <p:nvPr/>
          </p:nvSpPr>
          <p:spPr>
            <a:xfrm>
              <a:off x="3363144" y="3654377"/>
              <a:ext cx="5062653" cy="648072"/>
            </a:xfrm>
            <a:custGeom>
              <a:avLst/>
              <a:gdLst/>
              <a:ahLst/>
              <a:cxnLst/>
              <a:rect l="l" t="t" r="r" b="b"/>
              <a:pathLst>
                <a:path w="5062653" h="648072">
                  <a:moveTo>
                    <a:pt x="0" y="0"/>
                  </a:moveTo>
                  <a:lnTo>
                    <a:pt x="704800" y="0"/>
                  </a:lnTo>
                  <a:lnTo>
                    <a:pt x="4357853" y="0"/>
                  </a:lnTo>
                  <a:lnTo>
                    <a:pt x="5062653" y="0"/>
                  </a:lnTo>
                  <a:lnTo>
                    <a:pt x="5062653" y="648072"/>
                  </a:lnTo>
                  <a:lnTo>
                    <a:pt x="4357853" y="648072"/>
                  </a:lnTo>
                  <a:lnTo>
                    <a:pt x="704800" y="648072"/>
                  </a:lnTo>
                  <a:lnTo>
                    <a:pt x="0" y="648072"/>
                  </a:lnTo>
                  <a:lnTo>
                    <a:pt x="324036" y="324036"/>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50"/>
            <p:cNvSpPr txBox="1"/>
            <p:nvPr/>
          </p:nvSpPr>
          <p:spPr>
            <a:xfrm>
              <a:off x="3923928" y="3786425"/>
              <a:ext cx="4176464" cy="38472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t>Click to enter the specific text of this column, concise description of the content, this is a concept illustration, please modify according to your specific content as appropriate</a:t>
              </a:r>
              <a:endParaRPr lang="en-US" altLang="zh-CN" dirty="0"/>
            </a:p>
          </p:txBody>
        </p:sp>
      </p:grpSp>
      <p:sp>
        <p:nvSpPr>
          <p:cNvPr id="58" name="标题 1"/>
          <p:cNvSpPr txBox="1">
            <a:spLocks/>
          </p:cNvSpPr>
          <p:nvPr/>
        </p:nvSpPr>
        <p:spPr bwMode="auto">
          <a:xfrm>
            <a:off x="899592" y="2504803"/>
            <a:ext cx="504056" cy="1319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ctr" anchorCtr="0" compatLnSpc="1">
            <a:prstTxWarp prst="textNoShape">
              <a:avLst/>
            </a:prstTxWarp>
          </a:bodyPr>
          <a:lstStyle>
            <a:lvl1pPr algn="l" rtl="0" fontAlgn="base">
              <a:spcBef>
                <a:spcPct val="0"/>
              </a:spcBef>
              <a:spcAft>
                <a:spcPct val="0"/>
              </a:spcAft>
              <a:defRPr sz="1600" b="0" kern="1200">
                <a:solidFill>
                  <a:schemeClr val="bg1"/>
                </a:solidFill>
                <a:latin typeface="微软雅黑" pitchFamily="34" charset="-122"/>
                <a:ea typeface="微软雅黑"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r>
              <a:rPr lang="zh-CN" altLang="en-US" sz="2400" b="1" dirty="0"/>
              <a:t>Market</a:t>
            </a:r>
          </a:p>
        </p:txBody>
      </p:sp>
      <p:sp>
        <p:nvSpPr>
          <p:cNvPr id="25" name="KSO_Shape"/>
          <p:cNvSpPr>
            <a:spLocks/>
          </p:cNvSpPr>
          <p:nvPr/>
        </p:nvSpPr>
        <p:spPr bwMode="auto">
          <a:xfrm>
            <a:off x="272950" y="138463"/>
            <a:ext cx="305693" cy="259839"/>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883733922"/>
      </p:ext>
    </p:extLst>
  </p:cSld>
  <p:clrMapOvr>
    <a:masterClrMapping/>
  </p:clrMapOvr>
  <mc:AlternateContent xmlns:mc="http://schemas.openxmlformats.org/markup-compatibility/2006" xmlns:p14="http://schemas.microsoft.com/office/powerpoint/2010/main">
    <mc:Choice Requires="p14">
      <p:transition spd="slow" p14:dur="1400" advClick="0" advTm="0">
        <p:blinds/>
      </p:transition>
    </mc:Choice>
    <mc:Fallback xmlns:a14="http://schemas.microsoft.com/office/drawing/2010/main" xmlns="">
      <p:transition spd="slow" advClick="0" advTm="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1+#ppt_w/2"/>
                                          </p:val>
                                        </p:tav>
                                        <p:tav tm="100000">
                                          <p:val>
                                            <p:strVal val="#ppt_x"/>
                                          </p:val>
                                        </p:tav>
                                      </p:tavLst>
                                    </p:anim>
                                    <p:anim calcmode="lin" valueType="num">
                                      <p:cBhvr additive="base">
                                        <p:cTn id="12" dur="500" fill="hold"/>
                                        <p:tgtEl>
                                          <p:spTgt spid="5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ppt_x"/>
                                          </p:val>
                                        </p:tav>
                                        <p:tav tm="100000">
                                          <p:val>
                                            <p:strVal val="#ppt_x"/>
                                          </p:val>
                                        </p:tav>
                                      </p:tavLst>
                                    </p:anim>
                                    <p:anim calcmode="lin" valueType="num">
                                      <p:cBhvr additive="base">
                                        <p:cTn id="30" dur="500" fill="hold"/>
                                        <p:tgtEl>
                                          <p:spTgt spid="3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ppt_x"/>
                                          </p:val>
                                        </p:tav>
                                        <p:tav tm="100000">
                                          <p:val>
                                            <p:strVal val="#ppt_x"/>
                                          </p:val>
                                        </p:tav>
                                      </p:tavLst>
                                    </p:anim>
                                    <p:anim calcmode="lin" valueType="num">
                                      <p:cBhvr additive="base">
                                        <p:cTn id="34" dur="500" fill="hold"/>
                                        <p:tgtEl>
                                          <p:spTgt spid="42"/>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2500"/>
                            </p:stCondLst>
                            <p:childTnLst>
                              <p:par>
                                <p:cTn id="40" presetID="2" presetClass="entr" presetSubtype="4"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additive="base">
                                        <p:cTn id="42" dur="500" fill="hold"/>
                                        <p:tgtEl>
                                          <p:spTgt spid="37"/>
                                        </p:tgtEl>
                                        <p:attrNameLst>
                                          <p:attrName>ppt_x</p:attrName>
                                        </p:attrNameLst>
                                      </p:cBhvr>
                                      <p:tavLst>
                                        <p:tav tm="0">
                                          <p:val>
                                            <p:strVal val="#ppt_x"/>
                                          </p:val>
                                        </p:tav>
                                        <p:tav tm="100000">
                                          <p:val>
                                            <p:strVal val="#ppt_x"/>
                                          </p:val>
                                        </p:tav>
                                      </p:tavLst>
                                    </p:anim>
                                    <p:anim calcmode="lin" valueType="num">
                                      <p:cBhvr additive="base">
                                        <p:cTn id="43" dur="500" fill="hold"/>
                                        <p:tgtEl>
                                          <p:spTgt spid="37"/>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additive="base">
                                        <p:cTn id="46" dur="500" fill="hold"/>
                                        <p:tgtEl>
                                          <p:spTgt spid="43"/>
                                        </p:tgtEl>
                                        <p:attrNameLst>
                                          <p:attrName>ppt_x</p:attrName>
                                        </p:attrNameLst>
                                      </p:cBhvr>
                                      <p:tavLst>
                                        <p:tav tm="0">
                                          <p:val>
                                            <p:strVal val="#ppt_x"/>
                                          </p:val>
                                        </p:tav>
                                        <p:tav tm="100000">
                                          <p:val>
                                            <p:strVal val="#ppt_x"/>
                                          </p:val>
                                        </p:tav>
                                      </p:tavLst>
                                    </p:anim>
                                    <p:anim calcmode="lin" valueType="num">
                                      <p:cBhvr additive="base">
                                        <p:cTn id="47" dur="500" fill="hold"/>
                                        <p:tgtEl>
                                          <p:spTgt spid="43"/>
                                        </p:tgtEl>
                                        <p:attrNameLst>
                                          <p:attrName>ppt_y</p:attrName>
                                        </p:attrNameLst>
                                      </p:cBhvr>
                                      <p:tavLst>
                                        <p:tav tm="0">
                                          <p:val>
                                            <p:strVal val="1+#ppt_h/2"/>
                                          </p:val>
                                        </p:tav>
                                        <p:tav tm="100000">
                                          <p:val>
                                            <p:strVal val="#ppt_y"/>
                                          </p:val>
                                        </p:tav>
                                      </p:tavLst>
                                    </p:anim>
                                  </p:childTnLst>
                                </p:cTn>
                              </p:par>
                            </p:childTnLst>
                          </p:cTn>
                        </p:par>
                        <p:par>
                          <p:cTn id="48" fill="hold">
                            <p:stCondLst>
                              <p:cond delay="3000"/>
                            </p:stCondLst>
                            <p:childTnLst>
                              <p:par>
                                <p:cTn id="49" presetID="22" presetClass="entr" presetSubtype="8"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left)">
                                      <p:cBhvr>
                                        <p:cTn id="51" dur="500"/>
                                        <p:tgtEl>
                                          <p:spTgt spid="56"/>
                                        </p:tgtEl>
                                      </p:cBhvr>
                                    </p:animEffect>
                                  </p:childTnLst>
                                </p:cTn>
                              </p:par>
                            </p:childTnLst>
                          </p:cTn>
                        </p:par>
                        <p:par>
                          <p:cTn id="52" fill="hold">
                            <p:stCondLst>
                              <p:cond delay="3500"/>
                            </p:stCondLst>
                            <p:childTnLst>
                              <p:par>
                                <p:cTn id="53" presetID="2" presetClass="entr" presetSubtype="4"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500" fill="hold"/>
                                        <p:tgtEl>
                                          <p:spTgt spid="40"/>
                                        </p:tgtEl>
                                        <p:attrNameLst>
                                          <p:attrName>ppt_x</p:attrName>
                                        </p:attrNameLst>
                                      </p:cBhvr>
                                      <p:tavLst>
                                        <p:tav tm="0">
                                          <p:val>
                                            <p:strVal val="#ppt_x"/>
                                          </p:val>
                                        </p:tav>
                                        <p:tav tm="100000">
                                          <p:val>
                                            <p:strVal val="#ppt_x"/>
                                          </p:val>
                                        </p:tav>
                                      </p:tavLst>
                                    </p:anim>
                                    <p:anim calcmode="lin" valueType="num">
                                      <p:cBhvr additive="base">
                                        <p:cTn id="56" dur="500" fill="hold"/>
                                        <p:tgtEl>
                                          <p:spTgt spid="4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ppt_x"/>
                                          </p:val>
                                        </p:tav>
                                        <p:tav tm="100000">
                                          <p:val>
                                            <p:strVal val="#ppt_x"/>
                                          </p:val>
                                        </p:tav>
                                      </p:tavLst>
                                    </p:anim>
                                    <p:anim calcmode="lin" valueType="num">
                                      <p:cBhvr additive="base">
                                        <p:cTn id="60" dur="500" fill="hold"/>
                                        <p:tgtEl>
                                          <p:spTgt spid="44"/>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22" presetClass="entr" presetSubtype="8" fill="hold" nodeType="after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wipe(left)">
                                      <p:cBhvr>
                                        <p:cTn id="6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32" grpId="0" animBg="1"/>
      <p:bldP spid="37" grpId="0" animBg="1"/>
      <p:bldP spid="40" grpId="0" animBg="1"/>
      <p:bldP spid="19" grpId="0"/>
      <p:bldP spid="42" grpId="0"/>
      <p:bldP spid="43" grpId="0"/>
      <p:bldP spid="44" grpId="0"/>
      <p:bldP spid="58"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9"/>
          <p:cNvSpPr txBox="1"/>
          <p:nvPr/>
        </p:nvSpPr>
        <p:spPr>
          <a:xfrm>
            <a:off x="2771800" y="2943637"/>
            <a:ext cx="4025105" cy="438582"/>
          </a:xfrm>
          <a:prstGeom prst="rect">
            <a:avLst/>
          </a:prstGeom>
          <a:noFill/>
        </p:spPr>
        <p:txBody>
          <a:bodyPr wrap="square" lIns="68580" tIns="34290" rIns="68580" bIns="34290" rtlCol="0">
            <a:spAutoFit/>
          </a:bodyPr>
          <a:lstStyle/>
          <a:p>
            <a:pPr marL="0" lvl="1" algn="ctr"/>
            <a:r>
              <a:rPr lang="zh-CN" altLang="en-US" sz="2400" b="1" spc="300" dirty="0">
                <a:solidFill>
                  <a:schemeClr val="bg1"/>
                </a:solidFill>
                <a:latin typeface="微软雅黑" pitchFamily="34" charset="-122"/>
                <a:ea typeface="微软雅黑" pitchFamily="34" charset="-122"/>
              </a:rPr>
              <a:t>Finance and finance</a:t>
            </a:r>
          </a:p>
        </p:txBody>
      </p:sp>
      <p:sp>
        <p:nvSpPr>
          <p:cNvPr id="3" name="Freeform 5"/>
          <p:cNvSpPr>
            <a:spLocks/>
          </p:cNvSpPr>
          <p:nvPr/>
        </p:nvSpPr>
        <p:spPr bwMode="auto">
          <a:xfrm>
            <a:off x="3901440" y="1607124"/>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6"/>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 name="文本框 9"/>
          <p:cNvSpPr txBox="1"/>
          <p:nvPr/>
        </p:nvSpPr>
        <p:spPr>
          <a:xfrm>
            <a:off x="4249247" y="3723878"/>
            <a:ext cx="1167799"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Cost budget</a:t>
            </a:r>
          </a:p>
        </p:txBody>
      </p:sp>
      <p:sp>
        <p:nvSpPr>
          <p:cNvPr id="5" name="文本框 9"/>
          <p:cNvSpPr txBox="1"/>
          <p:nvPr/>
        </p:nvSpPr>
        <p:spPr>
          <a:xfrm>
            <a:off x="4249246" y="3948143"/>
            <a:ext cx="1167799"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Funding gap</a:t>
            </a:r>
          </a:p>
        </p:txBody>
      </p:sp>
      <p:sp>
        <p:nvSpPr>
          <p:cNvPr id="6" name="文本框 9"/>
          <p:cNvSpPr txBox="1"/>
          <p:nvPr/>
        </p:nvSpPr>
        <p:spPr>
          <a:xfrm>
            <a:off x="4249247" y="4172408"/>
            <a:ext cx="1167799"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Financing plan</a:t>
            </a:r>
          </a:p>
        </p:txBody>
      </p:sp>
      <p:sp>
        <p:nvSpPr>
          <p:cNvPr id="7" name="文本框 9"/>
          <p:cNvSpPr txBox="1"/>
          <p:nvPr/>
        </p:nvSpPr>
        <p:spPr>
          <a:xfrm>
            <a:off x="4249246" y="4396673"/>
            <a:ext cx="1690906" cy="153889"/>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Financing purposes</a:t>
            </a:r>
          </a:p>
        </p:txBody>
      </p:sp>
      <p:sp>
        <p:nvSpPr>
          <p:cNvPr id="11" name="KSO_Shape"/>
          <p:cNvSpPr>
            <a:spLocks/>
          </p:cNvSpPr>
          <p:nvPr/>
        </p:nvSpPr>
        <p:spPr bwMode="auto">
          <a:xfrm>
            <a:off x="4210182" y="1832534"/>
            <a:ext cx="723636" cy="694692"/>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84054174"/>
      </p:ext>
    </p:extLst>
  </p:cSld>
  <p:clrMapOvr>
    <a:masterClrMapping/>
  </p:clrMapOvr>
  <mc:AlternateContent xmlns:mc="http://schemas.openxmlformats.org/markup-compatibility/2006" xmlns:p14="http://schemas.microsoft.com/office/powerpoint/2010/main">
    <mc:Choice Requires="p14">
      <p:transition spd="slow" p14:dur="1600" advClick="0" advTm="0">
        <p14:prism dir="u"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6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60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anim calcmode="lin" valueType="num">
                                      <p:cBhvr>
                                        <p:cTn id="17" dur="500" fill="hold"/>
                                        <p:tgtEl>
                                          <p:spTgt spid="11"/>
                                        </p:tgtEl>
                                        <p:attrNameLst>
                                          <p:attrName>ppt_x</p:attrName>
                                        </p:attrNameLst>
                                      </p:cBhvr>
                                      <p:tavLst>
                                        <p:tav tm="0">
                                          <p:val>
                                            <p:fltVal val="0.5"/>
                                          </p:val>
                                        </p:tav>
                                        <p:tav tm="100000">
                                          <p:val>
                                            <p:strVal val="#ppt_x"/>
                                          </p:val>
                                        </p:tav>
                                      </p:tavLst>
                                    </p:anim>
                                    <p:anim calcmode="lin" valueType="num">
                                      <p:cBhvr>
                                        <p:cTn id="18" dur="500" fill="hold"/>
                                        <p:tgtEl>
                                          <p:spTgt spid="11"/>
                                        </p:tgtEl>
                                        <p:attrNameLst>
                                          <p:attrName>ppt_y</p:attrName>
                                        </p:attrNameLst>
                                      </p:cBhvr>
                                      <p:tavLst>
                                        <p:tav tm="0">
                                          <p:val>
                                            <p:fltVal val="0.5"/>
                                          </p:val>
                                        </p:tav>
                                        <p:tav tm="100000">
                                          <p:val>
                                            <p:strVal val="#ppt_y"/>
                                          </p:val>
                                        </p:tav>
                                      </p:tavLst>
                                    </p:anim>
                                  </p:childTnLst>
                                </p:cTn>
                              </p:par>
                            </p:childTnLst>
                          </p:cTn>
                        </p:par>
                        <p:par>
                          <p:cTn id="19" fill="hold">
                            <p:stCondLst>
                              <p:cond delay="1100"/>
                            </p:stCondLst>
                            <p:childTnLst>
                              <p:par>
                                <p:cTn id="20" presetID="16" presetClass="entr" presetSubtype="21"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par>
                          <p:cTn id="23" fill="hold">
                            <p:stCondLst>
                              <p:cond delay="1600"/>
                            </p:stCondLst>
                            <p:childTnLst>
                              <p:par>
                                <p:cTn id="24" presetID="2" presetClass="entr" presetSubtype="4"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40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60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p:bldP spid="7" grpId="0"/>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 y="0"/>
            <a:ext cx="9144000" cy="5143500"/>
          </a:xfrm>
          <a:prstGeom prst="rect">
            <a:avLst/>
          </a:prstGeom>
          <a:pattFill prst="pct5">
            <a:fgClr>
              <a:schemeClr val="accent1"/>
            </a:fgClr>
            <a:bgClr>
              <a:schemeClr val="bg1"/>
            </a:bgClr>
          </a:pattFill>
        </p:spPr>
      </p:pic>
      <p:sp>
        <p:nvSpPr>
          <p:cNvPr id="6" name="矩形 5"/>
          <p:cNvSpPr/>
          <p:nvPr/>
        </p:nvSpPr>
        <p:spPr>
          <a:xfrm>
            <a:off x="784" y="2211710"/>
            <a:ext cx="9144000" cy="2931790"/>
          </a:xfrm>
          <a:custGeom>
            <a:avLst/>
            <a:gdLst/>
            <a:ahLst/>
            <a:cxnLst/>
            <a:rect l="l" t="t" r="r" b="b"/>
            <a:pathLst>
              <a:path w="9144000" h="2931790">
                <a:moveTo>
                  <a:pt x="0" y="0"/>
                </a:moveTo>
                <a:lnTo>
                  <a:pt x="3824456" y="0"/>
                </a:lnTo>
                <a:cubicBezTo>
                  <a:pt x="3824456" y="26976"/>
                  <a:pt x="3831542" y="51749"/>
                  <a:pt x="3844079" y="73220"/>
                </a:cubicBezTo>
                <a:lnTo>
                  <a:pt x="4145508" y="600620"/>
                </a:lnTo>
                <a:cubicBezTo>
                  <a:pt x="4157500" y="622091"/>
                  <a:pt x="4175488" y="640258"/>
                  <a:pt x="4197836" y="653470"/>
                </a:cubicBezTo>
                <a:cubicBezTo>
                  <a:pt x="4220185" y="666683"/>
                  <a:pt x="4245258" y="672739"/>
                  <a:pt x="4269242" y="672739"/>
                </a:cubicBezTo>
                <a:lnTo>
                  <a:pt x="4869920" y="672739"/>
                </a:lnTo>
                <a:cubicBezTo>
                  <a:pt x="4895539" y="673289"/>
                  <a:pt x="4921158" y="667233"/>
                  <a:pt x="4944596" y="653470"/>
                </a:cubicBezTo>
                <a:cubicBezTo>
                  <a:pt x="4966945" y="640258"/>
                  <a:pt x="4984387" y="622091"/>
                  <a:pt x="4996924" y="601171"/>
                </a:cubicBezTo>
                <a:lnTo>
                  <a:pt x="5296718" y="75972"/>
                </a:lnTo>
                <a:cubicBezTo>
                  <a:pt x="5310345" y="53951"/>
                  <a:pt x="5317976" y="28077"/>
                  <a:pt x="5317976" y="0"/>
                </a:cubicBezTo>
                <a:lnTo>
                  <a:pt x="9144000" y="0"/>
                </a:lnTo>
                <a:lnTo>
                  <a:pt x="9144000" y="2931790"/>
                </a:lnTo>
                <a:lnTo>
                  <a:pt x="0" y="2931790"/>
                </a:lnTo>
                <a:close/>
              </a:path>
            </a:pathLst>
          </a:custGeom>
          <a:solidFill>
            <a:schemeClr val="accent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9"/>
          <p:cNvSpPr txBox="1"/>
          <p:nvPr/>
        </p:nvSpPr>
        <p:spPr>
          <a:xfrm>
            <a:off x="2491740" y="2944120"/>
            <a:ext cx="3880460" cy="623248"/>
          </a:xfrm>
          <a:prstGeom prst="rect">
            <a:avLst/>
          </a:prstGeom>
          <a:noFill/>
        </p:spPr>
        <p:txBody>
          <a:bodyPr wrap="square" lIns="68580" tIns="34290" rIns="68580" bIns="34290" rtlCol="0">
            <a:spAutoFit/>
          </a:bodyPr>
          <a:lstStyle/>
          <a:p>
            <a:pPr marL="0" lvl="1" algn="ctr"/>
            <a:r>
              <a:rPr lang="zh-CN" altLang="en-US" sz="3600" b="1" spc="300" dirty="0">
                <a:solidFill>
                  <a:schemeClr val="bg1"/>
                </a:solidFill>
                <a:latin typeface="微软雅黑" pitchFamily="34" charset="-122"/>
                <a:ea typeface="微软雅黑" pitchFamily="34" charset="-122"/>
              </a:rPr>
              <a:t>Who are we?</a:t>
            </a:r>
          </a:p>
        </p:txBody>
      </p:sp>
      <p:sp>
        <p:nvSpPr>
          <p:cNvPr id="13" name="Freeform 5"/>
          <p:cNvSpPr>
            <a:spLocks/>
          </p:cNvSpPr>
          <p:nvPr/>
        </p:nvSpPr>
        <p:spPr bwMode="auto">
          <a:xfrm>
            <a:off x="3901440" y="1607124"/>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6"/>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 name="KSO_Shape"/>
          <p:cNvSpPr>
            <a:spLocks/>
          </p:cNvSpPr>
          <p:nvPr/>
        </p:nvSpPr>
        <p:spPr bwMode="auto">
          <a:xfrm>
            <a:off x="4140337" y="1915302"/>
            <a:ext cx="863324" cy="592814"/>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5" name="文本框 9"/>
          <p:cNvSpPr txBox="1"/>
          <p:nvPr/>
        </p:nvSpPr>
        <p:spPr>
          <a:xfrm>
            <a:off x="4184787" y="3695192"/>
            <a:ext cx="2187413"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Company Profile</a:t>
            </a:r>
          </a:p>
        </p:txBody>
      </p:sp>
      <p:sp>
        <p:nvSpPr>
          <p:cNvPr id="18" name="TextBox 7"/>
          <p:cNvSpPr>
            <a:spLocks noChangeArrowheads="1"/>
          </p:cNvSpPr>
          <p:nvPr/>
        </p:nvSpPr>
        <p:spPr bwMode="auto">
          <a:xfrm>
            <a:off x="2491740" y="607789"/>
            <a:ext cx="41605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dirty="0">
                <a:solidFill>
                  <a:schemeClr val="accent1">
                    <a:lumMod val="20000"/>
                    <a:lumOff val="80000"/>
                  </a:schemeClr>
                </a:solidFill>
                <a:latin typeface="Swis721 Th BT" pitchFamily="34" charset="0"/>
                <a:ea typeface="微软雅黑" pitchFamily="34" charset="-122"/>
                <a:cs typeface="LilyUPC" pitchFamily="34" charset="-34"/>
                <a:sym typeface="微软雅黑" pitchFamily="34" charset="-122"/>
              </a:rPr>
              <a:t>THE BUSENESS PLAN</a:t>
            </a:r>
            <a:endParaRPr lang="zh-CN" altLang="en-US" sz="2000" dirty="0">
              <a:solidFill>
                <a:schemeClr val="accent1">
                  <a:lumMod val="20000"/>
                  <a:lumOff val="80000"/>
                </a:schemeClr>
              </a:solidFill>
              <a:latin typeface="Swis721 Th BT" pitchFamily="34" charset="0"/>
              <a:ea typeface="微软雅黑" pitchFamily="34" charset="-122"/>
              <a:cs typeface="LilyUPC" pitchFamily="34" charset="-34"/>
              <a:sym typeface="微软雅黑" pitchFamily="34" charset="-122"/>
            </a:endParaRPr>
          </a:p>
        </p:txBody>
      </p:sp>
      <p:sp>
        <p:nvSpPr>
          <p:cNvPr id="20" name="文本框 9"/>
          <p:cNvSpPr txBox="1"/>
          <p:nvPr/>
        </p:nvSpPr>
        <p:spPr>
          <a:xfrm>
            <a:off x="4184786" y="3919457"/>
            <a:ext cx="2187413"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Team Introduction</a:t>
            </a:r>
          </a:p>
        </p:txBody>
      </p:sp>
      <p:sp>
        <p:nvSpPr>
          <p:cNvPr id="22" name="文本框 9"/>
          <p:cNvSpPr txBox="1"/>
          <p:nvPr/>
        </p:nvSpPr>
        <p:spPr>
          <a:xfrm>
            <a:off x="4184787" y="4143722"/>
            <a:ext cx="2187413"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Introduction to core members</a:t>
            </a:r>
          </a:p>
        </p:txBody>
      </p:sp>
      <p:sp>
        <p:nvSpPr>
          <p:cNvPr id="23" name="文本框 9"/>
          <p:cNvSpPr txBox="1"/>
          <p:nvPr/>
        </p:nvSpPr>
        <p:spPr>
          <a:xfrm>
            <a:off x="4184786" y="4367988"/>
            <a:ext cx="2187413"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Organizational structure</a:t>
            </a:r>
          </a:p>
        </p:txBody>
      </p:sp>
      <p:sp>
        <p:nvSpPr>
          <p:cNvPr id="2" name="TextBox 1"/>
          <p:cNvSpPr txBox="1"/>
          <p:nvPr/>
        </p:nvSpPr>
        <p:spPr>
          <a:xfrm>
            <a:off x="4140337" y="123478"/>
            <a:ext cx="700513" cy="369332"/>
          </a:xfrm>
          <a:prstGeom prst="rect">
            <a:avLst/>
          </a:prstGeom>
          <a:noFill/>
        </p:spPr>
        <p:txBody>
          <a:bodyPr wrap="none" lIns="0" tIns="0" rIns="0" bIns="0" rtlCol="0">
            <a:spAutoFit/>
          </a:bodyPr>
          <a:lstStyle/>
          <a:p>
            <a:r>
              <a:rPr lang="en-US" altLang="zh-CN" sz="2400" b="1" dirty="0">
                <a:solidFill>
                  <a:schemeClr val="bg1"/>
                </a:solidFill>
                <a:latin typeface="微软雅黑" pitchFamily="34" charset="-122"/>
                <a:ea typeface="微软雅黑" pitchFamily="34" charset="-122"/>
              </a:rPr>
              <a:t>logo</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160579628"/>
      </p:ext>
    </p:extLst>
  </p:cSld>
  <p:clrMapOvr>
    <a:masterClrMapping/>
  </p:clrMapOvr>
  <mc:AlternateContent xmlns:mc="http://schemas.openxmlformats.org/markup-compatibility/2006" xmlns:p14="http://schemas.microsoft.com/office/powerpoint/2010/main">
    <mc:Choice Requires="p14">
      <p:transition spd="slow" p14:dur="1600" advClick="0" advTm="0">
        <p14:prism dir="u" isInverted="1"/>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6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anim calcmode="lin" valueType="num">
                                      <p:cBhvr>
                                        <p:cTn id="10" dur="500" fill="hold"/>
                                        <p:tgtEl>
                                          <p:spTgt spid="13"/>
                                        </p:tgtEl>
                                        <p:attrNameLst>
                                          <p:attrName>ppt_x</p:attrName>
                                        </p:attrNameLst>
                                      </p:cBhvr>
                                      <p:tavLst>
                                        <p:tav tm="0">
                                          <p:val>
                                            <p:fltVal val="0.5"/>
                                          </p:val>
                                        </p:tav>
                                        <p:tav tm="100000">
                                          <p:val>
                                            <p:strVal val="#ppt_x"/>
                                          </p:val>
                                        </p:tav>
                                      </p:tavLst>
                                    </p:anim>
                                    <p:anim calcmode="lin" valueType="num">
                                      <p:cBhvr>
                                        <p:cTn id="11" dur="500" fill="hold"/>
                                        <p:tgtEl>
                                          <p:spTgt spid="13"/>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60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fltVal val="0.5"/>
                                          </p:val>
                                        </p:tav>
                                        <p:tav tm="100000">
                                          <p:val>
                                            <p:strVal val="#ppt_x"/>
                                          </p:val>
                                        </p:tav>
                                      </p:tavLst>
                                    </p:anim>
                                    <p:anim calcmode="lin" valueType="num">
                                      <p:cBhvr>
                                        <p:cTn id="18" dur="500" fill="hold"/>
                                        <p:tgtEl>
                                          <p:spTgt spid="14"/>
                                        </p:tgtEl>
                                        <p:attrNameLst>
                                          <p:attrName>ppt_y</p:attrName>
                                        </p:attrNameLst>
                                      </p:cBhvr>
                                      <p:tavLst>
                                        <p:tav tm="0">
                                          <p:val>
                                            <p:fltVal val="0.5"/>
                                          </p:val>
                                        </p:tav>
                                        <p:tav tm="100000">
                                          <p:val>
                                            <p:strVal val="#ppt_y"/>
                                          </p:val>
                                        </p:tav>
                                      </p:tavLst>
                                    </p:anim>
                                  </p:childTnLst>
                                </p:cTn>
                              </p:par>
                            </p:childTnLst>
                          </p:cTn>
                        </p:par>
                        <p:par>
                          <p:cTn id="19" fill="hold">
                            <p:stCondLst>
                              <p:cond delay="1100"/>
                            </p:stCondLst>
                            <p:childTnLst>
                              <p:par>
                                <p:cTn id="20" presetID="16" presetClass="entr" presetSubtype="21"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par>
                          <p:cTn id="23" fill="hold">
                            <p:stCondLst>
                              <p:cond delay="1600"/>
                            </p:stCondLst>
                            <p:childTnLst>
                              <p:par>
                                <p:cTn id="24" presetID="2" presetClass="entr" presetSubtype="4"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40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ppt_x"/>
                                          </p:val>
                                        </p:tav>
                                        <p:tav tm="100000">
                                          <p:val>
                                            <p:strVal val="#ppt_x"/>
                                          </p:val>
                                        </p:tav>
                                      </p:tavLst>
                                    </p:anim>
                                    <p:anim calcmode="lin" valueType="num">
                                      <p:cBhvr additive="base">
                                        <p:cTn id="35" dur="500" fill="hold"/>
                                        <p:tgtEl>
                                          <p:spTgt spid="2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60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ppt_x"/>
                                          </p:val>
                                        </p:tav>
                                        <p:tav tm="100000">
                                          <p:val>
                                            <p:strVal val="#ppt_x"/>
                                          </p:val>
                                        </p:tav>
                                      </p:tavLst>
                                    </p:anim>
                                    <p:anim calcmode="lin" valueType="num">
                                      <p:cBhvr additive="base">
                                        <p:cTn id="3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p:bldP spid="20" grpId="0"/>
      <p:bldP spid="22" grpId="0"/>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Click here to add title text</a:t>
            </a:r>
          </a:p>
        </p:txBody>
      </p:sp>
      <p:grpSp>
        <p:nvGrpSpPr>
          <p:cNvPr id="44" name="组合 43"/>
          <p:cNvGrpSpPr/>
          <p:nvPr/>
        </p:nvGrpSpPr>
        <p:grpSpPr>
          <a:xfrm>
            <a:off x="1512925" y="1542228"/>
            <a:ext cx="2027143" cy="2020491"/>
            <a:chOff x="1440917" y="1548121"/>
            <a:chExt cx="2027143" cy="2020491"/>
          </a:xfrm>
        </p:grpSpPr>
        <p:sp>
          <p:nvSpPr>
            <p:cNvPr id="24" name="Freeform 6"/>
            <p:cNvSpPr>
              <a:spLocks/>
            </p:cNvSpPr>
            <p:nvPr/>
          </p:nvSpPr>
          <p:spPr bwMode="auto">
            <a:xfrm rot="2700000">
              <a:off x="1444243" y="1544795"/>
              <a:ext cx="2020491" cy="2027143"/>
            </a:xfrm>
            <a:custGeom>
              <a:avLst/>
              <a:gdLst>
                <a:gd name="T0" fmla="*/ 1039 w 5610"/>
                <a:gd name="T1" fmla="*/ 4570 h 5609"/>
                <a:gd name="T2" fmla="*/ 4802 w 5610"/>
                <a:gd name="T3" fmla="*/ 4570 h 5609"/>
                <a:gd name="T4" fmla="*/ 5579 w 5610"/>
                <a:gd name="T5" fmla="*/ 2575 h 5609"/>
                <a:gd name="T6" fmla="*/ 5579 w 5610"/>
                <a:gd name="T7" fmla="*/ 30 h 5609"/>
                <a:gd name="T8" fmla="*/ 3035 w 5610"/>
                <a:gd name="T9" fmla="*/ 30 h 5609"/>
                <a:gd name="T10" fmla="*/ 1039 w 5610"/>
                <a:gd name="T11" fmla="*/ 807 h 5609"/>
                <a:gd name="T12" fmla="*/ 1039 w 5610"/>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10" h="5609">
                  <a:moveTo>
                    <a:pt x="1039" y="4570"/>
                  </a:moveTo>
                  <a:cubicBezTo>
                    <a:pt x="2078" y="5609"/>
                    <a:pt x="3763" y="5609"/>
                    <a:pt x="4802" y="4570"/>
                  </a:cubicBezTo>
                  <a:cubicBezTo>
                    <a:pt x="5351" y="4022"/>
                    <a:pt x="5610" y="3293"/>
                    <a:pt x="5579" y="2575"/>
                  </a:cubicBezTo>
                  <a:lnTo>
                    <a:pt x="5579" y="30"/>
                  </a:lnTo>
                  <a:lnTo>
                    <a:pt x="3035" y="30"/>
                  </a:lnTo>
                  <a:cubicBezTo>
                    <a:pt x="2316" y="0"/>
                    <a:pt x="1588" y="258"/>
                    <a:pt x="1039" y="807"/>
                  </a:cubicBezTo>
                  <a:cubicBezTo>
                    <a:pt x="0" y="1846"/>
                    <a:pt x="0" y="3531"/>
                    <a:pt x="1039" y="457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TextBox 26"/>
            <p:cNvSpPr txBox="1"/>
            <p:nvPr/>
          </p:nvSpPr>
          <p:spPr>
            <a:xfrm>
              <a:off x="1846273" y="1933462"/>
              <a:ext cx="1304283" cy="307777"/>
            </a:xfrm>
            <a:prstGeom prst="rect">
              <a:avLst/>
            </a:prstGeom>
            <a:noFill/>
          </p:spPr>
          <p:txBody>
            <a:bodyPr wrap="square" lIns="0" tIns="0" rIns="0" bIns="0" rtlCol="0">
              <a:spAutoFit/>
            </a:bodyPr>
            <a:lstStyle/>
            <a:p>
              <a:pPr algn="ctr"/>
              <a:r>
                <a:rPr lang="zh-CN" altLang="en-US" sz="2000" b="1" dirty="0">
                  <a:solidFill>
                    <a:schemeClr val="bg1"/>
                  </a:solidFill>
                  <a:latin typeface="微软雅黑" pitchFamily="34" charset="-122"/>
                  <a:ea typeface="微软雅黑" pitchFamily="34" charset="-122"/>
                </a:rPr>
                <a:t>Managing costs</a:t>
              </a:r>
            </a:p>
          </p:txBody>
        </p:sp>
        <p:sp>
          <p:nvSpPr>
            <p:cNvPr id="29" name="TextBox 9"/>
            <p:cNvSpPr txBox="1">
              <a:spLocks noChangeArrowheads="1"/>
            </p:cNvSpPr>
            <p:nvPr/>
          </p:nvSpPr>
          <p:spPr bwMode="auto">
            <a:xfrm>
              <a:off x="1970406" y="2491031"/>
              <a:ext cx="9300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en-US" altLang="zh-CN" sz="3200" b="1" dirty="0">
                  <a:solidFill>
                    <a:schemeClr val="bg1"/>
                  </a:solidFill>
                  <a:latin typeface="微软雅黑" pitchFamily="34" charset="-122"/>
                  <a:ea typeface="微软雅黑" pitchFamily="34" charset="-122"/>
                </a:rPr>
                <a:t>40</a:t>
              </a:r>
              <a:r>
                <a:rPr lang="en-US" altLang="zh-CN" sz="2000" b="1" dirty="0">
                  <a:solidFill>
                    <a:schemeClr val="bg1"/>
                  </a:solidFill>
                  <a:latin typeface="微软雅黑" pitchFamily="34" charset="-122"/>
                  <a:ea typeface="微软雅黑" pitchFamily="34" charset="-122"/>
                </a:rPr>
                <a:t>%</a:t>
              </a:r>
              <a:endParaRPr lang="zh-CN" altLang="en-US" sz="2000" b="1" dirty="0">
                <a:solidFill>
                  <a:schemeClr val="bg1"/>
                </a:solidFill>
                <a:latin typeface="微软雅黑" pitchFamily="34" charset="-122"/>
                <a:ea typeface="微软雅黑" pitchFamily="34" charset="-122"/>
              </a:endParaRPr>
            </a:p>
          </p:txBody>
        </p:sp>
      </p:grpSp>
      <p:grpSp>
        <p:nvGrpSpPr>
          <p:cNvPr id="43" name="组合 42"/>
          <p:cNvGrpSpPr/>
          <p:nvPr/>
        </p:nvGrpSpPr>
        <p:grpSpPr>
          <a:xfrm>
            <a:off x="3183676" y="2938934"/>
            <a:ext cx="1640481" cy="1635098"/>
            <a:chOff x="3111668" y="2944827"/>
            <a:chExt cx="1640481" cy="1635098"/>
          </a:xfrm>
        </p:grpSpPr>
        <p:sp>
          <p:nvSpPr>
            <p:cNvPr id="25" name="Freeform 7"/>
            <p:cNvSpPr>
              <a:spLocks/>
            </p:cNvSpPr>
            <p:nvPr/>
          </p:nvSpPr>
          <p:spPr bwMode="auto">
            <a:xfrm rot="2700000">
              <a:off x="3114360" y="2942135"/>
              <a:ext cx="1635098" cy="1640481"/>
            </a:xfrm>
            <a:custGeom>
              <a:avLst/>
              <a:gdLst>
                <a:gd name="T0" fmla="*/ 4570 w 5609"/>
                <a:gd name="T1" fmla="*/ 4570 h 5609"/>
                <a:gd name="T2" fmla="*/ 807 w 5609"/>
                <a:gd name="T3" fmla="*/ 4570 h 5609"/>
                <a:gd name="T4" fmla="*/ 30 w 5609"/>
                <a:gd name="T5" fmla="*/ 2575 h 5609"/>
                <a:gd name="T6" fmla="*/ 30 w 5609"/>
                <a:gd name="T7" fmla="*/ 30 h 5609"/>
                <a:gd name="T8" fmla="*/ 2574 w 5609"/>
                <a:gd name="T9" fmla="*/ 30 h 5609"/>
                <a:gd name="T10" fmla="*/ 4570 w 5609"/>
                <a:gd name="T11" fmla="*/ 807 h 5609"/>
                <a:gd name="T12" fmla="*/ 4570 w 5609"/>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09" h="5609">
                  <a:moveTo>
                    <a:pt x="4570" y="4570"/>
                  </a:moveTo>
                  <a:cubicBezTo>
                    <a:pt x="3531" y="5609"/>
                    <a:pt x="1846" y="5609"/>
                    <a:pt x="807" y="4570"/>
                  </a:cubicBezTo>
                  <a:cubicBezTo>
                    <a:pt x="258" y="4022"/>
                    <a:pt x="0" y="3293"/>
                    <a:pt x="30" y="2575"/>
                  </a:cubicBezTo>
                  <a:lnTo>
                    <a:pt x="30" y="30"/>
                  </a:lnTo>
                  <a:lnTo>
                    <a:pt x="2574" y="30"/>
                  </a:lnTo>
                  <a:cubicBezTo>
                    <a:pt x="3293" y="0"/>
                    <a:pt x="4022" y="258"/>
                    <a:pt x="4570" y="807"/>
                  </a:cubicBezTo>
                  <a:cubicBezTo>
                    <a:pt x="5609" y="1846"/>
                    <a:pt x="5609" y="3531"/>
                    <a:pt x="4570" y="457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TextBox 27"/>
            <p:cNvSpPr txBox="1"/>
            <p:nvPr/>
          </p:nvSpPr>
          <p:spPr>
            <a:xfrm>
              <a:off x="3390866" y="3079137"/>
              <a:ext cx="1078663" cy="276999"/>
            </a:xfrm>
            <a:prstGeom prst="rect">
              <a:avLst/>
            </a:prstGeom>
            <a:noFill/>
          </p:spPr>
          <p:txBody>
            <a:bodyPr wrap="square" lIns="0" tIns="0" rIns="0" bIns="0" rtlCol="0">
              <a:spAutoFit/>
            </a:bodyPr>
            <a:lstStyle/>
            <a:p>
              <a:pPr algn="ctr"/>
              <a:r>
                <a:rPr lang="zh-CN" altLang="en-US" b="1" dirty="0">
                  <a:solidFill>
                    <a:schemeClr val="bg1"/>
                  </a:solidFill>
                  <a:latin typeface="微软雅黑" pitchFamily="34" charset="-122"/>
                  <a:ea typeface="微软雅黑" pitchFamily="34" charset="-122"/>
                </a:rPr>
                <a:t>Marketing costs</a:t>
              </a:r>
            </a:p>
          </p:txBody>
        </p:sp>
        <p:sp>
          <p:nvSpPr>
            <p:cNvPr id="30" name="TextBox 9"/>
            <p:cNvSpPr txBox="1">
              <a:spLocks noChangeArrowheads="1"/>
            </p:cNvSpPr>
            <p:nvPr/>
          </p:nvSpPr>
          <p:spPr bwMode="auto">
            <a:xfrm>
              <a:off x="3466877" y="3620484"/>
              <a:ext cx="9300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en-US" altLang="zh-CN" sz="3200" b="1" dirty="0">
                  <a:solidFill>
                    <a:schemeClr val="bg1"/>
                  </a:solidFill>
                  <a:latin typeface="微软雅黑" pitchFamily="34" charset="-122"/>
                  <a:ea typeface="微软雅黑" pitchFamily="34" charset="-122"/>
                </a:rPr>
                <a:t>30</a:t>
              </a:r>
              <a:r>
                <a:rPr lang="en-US" altLang="zh-CN" sz="2000" b="1" dirty="0">
                  <a:solidFill>
                    <a:schemeClr val="bg1"/>
                  </a:solidFill>
                  <a:latin typeface="微软雅黑" pitchFamily="34" charset="-122"/>
                  <a:ea typeface="微软雅黑" pitchFamily="34" charset="-122"/>
                </a:rPr>
                <a:t>%</a:t>
              </a:r>
              <a:endParaRPr lang="zh-CN" altLang="en-US" sz="2000" b="1" dirty="0">
                <a:solidFill>
                  <a:schemeClr val="bg1"/>
                </a:solidFill>
                <a:latin typeface="微软雅黑" pitchFamily="34" charset="-122"/>
                <a:ea typeface="微软雅黑" pitchFamily="34" charset="-122"/>
              </a:endParaRPr>
            </a:p>
          </p:txBody>
        </p:sp>
      </p:grpSp>
      <p:grpSp>
        <p:nvGrpSpPr>
          <p:cNvPr id="42" name="组合 41"/>
          <p:cNvGrpSpPr/>
          <p:nvPr/>
        </p:nvGrpSpPr>
        <p:grpSpPr>
          <a:xfrm>
            <a:off x="4326373" y="1904483"/>
            <a:ext cx="1300156" cy="1295980"/>
            <a:chOff x="4254365" y="1910376"/>
            <a:chExt cx="1300156" cy="1295980"/>
          </a:xfrm>
        </p:grpSpPr>
        <p:sp>
          <p:nvSpPr>
            <p:cNvPr id="31" name="Freeform 5"/>
            <p:cNvSpPr>
              <a:spLocks/>
            </p:cNvSpPr>
            <p:nvPr/>
          </p:nvSpPr>
          <p:spPr bwMode="auto">
            <a:xfrm rot="2700000" flipH="1">
              <a:off x="4256453" y="1908288"/>
              <a:ext cx="1295980" cy="1300156"/>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2" name="TextBox 31"/>
            <p:cNvSpPr txBox="1"/>
            <p:nvPr/>
          </p:nvSpPr>
          <p:spPr>
            <a:xfrm>
              <a:off x="4390446" y="2086147"/>
              <a:ext cx="901312" cy="215444"/>
            </a:xfrm>
            <a:prstGeom prst="rect">
              <a:avLst/>
            </a:prstGeom>
            <a:noFill/>
          </p:spPr>
          <p:txBody>
            <a:bodyPr wrap="square" lIns="0" tIns="0" rIns="0" bIns="0" rtlCol="0">
              <a:spAutoFit/>
            </a:bodyPr>
            <a:lstStyle/>
            <a:p>
              <a:pPr algn="ctr"/>
              <a:r>
                <a:rPr lang="zh-CN" altLang="en-US" sz="1400" b="1" dirty="0">
                  <a:solidFill>
                    <a:schemeClr val="bg1"/>
                  </a:solidFill>
                  <a:latin typeface="微软雅黑" pitchFamily="34" charset="-122"/>
                  <a:ea typeface="微软雅黑" pitchFamily="34" charset="-122"/>
                </a:rPr>
                <a:t>Office costs</a:t>
              </a:r>
            </a:p>
          </p:txBody>
        </p:sp>
        <p:sp>
          <p:nvSpPr>
            <p:cNvPr id="33" name="TextBox 9"/>
            <p:cNvSpPr txBox="1">
              <a:spLocks noChangeArrowheads="1"/>
            </p:cNvSpPr>
            <p:nvPr/>
          </p:nvSpPr>
          <p:spPr bwMode="auto">
            <a:xfrm>
              <a:off x="4396940" y="2413757"/>
              <a:ext cx="9300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en-US" altLang="zh-CN" sz="3200" b="1" dirty="0">
                  <a:solidFill>
                    <a:schemeClr val="bg1"/>
                  </a:solidFill>
                  <a:latin typeface="微软雅黑" pitchFamily="34" charset="-122"/>
                  <a:ea typeface="微软雅黑" pitchFamily="34" charset="-122"/>
                </a:rPr>
                <a:t>20</a:t>
              </a:r>
              <a:r>
                <a:rPr lang="en-US" altLang="zh-CN" sz="2000" b="1" dirty="0">
                  <a:solidFill>
                    <a:schemeClr val="bg1"/>
                  </a:solidFill>
                  <a:latin typeface="微软雅黑" pitchFamily="34" charset="-122"/>
                  <a:ea typeface="微软雅黑" pitchFamily="34" charset="-122"/>
                </a:rPr>
                <a:t>%</a:t>
              </a:r>
              <a:endParaRPr lang="zh-CN" altLang="en-US" sz="2000" b="1" dirty="0">
                <a:solidFill>
                  <a:schemeClr val="bg1"/>
                </a:solidFill>
                <a:latin typeface="微软雅黑" pitchFamily="34" charset="-122"/>
                <a:ea typeface="微软雅黑" pitchFamily="34" charset="-122"/>
              </a:endParaRPr>
            </a:p>
          </p:txBody>
        </p:sp>
      </p:grpSp>
      <p:grpSp>
        <p:nvGrpSpPr>
          <p:cNvPr id="40" name="组合 39"/>
          <p:cNvGrpSpPr/>
          <p:nvPr/>
        </p:nvGrpSpPr>
        <p:grpSpPr>
          <a:xfrm>
            <a:off x="3467269" y="1203598"/>
            <a:ext cx="1073298" cy="1069851"/>
            <a:chOff x="3395261" y="1209491"/>
            <a:chExt cx="1073298" cy="1069851"/>
          </a:xfrm>
        </p:grpSpPr>
        <p:sp>
          <p:nvSpPr>
            <p:cNvPr id="23" name="Freeform 5"/>
            <p:cNvSpPr>
              <a:spLocks/>
            </p:cNvSpPr>
            <p:nvPr/>
          </p:nvSpPr>
          <p:spPr bwMode="auto">
            <a:xfrm rot="2700000">
              <a:off x="3396984" y="1207768"/>
              <a:ext cx="1069851" cy="1073298"/>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 name="TextBox 33"/>
            <p:cNvSpPr txBox="1"/>
            <p:nvPr/>
          </p:nvSpPr>
          <p:spPr>
            <a:xfrm>
              <a:off x="3543157" y="1395792"/>
              <a:ext cx="698523" cy="184666"/>
            </a:xfrm>
            <a:prstGeom prst="rect">
              <a:avLst/>
            </a:prstGeom>
            <a:noFill/>
          </p:spPr>
          <p:txBody>
            <a:bodyPr wrap="square" lIns="0" tIns="0" rIns="0" bIns="0" rtlCol="0">
              <a:spAutoFit/>
            </a:bodyPr>
            <a:lstStyle/>
            <a:p>
              <a:pPr algn="ctr"/>
              <a:r>
                <a:rPr lang="zh-CN" altLang="en-US" sz="1200" b="1" dirty="0">
                  <a:solidFill>
                    <a:schemeClr val="bg1"/>
                  </a:solidFill>
                  <a:latin typeface="微软雅黑" pitchFamily="34" charset="-122"/>
                  <a:ea typeface="微软雅黑" pitchFamily="34" charset="-122"/>
                </a:rPr>
                <a:t>Other costs</a:t>
              </a:r>
            </a:p>
          </p:txBody>
        </p:sp>
        <p:sp>
          <p:nvSpPr>
            <p:cNvPr id="35" name="TextBox 9"/>
            <p:cNvSpPr txBox="1">
              <a:spLocks noChangeArrowheads="1"/>
            </p:cNvSpPr>
            <p:nvPr/>
          </p:nvSpPr>
          <p:spPr bwMode="auto">
            <a:xfrm>
              <a:off x="3555043" y="1654258"/>
              <a:ext cx="7537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en-US" altLang="zh-CN" sz="2400" b="1" dirty="0">
                  <a:solidFill>
                    <a:schemeClr val="bg1"/>
                  </a:solidFill>
                  <a:latin typeface="微软雅黑" pitchFamily="34" charset="-122"/>
                  <a:ea typeface="微软雅黑" pitchFamily="34" charset="-122"/>
                </a:rPr>
                <a:t>10</a:t>
              </a:r>
              <a:r>
                <a:rPr lang="en-US" altLang="zh-CN" sz="1600" b="1" dirty="0">
                  <a:solidFill>
                    <a:schemeClr val="bg1"/>
                  </a:solidFill>
                  <a:latin typeface="微软雅黑" pitchFamily="34" charset="-122"/>
                  <a:ea typeface="微软雅黑" pitchFamily="34" charset="-122"/>
                </a:rPr>
                <a:t>%</a:t>
              </a:r>
              <a:endParaRPr lang="zh-CN" altLang="en-US" sz="1600" b="1" dirty="0">
                <a:solidFill>
                  <a:schemeClr val="bg1"/>
                </a:solidFill>
                <a:latin typeface="微软雅黑" pitchFamily="34" charset="-122"/>
                <a:ea typeface="微软雅黑" pitchFamily="34" charset="-122"/>
              </a:endParaRPr>
            </a:p>
          </p:txBody>
        </p:sp>
      </p:grpSp>
      <p:sp>
        <p:nvSpPr>
          <p:cNvPr id="36" name="TextBox 35"/>
          <p:cNvSpPr txBox="1"/>
          <p:nvPr/>
        </p:nvSpPr>
        <p:spPr>
          <a:xfrm>
            <a:off x="4759923" y="1081141"/>
            <a:ext cx="3338756" cy="38472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t>Click to enter the specific text of this column, concise description of the content, this is a concept illustration, please modify according to your specific content as appropriate</a:t>
            </a:r>
            <a:endParaRPr lang="en-US" altLang="zh-CN" dirty="0"/>
          </a:p>
        </p:txBody>
      </p:sp>
      <p:sp>
        <p:nvSpPr>
          <p:cNvPr id="37" name="TextBox 36"/>
          <p:cNvSpPr txBox="1"/>
          <p:nvPr/>
        </p:nvSpPr>
        <p:spPr>
          <a:xfrm>
            <a:off x="5796136" y="2299530"/>
            <a:ext cx="2664296" cy="57708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t>Click to enter the specific text of this column, concise description of the content, this is a concept illustration, please modify according to your specific content as appropriate</a:t>
            </a:r>
            <a:endParaRPr lang="en-US" altLang="zh-CN" dirty="0"/>
          </a:p>
        </p:txBody>
      </p:sp>
      <p:sp>
        <p:nvSpPr>
          <p:cNvPr id="38" name="TextBox 37"/>
          <p:cNvSpPr txBox="1"/>
          <p:nvPr/>
        </p:nvSpPr>
        <p:spPr>
          <a:xfrm>
            <a:off x="4976451" y="3598808"/>
            <a:ext cx="3123941" cy="38472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t>Click to enter the specific text of this column, concise description of the content, this is a concept illustration, please modify according to your specific content as appropriate</a:t>
            </a:r>
            <a:endParaRPr lang="en-US" altLang="zh-CN" dirty="0"/>
          </a:p>
        </p:txBody>
      </p:sp>
      <p:sp>
        <p:nvSpPr>
          <p:cNvPr id="39" name="TextBox 38"/>
          <p:cNvSpPr txBox="1"/>
          <p:nvPr/>
        </p:nvSpPr>
        <p:spPr>
          <a:xfrm>
            <a:off x="767241" y="3598808"/>
            <a:ext cx="1759256" cy="76944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t>Click to enter the specific text of this column, concise description of the content, this is a concept illustration, please modify according to your specific content as appropriate</a:t>
            </a:r>
            <a:endParaRPr lang="en-US" altLang="zh-CN" dirty="0"/>
          </a:p>
        </p:txBody>
      </p:sp>
      <p:sp>
        <p:nvSpPr>
          <p:cNvPr id="45" name="KSO_Shape"/>
          <p:cNvSpPr>
            <a:spLocks/>
          </p:cNvSpPr>
          <p:nvPr/>
        </p:nvSpPr>
        <p:spPr bwMode="auto">
          <a:xfrm>
            <a:off x="269901" y="127407"/>
            <a:ext cx="280168" cy="268962"/>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958512263"/>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20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1+#ppt_w/2"/>
                                          </p:val>
                                        </p:tav>
                                        <p:tav tm="100000">
                                          <p:val>
                                            <p:strVal val="#ppt_x"/>
                                          </p:val>
                                        </p:tav>
                                      </p:tavLst>
                                    </p:anim>
                                    <p:anim calcmode="lin" valueType="num">
                                      <p:cBhvr additive="base">
                                        <p:cTn id="12" dur="5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40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1+#ppt_h/2"/>
                                          </p:val>
                                        </p:tav>
                                        <p:tav tm="100000">
                                          <p:val>
                                            <p:strVal val="#ppt_y"/>
                                          </p:val>
                                        </p:tav>
                                      </p:tavLst>
                                    </p:anim>
                                  </p:childTnLst>
                                </p:cTn>
                              </p:par>
                              <p:par>
                                <p:cTn id="17" presetID="2" presetClass="entr" presetSubtype="8" fill="hold" nodeType="withEffect">
                                  <p:stCondLst>
                                    <p:cond delay="60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0-#ppt_w/2"/>
                                          </p:val>
                                        </p:tav>
                                        <p:tav tm="100000">
                                          <p:val>
                                            <p:strVal val="#ppt_x"/>
                                          </p:val>
                                        </p:tav>
                                      </p:tavLst>
                                    </p:anim>
                                    <p:anim calcmode="lin" valueType="num">
                                      <p:cBhvr additive="base">
                                        <p:cTn id="20" dur="500" fill="hold"/>
                                        <p:tgtEl>
                                          <p:spTgt spid="44"/>
                                        </p:tgtEl>
                                        <p:attrNameLst>
                                          <p:attrName>ppt_y</p:attrName>
                                        </p:attrNameLst>
                                      </p:cBhvr>
                                      <p:tavLst>
                                        <p:tav tm="0">
                                          <p:val>
                                            <p:strVal val="#ppt_y"/>
                                          </p:val>
                                        </p:tav>
                                        <p:tav tm="100000">
                                          <p:val>
                                            <p:strVal val="#ppt_y"/>
                                          </p:val>
                                        </p:tav>
                                      </p:tavLst>
                                    </p:anim>
                                  </p:childTnLst>
                                </p:cTn>
                              </p:par>
                            </p:childTnLst>
                          </p:cTn>
                        </p:par>
                        <p:par>
                          <p:cTn id="21" fill="hold">
                            <p:stCondLst>
                              <p:cond delay="1100"/>
                            </p:stCondLst>
                            <p:childTnLst>
                              <p:par>
                                <p:cTn id="22" presetID="2" presetClass="entr" presetSubtype="2"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500" fill="hold"/>
                                        <p:tgtEl>
                                          <p:spTgt spid="36"/>
                                        </p:tgtEl>
                                        <p:attrNameLst>
                                          <p:attrName>ppt_x</p:attrName>
                                        </p:attrNameLst>
                                      </p:cBhvr>
                                      <p:tavLst>
                                        <p:tav tm="0">
                                          <p:val>
                                            <p:strVal val="1+#ppt_w/2"/>
                                          </p:val>
                                        </p:tav>
                                        <p:tav tm="100000">
                                          <p:val>
                                            <p:strVal val="#ppt_x"/>
                                          </p:val>
                                        </p:tav>
                                      </p:tavLst>
                                    </p:anim>
                                    <p:anim calcmode="lin" valueType="num">
                                      <p:cBhvr additive="base">
                                        <p:cTn id="25" dur="500" fill="hold"/>
                                        <p:tgtEl>
                                          <p:spTgt spid="36"/>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200"/>
                                  </p:stCondLst>
                                  <p:childTnLst>
                                    <p:set>
                                      <p:cBhvr>
                                        <p:cTn id="27" dur="1" fill="hold">
                                          <p:stCondLst>
                                            <p:cond delay="0"/>
                                          </p:stCondLst>
                                        </p:cTn>
                                        <p:tgtEl>
                                          <p:spTgt spid="37"/>
                                        </p:tgtEl>
                                        <p:attrNameLst>
                                          <p:attrName>style.visibility</p:attrName>
                                        </p:attrNameLst>
                                      </p:cBhvr>
                                      <p:to>
                                        <p:strVal val="visible"/>
                                      </p:to>
                                    </p:set>
                                    <p:anim calcmode="lin" valueType="num">
                                      <p:cBhvr additive="base">
                                        <p:cTn id="28" dur="500" fill="hold"/>
                                        <p:tgtEl>
                                          <p:spTgt spid="37"/>
                                        </p:tgtEl>
                                        <p:attrNameLst>
                                          <p:attrName>ppt_x</p:attrName>
                                        </p:attrNameLst>
                                      </p:cBhvr>
                                      <p:tavLst>
                                        <p:tav tm="0">
                                          <p:val>
                                            <p:strVal val="1+#ppt_w/2"/>
                                          </p:val>
                                        </p:tav>
                                        <p:tav tm="100000">
                                          <p:val>
                                            <p:strVal val="#ppt_x"/>
                                          </p:val>
                                        </p:tav>
                                      </p:tavLst>
                                    </p:anim>
                                    <p:anim calcmode="lin" valueType="num">
                                      <p:cBhvr additive="base">
                                        <p:cTn id="29" dur="500" fill="hold"/>
                                        <p:tgtEl>
                                          <p:spTgt spid="37"/>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400"/>
                                  </p:stCondLst>
                                  <p:childTnLst>
                                    <p:set>
                                      <p:cBhvr>
                                        <p:cTn id="31" dur="1" fill="hold">
                                          <p:stCondLst>
                                            <p:cond delay="0"/>
                                          </p:stCondLst>
                                        </p:cTn>
                                        <p:tgtEl>
                                          <p:spTgt spid="38"/>
                                        </p:tgtEl>
                                        <p:attrNameLst>
                                          <p:attrName>style.visibility</p:attrName>
                                        </p:attrNameLst>
                                      </p:cBhvr>
                                      <p:to>
                                        <p:strVal val="visible"/>
                                      </p:to>
                                    </p:set>
                                    <p:anim calcmode="lin" valueType="num">
                                      <p:cBhvr additive="base">
                                        <p:cTn id="32" dur="500" fill="hold"/>
                                        <p:tgtEl>
                                          <p:spTgt spid="38"/>
                                        </p:tgtEl>
                                        <p:attrNameLst>
                                          <p:attrName>ppt_x</p:attrName>
                                        </p:attrNameLst>
                                      </p:cBhvr>
                                      <p:tavLst>
                                        <p:tav tm="0">
                                          <p:val>
                                            <p:strVal val="1+#ppt_w/2"/>
                                          </p:val>
                                        </p:tav>
                                        <p:tav tm="100000">
                                          <p:val>
                                            <p:strVal val="#ppt_x"/>
                                          </p:val>
                                        </p:tav>
                                      </p:tavLst>
                                    </p:anim>
                                    <p:anim calcmode="lin" valueType="num">
                                      <p:cBhvr additive="base">
                                        <p:cTn id="33" dur="500" fill="hold"/>
                                        <p:tgtEl>
                                          <p:spTgt spid="38"/>
                                        </p:tgtEl>
                                        <p:attrNameLst>
                                          <p:attrName>ppt_y</p:attrName>
                                        </p:attrNameLst>
                                      </p:cBhvr>
                                      <p:tavLst>
                                        <p:tav tm="0">
                                          <p:val>
                                            <p:strVal val="#ppt_y"/>
                                          </p:val>
                                        </p:tav>
                                        <p:tav tm="100000">
                                          <p:val>
                                            <p:strVal val="#ppt_y"/>
                                          </p:val>
                                        </p:tav>
                                      </p:tavLst>
                                    </p:anim>
                                  </p:childTnLst>
                                </p:cTn>
                              </p:par>
                              <p:par>
                                <p:cTn id="34" presetID="2" presetClass="entr" presetSubtype="4" fill="hold" grpId="0" nodeType="withEffect">
                                  <p:stCondLst>
                                    <p:cond delay="600"/>
                                  </p:stCondLst>
                                  <p:childTnLst>
                                    <p:set>
                                      <p:cBhvr>
                                        <p:cTn id="35" dur="1" fill="hold">
                                          <p:stCondLst>
                                            <p:cond delay="0"/>
                                          </p:stCondLst>
                                        </p:cTn>
                                        <p:tgtEl>
                                          <p:spTgt spid="39"/>
                                        </p:tgtEl>
                                        <p:attrNameLst>
                                          <p:attrName>style.visibility</p:attrName>
                                        </p:attrNameLst>
                                      </p:cBhvr>
                                      <p:to>
                                        <p:strVal val="visible"/>
                                      </p:to>
                                    </p:set>
                                    <p:anim calcmode="lin" valueType="num">
                                      <p:cBhvr additive="base">
                                        <p:cTn id="36" dur="500" fill="hold"/>
                                        <p:tgtEl>
                                          <p:spTgt spid="39"/>
                                        </p:tgtEl>
                                        <p:attrNameLst>
                                          <p:attrName>ppt_x</p:attrName>
                                        </p:attrNameLst>
                                      </p:cBhvr>
                                      <p:tavLst>
                                        <p:tav tm="0">
                                          <p:val>
                                            <p:strVal val="#ppt_x"/>
                                          </p:val>
                                        </p:tav>
                                        <p:tav tm="100000">
                                          <p:val>
                                            <p:strVal val="#ppt_x"/>
                                          </p:val>
                                        </p:tav>
                                      </p:tavLst>
                                    </p:anim>
                                    <p:anim calcmode="lin" valueType="num">
                                      <p:cBhvr additive="base">
                                        <p:cTn id="37"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Click here to add title text</a:t>
            </a:r>
          </a:p>
        </p:txBody>
      </p:sp>
      <p:sp>
        <p:nvSpPr>
          <p:cNvPr id="4" name="矩形 3"/>
          <p:cNvSpPr/>
          <p:nvPr/>
        </p:nvSpPr>
        <p:spPr>
          <a:xfrm>
            <a:off x="2637218" y="1419622"/>
            <a:ext cx="2610246" cy="2163516"/>
          </a:xfrm>
          <a:custGeom>
            <a:avLst/>
            <a:gdLst/>
            <a:ahLst/>
            <a:cxnLst/>
            <a:rect l="l" t="t" r="r" b="b"/>
            <a:pathLst>
              <a:path w="2316425" h="1919981">
                <a:moveTo>
                  <a:pt x="961654" y="1"/>
                </a:moveTo>
                <a:cubicBezTo>
                  <a:pt x="1241767" y="-484"/>
                  <a:pt x="1493101" y="118983"/>
                  <a:pt x="1668542" y="309758"/>
                </a:cubicBezTo>
                <a:lnTo>
                  <a:pt x="2316425" y="957641"/>
                </a:lnTo>
                <a:lnTo>
                  <a:pt x="1666038" y="1608027"/>
                </a:lnTo>
                <a:cubicBezTo>
                  <a:pt x="1490444" y="1799411"/>
                  <a:pt x="1238185" y="1919750"/>
                  <a:pt x="958327" y="1919980"/>
                </a:cubicBezTo>
                <a:cubicBezTo>
                  <a:pt x="428203" y="1920898"/>
                  <a:pt x="-918" y="1491778"/>
                  <a:pt x="1" y="961654"/>
                </a:cubicBezTo>
                <a:cubicBezTo>
                  <a:pt x="919" y="431529"/>
                  <a:pt x="431529" y="920"/>
                  <a:pt x="961654" y="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642143" y="2454532"/>
            <a:ext cx="1994446" cy="1653106"/>
          </a:xfrm>
          <a:custGeom>
            <a:avLst/>
            <a:gdLst/>
            <a:ahLst/>
            <a:cxnLst/>
            <a:rect l="l" t="t" r="r" b="b"/>
            <a:pathLst>
              <a:path w="2316425" h="1919981">
                <a:moveTo>
                  <a:pt x="1358098" y="1"/>
                </a:moveTo>
                <a:cubicBezTo>
                  <a:pt x="1888222" y="-917"/>
                  <a:pt x="2317343" y="428203"/>
                  <a:pt x="2316424" y="958327"/>
                </a:cubicBezTo>
                <a:cubicBezTo>
                  <a:pt x="2315506" y="1488452"/>
                  <a:pt x="1884896" y="1919061"/>
                  <a:pt x="1354771" y="1919980"/>
                </a:cubicBezTo>
                <a:cubicBezTo>
                  <a:pt x="1074658" y="1920465"/>
                  <a:pt x="823324" y="1800998"/>
                  <a:pt x="647883" y="1610223"/>
                </a:cubicBezTo>
                <a:lnTo>
                  <a:pt x="0" y="962340"/>
                </a:lnTo>
                <a:lnTo>
                  <a:pt x="650387" y="311954"/>
                </a:lnTo>
                <a:cubicBezTo>
                  <a:pt x="825981" y="120570"/>
                  <a:pt x="1078240" y="231"/>
                  <a:pt x="1358098" y="1"/>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911921" y="1947133"/>
            <a:ext cx="1440160" cy="1384995"/>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sz="1200" dirty="0"/>
              <a:t>Click to enter a brief text content, text content should be summarized refined, without the extra text decoration, concise description of the content.</a:t>
            </a:r>
            <a:endParaRPr lang="en-US" altLang="zh-CN" sz="1200" dirty="0"/>
          </a:p>
        </p:txBody>
      </p:sp>
      <p:sp>
        <p:nvSpPr>
          <p:cNvPr id="17" name="TextBox 16"/>
          <p:cNvSpPr txBox="1"/>
          <p:nvPr/>
        </p:nvSpPr>
        <p:spPr>
          <a:xfrm>
            <a:off x="6888585" y="2861888"/>
            <a:ext cx="1429544" cy="1107996"/>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sz="1200" dirty="0"/>
              <a:t>Click to enter a brief text content, text content needs to be summarized refined, without the extra text decoration.</a:t>
            </a:r>
            <a:endParaRPr lang="en-US" altLang="zh-CN" sz="1200" dirty="0"/>
          </a:p>
        </p:txBody>
      </p:sp>
      <p:sp>
        <p:nvSpPr>
          <p:cNvPr id="19" name="TextBox 18"/>
          <p:cNvSpPr txBox="1"/>
          <p:nvPr/>
        </p:nvSpPr>
        <p:spPr>
          <a:xfrm>
            <a:off x="3483721" y="1898272"/>
            <a:ext cx="917239" cy="400110"/>
          </a:xfrm>
          <a:prstGeom prst="rect">
            <a:avLst/>
          </a:prstGeom>
          <a:noFill/>
        </p:spPr>
        <p:txBody>
          <a:bodyPr wrap="none">
            <a:spAutoFit/>
          </a:bodyPr>
          <a:lstStyle/>
          <a:p>
            <a:pPr algn="ctr" fontAlgn="auto">
              <a:spcBef>
                <a:spcPts val="0"/>
              </a:spcBef>
              <a:spcAft>
                <a:spcPts val="0"/>
              </a:spcAft>
              <a:defRPr/>
            </a:pPr>
            <a:r>
              <a:rPr lang="en-US" altLang="zh-CN" sz="2000" b="1" dirty="0">
                <a:solidFill>
                  <a:schemeClr val="bg1"/>
                </a:solidFill>
                <a:latin typeface="微软雅黑" pitchFamily="34" charset="-122"/>
                <a:ea typeface="微软雅黑" pitchFamily="34" charset="-122"/>
              </a:rPr>
              <a:t>800</a:t>
            </a:r>
            <a:r>
              <a:rPr lang="zh-CN" altLang="en-US" sz="2000" b="1" dirty="0">
                <a:solidFill>
                  <a:schemeClr val="bg1"/>
                </a:solidFill>
                <a:latin typeface="微软雅黑" pitchFamily="34" charset="-122"/>
                <a:ea typeface="微软雅黑" pitchFamily="34" charset="-122"/>
              </a:rPr>
              <a:t>Million</a:t>
            </a:r>
          </a:p>
        </p:txBody>
      </p:sp>
      <p:sp>
        <p:nvSpPr>
          <p:cNvPr id="20" name="TextBox 19"/>
          <p:cNvSpPr txBox="1"/>
          <p:nvPr/>
        </p:nvSpPr>
        <p:spPr>
          <a:xfrm>
            <a:off x="3000153" y="2435344"/>
            <a:ext cx="1641990" cy="525016"/>
          </a:xfrm>
          <a:prstGeom prst="rect">
            <a:avLst/>
          </a:prstGeom>
          <a:noFill/>
        </p:spPr>
        <p:txBody>
          <a:bodyPr wrap="square" lIns="0" tIns="0" rIns="0" bIns="0" rtlCol="0">
            <a:spAutoFit/>
          </a:bodyPr>
          <a:lstStyle/>
          <a:p>
            <a:pPr algn="just">
              <a:lnSpc>
                <a:spcPts val="1400"/>
              </a:lnSpc>
            </a:pPr>
            <a:r>
              <a:rPr lang="zh-CN" altLang="en-US" sz="1000" dirty="0">
                <a:solidFill>
                  <a:schemeClr val="bg1"/>
                </a:solidFill>
                <a:latin typeface="微软雅黑" pitchFamily="34" charset="-122"/>
                <a:ea typeface="微软雅黑" pitchFamily="34" charset="-122"/>
              </a:rPr>
              <a:t>Click to enter the brief text content, the text content needs to be summarized and refined, without the extra text decoration</a:t>
            </a:r>
            <a:r>
              <a:rPr lang="en-US" altLang="zh-CN" sz="1000" dirty="0">
                <a:solidFill>
                  <a:schemeClr val="bg1"/>
                </a:solidFill>
                <a:latin typeface="微软雅黑 Light" pitchFamily="34" charset="-122"/>
                <a:ea typeface="微软雅黑 Light" pitchFamily="34" charset="-122"/>
              </a:rPr>
              <a:t>......</a:t>
            </a:r>
          </a:p>
        </p:txBody>
      </p:sp>
      <p:sp>
        <p:nvSpPr>
          <p:cNvPr id="21" name="TextBox 20"/>
          <p:cNvSpPr txBox="1"/>
          <p:nvPr/>
        </p:nvSpPr>
        <p:spPr>
          <a:xfrm>
            <a:off x="5232614" y="2790736"/>
            <a:ext cx="769763" cy="338554"/>
          </a:xfrm>
          <a:prstGeom prst="rect">
            <a:avLst/>
          </a:prstGeom>
          <a:noFill/>
        </p:spPr>
        <p:txBody>
          <a:bodyPr wrap="none">
            <a:spAutoFit/>
          </a:bodyPr>
          <a:lstStyle/>
          <a:p>
            <a:pPr algn="ctr" fontAlgn="auto">
              <a:spcBef>
                <a:spcPts val="0"/>
              </a:spcBef>
              <a:spcAft>
                <a:spcPts val="0"/>
              </a:spcAft>
              <a:defRPr/>
            </a:pPr>
            <a:r>
              <a:rPr lang="en-US" altLang="zh-CN" sz="1600" b="1" dirty="0">
                <a:solidFill>
                  <a:schemeClr val="bg1"/>
                </a:solidFill>
                <a:latin typeface="微软雅黑" pitchFamily="34" charset="-122"/>
                <a:ea typeface="微软雅黑" pitchFamily="34" charset="-122"/>
              </a:rPr>
              <a:t>400</a:t>
            </a:r>
            <a:r>
              <a:rPr lang="zh-CN" altLang="en-US" sz="1600" b="1" dirty="0">
                <a:solidFill>
                  <a:schemeClr val="bg1"/>
                </a:solidFill>
                <a:latin typeface="微软雅黑" pitchFamily="34" charset="-122"/>
                <a:ea typeface="微软雅黑" pitchFamily="34" charset="-122"/>
              </a:rPr>
              <a:t>Million</a:t>
            </a:r>
          </a:p>
        </p:txBody>
      </p:sp>
      <p:sp>
        <p:nvSpPr>
          <p:cNvPr id="22" name="TextBox 21"/>
          <p:cNvSpPr txBox="1"/>
          <p:nvPr/>
        </p:nvSpPr>
        <p:spPr>
          <a:xfrm>
            <a:off x="5243769" y="3219760"/>
            <a:ext cx="1212767" cy="461665"/>
          </a:xfrm>
          <a:prstGeom prst="rect">
            <a:avLst/>
          </a:prstGeom>
          <a:noFill/>
        </p:spPr>
        <p:txBody>
          <a:bodyPr wrap="square" lIns="0" tIns="0" rIns="0" bIns="0" rtlCol="0">
            <a:spAutoFit/>
          </a:bodyPr>
          <a:lstStyle>
            <a:defPPr>
              <a:defRPr lang="zh-CN"/>
            </a:defPPr>
            <a:lvl1pPr algn="just">
              <a:lnSpc>
                <a:spcPct val="150000"/>
              </a:lnSpc>
              <a:defRPr sz="1000">
                <a:solidFill>
                  <a:schemeClr val="bg1"/>
                </a:solidFill>
                <a:latin typeface="微软雅黑" pitchFamily="34" charset="-122"/>
                <a:ea typeface="微软雅黑" pitchFamily="34" charset="-122"/>
              </a:defRPr>
            </a:lvl1pPr>
          </a:lstStyle>
          <a:p>
            <a:pPr>
              <a:lnSpc>
                <a:spcPct val="100000"/>
              </a:lnSpc>
            </a:pPr>
            <a:r>
              <a:rPr lang="zh-CN" altLang="en-US" dirty="0"/>
              <a:t>Click to enter a brief text content, text content needs to be summarized refined</a:t>
            </a:r>
            <a:r>
              <a:rPr lang="en-US" altLang="zh-CN" dirty="0"/>
              <a:t>......</a:t>
            </a:r>
          </a:p>
        </p:txBody>
      </p:sp>
      <p:sp>
        <p:nvSpPr>
          <p:cNvPr id="23" name="椭圆 22"/>
          <p:cNvSpPr/>
          <p:nvPr/>
        </p:nvSpPr>
        <p:spPr>
          <a:xfrm>
            <a:off x="2632707" y="1416343"/>
            <a:ext cx="917239" cy="57606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latin typeface="微软雅黑" pitchFamily="34" charset="-122"/>
                <a:ea typeface="微软雅黑" pitchFamily="34" charset="-122"/>
              </a:rPr>
              <a:t>Funds required</a:t>
            </a:r>
          </a:p>
        </p:txBody>
      </p:sp>
      <p:sp>
        <p:nvSpPr>
          <p:cNvPr id="28" name="椭圆 27"/>
          <p:cNvSpPr/>
          <p:nvPr/>
        </p:nvSpPr>
        <p:spPr>
          <a:xfrm>
            <a:off x="6203166" y="2487672"/>
            <a:ext cx="769762" cy="588134"/>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000" dirty="0">
                <a:latin typeface="微软雅黑" pitchFamily="34" charset="-122"/>
                <a:ea typeface="微软雅黑" pitchFamily="34" charset="-122"/>
              </a:rPr>
              <a:t>Funds already available</a:t>
            </a:r>
          </a:p>
        </p:txBody>
      </p:sp>
      <p:sp>
        <p:nvSpPr>
          <p:cNvPr id="29" name="KSO_Shape"/>
          <p:cNvSpPr>
            <a:spLocks/>
          </p:cNvSpPr>
          <p:nvPr/>
        </p:nvSpPr>
        <p:spPr bwMode="auto">
          <a:xfrm>
            <a:off x="269901" y="127407"/>
            <a:ext cx="280168" cy="268962"/>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1081046278"/>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3" presetClass="entr" presetSubtype="32"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strVal val="4*#ppt_w"/>
                                          </p:val>
                                        </p:tav>
                                        <p:tav tm="100000">
                                          <p:val>
                                            <p:strVal val="#ppt_w"/>
                                          </p:val>
                                        </p:tav>
                                      </p:tavLst>
                                    </p:anim>
                                    <p:anim calcmode="lin" valueType="num">
                                      <p:cBhvr>
                                        <p:cTn id="17" dur="500" fill="hold"/>
                                        <p:tgtEl>
                                          <p:spTgt spid="23"/>
                                        </p:tgtEl>
                                        <p:attrNameLst>
                                          <p:attrName>ppt_h</p:attrName>
                                        </p:attrNameLst>
                                      </p:cBhvr>
                                      <p:tavLst>
                                        <p:tav tm="0">
                                          <p:val>
                                            <p:strVal val="4*#ppt_h"/>
                                          </p:val>
                                        </p:tav>
                                        <p:tav tm="100000">
                                          <p:val>
                                            <p:strVal val="#ppt_h"/>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000"/>
                            </p:stCondLst>
                            <p:childTnLst>
                              <p:par>
                                <p:cTn id="31" presetID="23" presetClass="entr" presetSubtype="32"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strVal val="4*#ppt_w"/>
                                          </p:val>
                                        </p:tav>
                                        <p:tav tm="100000">
                                          <p:val>
                                            <p:strVal val="#ppt_w"/>
                                          </p:val>
                                        </p:tav>
                                      </p:tavLst>
                                    </p:anim>
                                    <p:anim calcmode="lin" valueType="num">
                                      <p:cBhvr>
                                        <p:cTn id="34" dur="500" fill="hold"/>
                                        <p:tgtEl>
                                          <p:spTgt spid="28"/>
                                        </p:tgtEl>
                                        <p:attrNameLst>
                                          <p:attrName>ppt_h</p:attrName>
                                        </p:attrNameLst>
                                      </p:cBhvr>
                                      <p:tavLst>
                                        <p:tav tm="0">
                                          <p:val>
                                            <p:strVal val="4*#ppt_h"/>
                                          </p:val>
                                        </p:tav>
                                        <p:tav tm="100000">
                                          <p:val>
                                            <p:strVal val="#ppt_h"/>
                                          </p:val>
                                        </p:tav>
                                      </p:tavLst>
                                    </p:anim>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childTnLst>
                          </p:cTn>
                        </p:par>
                        <p:par>
                          <p:cTn id="47" fill="hold">
                            <p:stCondLst>
                              <p:cond delay="3500"/>
                            </p:stCondLst>
                            <p:childTnLst>
                              <p:par>
                                <p:cTn id="48" presetID="22" presetClass="entr" presetSubtype="1"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up)">
                                      <p:cBhvr>
                                        <p:cTn id="50" dur="500"/>
                                        <p:tgtEl>
                                          <p:spTgt spid="1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up)">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6" grpId="0"/>
      <p:bldP spid="17" grpId="0"/>
      <p:bldP spid="19" grpId="0"/>
      <p:bldP spid="20" grpId="0"/>
      <p:bldP spid="21" grpId="0"/>
      <p:bldP spid="22" grpId="0"/>
      <p:bldP spid="23" grpId="0" animBg="1"/>
      <p:bldP spid="28"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Click here to add title text</a:t>
            </a:r>
          </a:p>
        </p:txBody>
      </p:sp>
      <p:sp>
        <p:nvSpPr>
          <p:cNvPr id="6" name="TextBox 5"/>
          <p:cNvSpPr txBox="1"/>
          <p:nvPr/>
        </p:nvSpPr>
        <p:spPr>
          <a:xfrm>
            <a:off x="4922579" y="1487370"/>
            <a:ext cx="3017306" cy="38472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ts val="1500"/>
              </a:lnSpc>
            </a:pPr>
            <a:r>
              <a:rPr lang="zh-CN" altLang="en-US" dirty="0">
                <a:solidFill>
                  <a:schemeClr val="tx1">
                    <a:lumMod val="75000"/>
                    <a:lumOff val="25000"/>
                  </a:schemeClr>
                </a:solidFill>
              </a:rPr>
              <a:t>Click to enter a brief text content, text content needs to be summarized and refined, do not need extra text decoration, concise description of the content</a:t>
            </a:r>
            <a:r>
              <a:rPr lang="en-US" altLang="zh-CN" dirty="0">
                <a:solidFill>
                  <a:schemeClr val="tx1">
                    <a:lumMod val="75000"/>
                    <a:lumOff val="25000"/>
                  </a:schemeClr>
                </a:solidFill>
              </a:rPr>
              <a:t>......</a:t>
            </a:r>
          </a:p>
        </p:txBody>
      </p:sp>
      <p:sp>
        <p:nvSpPr>
          <p:cNvPr id="7" name="TextBox 6"/>
          <p:cNvSpPr txBox="1"/>
          <p:nvPr/>
        </p:nvSpPr>
        <p:spPr>
          <a:xfrm>
            <a:off x="4922579" y="2701064"/>
            <a:ext cx="3017306" cy="38472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ts val="1500"/>
              </a:lnSpc>
            </a:pPr>
            <a:r>
              <a:rPr lang="zh-CN" altLang="en-US" dirty="0">
                <a:solidFill>
                  <a:schemeClr val="tx1">
                    <a:lumMod val="75000"/>
                    <a:lumOff val="25000"/>
                  </a:schemeClr>
                </a:solidFill>
              </a:rPr>
              <a:t>Click to enter a brief text content, text content needs to be summarized and refined, do not need extra text decoration, concise description of the content</a:t>
            </a:r>
            <a:r>
              <a:rPr lang="en-US" altLang="zh-CN" dirty="0">
                <a:solidFill>
                  <a:schemeClr val="tx1">
                    <a:lumMod val="75000"/>
                    <a:lumOff val="25000"/>
                  </a:schemeClr>
                </a:solidFill>
              </a:rPr>
              <a:t>......</a:t>
            </a:r>
          </a:p>
        </p:txBody>
      </p:sp>
      <p:sp>
        <p:nvSpPr>
          <p:cNvPr id="9" name="TextBox 8"/>
          <p:cNvSpPr txBox="1"/>
          <p:nvPr/>
        </p:nvSpPr>
        <p:spPr>
          <a:xfrm>
            <a:off x="4922579" y="3913906"/>
            <a:ext cx="3017306" cy="38472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ts val="1500"/>
              </a:lnSpc>
            </a:pPr>
            <a:r>
              <a:rPr lang="zh-CN" altLang="en-US" dirty="0">
                <a:solidFill>
                  <a:schemeClr val="tx1">
                    <a:lumMod val="75000"/>
                    <a:lumOff val="25000"/>
                  </a:schemeClr>
                </a:solidFill>
              </a:rPr>
              <a:t>Click to enter a brief text content, text content needs to be summarized and refined, do not need extra text decoration, concise description of the content</a:t>
            </a:r>
            <a:r>
              <a:rPr lang="en-US" altLang="zh-CN" dirty="0">
                <a:solidFill>
                  <a:schemeClr val="tx1">
                    <a:lumMod val="75000"/>
                    <a:lumOff val="25000"/>
                  </a:schemeClr>
                </a:solidFill>
              </a:rPr>
              <a:t>......</a:t>
            </a:r>
          </a:p>
        </p:txBody>
      </p:sp>
      <p:sp>
        <p:nvSpPr>
          <p:cNvPr id="17" name="Freeform 5"/>
          <p:cNvSpPr>
            <a:spLocks/>
          </p:cNvSpPr>
          <p:nvPr/>
        </p:nvSpPr>
        <p:spPr bwMode="auto">
          <a:xfrm>
            <a:off x="2571924" y="3362531"/>
            <a:ext cx="1168400" cy="1173163"/>
          </a:xfrm>
          <a:custGeom>
            <a:avLst/>
            <a:gdLst>
              <a:gd name="T0" fmla="*/ 3898 w 3898"/>
              <a:gd name="T1" fmla="*/ 944 h 3904"/>
              <a:gd name="T2" fmla="*/ 934 w 3898"/>
              <a:gd name="T3" fmla="*/ 3904 h 3904"/>
              <a:gd name="T4" fmla="*/ 0 w 3898"/>
              <a:gd name="T5" fmla="*/ 1642 h 3904"/>
              <a:gd name="T6" fmla="*/ 1624 w 3898"/>
              <a:gd name="T7" fmla="*/ 0 h 3904"/>
              <a:gd name="T8" fmla="*/ 3898 w 3898"/>
              <a:gd name="T9" fmla="*/ 944 h 3904"/>
            </a:gdLst>
            <a:ahLst/>
            <a:cxnLst>
              <a:cxn ang="0">
                <a:pos x="T0" y="T1"/>
              </a:cxn>
              <a:cxn ang="0">
                <a:pos x="T2" y="T3"/>
              </a:cxn>
              <a:cxn ang="0">
                <a:pos x="T4" y="T5"/>
              </a:cxn>
              <a:cxn ang="0">
                <a:pos x="T6" y="T7"/>
              </a:cxn>
              <a:cxn ang="0">
                <a:pos x="T8" y="T9"/>
              </a:cxn>
            </a:cxnLst>
            <a:rect l="0" t="0" r="r" b="b"/>
            <a:pathLst>
              <a:path w="3898" h="3904">
                <a:moveTo>
                  <a:pt x="3898" y="944"/>
                </a:moveTo>
                <a:cubicBezTo>
                  <a:pt x="3316" y="2213"/>
                  <a:pt x="2294" y="3284"/>
                  <a:pt x="934" y="3904"/>
                </a:cubicBezTo>
                <a:lnTo>
                  <a:pt x="0" y="1642"/>
                </a:lnTo>
                <a:cubicBezTo>
                  <a:pt x="734" y="1284"/>
                  <a:pt x="1292" y="696"/>
                  <a:pt x="1624" y="0"/>
                </a:cubicBezTo>
                <a:lnTo>
                  <a:pt x="3898" y="944"/>
                </a:lnTo>
                <a:close/>
              </a:path>
            </a:pathLst>
          </a:custGeom>
          <a:solidFill>
            <a:schemeClr val="accent3"/>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6"/>
          <p:cNvSpPr>
            <a:spLocks/>
          </p:cNvSpPr>
          <p:nvPr/>
        </p:nvSpPr>
        <p:spPr bwMode="auto">
          <a:xfrm>
            <a:off x="3105324" y="2265569"/>
            <a:ext cx="844550" cy="1258888"/>
          </a:xfrm>
          <a:custGeom>
            <a:avLst/>
            <a:gdLst>
              <a:gd name="T0" fmla="*/ 2294 w 2814"/>
              <a:gd name="T1" fmla="*/ 0 h 4189"/>
              <a:gd name="T2" fmla="*/ 2290 w 2814"/>
              <a:gd name="T3" fmla="*/ 4189 h 4189"/>
              <a:gd name="T4" fmla="*/ 12 w 2814"/>
              <a:gd name="T5" fmla="*/ 3244 h 4189"/>
              <a:gd name="T6" fmla="*/ 0 w 2814"/>
              <a:gd name="T7" fmla="*/ 948 h 4189"/>
              <a:gd name="T8" fmla="*/ 2294 w 2814"/>
              <a:gd name="T9" fmla="*/ 0 h 4189"/>
            </a:gdLst>
            <a:ahLst/>
            <a:cxnLst>
              <a:cxn ang="0">
                <a:pos x="T0" y="T1"/>
              </a:cxn>
              <a:cxn ang="0">
                <a:pos x="T2" y="T3"/>
              </a:cxn>
              <a:cxn ang="0">
                <a:pos x="T4" y="T5"/>
              </a:cxn>
              <a:cxn ang="0">
                <a:pos x="T6" y="T7"/>
              </a:cxn>
              <a:cxn ang="0">
                <a:pos x="T8" y="T9"/>
              </a:cxn>
            </a:cxnLst>
            <a:rect l="0" t="0" r="r" b="b"/>
            <a:pathLst>
              <a:path w="2814" h="4189">
                <a:moveTo>
                  <a:pt x="2294" y="0"/>
                </a:moveTo>
                <a:cubicBezTo>
                  <a:pt x="2814" y="1401"/>
                  <a:pt x="2778" y="2881"/>
                  <a:pt x="2290" y="4189"/>
                </a:cubicBezTo>
                <a:lnTo>
                  <a:pt x="12" y="3244"/>
                </a:lnTo>
                <a:cubicBezTo>
                  <a:pt x="253" y="2522"/>
                  <a:pt x="265" y="1717"/>
                  <a:pt x="0" y="948"/>
                </a:cubicBezTo>
                <a:lnTo>
                  <a:pt x="2294" y="0"/>
                </a:lnTo>
                <a:close/>
              </a:path>
            </a:pathLst>
          </a:custGeom>
          <a:solidFill>
            <a:schemeClr val="accent6"/>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7"/>
          <p:cNvSpPr>
            <a:spLocks/>
          </p:cNvSpPr>
          <p:nvPr/>
        </p:nvSpPr>
        <p:spPr bwMode="auto">
          <a:xfrm>
            <a:off x="2571924" y="1251156"/>
            <a:ext cx="1169988" cy="1176338"/>
          </a:xfrm>
          <a:custGeom>
            <a:avLst/>
            <a:gdLst>
              <a:gd name="T0" fmla="*/ 946 w 3906"/>
              <a:gd name="T1" fmla="*/ 0 h 3912"/>
              <a:gd name="T2" fmla="*/ 3906 w 3906"/>
              <a:gd name="T3" fmla="*/ 2964 h 3912"/>
              <a:gd name="T4" fmla="*/ 1613 w 3906"/>
              <a:gd name="T5" fmla="*/ 3912 h 3912"/>
              <a:gd name="T6" fmla="*/ 0 w 3906"/>
              <a:gd name="T7" fmla="*/ 2278 h 3912"/>
              <a:gd name="T8" fmla="*/ 946 w 3906"/>
              <a:gd name="T9" fmla="*/ 0 h 3912"/>
            </a:gdLst>
            <a:ahLst/>
            <a:cxnLst>
              <a:cxn ang="0">
                <a:pos x="T0" y="T1"/>
              </a:cxn>
              <a:cxn ang="0">
                <a:pos x="T2" y="T3"/>
              </a:cxn>
              <a:cxn ang="0">
                <a:pos x="T4" y="T5"/>
              </a:cxn>
              <a:cxn ang="0">
                <a:pos x="T6" y="T7"/>
              </a:cxn>
              <a:cxn ang="0">
                <a:pos x="T8" y="T9"/>
              </a:cxn>
            </a:cxnLst>
            <a:rect l="0" t="0" r="r" b="b"/>
            <a:pathLst>
              <a:path w="3906" h="3912">
                <a:moveTo>
                  <a:pt x="946" y="0"/>
                </a:moveTo>
                <a:cubicBezTo>
                  <a:pt x="2215" y="582"/>
                  <a:pt x="3286" y="1605"/>
                  <a:pt x="3906" y="2964"/>
                </a:cubicBezTo>
                <a:lnTo>
                  <a:pt x="1613" y="3912"/>
                </a:lnTo>
                <a:cubicBezTo>
                  <a:pt x="1257" y="3181"/>
                  <a:pt x="681" y="2620"/>
                  <a:pt x="0" y="2278"/>
                </a:cubicBezTo>
                <a:lnTo>
                  <a:pt x="946" y="0"/>
                </a:lnTo>
                <a:close/>
              </a:path>
            </a:pathLst>
          </a:custGeom>
          <a:solidFill>
            <a:schemeClr val="accent2"/>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 name="Oval 8"/>
          <p:cNvSpPr>
            <a:spLocks noChangeArrowheads="1"/>
          </p:cNvSpPr>
          <p:nvPr/>
        </p:nvSpPr>
        <p:spPr bwMode="auto">
          <a:xfrm>
            <a:off x="1187624" y="1975056"/>
            <a:ext cx="1831975" cy="1836738"/>
          </a:xfrm>
          <a:prstGeom prst="ellipse">
            <a:avLst/>
          </a:prstGeom>
          <a:solidFill>
            <a:schemeClr val="accent1"/>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cxnSp>
        <p:nvCxnSpPr>
          <p:cNvPr id="25" name="直接连接符 24"/>
          <p:cNvCxnSpPr/>
          <p:nvPr/>
        </p:nvCxnSpPr>
        <p:spPr>
          <a:xfrm>
            <a:off x="3410411" y="1679731"/>
            <a:ext cx="1395064" cy="0"/>
          </a:xfrm>
          <a:prstGeom prst="line">
            <a:avLst/>
          </a:prstGeom>
          <a:ln w="6350">
            <a:solidFill>
              <a:schemeClr val="tx1">
                <a:lumMod val="65000"/>
                <a:lumOff val="35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885121" y="2895013"/>
            <a:ext cx="920354" cy="0"/>
          </a:xfrm>
          <a:prstGeom prst="line">
            <a:avLst/>
          </a:prstGeom>
          <a:ln w="6350">
            <a:solidFill>
              <a:schemeClr val="tx1">
                <a:lumMod val="65000"/>
                <a:lumOff val="35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423726" y="4106267"/>
            <a:ext cx="1381749" cy="0"/>
          </a:xfrm>
          <a:prstGeom prst="line">
            <a:avLst/>
          </a:prstGeom>
          <a:ln w="6350">
            <a:solidFill>
              <a:schemeClr val="tx1">
                <a:lumMod val="65000"/>
                <a:lumOff val="35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508010" y="2685675"/>
            <a:ext cx="1210588" cy="400110"/>
          </a:xfrm>
          <a:prstGeom prst="rect">
            <a:avLst/>
          </a:prstGeom>
          <a:noFill/>
        </p:spPr>
        <p:txBody>
          <a:bodyPr wrap="none">
            <a:spAutoFit/>
          </a:bodyPr>
          <a:lstStyle/>
          <a:p>
            <a:pPr algn="ctr" fontAlgn="auto">
              <a:spcBef>
                <a:spcPts val="0"/>
              </a:spcBef>
              <a:spcAft>
                <a:spcPts val="0"/>
              </a:spcAft>
              <a:defRPr/>
            </a:pPr>
            <a:r>
              <a:rPr lang="zh-CN" altLang="en-US" sz="2000" b="1" dirty="0">
                <a:solidFill>
                  <a:schemeClr val="bg1"/>
                </a:solidFill>
                <a:latin typeface="微软雅黑" pitchFamily="34" charset="-122"/>
                <a:ea typeface="微软雅黑" pitchFamily="34" charset="-122"/>
              </a:rPr>
              <a:t>Financing plan</a:t>
            </a:r>
          </a:p>
        </p:txBody>
      </p:sp>
      <p:sp>
        <p:nvSpPr>
          <p:cNvPr id="39" name="TextBox 38"/>
          <p:cNvSpPr txBox="1"/>
          <p:nvPr/>
        </p:nvSpPr>
        <p:spPr>
          <a:xfrm>
            <a:off x="2804429" y="1651036"/>
            <a:ext cx="584995" cy="492443"/>
          </a:xfrm>
          <a:prstGeom prst="rect">
            <a:avLst/>
          </a:prstGeom>
          <a:noFill/>
        </p:spPr>
        <p:txBody>
          <a:bodyPr wrap="square" lIns="0" tIns="0" rIns="0" bIns="0">
            <a:spAutoFit/>
          </a:bodyPr>
          <a:lstStyle/>
          <a:p>
            <a:pPr algn="ctr" fontAlgn="auto">
              <a:spcBef>
                <a:spcPts val="0"/>
              </a:spcBef>
              <a:spcAft>
                <a:spcPts val="0"/>
              </a:spcAft>
              <a:defRPr/>
            </a:pPr>
            <a:r>
              <a:rPr lang="zh-CN" altLang="en-US" sz="1600" dirty="0">
                <a:solidFill>
                  <a:schemeClr val="bg1"/>
                </a:solidFill>
                <a:latin typeface="微软雅黑" pitchFamily="34" charset="-122"/>
                <a:ea typeface="微软雅黑" pitchFamily="34" charset="-122"/>
              </a:rPr>
              <a:t>Add text</a:t>
            </a:r>
          </a:p>
        </p:txBody>
      </p:sp>
      <p:sp>
        <p:nvSpPr>
          <p:cNvPr id="40" name="TextBox 39"/>
          <p:cNvSpPr txBox="1"/>
          <p:nvPr/>
        </p:nvSpPr>
        <p:spPr>
          <a:xfrm>
            <a:off x="3235101" y="2664794"/>
            <a:ext cx="584995" cy="492443"/>
          </a:xfrm>
          <a:prstGeom prst="rect">
            <a:avLst/>
          </a:prstGeom>
          <a:noFill/>
        </p:spPr>
        <p:txBody>
          <a:bodyPr wrap="square" lIns="0" tIns="0" rIns="0" bIns="0">
            <a:spAutoFit/>
          </a:bodyPr>
          <a:lstStyle/>
          <a:p>
            <a:pPr algn="ctr" fontAlgn="auto">
              <a:spcBef>
                <a:spcPts val="0"/>
              </a:spcBef>
              <a:spcAft>
                <a:spcPts val="0"/>
              </a:spcAft>
              <a:defRPr/>
            </a:pPr>
            <a:r>
              <a:rPr lang="zh-CN" altLang="en-US" sz="1600" dirty="0">
                <a:solidFill>
                  <a:schemeClr val="bg1"/>
                </a:solidFill>
                <a:latin typeface="微软雅黑" pitchFamily="34" charset="-122"/>
                <a:ea typeface="微软雅黑" pitchFamily="34" charset="-122"/>
              </a:rPr>
              <a:t>Add text</a:t>
            </a:r>
          </a:p>
        </p:txBody>
      </p:sp>
      <p:sp>
        <p:nvSpPr>
          <p:cNvPr id="42" name="TextBox 41"/>
          <p:cNvSpPr txBox="1"/>
          <p:nvPr/>
        </p:nvSpPr>
        <p:spPr>
          <a:xfrm>
            <a:off x="2804429" y="3667684"/>
            <a:ext cx="584995" cy="492443"/>
          </a:xfrm>
          <a:prstGeom prst="rect">
            <a:avLst/>
          </a:prstGeom>
          <a:noFill/>
        </p:spPr>
        <p:txBody>
          <a:bodyPr wrap="square" lIns="0" tIns="0" rIns="0" bIns="0">
            <a:spAutoFit/>
          </a:bodyPr>
          <a:lstStyle/>
          <a:p>
            <a:pPr algn="ctr" fontAlgn="auto">
              <a:spcBef>
                <a:spcPts val="0"/>
              </a:spcBef>
              <a:spcAft>
                <a:spcPts val="0"/>
              </a:spcAft>
              <a:defRPr/>
            </a:pPr>
            <a:r>
              <a:rPr lang="zh-CN" altLang="en-US" sz="1600" dirty="0">
                <a:solidFill>
                  <a:schemeClr val="bg1"/>
                </a:solidFill>
                <a:latin typeface="微软雅黑" pitchFamily="34" charset="-122"/>
                <a:ea typeface="微软雅黑" pitchFamily="34" charset="-122"/>
              </a:rPr>
              <a:t>Add text</a:t>
            </a:r>
          </a:p>
        </p:txBody>
      </p:sp>
      <p:sp>
        <p:nvSpPr>
          <p:cNvPr id="43" name="KSO_Shape"/>
          <p:cNvSpPr>
            <a:spLocks/>
          </p:cNvSpPr>
          <p:nvPr/>
        </p:nvSpPr>
        <p:spPr bwMode="auto">
          <a:xfrm>
            <a:off x="269901" y="127407"/>
            <a:ext cx="280168" cy="268962"/>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414772611"/>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anim calcmode="lin" valueType="num">
                                      <p:cBhvr>
                                        <p:cTn id="10" dur="500" fill="hold"/>
                                        <p:tgtEl>
                                          <p:spTgt spid="21"/>
                                        </p:tgtEl>
                                        <p:attrNameLst>
                                          <p:attrName>ppt_x</p:attrName>
                                        </p:attrNameLst>
                                      </p:cBhvr>
                                      <p:tavLst>
                                        <p:tav tm="0">
                                          <p:val>
                                            <p:fltVal val="0.5"/>
                                          </p:val>
                                        </p:tav>
                                        <p:tav tm="100000">
                                          <p:val>
                                            <p:strVal val="#ppt_x"/>
                                          </p:val>
                                        </p:tav>
                                      </p:tavLst>
                                    </p:anim>
                                    <p:anim calcmode="lin" valueType="num">
                                      <p:cBhvr>
                                        <p:cTn id="11" dur="500" fill="hold"/>
                                        <p:tgtEl>
                                          <p:spTgt spid="21"/>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p:cTn id="14" dur="500" fill="hold"/>
                                        <p:tgtEl>
                                          <p:spTgt spid="38"/>
                                        </p:tgtEl>
                                        <p:attrNameLst>
                                          <p:attrName>ppt_w</p:attrName>
                                        </p:attrNameLst>
                                      </p:cBhvr>
                                      <p:tavLst>
                                        <p:tav tm="0">
                                          <p:val>
                                            <p:fltVal val="0"/>
                                          </p:val>
                                        </p:tav>
                                        <p:tav tm="100000">
                                          <p:val>
                                            <p:strVal val="#ppt_w"/>
                                          </p:val>
                                        </p:tav>
                                      </p:tavLst>
                                    </p:anim>
                                    <p:anim calcmode="lin" valueType="num">
                                      <p:cBhvr>
                                        <p:cTn id="15" dur="500" fill="hold"/>
                                        <p:tgtEl>
                                          <p:spTgt spid="38"/>
                                        </p:tgtEl>
                                        <p:attrNameLst>
                                          <p:attrName>ppt_h</p:attrName>
                                        </p:attrNameLst>
                                      </p:cBhvr>
                                      <p:tavLst>
                                        <p:tav tm="0">
                                          <p:val>
                                            <p:fltVal val="0"/>
                                          </p:val>
                                        </p:tav>
                                        <p:tav tm="100000">
                                          <p:val>
                                            <p:strVal val="#ppt_h"/>
                                          </p:val>
                                        </p:tav>
                                      </p:tavLst>
                                    </p:anim>
                                    <p:animEffect transition="in" filter="fade">
                                      <p:cBhvr>
                                        <p:cTn id="16" dur="500"/>
                                        <p:tgtEl>
                                          <p:spTgt spid="38"/>
                                        </p:tgtEl>
                                      </p:cBhvr>
                                    </p:animEffect>
                                    <p:anim calcmode="lin" valueType="num">
                                      <p:cBhvr>
                                        <p:cTn id="17" dur="500" fill="hold"/>
                                        <p:tgtEl>
                                          <p:spTgt spid="38"/>
                                        </p:tgtEl>
                                        <p:attrNameLst>
                                          <p:attrName>ppt_x</p:attrName>
                                        </p:attrNameLst>
                                      </p:cBhvr>
                                      <p:tavLst>
                                        <p:tav tm="0">
                                          <p:val>
                                            <p:fltVal val="0.5"/>
                                          </p:val>
                                        </p:tav>
                                        <p:tav tm="100000">
                                          <p:val>
                                            <p:strVal val="#ppt_x"/>
                                          </p:val>
                                        </p:tav>
                                      </p:tavLst>
                                    </p:anim>
                                    <p:anim calcmode="lin" valueType="num">
                                      <p:cBhvr>
                                        <p:cTn id="18" dur="500" fill="hold"/>
                                        <p:tgtEl>
                                          <p:spTgt spid="38"/>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par>
                                <p:cTn id="28" presetID="10" presetClass="entr" presetSubtype="0" fill="hold" grpId="0" nodeType="withEffect">
                                  <p:stCondLst>
                                    <p:cond delay="30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30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par>
                                <p:cTn id="34" presetID="10" presetClass="entr" presetSubtype="0" fill="hold" grpId="0" nodeType="withEffect">
                                  <p:stCondLst>
                                    <p:cond delay="60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60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childTnLst>
                          </p:cTn>
                        </p:par>
                        <p:par>
                          <p:cTn id="40" fill="hold">
                            <p:stCondLst>
                              <p:cond delay="1600"/>
                            </p:stCondLst>
                            <p:childTnLst>
                              <p:par>
                                <p:cTn id="41" presetID="22" presetClass="entr" presetSubtype="8"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childTnLst>
                          </p:cTn>
                        </p:par>
                        <p:par>
                          <p:cTn id="44" fill="hold">
                            <p:stCondLst>
                              <p:cond delay="2100"/>
                            </p:stCondLst>
                            <p:childTnLst>
                              <p:par>
                                <p:cTn id="45" presetID="22" presetClass="entr" presetSubtype="2"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right)">
                                      <p:cBhvr>
                                        <p:cTn id="47" dur="500"/>
                                        <p:tgtEl>
                                          <p:spTgt spid="6"/>
                                        </p:tgtEl>
                                      </p:cBhvr>
                                    </p:animEffect>
                                  </p:childTnLst>
                                </p:cTn>
                              </p:par>
                            </p:childTnLst>
                          </p:cTn>
                        </p:par>
                        <p:par>
                          <p:cTn id="48" fill="hold">
                            <p:stCondLst>
                              <p:cond delay="2600"/>
                            </p:stCondLst>
                            <p:childTnLst>
                              <p:par>
                                <p:cTn id="49" presetID="2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31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par>
                          <p:cTn id="56" fill="hold">
                            <p:stCondLst>
                              <p:cond delay="3600"/>
                            </p:stCondLst>
                            <p:childTnLst>
                              <p:par>
                                <p:cTn id="57" presetID="22" presetClass="entr" presetSubtype="8"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childTnLst>
                          </p:cTn>
                        </p:par>
                        <p:par>
                          <p:cTn id="60" fill="hold">
                            <p:stCondLst>
                              <p:cond delay="4100"/>
                            </p:stCondLst>
                            <p:childTnLst>
                              <p:par>
                                <p:cTn id="61" presetID="22" presetClass="entr" presetSubtype="8"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left)">
                                      <p:cBhvr>
                                        <p:cTn id="6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7" grpId="0" animBg="1"/>
      <p:bldP spid="18" grpId="0" animBg="1"/>
      <p:bldP spid="19" grpId="0" animBg="1"/>
      <p:bldP spid="21" grpId="0" animBg="1"/>
      <p:bldP spid="38" grpId="0"/>
      <p:bldP spid="39" grpId="0"/>
      <p:bldP spid="40"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圆角矩形 10"/>
          <p:cNvSpPr/>
          <p:nvPr/>
        </p:nvSpPr>
        <p:spPr>
          <a:xfrm>
            <a:off x="3482354" y="987574"/>
            <a:ext cx="2201679" cy="3616312"/>
          </a:xfrm>
          <a:prstGeom prst="roundRect">
            <a:avLst>
              <a:gd name="adj" fmla="val 888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右箭头 2"/>
          <p:cNvSpPr/>
          <p:nvPr/>
        </p:nvSpPr>
        <p:spPr>
          <a:xfrm>
            <a:off x="5570586" y="1181785"/>
            <a:ext cx="1008112" cy="576064"/>
          </a:xfrm>
          <a:prstGeom prst="rightArrow">
            <a:avLst>
              <a:gd name="adj1" fmla="val 72792"/>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zh-CN" altLang="en-US" dirty="0"/>
              <a:t>Financing purposes</a:t>
            </a:r>
          </a:p>
        </p:txBody>
      </p:sp>
      <p:sp>
        <p:nvSpPr>
          <p:cNvPr id="5" name="TextBox 4"/>
          <p:cNvSpPr txBox="1"/>
          <p:nvPr/>
        </p:nvSpPr>
        <p:spPr>
          <a:xfrm>
            <a:off x="5639412" y="1281186"/>
            <a:ext cx="708234" cy="369332"/>
          </a:xfrm>
          <a:prstGeom prst="rect">
            <a:avLst/>
          </a:prstGeom>
          <a:noFill/>
        </p:spPr>
        <p:txBody>
          <a:bodyPr wrap="square" lIns="0" tIns="0" rIns="0" bIns="0" rtlCol="0">
            <a:spAutoFit/>
          </a:bodyPr>
          <a:lstStyle/>
          <a:p>
            <a:pPr algn="ctr"/>
            <a:r>
              <a:rPr lang="zh-CN" altLang="en-US" sz="1200" b="1" dirty="0">
                <a:solidFill>
                  <a:schemeClr val="bg1"/>
                </a:solidFill>
                <a:latin typeface="微软雅黑" pitchFamily="34" charset="-122"/>
                <a:ea typeface="微软雅黑" pitchFamily="34" charset="-122"/>
              </a:rPr>
              <a:t>Purpose Six</a:t>
            </a:r>
          </a:p>
        </p:txBody>
      </p:sp>
      <p:sp>
        <p:nvSpPr>
          <p:cNvPr id="12" name="右箭头 11"/>
          <p:cNvSpPr/>
          <p:nvPr/>
        </p:nvSpPr>
        <p:spPr>
          <a:xfrm>
            <a:off x="5570586" y="1858060"/>
            <a:ext cx="1008112" cy="576064"/>
          </a:xfrm>
          <a:prstGeom prst="rightArrow">
            <a:avLst>
              <a:gd name="adj1" fmla="val 72792"/>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右箭头 13"/>
          <p:cNvSpPr/>
          <p:nvPr/>
        </p:nvSpPr>
        <p:spPr>
          <a:xfrm>
            <a:off x="5570586" y="2534335"/>
            <a:ext cx="1008112" cy="576064"/>
          </a:xfrm>
          <a:prstGeom prst="rightArrow">
            <a:avLst>
              <a:gd name="adj1" fmla="val 72792"/>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右箭头 15"/>
          <p:cNvSpPr/>
          <p:nvPr/>
        </p:nvSpPr>
        <p:spPr>
          <a:xfrm>
            <a:off x="5570586" y="3210610"/>
            <a:ext cx="1008112" cy="576064"/>
          </a:xfrm>
          <a:prstGeom prst="rightArrow">
            <a:avLst>
              <a:gd name="adj1" fmla="val 72792"/>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右箭头 17"/>
          <p:cNvSpPr/>
          <p:nvPr/>
        </p:nvSpPr>
        <p:spPr>
          <a:xfrm>
            <a:off x="5570586" y="3886885"/>
            <a:ext cx="1008112" cy="576064"/>
          </a:xfrm>
          <a:prstGeom prst="rightArrow">
            <a:avLst>
              <a:gd name="adj1" fmla="val 72792"/>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6650707" y="1362095"/>
            <a:ext cx="1907632" cy="180883"/>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ts val="1500"/>
              </a:lnSpc>
            </a:pPr>
            <a:r>
              <a:rPr lang="zh-CN" altLang="en-US" sz="1200" dirty="0">
                <a:solidFill>
                  <a:schemeClr val="tx1">
                    <a:lumMod val="75000"/>
                    <a:lumOff val="25000"/>
                  </a:schemeClr>
                </a:solidFill>
              </a:rPr>
              <a:t>Click to enter a brief text</a:t>
            </a:r>
            <a:endParaRPr lang="en-US" altLang="zh-CN" sz="1200" dirty="0">
              <a:solidFill>
                <a:schemeClr val="tx1">
                  <a:lumMod val="75000"/>
                  <a:lumOff val="25000"/>
                </a:schemeClr>
              </a:solidFill>
            </a:endParaRPr>
          </a:p>
        </p:txBody>
      </p:sp>
      <p:sp>
        <p:nvSpPr>
          <p:cNvPr id="21" name="TextBox 20"/>
          <p:cNvSpPr txBox="1"/>
          <p:nvPr/>
        </p:nvSpPr>
        <p:spPr>
          <a:xfrm>
            <a:off x="3961746" y="1095804"/>
            <a:ext cx="1251761" cy="1015663"/>
          </a:xfrm>
          <a:prstGeom prst="rect">
            <a:avLst/>
          </a:prstGeom>
          <a:noFill/>
        </p:spPr>
        <p:txBody>
          <a:bodyPr wrap="square">
            <a:spAutoFit/>
          </a:bodyPr>
          <a:lstStyle/>
          <a:p>
            <a:pPr algn="ctr" fontAlgn="auto">
              <a:spcBef>
                <a:spcPts val="0"/>
              </a:spcBef>
              <a:spcAft>
                <a:spcPts val="0"/>
              </a:spcAft>
              <a:defRPr/>
            </a:pPr>
            <a:r>
              <a:rPr lang="zh-CN" altLang="en-US" sz="2000" b="1" dirty="0">
                <a:solidFill>
                  <a:schemeClr val="bg1"/>
                </a:solidFill>
                <a:latin typeface="微软雅黑" pitchFamily="34" charset="-122"/>
                <a:ea typeface="微软雅黑" pitchFamily="34" charset="-122"/>
              </a:rPr>
              <a:t>Main uses of funds</a:t>
            </a:r>
          </a:p>
        </p:txBody>
      </p:sp>
      <p:sp>
        <p:nvSpPr>
          <p:cNvPr id="22" name="TextBox 21"/>
          <p:cNvSpPr txBox="1"/>
          <p:nvPr/>
        </p:nvSpPr>
        <p:spPr>
          <a:xfrm>
            <a:off x="4094723" y="2160647"/>
            <a:ext cx="1101790" cy="1819472"/>
          </a:xfrm>
          <a:prstGeom prst="rect">
            <a:avLst/>
          </a:prstGeom>
          <a:noFill/>
        </p:spPr>
        <p:txBody>
          <a:bodyPr wrap="square" lIns="0" tIns="0" rIns="0" bIns="0" rtlCol="0">
            <a:spAutoFit/>
          </a:bodyPr>
          <a:lstStyle/>
          <a:p>
            <a:pPr algn="just">
              <a:lnSpc>
                <a:spcPct val="150000"/>
              </a:lnSpc>
            </a:pPr>
            <a:r>
              <a:rPr lang="zh-CN" altLang="en-US" sz="1000" dirty="0">
                <a:solidFill>
                  <a:schemeClr val="bg1"/>
                </a:solidFill>
                <a:latin typeface="微软雅黑" pitchFamily="34" charset="-122"/>
                <a:ea typeface="微软雅黑" pitchFamily="34" charset="-122"/>
              </a:rPr>
              <a:t>The main purpose of the funds is to use for marketing promotion and product development, specific to ten specific purposes:</a:t>
            </a:r>
            <a:endParaRPr lang="en-US" altLang="zh-CN" sz="1000" dirty="0">
              <a:solidFill>
                <a:schemeClr val="bg1"/>
              </a:solidFill>
              <a:latin typeface="微软雅黑" pitchFamily="34" charset="-122"/>
              <a:ea typeface="微软雅黑" pitchFamily="34" charset="-122"/>
            </a:endParaRPr>
          </a:p>
        </p:txBody>
      </p:sp>
      <p:sp>
        <p:nvSpPr>
          <p:cNvPr id="23" name="TextBox 22"/>
          <p:cNvSpPr txBox="1"/>
          <p:nvPr/>
        </p:nvSpPr>
        <p:spPr>
          <a:xfrm>
            <a:off x="5639412" y="1957461"/>
            <a:ext cx="708234" cy="369332"/>
          </a:xfrm>
          <a:prstGeom prst="rect">
            <a:avLst/>
          </a:prstGeom>
          <a:noFill/>
        </p:spPr>
        <p:txBody>
          <a:bodyPr wrap="square" lIns="0" tIns="0" rIns="0" bIns="0" rtlCol="0">
            <a:spAutoFit/>
          </a:bodyPr>
          <a:lstStyle/>
          <a:p>
            <a:pPr algn="ctr"/>
            <a:r>
              <a:rPr lang="zh-CN" altLang="en-US" sz="1200" b="1" dirty="0">
                <a:solidFill>
                  <a:schemeClr val="bg1"/>
                </a:solidFill>
                <a:latin typeface="微软雅黑" pitchFamily="34" charset="-122"/>
                <a:ea typeface="微软雅黑" pitchFamily="34" charset="-122"/>
              </a:rPr>
              <a:t>Purpose Seven</a:t>
            </a:r>
          </a:p>
        </p:txBody>
      </p:sp>
      <p:sp>
        <p:nvSpPr>
          <p:cNvPr id="24" name="TextBox 23"/>
          <p:cNvSpPr txBox="1"/>
          <p:nvPr/>
        </p:nvSpPr>
        <p:spPr>
          <a:xfrm>
            <a:off x="5639412" y="2633736"/>
            <a:ext cx="708234" cy="369332"/>
          </a:xfrm>
          <a:prstGeom prst="rect">
            <a:avLst/>
          </a:prstGeom>
          <a:noFill/>
        </p:spPr>
        <p:txBody>
          <a:bodyPr wrap="square" lIns="0" tIns="0" rIns="0" bIns="0" rtlCol="0">
            <a:spAutoFit/>
          </a:bodyPr>
          <a:lstStyle/>
          <a:p>
            <a:pPr algn="ctr"/>
            <a:r>
              <a:rPr lang="zh-CN" altLang="en-US" sz="1200" b="1" dirty="0">
                <a:solidFill>
                  <a:schemeClr val="bg1"/>
                </a:solidFill>
                <a:latin typeface="微软雅黑" pitchFamily="34" charset="-122"/>
                <a:ea typeface="微软雅黑" pitchFamily="34" charset="-122"/>
              </a:rPr>
              <a:t>Purpose 8</a:t>
            </a:r>
          </a:p>
        </p:txBody>
      </p:sp>
      <p:sp>
        <p:nvSpPr>
          <p:cNvPr id="25" name="TextBox 24"/>
          <p:cNvSpPr txBox="1"/>
          <p:nvPr/>
        </p:nvSpPr>
        <p:spPr>
          <a:xfrm>
            <a:off x="5639412" y="3310011"/>
            <a:ext cx="708234" cy="369332"/>
          </a:xfrm>
          <a:prstGeom prst="rect">
            <a:avLst/>
          </a:prstGeom>
          <a:noFill/>
        </p:spPr>
        <p:txBody>
          <a:bodyPr wrap="square" lIns="0" tIns="0" rIns="0" bIns="0" rtlCol="0">
            <a:spAutoFit/>
          </a:bodyPr>
          <a:lstStyle/>
          <a:p>
            <a:pPr algn="ctr"/>
            <a:r>
              <a:rPr lang="zh-CN" altLang="en-US" sz="1200" b="1" dirty="0">
                <a:solidFill>
                  <a:schemeClr val="bg1"/>
                </a:solidFill>
                <a:latin typeface="微软雅黑" pitchFamily="34" charset="-122"/>
                <a:ea typeface="微软雅黑" pitchFamily="34" charset="-122"/>
              </a:rPr>
              <a:t>Purpose Ix</a:t>
            </a:r>
          </a:p>
        </p:txBody>
      </p:sp>
      <p:sp>
        <p:nvSpPr>
          <p:cNvPr id="26" name="TextBox 25"/>
          <p:cNvSpPr txBox="1"/>
          <p:nvPr/>
        </p:nvSpPr>
        <p:spPr>
          <a:xfrm>
            <a:off x="5639412" y="3986286"/>
            <a:ext cx="708234" cy="369332"/>
          </a:xfrm>
          <a:prstGeom prst="rect">
            <a:avLst/>
          </a:prstGeom>
          <a:noFill/>
        </p:spPr>
        <p:txBody>
          <a:bodyPr wrap="square" lIns="0" tIns="0" rIns="0" bIns="0" rtlCol="0">
            <a:spAutoFit/>
          </a:bodyPr>
          <a:lstStyle/>
          <a:p>
            <a:pPr algn="ctr"/>
            <a:r>
              <a:rPr lang="zh-CN" altLang="en-US" sz="1200" b="1" dirty="0">
                <a:solidFill>
                  <a:schemeClr val="bg1"/>
                </a:solidFill>
                <a:latin typeface="微软雅黑" pitchFamily="34" charset="-122"/>
                <a:ea typeface="微软雅黑" pitchFamily="34" charset="-122"/>
              </a:rPr>
              <a:t>Purpose Ten</a:t>
            </a:r>
          </a:p>
        </p:txBody>
      </p:sp>
      <p:sp>
        <p:nvSpPr>
          <p:cNvPr id="27" name="右箭头 26"/>
          <p:cNvSpPr/>
          <p:nvPr/>
        </p:nvSpPr>
        <p:spPr>
          <a:xfrm flipH="1">
            <a:off x="2596556" y="1181785"/>
            <a:ext cx="1008112" cy="576064"/>
          </a:xfrm>
          <a:prstGeom prst="rightArrow">
            <a:avLst>
              <a:gd name="adj1" fmla="val 72792"/>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flipH="1">
            <a:off x="2838010" y="1275606"/>
            <a:ext cx="708234" cy="369332"/>
          </a:xfrm>
          <a:prstGeom prst="rect">
            <a:avLst/>
          </a:prstGeom>
          <a:noFill/>
        </p:spPr>
        <p:txBody>
          <a:bodyPr wrap="square" lIns="0" tIns="0" rIns="0" bIns="0" rtlCol="0">
            <a:spAutoFit/>
          </a:bodyPr>
          <a:lstStyle/>
          <a:p>
            <a:pPr algn="ctr"/>
            <a:r>
              <a:rPr lang="zh-CN" altLang="en-US" sz="1200" b="1" dirty="0">
                <a:solidFill>
                  <a:schemeClr val="bg1"/>
                </a:solidFill>
                <a:latin typeface="微软雅黑" pitchFamily="34" charset="-122"/>
                <a:ea typeface="微软雅黑" pitchFamily="34" charset="-122"/>
              </a:rPr>
              <a:t>Purpose one</a:t>
            </a:r>
          </a:p>
        </p:txBody>
      </p:sp>
      <p:sp>
        <p:nvSpPr>
          <p:cNvPr id="29" name="右箭头 28"/>
          <p:cNvSpPr/>
          <p:nvPr/>
        </p:nvSpPr>
        <p:spPr>
          <a:xfrm flipH="1">
            <a:off x="2596556" y="1858060"/>
            <a:ext cx="1008112" cy="576064"/>
          </a:xfrm>
          <a:prstGeom prst="rightArrow">
            <a:avLst>
              <a:gd name="adj1" fmla="val 72792"/>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右箭头 29"/>
          <p:cNvSpPr/>
          <p:nvPr/>
        </p:nvSpPr>
        <p:spPr>
          <a:xfrm flipH="1">
            <a:off x="2596556" y="2534335"/>
            <a:ext cx="1008112" cy="576064"/>
          </a:xfrm>
          <a:prstGeom prst="rightArrow">
            <a:avLst>
              <a:gd name="adj1" fmla="val 72792"/>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右箭头 30"/>
          <p:cNvSpPr/>
          <p:nvPr/>
        </p:nvSpPr>
        <p:spPr>
          <a:xfrm flipH="1">
            <a:off x="2596556" y="3210610"/>
            <a:ext cx="1008112" cy="576064"/>
          </a:xfrm>
          <a:prstGeom prst="rightArrow">
            <a:avLst>
              <a:gd name="adj1" fmla="val 72792"/>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右箭头 31"/>
          <p:cNvSpPr/>
          <p:nvPr/>
        </p:nvSpPr>
        <p:spPr>
          <a:xfrm flipH="1">
            <a:off x="2596556" y="3886885"/>
            <a:ext cx="1008112" cy="576064"/>
          </a:xfrm>
          <a:prstGeom prst="rightArrow">
            <a:avLst>
              <a:gd name="adj1" fmla="val 72792"/>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flipH="1">
            <a:off x="2838010" y="1951881"/>
            <a:ext cx="708234" cy="369332"/>
          </a:xfrm>
          <a:prstGeom prst="rect">
            <a:avLst/>
          </a:prstGeom>
          <a:noFill/>
        </p:spPr>
        <p:txBody>
          <a:bodyPr wrap="square" lIns="0" tIns="0" rIns="0" bIns="0" rtlCol="0">
            <a:spAutoFit/>
          </a:bodyPr>
          <a:lstStyle/>
          <a:p>
            <a:pPr algn="ctr"/>
            <a:r>
              <a:rPr lang="zh-CN" altLang="en-US" sz="1200" b="1" dirty="0">
                <a:solidFill>
                  <a:schemeClr val="bg1"/>
                </a:solidFill>
                <a:latin typeface="微软雅黑" pitchFamily="34" charset="-122"/>
                <a:ea typeface="微软雅黑" pitchFamily="34" charset="-122"/>
              </a:rPr>
              <a:t>Purpose two</a:t>
            </a:r>
          </a:p>
        </p:txBody>
      </p:sp>
      <p:sp>
        <p:nvSpPr>
          <p:cNvPr id="34" name="TextBox 33"/>
          <p:cNvSpPr txBox="1"/>
          <p:nvPr/>
        </p:nvSpPr>
        <p:spPr>
          <a:xfrm flipH="1">
            <a:off x="2838010" y="2628156"/>
            <a:ext cx="708234" cy="369332"/>
          </a:xfrm>
          <a:prstGeom prst="rect">
            <a:avLst/>
          </a:prstGeom>
          <a:noFill/>
        </p:spPr>
        <p:txBody>
          <a:bodyPr wrap="square" lIns="0" tIns="0" rIns="0" bIns="0" rtlCol="0">
            <a:spAutoFit/>
          </a:bodyPr>
          <a:lstStyle/>
          <a:p>
            <a:pPr algn="ctr"/>
            <a:r>
              <a:rPr lang="zh-CN" altLang="en-US" sz="1200" b="1" dirty="0">
                <a:solidFill>
                  <a:schemeClr val="bg1"/>
                </a:solidFill>
                <a:latin typeface="微软雅黑" pitchFamily="34" charset="-122"/>
                <a:ea typeface="微软雅黑" pitchFamily="34" charset="-122"/>
              </a:rPr>
              <a:t>Purpose Three</a:t>
            </a:r>
          </a:p>
        </p:txBody>
      </p:sp>
      <p:sp>
        <p:nvSpPr>
          <p:cNvPr id="35" name="TextBox 34"/>
          <p:cNvSpPr txBox="1"/>
          <p:nvPr/>
        </p:nvSpPr>
        <p:spPr>
          <a:xfrm flipH="1">
            <a:off x="2838010" y="3304431"/>
            <a:ext cx="708234" cy="369332"/>
          </a:xfrm>
          <a:prstGeom prst="rect">
            <a:avLst/>
          </a:prstGeom>
          <a:noFill/>
        </p:spPr>
        <p:txBody>
          <a:bodyPr wrap="square" lIns="0" tIns="0" rIns="0" bIns="0" rtlCol="0">
            <a:spAutoFit/>
          </a:bodyPr>
          <a:lstStyle/>
          <a:p>
            <a:pPr algn="ctr"/>
            <a:r>
              <a:rPr lang="zh-CN" altLang="en-US" sz="1200" b="1" dirty="0">
                <a:solidFill>
                  <a:schemeClr val="bg1"/>
                </a:solidFill>
                <a:latin typeface="微软雅黑" pitchFamily="34" charset="-122"/>
                <a:ea typeface="微软雅黑" pitchFamily="34" charset="-122"/>
              </a:rPr>
              <a:t>Purpose four</a:t>
            </a:r>
          </a:p>
        </p:txBody>
      </p:sp>
      <p:sp>
        <p:nvSpPr>
          <p:cNvPr id="36" name="TextBox 35"/>
          <p:cNvSpPr txBox="1"/>
          <p:nvPr/>
        </p:nvSpPr>
        <p:spPr>
          <a:xfrm flipH="1">
            <a:off x="2838010" y="3980706"/>
            <a:ext cx="708234" cy="369332"/>
          </a:xfrm>
          <a:prstGeom prst="rect">
            <a:avLst/>
          </a:prstGeom>
          <a:noFill/>
        </p:spPr>
        <p:txBody>
          <a:bodyPr wrap="square" lIns="0" tIns="0" rIns="0" bIns="0" rtlCol="0">
            <a:spAutoFit/>
          </a:bodyPr>
          <a:lstStyle/>
          <a:p>
            <a:pPr algn="ctr"/>
            <a:r>
              <a:rPr lang="zh-CN" altLang="en-US" sz="1200" b="1" dirty="0">
                <a:solidFill>
                  <a:schemeClr val="bg1"/>
                </a:solidFill>
                <a:latin typeface="微软雅黑" pitchFamily="34" charset="-122"/>
                <a:ea typeface="微软雅黑" pitchFamily="34" charset="-122"/>
              </a:rPr>
              <a:t>Purpose V</a:t>
            </a:r>
          </a:p>
        </p:txBody>
      </p:sp>
      <p:sp>
        <p:nvSpPr>
          <p:cNvPr id="37" name="TextBox 36"/>
          <p:cNvSpPr txBox="1"/>
          <p:nvPr/>
        </p:nvSpPr>
        <p:spPr>
          <a:xfrm>
            <a:off x="6650707" y="2038370"/>
            <a:ext cx="1907632" cy="180883"/>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ts val="1500"/>
              </a:lnSpc>
            </a:pPr>
            <a:r>
              <a:rPr lang="zh-CN" altLang="en-US" sz="1200" dirty="0">
                <a:solidFill>
                  <a:schemeClr val="tx1">
                    <a:lumMod val="75000"/>
                    <a:lumOff val="25000"/>
                  </a:schemeClr>
                </a:solidFill>
              </a:rPr>
              <a:t>Click to enter a brief text</a:t>
            </a:r>
            <a:endParaRPr lang="en-US" altLang="zh-CN" sz="1200" dirty="0">
              <a:solidFill>
                <a:schemeClr val="tx1">
                  <a:lumMod val="75000"/>
                  <a:lumOff val="25000"/>
                </a:schemeClr>
              </a:solidFill>
            </a:endParaRPr>
          </a:p>
        </p:txBody>
      </p:sp>
      <p:sp>
        <p:nvSpPr>
          <p:cNvPr id="38" name="TextBox 37"/>
          <p:cNvSpPr txBox="1"/>
          <p:nvPr/>
        </p:nvSpPr>
        <p:spPr>
          <a:xfrm>
            <a:off x="6650707" y="2714645"/>
            <a:ext cx="1907632" cy="180883"/>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ts val="1500"/>
              </a:lnSpc>
            </a:pPr>
            <a:r>
              <a:rPr lang="zh-CN" altLang="en-US" sz="1200" dirty="0">
                <a:solidFill>
                  <a:schemeClr val="tx1">
                    <a:lumMod val="75000"/>
                    <a:lumOff val="25000"/>
                  </a:schemeClr>
                </a:solidFill>
              </a:rPr>
              <a:t>Click to enter a brief text</a:t>
            </a:r>
            <a:endParaRPr lang="en-US" altLang="zh-CN" sz="1200" dirty="0">
              <a:solidFill>
                <a:schemeClr val="tx1">
                  <a:lumMod val="75000"/>
                  <a:lumOff val="25000"/>
                </a:schemeClr>
              </a:solidFill>
            </a:endParaRPr>
          </a:p>
        </p:txBody>
      </p:sp>
      <p:sp>
        <p:nvSpPr>
          <p:cNvPr id="39" name="TextBox 38"/>
          <p:cNvSpPr txBox="1"/>
          <p:nvPr/>
        </p:nvSpPr>
        <p:spPr>
          <a:xfrm>
            <a:off x="6650707" y="3390920"/>
            <a:ext cx="1907632" cy="180883"/>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ts val="1500"/>
              </a:lnSpc>
            </a:pPr>
            <a:r>
              <a:rPr lang="zh-CN" altLang="en-US" sz="1200" dirty="0">
                <a:solidFill>
                  <a:schemeClr val="tx1">
                    <a:lumMod val="75000"/>
                    <a:lumOff val="25000"/>
                  </a:schemeClr>
                </a:solidFill>
              </a:rPr>
              <a:t>Click to enter a brief text</a:t>
            </a:r>
            <a:endParaRPr lang="en-US" altLang="zh-CN" sz="1200" dirty="0">
              <a:solidFill>
                <a:schemeClr val="tx1">
                  <a:lumMod val="75000"/>
                  <a:lumOff val="25000"/>
                </a:schemeClr>
              </a:solidFill>
            </a:endParaRPr>
          </a:p>
        </p:txBody>
      </p:sp>
      <p:sp>
        <p:nvSpPr>
          <p:cNvPr id="40" name="TextBox 39"/>
          <p:cNvSpPr txBox="1"/>
          <p:nvPr/>
        </p:nvSpPr>
        <p:spPr>
          <a:xfrm>
            <a:off x="6650707" y="4067195"/>
            <a:ext cx="1907632" cy="180883"/>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ts val="1500"/>
              </a:lnSpc>
            </a:pPr>
            <a:r>
              <a:rPr lang="zh-CN" altLang="en-US" sz="1200" dirty="0">
                <a:solidFill>
                  <a:schemeClr val="tx1">
                    <a:lumMod val="75000"/>
                    <a:lumOff val="25000"/>
                  </a:schemeClr>
                </a:solidFill>
              </a:rPr>
              <a:t>Click to enter a brief text</a:t>
            </a:r>
            <a:endParaRPr lang="en-US" altLang="zh-CN" sz="1200" dirty="0">
              <a:solidFill>
                <a:schemeClr val="tx1">
                  <a:lumMod val="75000"/>
                  <a:lumOff val="25000"/>
                </a:schemeClr>
              </a:solidFill>
            </a:endParaRPr>
          </a:p>
        </p:txBody>
      </p:sp>
      <p:sp>
        <p:nvSpPr>
          <p:cNvPr id="41" name="TextBox 40"/>
          <p:cNvSpPr txBox="1"/>
          <p:nvPr/>
        </p:nvSpPr>
        <p:spPr>
          <a:xfrm>
            <a:off x="585661" y="1373636"/>
            <a:ext cx="1996182" cy="180883"/>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gn="ctr">
              <a:lnSpc>
                <a:spcPts val="1500"/>
              </a:lnSpc>
            </a:pPr>
            <a:r>
              <a:rPr lang="zh-CN" altLang="en-US" sz="1200" dirty="0">
                <a:solidFill>
                  <a:schemeClr val="tx1">
                    <a:lumMod val="75000"/>
                    <a:lumOff val="25000"/>
                  </a:schemeClr>
                </a:solidFill>
              </a:rPr>
              <a:t>Click to enter a brief text</a:t>
            </a:r>
            <a:endParaRPr lang="en-US" altLang="zh-CN" sz="1200" dirty="0">
              <a:solidFill>
                <a:schemeClr val="tx1">
                  <a:lumMod val="75000"/>
                  <a:lumOff val="25000"/>
                </a:schemeClr>
              </a:solidFill>
            </a:endParaRPr>
          </a:p>
        </p:txBody>
      </p:sp>
      <p:sp>
        <p:nvSpPr>
          <p:cNvPr id="42" name="TextBox 41"/>
          <p:cNvSpPr txBox="1"/>
          <p:nvPr/>
        </p:nvSpPr>
        <p:spPr>
          <a:xfrm>
            <a:off x="585661" y="2049911"/>
            <a:ext cx="1996182" cy="180883"/>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gn="ctr">
              <a:lnSpc>
                <a:spcPts val="1500"/>
              </a:lnSpc>
            </a:pPr>
            <a:r>
              <a:rPr lang="zh-CN" altLang="en-US" sz="1200" dirty="0">
                <a:solidFill>
                  <a:schemeClr val="tx1">
                    <a:lumMod val="75000"/>
                    <a:lumOff val="25000"/>
                  </a:schemeClr>
                </a:solidFill>
              </a:rPr>
              <a:t>Click to enter a brief text</a:t>
            </a:r>
            <a:endParaRPr lang="en-US" altLang="zh-CN" sz="1200" dirty="0">
              <a:solidFill>
                <a:schemeClr val="tx1">
                  <a:lumMod val="75000"/>
                  <a:lumOff val="25000"/>
                </a:schemeClr>
              </a:solidFill>
            </a:endParaRPr>
          </a:p>
        </p:txBody>
      </p:sp>
      <p:sp>
        <p:nvSpPr>
          <p:cNvPr id="43" name="TextBox 42"/>
          <p:cNvSpPr txBox="1"/>
          <p:nvPr/>
        </p:nvSpPr>
        <p:spPr>
          <a:xfrm>
            <a:off x="550069" y="2726186"/>
            <a:ext cx="1996182" cy="180883"/>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gn="ctr">
              <a:lnSpc>
                <a:spcPts val="1500"/>
              </a:lnSpc>
            </a:pPr>
            <a:r>
              <a:rPr lang="zh-CN" altLang="en-US" sz="1200" dirty="0">
                <a:solidFill>
                  <a:schemeClr val="tx1">
                    <a:lumMod val="75000"/>
                    <a:lumOff val="25000"/>
                  </a:schemeClr>
                </a:solidFill>
              </a:rPr>
              <a:t>Click to enter a brief text</a:t>
            </a:r>
            <a:endParaRPr lang="en-US" altLang="zh-CN" sz="1200" dirty="0">
              <a:solidFill>
                <a:schemeClr val="tx1">
                  <a:lumMod val="75000"/>
                  <a:lumOff val="25000"/>
                </a:schemeClr>
              </a:solidFill>
            </a:endParaRPr>
          </a:p>
        </p:txBody>
      </p:sp>
      <p:sp>
        <p:nvSpPr>
          <p:cNvPr id="44" name="TextBox 43"/>
          <p:cNvSpPr txBox="1"/>
          <p:nvPr/>
        </p:nvSpPr>
        <p:spPr>
          <a:xfrm>
            <a:off x="550069" y="3402461"/>
            <a:ext cx="1996182" cy="180883"/>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gn="ctr">
              <a:lnSpc>
                <a:spcPts val="1500"/>
              </a:lnSpc>
            </a:pPr>
            <a:r>
              <a:rPr lang="zh-CN" altLang="en-US" sz="1200" dirty="0">
                <a:solidFill>
                  <a:schemeClr val="tx1">
                    <a:lumMod val="75000"/>
                    <a:lumOff val="25000"/>
                  </a:schemeClr>
                </a:solidFill>
              </a:rPr>
              <a:t>Click to enter a brief text</a:t>
            </a:r>
            <a:endParaRPr lang="en-US" altLang="zh-CN" sz="1200" dirty="0">
              <a:solidFill>
                <a:schemeClr val="tx1">
                  <a:lumMod val="75000"/>
                  <a:lumOff val="25000"/>
                </a:schemeClr>
              </a:solidFill>
            </a:endParaRPr>
          </a:p>
        </p:txBody>
      </p:sp>
      <p:sp>
        <p:nvSpPr>
          <p:cNvPr id="45" name="TextBox 44"/>
          <p:cNvSpPr txBox="1"/>
          <p:nvPr/>
        </p:nvSpPr>
        <p:spPr>
          <a:xfrm>
            <a:off x="550069" y="4078736"/>
            <a:ext cx="1996182" cy="180883"/>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gn="ctr">
              <a:lnSpc>
                <a:spcPts val="1500"/>
              </a:lnSpc>
            </a:pPr>
            <a:r>
              <a:rPr lang="zh-CN" altLang="en-US" sz="1200" dirty="0">
                <a:solidFill>
                  <a:schemeClr val="tx1">
                    <a:lumMod val="75000"/>
                    <a:lumOff val="25000"/>
                  </a:schemeClr>
                </a:solidFill>
              </a:rPr>
              <a:t>Click to enter a brief text</a:t>
            </a:r>
            <a:endParaRPr lang="en-US" altLang="zh-CN" sz="1200" dirty="0">
              <a:solidFill>
                <a:schemeClr val="tx1">
                  <a:lumMod val="75000"/>
                  <a:lumOff val="25000"/>
                </a:schemeClr>
              </a:solidFill>
            </a:endParaRPr>
          </a:p>
        </p:txBody>
      </p:sp>
      <p:sp>
        <p:nvSpPr>
          <p:cNvPr id="46" name="KSO_Shape"/>
          <p:cNvSpPr>
            <a:spLocks/>
          </p:cNvSpPr>
          <p:nvPr/>
        </p:nvSpPr>
        <p:spPr bwMode="auto">
          <a:xfrm>
            <a:off x="269901" y="127407"/>
            <a:ext cx="280168" cy="268962"/>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3397142589"/>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1+#ppt_w/2"/>
                                          </p:val>
                                        </p:tav>
                                        <p:tav tm="100000">
                                          <p:val>
                                            <p:strVal val="#ppt_x"/>
                                          </p:val>
                                        </p:tav>
                                      </p:tavLst>
                                    </p:anim>
                                    <p:anim calcmode="lin" valueType="num">
                                      <p:cBhvr additive="base">
                                        <p:cTn id="19" dur="500" fill="hold"/>
                                        <p:tgtEl>
                                          <p:spTgt spid="27"/>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1+#ppt_w/2"/>
                                          </p:val>
                                        </p:tav>
                                        <p:tav tm="100000">
                                          <p:val>
                                            <p:strVal val="#ppt_x"/>
                                          </p:val>
                                        </p:tav>
                                      </p:tavLst>
                                    </p:anim>
                                    <p:anim calcmode="lin" valueType="num">
                                      <p:cBhvr additive="base">
                                        <p:cTn id="23" dur="500" fill="hold"/>
                                        <p:tgtEl>
                                          <p:spTgt spid="28"/>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20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1+#ppt_w/2"/>
                                          </p:val>
                                        </p:tav>
                                        <p:tav tm="100000">
                                          <p:val>
                                            <p:strVal val="#ppt_x"/>
                                          </p:val>
                                        </p:tav>
                                      </p:tavLst>
                                    </p:anim>
                                    <p:anim calcmode="lin" valueType="num">
                                      <p:cBhvr additive="base">
                                        <p:cTn id="27" dur="500" fill="hold"/>
                                        <p:tgtEl>
                                          <p:spTgt spid="29"/>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20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1+#ppt_w/2"/>
                                          </p:val>
                                        </p:tav>
                                        <p:tav tm="100000">
                                          <p:val>
                                            <p:strVal val="#ppt_x"/>
                                          </p:val>
                                        </p:tav>
                                      </p:tavLst>
                                    </p:anim>
                                    <p:anim calcmode="lin" valueType="num">
                                      <p:cBhvr additive="base">
                                        <p:cTn id="31" dur="500" fill="hold"/>
                                        <p:tgtEl>
                                          <p:spTgt spid="33"/>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40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fill="hold"/>
                                        <p:tgtEl>
                                          <p:spTgt spid="30"/>
                                        </p:tgtEl>
                                        <p:attrNameLst>
                                          <p:attrName>ppt_x</p:attrName>
                                        </p:attrNameLst>
                                      </p:cBhvr>
                                      <p:tavLst>
                                        <p:tav tm="0">
                                          <p:val>
                                            <p:strVal val="1+#ppt_w/2"/>
                                          </p:val>
                                        </p:tav>
                                        <p:tav tm="100000">
                                          <p:val>
                                            <p:strVal val="#ppt_x"/>
                                          </p:val>
                                        </p:tav>
                                      </p:tavLst>
                                    </p:anim>
                                    <p:anim calcmode="lin" valueType="num">
                                      <p:cBhvr additive="base">
                                        <p:cTn id="35" dur="500" fill="hold"/>
                                        <p:tgtEl>
                                          <p:spTgt spid="30"/>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40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500" fill="hold"/>
                                        <p:tgtEl>
                                          <p:spTgt spid="34"/>
                                        </p:tgtEl>
                                        <p:attrNameLst>
                                          <p:attrName>ppt_x</p:attrName>
                                        </p:attrNameLst>
                                      </p:cBhvr>
                                      <p:tavLst>
                                        <p:tav tm="0">
                                          <p:val>
                                            <p:strVal val="1+#ppt_w/2"/>
                                          </p:val>
                                        </p:tav>
                                        <p:tav tm="100000">
                                          <p:val>
                                            <p:strVal val="#ppt_x"/>
                                          </p:val>
                                        </p:tav>
                                      </p:tavLst>
                                    </p:anim>
                                    <p:anim calcmode="lin" valueType="num">
                                      <p:cBhvr additive="base">
                                        <p:cTn id="39" dur="500" fill="hold"/>
                                        <p:tgtEl>
                                          <p:spTgt spid="34"/>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60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500" fill="hold"/>
                                        <p:tgtEl>
                                          <p:spTgt spid="31"/>
                                        </p:tgtEl>
                                        <p:attrNameLst>
                                          <p:attrName>ppt_x</p:attrName>
                                        </p:attrNameLst>
                                      </p:cBhvr>
                                      <p:tavLst>
                                        <p:tav tm="0">
                                          <p:val>
                                            <p:strVal val="1+#ppt_w/2"/>
                                          </p:val>
                                        </p:tav>
                                        <p:tav tm="100000">
                                          <p:val>
                                            <p:strVal val="#ppt_x"/>
                                          </p:val>
                                        </p:tav>
                                      </p:tavLst>
                                    </p:anim>
                                    <p:anim calcmode="lin" valueType="num">
                                      <p:cBhvr additive="base">
                                        <p:cTn id="43" dur="500" fill="hold"/>
                                        <p:tgtEl>
                                          <p:spTgt spid="31"/>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60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1+#ppt_w/2"/>
                                          </p:val>
                                        </p:tav>
                                        <p:tav tm="100000">
                                          <p:val>
                                            <p:strVal val="#ppt_x"/>
                                          </p:val>
                                        </p:tav>
                                      </p:tavLst>
                                    </p:anim>
                                    <p:anim calcmode="lin" valueType="num">
                                      <p:cBhvr additive="base">
                                        <p:cTn id="47" dur="500" fill="hold"/>
                                        <p:tgtEl>
                                          <p:spTgt spid="35"/>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80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500" fill="hold"/>
                                        <p:tgtEl>
                                          <p:spTgt spid="32"/>
                                        </p:tgtEl>
                                        <p:attrNameLst>
                                          <p:attrName>ppt_x</p:attrName>
                                        </p:attrNameLst>
                                      </p:cBhvr>
                                      <p:tavLst>
                                        <p:tav tm="0">
                                          <p:val>
                                            <p:strVal val="1+#ppt_w/2"/>
                                          </p:val>
                                        </p:tav>
                                        <p:tav tm="100000">
                                          <p:val>
                                            <p:strVal val="#ppt_x"/>
                                          </p:val>
                                        </p:tav>
                                      </p:tavLst>
                                    </p:anim>
                                    <p:anim calcmode="lin" valueType="num">
                                      <p:cBhvr additive="base">
                                        <p:cTn id="51" dur="500" fill="hold"/>
                                        <p:tgtEl>
                                          <p:spTgt spid="32"/>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800"/>
                                  </p:stCondLst>
                                  <p:childTnLst>
                                    <p:set>
                                      <p:cBhvr>
                                        <p:cTn id="53" dur="1" fill="hold">
                                          <p:stCondLst>
                                            <p:cond delay="0"/>
                                          </p:stCondLst>
                                        </p:cTn>
                                        <p:tgtEl>
                                          <p:spTgt spid="36"/>
                                        </p:tgtEl>
                                        <p:attrNameLst>
                                          <p:attrName>style.visibility</p:attrName>
                                        </p:attrNameLst>
                                      </p:cBhvr>
                                      <p:to>
                                        <p:strVal val="visible"/>
                                      </p:to>
                                    </p:set>
                                    <p:anim calcmode="lin" valueType="num">
                                      <p:cBhvr additive="base">
                                        <p:cTn id="54" dur="500" fill="hold"/>
                                        <p:tgtEl>
                                          <p:spTgt spid="36"/>
                                        </p:tgtEl>
                                        <p:attrNameLst>
                                          <p:attrName>ppt_x</p:attrName>
                                        </p:attrNameLst>
                                      </p:cBhvr>
                                      <p:tavLst>
                                        <p:tav tm="0">
                                          <p:val>
                                            <p:strVal val="1+#ppt_w/2"/>
                                          </p:val>
                                        </p:tav>
                                        <p:tav tm="100000">
                                          <p:val>
                                            <p:strVal val="#ppt_x"/>
                                          </p:val>
                                        </p:tav>
                                      </p:tavLst>
                                    </p:anim>
                                    <p:anim calcmode="lin" valueType="num">
                                      <p:cBhvr additive="base">
                                        <p:cTn id="55" dur="500" fill="hold"/>
                                        <p:tgtEl>
                                          <p:spTgt spid="36"/>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1000"/>
                                  </p:stCondLst>
                                  <p:childTnLst>
                                    <p:set>
                                      <p:cBhvr>
                                        <p:cTn id="57" dur="1" fill="hold">
                                          <p:stCondLst>
                                            <p:cond delay="0"/>
                                          </p:stCondLst>
                                        </p:cTn>
                                        <p:tgtEl>
                                          <p:spTgt spid="3"/>
                                        </p:tgtEl>
                                        <p:attrNameLst>
                                          <p:attrName>style.visibility</p:attrName>
                                        </p:attrNameLst>
                                      </p:cBhvr>
                                      <p:to>
                                        <p:strVal val="visible"/>
                                      </p:to>
                                    </p:set>
                                    <p:anim calcmode="lin" valueType="num">
                                      <p:cBhvr additive="base">
                                        <p:cTn id="58" dur="500" fill="hold"/>
                                        <p:tgtEl>
                                          <p:spTgt spid="3"/>
                                        </p:tgtEl>
                                        <p:attrNameLst>
                                          <p:attrName>ppt_x</p:attrName>
                                        </p:attrNameLst>
                                      </p:cBhvr>
                                      <p:tavLst>
                                        <p:tav tm="0">
                                          <p:val>
                                            <p:strVal val="0-#ppt_w/2"/>
                                          </p:val>
                                        </p:tav>
                                        <p:tav tm="100000">
                                          <p:val>
                                            <p:strVal val="#ppt_x"/>
                                          </p:val>
                                        </p:tav>
                                      </p:tavLst>
                                    </p:anim>
                                    <p:anim calcmode="lin" valueType="num">
                                      <p:cBhvr additive="base">
                                        <p:cTn id="59" dur="500" fill="hold"/>
                                        <p:tgtEl>
                                          <p:spTgt spid="3"/>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100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500" fill="hold"/>
                                        <p:tgtEl>
                                          <p:spTgt spid="5"/>
                                        </p:tgtEl>
                                        <p:attrNameLst>
                                          <p:attrName>ppt_x</p:attrName>
                                        </p:attrNameLst>
                                      </p:cBhvr>
                                      <p:tavLst>
                                        <p:tav tm="0">
                                          <p:val>
                                            <p:strVal val="0-#ppt_w/2"/>
                                          </p:val>
                                        </p:tav>
                                        <p:tav tm="100000">
                                          <p:val>
                                            <p:strVal val="#ppt_x"/>
                                          </p:val>
                                        </p:tav>
                                      </p:tavLst>
                                    </p:anim>
                                    <p:anim calcmode="lin" valueType="num">
                                      <p:cBhvr additive="base">
                                        <p:cTn id="63" dur="500" fill="hold"/>
                                        <p:tgtEl>
                                          <p:spTgt spid="5"/>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120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500" fill="hold"/>
                                        <p:tgtEl>
                                          <p:spTgt spid="12"/>
                                        </p:tgtEl>
                                        <p:attrNameLst>
                                          <p:attrName>ppt_x</p:attrName>
                                        </p:attrNameLst>
                                      </p:cBhvr>
                                      <p:tavLst>
                                        <p:tav tm="0">
                                          <p:val>
                                            <p:strVal val="0-#ppt_w/2"/>
                                          </p:val>
                                        </p:tav>
                                        <p:tav tm="100000">
                                          <p:val>
                                            <p:strVal val="#ppt_x"/>
                                          </p:val>
                                        </p:tav>
                                      </p:tavLst>
                                    </p:anim>
                                    <p:anim calcmode="lin" valueType="num">
                                      <p:cBhvr additive="base">
                                        <p:cTn id="67" dur="500" fill="hold"/>
                                        <p:tgtEl>
                                          <p:spTgt spid="12"/>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1200"/>
                                  </p:stCondLst>
                                  <p:childTnLst>
                                    <p:set>
                                      <p:cBhvr>
                                        <p:cTn id="69" dur="1" fill="hold">
                                          <p:stCondLst>
                                            <p:cond delay="0"/>
                                          </p:stCondLst>
                                        </p:cTn>
                                        <p:tgtEl>
                                          <p:spTgt spid="23"/>
                                        </p:tgtEl>
                                        <p:attrNameLst>
                                          <p:attrName>style.visibility</p:attrName>
                                        </p:attrNameLst>
                                      </p:cBhvr>
                                      <p:to>
                                        <p:strVal val="visible"/>
                                      </p:to>
                                    </p:set>
                                    <p:anim calcmode="lin" valueType="num">
                                      <p:cBhvr additive="base">
                                        <p:cTn id="70" dur="500" fill="hold"/>
                                        <p:tgtEl>
                                          <p:spTgt spid="23"/>
                                        </p:tgtEl>
                                        <p:attrNameLst>
                                          <p:attrName>ppt_x</p:attrName>
                                        </p:attrNameLst>
                                      </p:cBhvr>
                                      <p:tavLst>
                                        <p:tav tm="0">
                                          <p:val>
                                            <p:strVal val="0-#ppt_w/2"/>
                                          </p:val>
                                        </p:tav>
                                        <p:tav tm="100000">
                                          <p:val>
                                            <p:strVal val="#ppt_x"/>
                                          </p:val>
                                        </p:tav>
                                      </p:tavLst>
                                    </p:anim>
                                    <p:anim calcmode="lin" valueType="num">
                                      <p:cBhvr additive="base">
                                        <p:cTn id="71" dur="500" fill="hold"/>
                                        <p:tgtEl>
                                          <p:spTgt spid="23"/>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1400"/>
                                  </p:stCondLst>
                                  <p:childTnLst>
                                    <p:set>
                                      <p:cBhvr>
                                        <p:cTn id="73" dur="1" fill="hold">
                                          <p:stCondLst>
                                            <p:cond delay="0"/>
                                          </p:stCondLst>
                                        </p:cTn>
                                        <p:tgtEl>
                                          <p:spTgt spid="14"/>
                                        </p:tgtEl>
                                        <p:attrNameLst>
                                          <p:attrName>style.visibility</p:attrName>
                                        </p:attrNameLst>
                                      </p:cBhvr>
                                      <p:to>
                                        <p:strVal val="visible"/>
                                      </p:to>
                                    </p:set>
                                    <p:anim calcmode="lin" valueType="num">
                                      <p:cBhvr additive="base">
                                        <p:cTn id="74" dur="500" fill="hold"/>
                                        <p:tgtEl>
                                          <p:spTgt spid="14"/>
                                        </p:tgtEl>
                                        <p:attrNameLst>
                                          <p:attrName>ppt_x</p:attrName>
                                        </p:attrNameLst>
                                      </p:cBhvr>
                                      <p:tavLst>
                                        <p:tav tm="0">
                                          <p:val>
                                            <p:strVal val="0-#ppt_w/2"/>
                                          </p:val>
                                        </p:tav>
                                        <p:tav tm="100000">
                                          <p:val>
                                            <p:strVal val="#ppt_x"/>
                                          </p:val>
                                        </p:tav>
                                      </p:tavLst>
                                    </p:anim>
                                    <p:anim calcmode="lin" valueType="num">
                                      <p:cBhvr additive="base">
                                        <p:cTn id="75" dur="500" fill="hold"/>
                                        <p:tgtEl>
                                          <p:spTgt spid="14"/>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1400"/>
                                  </p:stCondLst>
                                  <p:childTnLst>
                                    <p:set>
                                      <p:cBhvr>
                                        <p:cTn id="77" dur="1" fill="hold">
                                          <p:stCondLst>
                                            <p:cond delay="0"/>
                                          </p:stCondLst>
                                        </p:cTn>
                                        <p:tgtEl>
                                          <p:spTgt spid="24"/>
                                        </p:tgtEl>
                                        <p:attrNameLst>
                                          <p:attrName>style.visibility</p:attrName>
                                        </p:attrNameLst>
                                      </p:cBhvr>
                                      <p:to>
                                        <p:strVal val="visible"/>
                                      </p:to>
                                    </p:set>
                                    <p:anim calcmode="lin" valueType="num">
                                      <p:cBhvr additive="base">
                                        <p:cTn id="78" dur="500" fill="hold"/>
                                        <p:tgtEl>
                                          <p:spTgt spid="24"/>
                                        </p:tgtEl>
                                        <p:attrNameLst>
                                          <p:attrName>ppt_x</p:attrName>
                                        </p:attrNameLst>
                                      </p:cBhvr>
                                      <p:tavLst>
                                        <p:tav tm="0">
                                          <p:val>
                                            <p:strVal val="0-#ppt_w/2"/>
                                          </p:val>
                                        </p:tav>
                                        <p:tav tm="100000">
                                          <p:val>
                                            <p:strVal val="#ppt_x"/>
                                          </p:val>
                                        </p:tav>
                                      </p:tavLst>
                                    </p:anim>
                                    <p:anim calcmode="lin" valueType="num">
                                      <p:cBhvr additive="base">
                                        <p:cTn id="79" dur="500" fill="hold"/>
                                        <p:tgtEl>
                                          <p:spTgt spid="24"/>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1600"/>
                                  </p:stCondLst>
                                  <p:childTnLst>
                                    <p:set>
                                      <p:cBhvr>
                                        <p:cTn id="81" dur="1" fill="hold">
                                          <p:stCondLst>
                                            <p:cond delay="0"/>
                                          </p:stCondLst>
                                        </p:cTn>
                                        <p:tgtEl>
                                          <p:spTgt spid="16"/>
                                        </p:tgtEl>
                                        <p:attrNameLst>
                                          <p:attrName>style.visibility</p:attrName>
                                        </p:attrNameLst>
                                      </p:cBhvr>
                                      <p:to>
                                        <p:strVal val="visible"/>
                                      </p:to>
                                    </p:set>
                                    <p:anim calcmode="lin" valueType="num">
                                      <p:cBhvr additive="base">
                                        <p:cTn id="82" dur="500" fill="hold"/>
                                        <p:tgtEl>
                                          <p:spTgt spid="16"/>
                                        </p:tgtEl>
                                        <p:attrNameLst>
                                          <p:attrName>ppt_x</p:attrName>
                                        </p:attrNameLst>
                                      </p:cBhvr>
                                      <p:tavLst>
                                        <p:tav tm="0">
                                          <p:val>
                                            <p:strVal val="0-#ppt_w/2"/>
                                          </p:val>
                                        </p:tav>
                                        <p:tav tm="100000">
                                          <p:val>
                                            <p:strVal val="#ppt_x"/>
                                          </p:val>
                                        </p:tav>
                                      </p:tavLst>
                                    </p:anim>
                                    <p:anim calcmode="lin" valueType="num">
                                      <p:cBhvr additive="base">
                                        <p:cTn id="83" dur="500" fill="hold"/>
                                        <p:tgtEl>
                                          <p:spTgt spid="16"/>
                                        </p:tgtEl>
                                        <p:attrNameLst>
                                          <p:attrName>ppt_y</p:attrName>
                                        </p:attrNameLst>
                                      </p:cBhvr>
                                      <p:tavLst>
                                        <p:tav tm="0">
                                          <p:val>
                                            <p:strVal val="#ppt_y"/>
                                          </p:val>
                                        </p:tav>
                                        <p:tav tm="100000">
                                          <p:val>
                                            <p:strVal val="#ppt_y"/>
                                          </p:val>
                                        </p:tav>
                                      </p:tavLst>
                                    </p:anim>
                                  </p:childTnLst>
                                </p:cTn>
                              </p:par>
                              <p:par>
                                <p:cTn id="84" presetID="2" presetClass="entr" presetSubtype="8" fill="hold" grpId="0" nodeType="withEffect">
                                  <p:stCondLst>
                                    <p:cond delay="1600"/>
                                  </p:stCondLst>
                                  <p:childTnLst>
                                    <p:set>
                                      <p:cBhvr>
                                        <p:cTn id="85" dur="1" fill="hold">
                                          <p:stCondLst>
                                            <p:cond delay="0"/>
                                          </p:stCondLst>
                                        </p:cTn>
                                        <p:tgtEl>
                                          <p:spTgt spid="25"/>
                                        </p:tgtEl>
                                        <p:attrNameLst>
                                          <p:attrName>style.visibility</p:attrName>
                                        </p:attrNameLst>
                                      </p:cBhvr>
                                      <p:to>
                                        <p:strVal val="visible"/>
                                      </p:to>
                                    </p:set>
                                    <p:anim calcmode="lin" valueType="num">
                                      <p:cBhvr additive="base">
                                        <p:cTn id="86" dur="500" fill="hold"/>
                                        <p:tgtEl>
                                          <p:spTgt spid="25"/>
                                        </p:tgtEl>
                                        <p:attrNameLst>
                                          <p:attrName>ppt_x</p:attrName>
                                        </p:attrNameLst>
                                      </p:cBhvr>
                                      <p:tavLst>
                                        <p:tav tm="0">
                                          <p:val>
                                            <p:strVal val="0-#ppt_w/2"/>
                                          </p:val>
                                        </p:tav>
                                        <p:tav tm="100000">
                                          <p:val>
                                            <p:strVal val="#ppt_x"/>
                                          </p:val>
                                        </p:tav>
                                      </p:tavLst>
                                    </p:anim>
                                    <p:anim calcmode="lin" valueType="num">
                                      <p:cBhvr additive="base">
                                        <p:cTn id="87" dur="500" fill="hold"/>
                                        <p:tgtEl>
                                          <p:spTgt spid="25"/>
                                        </p:tgtEl>
                                        <p:attrNameLst>
                                          <p:attrName>ppt_y</p:attrName>
                                        </p:attrNameLst>
                                      </p:cBhvr>
                                      <p:tavLst>
                                        <p:tav tm="0">
                                          <p:val>
                                            <p:strVal val="#ppt_y"/>
                                          </p:val>
                                        </p:tav>
                                        <p:tav tm="100000">
                                          <p:val>
                                            <p:strVal val="#ppt_y"/>
                                          </p:val>
                                        </p:tav>
                                      </p:tavLst>
                                    </p:anim>
                                  </p:childTnLst>
                                </p:cTn>
                              </p:par>
                              <p:par>
                                <p:cTn id="88" presetID="2" presetClass="entr" presetSubtype="8" fill="hold" grpId="0" nodeType="withEffect">
                                  <p:stCondLst>
                                    <p:cond delay="1800"/>
                                  </p:stCondLst>
                                  <p:childTnLst>
                                    <p:set>
                                      <p:cBhvr>
                                        <p:cTn id="89" dur="1" fill="hold">
                                          <p:stCondLst>
                                            <p:cond delay="0"/>
                                          </p:stCondLst>
                                        </p:cTn>
                                        <p:tgtEl>
                                          <p:spTgt spid="18"/>
                                        </p:tgtEl>
                                        <p:attrNameLst>
                                          <p:attrName>style.visibility</p:attrName>
                                        </p:attrNameLst>
                                      </p:cBhvr>
                                      <p:to>
                                        <p:strVal val="visible"/>
                                      </p:to>
                                    </p:set>
                                    <p:anim calcmode="lin" valueType="num">
                                      <p:cBhvr additive="base">
                                        <p:cTn id="90" dur="500" fill="hold"/>
                                        <p:tgtEl>
                                          <p:spTgt spid="18"/>
                                        </p:tgtEl>
                                        <p:attrNameLst>
                                          <p:attrName>ppt_x</p:attrName>
                                        </p:attrNameLst>
                                      </p:cBhvr>
                                      <p:tavLst>
                                        <p:tav tm="0">
                                          <p:val>
                                            <p:strVal val="0-#ppt_w/2"/>
                                          </p:val>
                                        </p:tav>
                                        <p:tav tm="100000">
                                          <p:val>
                                            <p:strVal val="#ppt_x"/>
                                          </p:val>
                                        </p:tav>
                                      </p:tavLst>
                                    </p:anim>
                                    <p:anim calcmode="lin" valueType="num">
                                      <p:cBhvr additive="base">
                                        <p:cTn id="91" dur="500" fill="hold"/>
                                        <p:tgtEl>
                                          <p:spTgt spid="18"/>
                                        </p:tgtEl>
                                        <p:attrNameLst>
                                          <p:attrName>ppt_y</p:attrName>
                                        </p:attrNameLst>
                                      </p:cBhvr>
                                      <p:tavLst>
                                        <p:tav tm="0">
                                          <p:val>
                                            <p:strVal val="#ppt_y"/>
                                          </p:val>
                                        </p:tav>
                                        <p:tav tm="100000">
                                          <p:val>
                                            <p:strVal val="#ppt_y"/>
                                          </p:val>
                                        </p:tav>
                                      </p:tavLst>
                                    </p:anim>
                                  </p:childTnLst>
                                </p:cTn>
                              </p:par>
                              <p:par>
                                <p:cTn id="92" presetID="2" presetClass="entr" presetSubtype="8" fill="hold" grpId="0" nodeType="withEffect">
                                  <p:stCondLst>
                                    <p:cond delay="1800"/>
                                  </p:stCondLst>
                                  <p:childTnLst>
                                    <p:set>
                                      <p:cBhvr>
                                        <p:cTn id="93" dur="1" fill="hold">
                                          <p:stCondLst>
                                            <p:cond delay="0"/>
                                          </p:stCondLst>
                                        </p:cTn>
                                        <p:tgtEl>
                                          <p:spTgt spid="26"/>
                                        </p:tgtEl>
                                        <p:attrNameLst>
                                          <p:attrName>style.visibility</p:attrName>
                                        </p:attrNameLst>
                                      </p:cBhvr>
                                      <p:to>
                                        <p:strVal val="visible"/>
                                      </p:to>
                                    </p:set>
                                    <p:anim calcmode="lin" valueType="num">
                                      <p:cBhvr additive="base">
                                        <p:cTn id="94" dur="500" fill="hold"/>
                                        <p:tgtEl>
                                          <p:spTgt spid="26"/>
                                        </p:tgtEl>
                                        <p:attrNameLst>
                                          <p:attrName>ppt_x</p:attrName>
                                        </p:attrNameLst>
                                      </p:cBhvr>
                                      <p:tavLst>
                                        <p:tav tm="0">
                                          <p:val>
                                            <p:strVal val="0-#ppt_w/2"/>
                                          </p:val>
                                        </p:tav>
                                        <p:tav tm="100000">
                                          <p:val>
                                            <p:strVal val="#ppt_x"/>
                                          </p:val>
                                        </p:tav>
                                      </p:tavLst>
                                    </p:anim>
                                    <p:anim calcmode="lin" valueType="num">
                                      <p:cBhvr additive="base">
                                        <p:cTn id="95" dur="500" fill="hold"/>
                                        <p:tgtEl>
                                          <p:spTgt spid="26"/>
                                        </p:tgtEl>
                                        <p:attrNameLst>
                                          <p:attrName>ppt_y</p:attrName>
                                        </p:attrNameLst>
                                      </p:cBhvr>
                                      <p:tavLst>
                                        <p:tav tm="0">
                                          <p:val>
                                            <p:strVal val="#ppt_y"/>
                                          </p:val>
                                        </p:tav>
                                        <p:tav tm="100000">
                                          <p:val>
                                            <p:strVal val="#ppt_y"/>
                                          </p:val>
                                        </p:tav>
                                      </p:tavLst>
                                    </p:anim>
                                  </p:childTnLst>
                                </p:cTn>
                              </p:par>
                            </p:childTnLst>
                          </p:cTn>
                        </p:par>
                        <p:par>
                          <p:cTn id="96" fill="hold">
                            <p:stCondLst>
                              <p:cond delay="3300"/>
                            </p:stCondLst>
                            <p:childTnLst>
                              <p:par>
                                <p:cTn id="97" presetID="10"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500"/>
                                        <p:tgtEl>
                                          <p:spTgt spid="41"/>
                                        </p:tgtEl>
                                      </p:cBhvr>
                                    </p:animEffect>
                                  </p:childTnLst>
                                </p:cTn>
                              </p:par>
                              <p:par>
                                <p:cTn id="100" presetID="10" presetClass="entr" presetSubtype="0" fill="hold" grpId="0" nodeType="withEffect">
                                  <p:stCondLst>
                                    <p:cond delay="200"/>
                                  </p:stCondLst>
                                  <p:childTnLst>
                                    <p:set>
                                      <p:cBhvr>
                                        <p:cTn id="101" dur="1" fill="hold">
                                          <p:stCondLst>
                                            <p:cond delay="0"/>
                                          </p:stCondLst>
                                        </p:cTn>
                                        <p:tgtEl>
                                          <p:spTgt spid="42"/>
                                        </p:tgtEl>
                                        <p:attrNameLst>
                                          <p:attrName>style.visibility</p:attrName>
                                        </p:attrNameLst>
                                      </p:cBhvr>
                                      <p:to>
                                        <p:strVal val="visible"/>
                                      </p:to>
                                    </p:set>
                                    <p:animEffect transition="in" filter="fade">
                                      <p:cBhvr>
                                        <p:cTn id="102" dur="500"/>
                                        <p:tgtEl>
                                          <p:spTgt spid="42"/>
                                        </p:tgtEl>
                                      </p:cBhvr>
                                    </p:animEffect>
                                  </p:childTnLst>
                                </p:cTn>
                              </p:par>
                              <p:par>
                                <p:cTn id="103" presetID="10" presetClass="entr" presetSubtype="0" fill="hold" grpId="0" nodeType="withEffect">
                                  <p:stCondLst>
                                    <p:cond delay="40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500"/>
                                        <p:tgtEl>
                                          <p:spTgt spid="43"/>
                                        </p:tgtEl>
                                      </p:cBhvr>
                                    </p:animEffect>
                                  </p:childTnLst>
                                </p:cTn>
                              </p:par>
                              <p:par>
                                <p:cTn id="106" presetID="10" presetClass="entr" presetSubtype="0" fill="hold" grpId="0" nodeType="withEffect">
                                  <p:stCondLst>
                                    <p:cond delay="600"/>
                                  </p:stCondLst>
                                  <p:childTnLst>
                                    <p:set>
                                      <p:cBhvr>
                                        <p:cTn id="107" dur="1" fill="hold">
                                          <p:stCondLst>
                                            <p:cond delay="0"/>
                                          </p:stCondLst>
                                        </p:cTn>
                                        <p:tgtEl>
                                          <p:spTgt spid="44"/>
                                        </p:tgtEl>
                                        <p:attrNameLst>
                                          <p:attrName>style.visibility</p:attrName>
                                        </p:attrNameLst>
                                      </p:cBhvr>
                                      <p:to>
                                        <p:strVal val="visible"/>
                                      </p:to>
                                    </p:set>
                                    <p:animEffect transition="in" filter="fade">
                                      <p:cBhvr>
                                        <p:cTn id="108" dur="500"/>
                                        <p:tgtEl>
                                          <p:spTgt spid="44"/>
                                        </p:tgtEl>
                                      </p:cBhvr>
                                    </p:animEffect>
                                  </p:childTnLst>
                                </p:cTn>
                              </p:par>
                              <p:par>
                                <p:cTn id="109" presetID="10" presetClass="entr" presetSubtype="0" fill="hold" grpId="0" nodeType="withEffect">
                                  <p:stCondLst>
                                    <p:cond delay="800"/>
                                  </p:stCondLst>
                                  <p:childTnLst>
                                    <p:set>
                                      <p:cBhvr>
                                        <p:cTn id="110" dur="1" fill="hold">
                                          <p:stCondLst>
                                            <p:cond delay="0"/>
                                          </p:stCondLst>
                                        </p:cTn>
                                        <p:tgtEl>
                                          <p:spTgt spid="45"/>
                                        </p:tgtEl>
                                        <p:attrNameLst>
                                          <p:attrName>style.visibility</p:attrName>
                                        </p:attrNameLst>
                                      </p:cBhvr>
                                      <p:to>
                                        <p:strVal val="visible"/>
                                      </p:to>
                                    </p:set>
                                    <p:animEffect transition="in" filter="fade">
                                      <p:cBhvr>
                                        <p:cTn id="111" dur="500"/>
                                        <p:tgtEl>
                                          <p:spTgt spid="45"/>
                                        </p:tgtEl>
                                      </p:cBhvr>
                                    </p:animEffect>
                                  </p:childTnLst>
                                </p:cTn>
                              </p:par>
                              <p:par>
                                <p:cTn id="112" presetID="10" presetClass="entr" presetSubtype="0" fill="hold" grpId="0" nodeType="withEffect">
                                  <p:stCondLst>
                                    <p:cond delay="1000"/>
                                  </p:stCondLst>
                                  <p:childTnLst>
                                    <p:set>
                                      <p:cBhvr>
                                        <p:cTn id="113" dur="1" fill="hold">
                                          <p:stCondLst>
                                            <p:cond delay="0"/>
                                          </p:stCondLst>
                                        </p:cTn>
                                        <p:tgtEl>
                                          <p:spTgt spid="20"/>
                                        </p:tgtEl>
                                        <p:attrNameLst>
                                          <p:attrName>style.visibility</p:attrName>
                                        </p:attrNameLst>
                                      </p:cBhvr>
                                      <p:to>
                                        <p:strVal val="visible"/>
                                      </p:to>
                                    </p:set>
                                    <p:animEffect transition="in" filter="fade">
                                      <p:cBhvr>
                                        <p:cTn id="114" dur="500"/>
                                        <p:tgtEl>
                                          <p:spTgt spid="20"/>
                                        </p:tgtEl>
                                      </p:cBhvr>
                                    </p:animEffect>
                                  </p:childTnLst>
                                </p:cTn>
                              </p:par>
                              <p:par>
                                <p:cTn id="115" presetID="10" presetClass="entr" presetSubtype="0" fill="hold" grpId="0" nodeType="withEffect">
                                  <p:stCondLst>
                                    <p:cond delay="120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500"/>
                                        <p:tgtEl>
                                          <p:spTgt spid="37"/>
                                        </p:tgtEl>
                                      </p:cBhvr>
                                    </p:animEffect>
                                  </p:childTnLst>
                                </p:cTn>
                              </p:par>
                              <p:par>
                                <p:cTn id="118" presetID="10" presetClass="entr" presetSubtype="0" fill="hold" grpId="0" nodeType="withEffect">
                                  <p:stCondLst>
                                    <p:cond delay="1400"/>
                                  </p:stCondLst>
                                  <p:childTnLst>
                                    <p:set>
                                      <p:cBhvr>
                                        <p:cTn id="119" dur="1" fill="hold">
                                          <p:stCondLst>
                                            <p:cond delay="0"/>
                                          </p:stCondLst>
                                        </p:cTn>
                                        <p:tgtEl>
                                          <p:spTgt spid="38"/>
                                        </p:tgtEl>
                                        <p:attrNameLst>
                                          <p:attrName>style.visibility</p:attrName>
                                        </p:attrNameLst>
                                      </p:cBhvr>
                                      <p:to>
                                        <p:strVal val="visible"/>
                                      </p:to>
                                    </p:set>
                                    <p:animEffect transition="in" filter="fade">
                                      <p:cBhvr>
                                        <p:cTn id="120" dur="500"/>
                                        <p:tgtEl>
                                          <p:spTgt spid="38"/>
                                        </p:tgtEl>
                                      </p:cBhvr>
                                    </p:animEffect>
                                  </p:childTnLst>
                                </p:cTn>
                              </p:par>
                              <p:par>
                                <p:cTn id="121" presetID="10" presetClass="entr" presetSubtype="0" fill="hold" grpId="0" nodeType="withEffect">
                                  <p:stCondLst>
                                    <p:cond delay="160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500"/>
                                        <p:tgtEl>
                                          <p:spTgt spid="39"/>
                                        </p:tgtEl>
                                      </p:cBhvr>
                                    </p:animEffect>
                                  </p:childTnLst>
                                </p:cTn>
                              </p:par>
                              <p:par>
                                <p:cTn id="124" presetID="10" presetClass="entr" presetSubtype="0" fill="hold" grpId="0" nodeType="withEffect">
                                  <p:stCondLst>
                                    <p:cond delay="180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5" grpId="0"/>
      <p:bldP spid="12" grpId="0" animBg="1"/>
      <p:bldP spid="14" grpId="0" animBg="1"/>
      <p:bldP spid="16" grpId="0" animBg="1"/>
      <p:bldP spid="18" grpId="0" animBg="1"/>
      <p:bldP spid="20" grpId="0"/>
      <p:bldP spid="21" grpId="0"/>
      <p:bldP spid="22" grpId="0"/>
      <p:bldP spid="23" grpId="0"/>
      <p:bldP spid="24" grpId="0"/>
      <p:bldP spid="25" grpId="0"/>
      <p:bldP spid="26" grpId="0"/>
      <p:bldP spid="27" grpId="0" animBg="1"/>
      <p:bldP spid="28" grpId="0"/>
      <p:bldP spid="29" grpId="0" animBg="1"/>
      <p:bldP spid="30" grpId="0" animBg="1"/>
      <p:bldP spid="31" grpId="0" animBg="1"/>
      <p:bldP spid="32" grpId="0" animBg="1"/>
      <p:bldP spid="33" grpId="0"/>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498"/>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82008"/>
            <a:ext cx="9144000" cy="1636776"/>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10128"/>
            <a:ext cx="9144000" cy="1833372"/>
          </a:xfrm>
          <a:prstGeom prst="rect">
            <a:avLst/>
          </a:prstGeom>
        </p:spPr>
      </p:pic>
      <p:sp>
        <p:nvSpPr>
          <p:cNvPr id="12" name="TextBox 7"/>
          <p:cNvSpPr>
            <a:spLocks noChangeArrowheads="1"/>
          </p:cNvSpPr>
          <p:nvPr/>
        </p:nvSpPr>
        <p:spPr bwMode="auto">
          <a:xfrm>
            <a:off x="2375756" y="4207471"/>
            <a:ext cx="43924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zh-CN" altLang="en-US" sz="1200" b="1" dirty="0">
                <a:solidFill>
                  <a:schemeClr val="accent2">
                    <a:lumMod val="60000"/>
                    <a:lumOff val="40000"/>
                  </a:schemeClr>
                </a:solidFill>
                <a:latin typeface="微软雅黑" pitchFamily="34" charset="-122"/>
                <a:ea typeface="微软雅黑" pitchFamily="34" charset="-122"/>
                <a:sym typeface="微软雅黑" pitchFamily="34" charset="-122"/>
              </a:rPr>
              <a:t>Enter the name of the start-up, business plan, or company team here</a:t>
            </a:r>
          </a:p>
        </p:txBody>
      </p:sp>
      <p:sp>
        <p:nvSpPr>
          <p:cNvPr id="13" name="TextBox 7"/>
          <p:cNvSpPr>
            <a:spLocks noChangeArrowheads="1"/>
          </p:cNvSpPr>
          <p:nvPr/>
        </p:nvSpPr>
        <p:spPr bwMode="auto">
          <a:xfrm>
            <a:off x="1880034" y="3482098"/>
            <a:ext cx="55806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zh-CN" altLang="en-US" sz="2000" b="1" dirty="0">
                <a:solidFill>
                  <a:schemeClr val="bg1"/>
                </a:solidFill>
                <a:latin typeface="微软雅黑" pitchFamily="34" charset="-122"/>
                <a:ea typeface="微软雅黑" pitchFamily="34" charset="-122"/>
                <a:sym typeface="微软雅黑" pitchFamily="34" charset="-122"/>
              </a:rPr>
              <a:t>After the presentation, thanks for listening.</a:t>
            </a:r>
          </a:p>
        </p:txBody>
      </p:sp>
      <p:sp>
        <p:nvSpPr>
          <p:cNvPr id="15" name="TextBox 7"/>
          <p:cNvSpPr>
            <a:spLocks noChangeArrowheads="1"/>
          </p:cNvSpPr>
          <p:nvPr/>
        </p:nvSpPr>
        <p:spPr bwMode="auto">
          <a:xfrm>
            <a:off x="2087724" y="2787774"/>
            <a:ext cx="496855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4000" dirty="0">
                <a:solidFill>
                  <a:schemeClr val="bg1"/>
                </a:solidFill>
                <a:latin typeface="Swis721 Th BT" pitchFamily="34" charset="0"/>
                <a:ea typeface="微软雅黑" pitchFamily="34" charset="-122"/>
                <a:cs typeface="LilyUPC" pitchFamily="34" charset="-34"/>
                <a:sym typeface="微软雅黑" pitchFamily="34" charset="-122"/>
              </a:rPr>
              <a:t>THE BUSENESS </a:t>
            </a:r>
            <a:r>
              <a:rPr lang="en-US" altLang="zh-CN" sz="4000" dirty="0">
                <a:solidFill>
                  <a:schemeClr val="accent2">
                    <a:lumMod val="75000"/>
                  </a:schemeClr>
                </a:solidFill>
                <a:latin typeface="Swis721 Th BT" pitchFamily="34" charset="0"/>
                <a:ea typeface="微软雅黑" pitchFamily="34" charset="-122"/>
                <a:cs typeface="LilyUPC" pitchFamily="34" charset="-34"/>
                <a:sym typeface="微软雅黑" pitchFamily="34" charset="-122"/>
              </a:rPr>
              <a:t>PLAN</a:t>
            </a:r>
            <a:endParaRPr lang="zh-CN" altLang="en-US" sz="4000" dirty="0">
              <a:solidFill>
                <a:schemeClr val="accent2">
                  <a:lumMod val="75000"/>
                </a:schemeClr>
              </a:solidFill>
              <a:latin typeface="Swis721 Th BT" pitchFamily="34" charset="0"/>
              <a:ea typeface="微软雅黑" pitchFamily="34" charset="-122"/>
              <a:cs typeface="LilyUPC" pitchFamily="34" charset="-34"/>
              <a:sym typeface="微软雅黑" pitchFamily="34" charset="-122"/>
            </a:endParaRPr>
          </a:p>
        </p:txBody>
      </p:sp>
      <p:sp>
        <p:nvSpPr>
          <p:cNvPr id="16" name="矩形 15"/>
          <p:cNvSpPr/>
          <p:nvPr/>
        </p:nvSpPr>
        <p:spPr>
          <a:xfrm>
            <a:off x="0" y="3300784"/>
            <a:ext cx="9144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0" y="3300784"/>
            <a:ext cx="3819668"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3699641" y="1022654"/>
            <a:ext cx="343825" cy="309997"/>
            <a:chOff x="4634991" y="2138335"/>
            <a:chExt cx="428348" cy="386204"/>
          </a:xfrm>
        </p:grpSpPr>
        <p:sp>
          <p:nvSpPr>
            <p:cNvPr id="20" name="Freeform 5"/>
            <p:cNvSpPr>
              <a:spLocks/>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 name="KSO_Shape"/>
            <p:cNvSpPr>
              <a:spLocks/>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22" name="组合 21"/>
          <p:cNvGrpSpPr/>
          <p:nvPr/>
        </p:nvGrpSpPr>
        <p:grpSpPr>
          <a:xfrm>
            <a:off x="4058880" y="1022654"/>
            <a:ext cx="343825" cy="309997"/>
            <a:chOff x="5076056" y="2138335"/>
            <a:chExt cx="428348" cy="386204"/>
          </a:xfrm>
        </p:grpSpPr>
        <p:sp>
          <p:nvSpPr>
            <p:cNvPr id="23" name="Freeform 5"/>
            <p:cNvSpPr>
              <a:spLocks/>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 name="KSO_Shape"/>
            <p:cNvSpPr>
              <a:spLocks/>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25" name="组合 24"/>
          <p:cNvGrpSpPr/>
          <p:nvPr/>
        </p:nvGrpSpPr>
        <p:grpSpPr>
          <a:xfrm>
            <a:off x="4418119" y="1022654"/>
            <a:ext cx="343825" cy="309997"/>
            <a:chOff x="5557128" y="2138335"/>
            <a:chExt cx="428348" cy="386204"/>
          </a:xfrm>
        </p:grpSpPr>
        <p:sp>
          <p:nvSpPr>
            <p:cNvPr id="26" name="Freeform 5"/>
            <p:cNvSpPr>
              <a:spLocks/>
            </p:cNvSpPr>
            <p:nvPr/>
          </p:nvSpPr>
          <p:spPr bwMode="auto">
            <a:xfrm>
              <a:off x="5557128"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 name="KSO_Shape"/>
            <p:cNvSpPr>
              <a:spLocks/>
            </p:cNvSpPr>
            <p:nvPr/>
          </p:nvSpPr>
          <p:spPr bwMode="auto">
            <a:xfrm>
              <a:off x="5652120" y="2208685"/>
              <a:ext cx="238362" cy="23597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28" name="组合 27"/>
          <p:cNvGrpSpPr/>
          <p:nvPr/>
        </p:nvGrpSpPr>
        <p:grpSpPr>
          <a:xfrm>
            <a:off x="4777358" y="1022654"/>
            <a:ext cx="343825" cy="309997"/>
            <a:chOff x="6068610" y="2138335"/>
            <a:chExt cx="428348" cy="386204"/>
          </a:xfrm>
        </p:grpSpPr>
        <p:sp>
          <p:nvSpPr>
            <p:cNvPr id="29" name="Freeform 5"/>
            <p:cNvSpPr>
              <a:spLocks/>
            </p:cNvSpPr>
            <p:nvPr/>
          </p:nvSpPr>
          <p:spPr bwMode="auto">
            <a:xfrm>
              <a:off x="6068610"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 name="KSO_Shape"/>
            <p:cNvSpPr>
              <a:spLocks/>
            </p:cNvSpPr>
            <p:nvPr/>
          </p:nvSpPr>
          <p:spPr bwMode="auto">
            <a:xfrm>
              <a:off x="6173883" y="2215236"/>
              <a:ext cx="232088" cy="197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31" name="组合 30"/>
          <p:cNvGrpSpPr/>
          <p:nvPr/>
        </p:nvGrpSpPr>
        <p:grpSpPr>
          <a:xfrm>
            <a:off x="5136596" y="1022654"/>
            <a:ext cx="343825" cy="309997"/>
            <a:chOff x="6623914" y="2138335"/>
            <a:chExt cx="428348" cy="386204"/>
          </a:xfrm>
        </p:grpSpPr>
        <p:sp>
          <p:nvSpPr>
            <p:cNvPr id="32" name="Freeform 5"/>
            <p:cNvSpPr>
              <a:spLocks/>
            </p:cNvSpPr>
            <p:nvPr/>
          </p:nvSpPr>
          <p:spPr bwMode="auto">
            <a:xfrm>
              <a:off x="6623914"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 name="KSO_Shape"/>
            <p:cNvSpPr>
              <a:spLocks/>
            </p:cNvSpPr>
            <p:nvPr/>
          </p:nvSpPr>
          <p:spPr bwMode="auto">
            <a:xfrm>
              <a:off x="6715817" y="2193847"/>
              <a:ext cx="230254" cy="22104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sp>
        <p:nvSpPr>
          <p:cNvPr id="14" name="TextBox 7"/>
          <p:cNvSpPr>
            <a:spLocks noChangeArrowheads="1"/>
          </p:cNvSpPr>
          <p:nvPr/>
        </p:nvSpPr>
        <p:spPr bwMode="auto">
          <a:xfrm>
            <a:off x="3591018" y="4691340"/>
            <a:ext cx="19619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000" dirty="0">
                <a:solidFill>
                  <a:schemeClr val="bg1"/>
                </a:solidFill>
                <a:latin typeface="Arial Unicode MS" pitchFamily="34" charset="-122"/>
                <a:ea typeface="Arial Unicode MS" pitchFamily="34" charset="-122"/>
                <a:cs typeface="Arial Unicode MS" pitchFamily="34" charset="-122"/>
                <a:sym typeface="微软雅黑" pitchFamily="34" charset="-122"/>
                <a:hlinkClick r:id="rId6"/>
              </a:rPr>
              <a:t>https://www.freeppt7.com</a:t>
            </a:r>
            <a:endParaRPr lang="zh-CN" altLang="en-US" sz="1000" dirty="0">
              <a:solidFill>
                <a:schemeClr val="bg1"/>
              </a:solidFill>
              <a:latin typeface="Arial Unicode MS" pitchFamily="34" charset="-122"/>
              <a:ea typeface="Arial Unicode MS" pitchFamily="34" charset="-122"/>
              <a:cs typeface="Arial Unicode MS" pitchFamily="34" charset="-122"/>
              <a:sym typeface="微软雅黑" pitchFamily="34" charset="-122"/>
            </a:endParaRPr>
          </a:p>
        </p:txBody>
      </p:sp>
      <p:sp>
        <p:nvSpPr>
          <p:cNvPr id="2" name="TextBox 1"/>
          <p:cNvSpPr txBox="1"/>
          <p:nvPr/>
        </p:nvSpPr>
        <p:spPr>
          <a:xfrm>
            <a:off x="4287124" y="267494"/>
            <a:ext cx="932948" cy="492443"/>
          </a:xfrm>
          <a:prstGeom prst="rect">
            <a:avLst/>
          </a:prstGeom>
          <a:noFill/>
        </p:spPr>
        <p:txBody>
          <a:bodyPr wrap="none" lIns="0" tIns="0" rIns="0" bIns="0" rtlCol="0">
            <a:spAutoFit/>
          </a:bodyPr>
          <a:lstStyle/>
          <a:p>
            <a:r>
              <a:rPr lang="en-US" altLang="zh-CN" sz="3200" b="1" dirty="0">
                <a:solidFill>
                  <a:schemeClr val="bg1"/>
                </a:solidFill>
                <a:latin typeface="微软雅黑" pitchFamily="34" charset="-122"/>
                <a:ea typeface="微软雅黑" pitchFamily="34" charset="-122"/>
              </a:rPr>
              <a:t>logo</a:t>
            </a:r>
            <a:endParaRPr lang="zh-CN" altLang="en-US" sz="32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403875981"/>
      </p:ext>
    </p:extLst>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1+#ppt_w/2"/>
                                          </p:val>
                                        </p:tav>
                                        <p:tav tm="100000">
                                          <p:val>
                                            <p:strVal val="#ppt_x"/>
                                          </p:val>
                                        </p:tav>
                                      </p:tavLst>
                                    </p:anim>
                                    <p:anim calcmode="lin" valueType="num">
                                      <p:cBhvr additive="base">
                                        <p:cTn id="26" dur="500" fill="hold"/>
                                        <p:tgtEl>
                                          <p:spTgt spid="31"/>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20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1+#ppt_w/2"/>
                                          </p:val>
                                        </p:tav>
                                        <p:tav tm="100000">
                                          <p:val>
                                            <p:strVal val="#ppt_x"/>
                                          </p:val>
                                        </p:tav>
                                      </p:tavLst>
                                    </p:anim>
                                    <p:anim calcmode="lin" valueType="num">
                                      <p:cBhvr additive="base">
                                        <p:cTn id="30" dur="500" fill="hold"/>
                                        <p:tgtEl>
                                          <p:spTgt spid="28"/>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40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1+#ppt_w/2"/>
                                          </p:val>
                                        </p:tav>
                                        <p:tav tm="100000">
                                          <p:val>
                                            <p:strVal val="#ppt_x"/>
                                          </p:val>
                                        </p:tav>
                                      </p:tavLst>
                                    </p:anim>
                                    <p:anim calcmode="lin" valueType="num">
                                      <p:cBhvr additive="base">
                                        <p:cTn id="34" dur="500" fill="hold"/>
                                        <p:tgtEl>
                                          <p:spTgt spid="25"/>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60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1+#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80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1+#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3800"/>
                            </p:stCondLst>
                            <p:childTnLst>
                              <p:par>
                                <p:cTn id="44" presetID="38" presetClass="entr" presetSubtype="0" accel="50000" fill="hold" grpId="0" nodeType="afterEffect">
                                  <p:stCondLst>
                                    <p:cond delay="0"/>
                                  </p:stCondLst>
                                  <p:iterate type="lt">
                                    <p:tmPct val="50000"/>
                                  </p:iterate>
                                  <p:childTnLst>
                                    <p:set>
                                      <p:cBhvr>
                                        <p:cTn id="45" dur="1" fill="hold">
                                          <p:stCondLst>
                                            <p:cond delay="0"/>
                                          </p:stCondLst>
                                        </p:cTn>
                                        <p:tgtEl>
                                          <p:spTgt spid="15"/>
                                        </p:tgtEl>
                                        <p:attrNameLst>
                                          <p:attrName>style.visibility</p:attrName>
                                        </p:attrNameLst>
                                      </p:cBhvr>
                                      <p:to>
                                        <p:strVal val="visible"/>
                                      </p:to>
                                    </p:set>
                                    <p:set>
                                      <p:cBhvr>
                                        <p:cTn id="46" dur="114" fill="hold">
                                          <p:stCondLst>
                                            <p:cond delay="0"/>
                                          </p:stCondLst>
                                        </p:cTn>
                                        <p:tgtEl>
                                          <p:spTgt spid="15"/>
                                        </p:tgtEl>
                                        <p:attrNameLst>
                                          <p:attrName>style.rotation</p:attrName>
                                        </p:attrNameLst>
                                      </p:cBhvr>
                                      <p:to>
                                        <p:strVal val="-45.0"/>
                                      </p:to>
                                    </p:set>
                                    <p:anim calcmode="lin" valueType="num">
                                      <p:cBhvr>
                                        <p:cTn id="47" dur="114" fill="hold">
                                          <p:stCondLst>
                                            <p:cond delay="114"/>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48" dur="114"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49" dur="39" decel="50000" autoRev="1" fill="hold">
                                          <p:stCondLst>
                                            <p:cond delay="114"/>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50" dur="34" fill="hold">
                                          <p:stCondLst>
                                            <p:cond delay="216"/>
                                          </p:stCondLst>
                                        </p:cTn>
                                        <p:tgtEl>
                                          <p:spTgt spid="15"/>
                                        </p:tgtEl>
                                        <p:attrNameLst>
                                          <p:attrName>ppt_y</p:attrName>
                                        </p:attrNameLst>
                                      </p:cBhvr>
                                      <p:tavLst>
                                        <p:tav tm="0">
                                          <p:val>
                                            <p:strVal val="#ppt_y-(0.354*#ppt_w-0.172*#ppt_h)"/>
                                          </p:val>
                                        </p:tav>
                                        <p:tav tm="100000">
                                          <p:val>
                                            <p:strVal val="#ppt_y"/>
                                          </p:val>
                                        </p:tav>
                                      </p:tavLst>
                                    </p:anim>
                                  </p:childTnLst>
                                </p:cTn>
                              </p:par>
                              <p:par>
                                <p:cTn id="51" presetID="52" presetClass="entr" presetSubtype="0" fill="hold" grpId="0" nodeType="withEffect">
                                  <p:stCondLst>
                                    <p:cond delay="2500"/>
                                  </p:stCondLst>
                                  <p:iterate type="lt">
                                    <p:tmPct val="10000"/>
                                  </p:iterate>
                                  <p:childTnLst>
                                    <p:set>
                                      <p:cBhvr>
                                        <p:cTn id="52" dur="1" fill="hold">
                                          <p:stCondLst>
                                            <p:cond delay="0"/>
                                          </p:stCondLst>
                                        </p:cTn>
                                        <p:tgtEl>
                                          <p:spTgt spid="13"/>
                                        </p:tgtEl>
                                        <p:attrNameLst>
                                          <p:attrName>style.visibility</p:attrName>
                                        </p:attrNameLst>
                                      </p:cBhvr>
                                      <p:to>
                                        <p:strVal val="visible"/>
                                      </p:to>
                                    </p:set>
                                    <p:animScale>
                                      <p:cBhvr>
                                        <p:cTn id="53"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13"/>
                                        </p:tgtEl>
                                        <p:attrNameLst>
                                          <p:attrName>ppt_x</p:attrName>
                                          <p:attrName>ppt_y</p:attrName>
                                        </p:attrNameLst>
                                      </p:cBhvr>
                                    </p:animMotion>
                                    <p:animEffect transition="in" filter="fade">
                                      <p:cBhvr>
                                        <p:cTn id="55" dur="1000"/>
                                        <p:tgtEl>
                                          <p:spTgt spid="13"/>
                                        </p:tgtEl>
                                      </p:cBhvr>
                                    </p:animEffect>
                                  </p:childTnLst>
                                </p:cTn>
                              </p:par>
                              <p:par>
                                <p:cTn id="56" presetID="22" presetClass="entr" presetSubtype="8" fill="hold" grpId="0" nodeType="withEffect">
                                  <p:stCondLst>
                                    <p:cond delay="450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800"/>
                                        <p:tgtEl>
                                          <p:spTgt spid="12"/>
                                        </p:tgtEl>
                                      </p:cBhvr>
                                    </p:animEffect>
                                  </p:childTnLst>
                                </p:cTn>
                              </p:par>
                            </p:childTnLst>
                          </p:cTn>
                        </p:par>
                        <p:par>
                          <p:cTn id="59" fill="hold">
                            <p:stCondLst>
                              <p:cond delay="9100"/>
                            </p:stCondLst>
                            <p:childTnLst>
                              <p:par>
                                <p:cTn id="60" presetID="16" presetClass="entr" presetSubtype="37"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arn(outVertical)">
                                      <p:cBhvr>
                                        <p:cTn id="6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animBg="1"/>
      <p:bldP spid="18"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矩形 16"/>
          <p:cNvSpPr/>
          <p:nvPr/>
        </p:nvSpPr>
        <p:spPr>
          <a:xfrm>
            <a:off x="467544" y="911099"/>
            <a:ext cx="3312368" cy="245273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051720" y="3125475"/>
            <a:ext cx="1930747" cy="131848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4355976" y="771550"/>
            <a:ext cx="4104456" cy="3712298"/>
          </a:xfrm>
          <a:prstGeom prst="rect">
            <a:avLst/>
          </a:prstGeom>
          <a:noFill/>
        </p:spPr>
        <p:txBody>
          <a:bodyPr wrap="square" lIns="0" tIns="0" rIns="0" bIns="0" rtlCol="0">
            <a:spAutoFit/>
          </a:bodyPr>
          <a:lstStyle/>
          <a:p>
            <a:pPr algn="just">
              <a:lnSpc>
                <a:spcPct val="150000"/>
              </a:lnSpc>
            </a:pPr>
            <a:r>
              <a:rPr lang="zh-CN" altLang="en-US" sz="2000" b="1" dirty="0">
                <a:solidFill>
                  <a:schemeClr val="accent1"/>
                </a:solidFill>
                <a:latin typeface="微软雅黑" pitchFamily="34" charset="-122"/>
                <a:ea typeface="微软雅黑" pitchFamily="34" charset="-122"/>
              </a:rPr>
              <a:t>Template usage guide</a:t>
            </a:r>
            <a:endParaRPr lang="en-US" altLang="zh-CN" sz="2000" b="1" dirty="0">
              <a:solidFill>
                <a:schemeClr val="accent1"/>
              </a:solidFill>
              <a:latin typeface="微软雅黑" pitchFamily="34" charset="-122"/>
              <a:ea typeface="微软雅黑" pitchFamily="34" charset="-122"/>
            </a:endParaRPr>
          </a:p>
          <a:p>
            <a:pPr algn="just">
              <a:lnSpc>
                <a:spcPct val="150000"/>
              </a:lnSpc>
            </a:pPr>
            <a:r>
              <a:rPr lang="zh-CN" altLang="en-US" sz="1200" b="1" dirty="0">
                <a:solidFill>
                  <a:schemeClr val="accent1"/>
                </a:solidFill>
                <a:latin typeface="微软雅黑" pitchFamily="34" charset="-122"/>
                <a:ea typeface="微软雅黑" pitchFamily="34" charset="-122"/>
              </a:rPr>
              <a:t>(Replace this with your company overview text)</a:t>
            </a:r>
            <a:endParaRPr lang="en-US" altLang="zh-CN" sz="1200" b="1" dirty="0">
              <a:solidFill>
                <a:schemeClr val="accent1"/>
              </a:solidFill>
              <a:latin typeface="微软雅黑" pitchFamily="34" charset="-122"/>
              <a:ea typeface="微软雅黑" pitchFamily="34" charset="-122"/>
            </a:endParaRPr>
          </a:p>
          <a:p>
            <a:pPr algn="just">
              <a:lnSpc>
                <a:spcPct val="150000"/>
              </a:lnSpc>
            </a:pPr>
            <a:br>
              <a:rPr lang="en-US" altLang="zh-CN" sz="1000" dirty="0">
                <a:solidFill>
                  <a:schemeClr val="accent1"/>
                </a:solidFill>
                <a:latin typeface="方正兰亭纤黑简体" pitchFamily="65" charset="-122"/>
                <a:ea typeface="方正兰亭纤黑简体" pitchFamily="65" charset="-122"/>
              </a:rPr>
            </a:br>
            <a:r>
              <a:rPr lang="zh-CN" altLang="en-US" sz="1000" b="1" dirty="0">
                <a:solidFill>
                  <a:schemeClr val="tx1">
                    <a:lumMod val="65000"/>
                    <a:lumOff val="35000"/>
                  </a:schemeClr>
                </a:solidFill>
                <a:latin typeface="微软雅黑" pitchFamily="34" charset="-122"/>
                <a:ea typeface="微软雅黑" pitchFamily="34" charset="-122"/>
              </a:rPr>
              <a:t>About Color:</a:t>
            </a:r>
            <a:r>
              <a:rPr lang="zh-CN" altLang="en-US" sz="1000" dirty="0">
                <a:solidFill>
                  <a:schemeClr val="tx1">
                    <a:lumMod val="65000"/>
                    <a:lumOff val="35000"/>
                  </a:schemeClr>
                </a:solidFill>
                <a:latin typeface="微软雅黑" pitchFamily="34" charset="-122"/>
                <a:ea typeface="微软雅黑" pitchFamily="34" charset="-122"/>
              </a:rPr>
              <a:t>To change colors, please</a:t>
            </a:r>
            <a:r>
              <a:rPr lang="en-US" altLang="zh-CN" sz="1000" dirty="0">
                <a:solidFill>
                  <a:schemeClr val="tx1">
                    <a:lumMod val="65000"/>
                    <a:lumOff val="35000"/>
                  </a:schemeClr>
                </a:solidFill>
                <a:latin typeface="微软雅黑" pitchFamily="34" charset="-122"/>
                <a:ea typeface="微软雅黑" pitchFamily="34" charset="-122"/>
              </a:rPr>
              <a:t>/</a:t>
            </a:r>
            <a:r>
              <a:rPr lang="zh-CN" altLang="en-US" sz="1000" dirty="0">
                <a:solidFill>
                  <a:schemeClr val="tx1">
                    <a:lumMod val="65000"/>
                    <a:lumOff val="35000"/>
                  </a:schemeClr>
                </a:solidFill>
                <a:latin typeface="微软雅黑" pitchFamily="34" charset="-122"/>
                <a:ea typeface="微软雅黑" pitchFamily="34" charset="-122"/>
              </a:rPr>
              <a:t>Color</a:t>
            </a:r>
            <a:r>
              <a:rPr lang="en-US" altLang="zh-CN" sz="1000" dirty="0">
                <a:solidFill>
                  <a:schemeClr val="tx1">
                    <a:lumMod val="65000"/>
                    <a:lumOff val="35000"/>
                  </a:schemeClr>
                </a:solidFill>
                <a:latin typeface="微软雅黑" pitchFamily="34" charset="-122"/>
                <a:ea typeface="微软雅黑" pitchFamily="34" charset="-122"/>
              </a:rPr>
              <a:t>/</a:t>
            </a:r>
            <a:r>
              <a:rPr lang="zh-CN" altLang="en-US" sz="1000" dirty="0">
                <a:solidFill>
                  <a:schemeClr val="tx1">
                    <a:lumMod val="65000"/>
                    <a:lumOff val="35000"/>
                  </a:schemeClr>
                </a:solidFill>
                <a:latin typeface="微软雅黑" pitchFamily="34" charset="-122"/>
                <a:ea typeface="微软雅黑" pitchFamily="34" charset="-122"/>
              </a:rPr>
              <a:t>Changes in), such as the colors used by this template are not displayed under Custom, create a new theme color</a:t>
            </a:r>
            <a:r>
              <a:rPr lang="en-US" altLang="zh-CN" sz="1000" dirty="0">
                <a:solidFill>
                  <a:schemeClr val="tx1">
                    <a:lumMod val="65000"/>
                    <a:lumOff val="35000"/>
                  </a:schemeClr>
                </a:solidFill>
                <a:latin typeface="微软雅黑" pitchFamily="34" charset="-122"/>
                <a:ea typeface="微软雅黑" pitchFamily="34" charset="-122"/>
              </a:rPr>
              <a:t>/</a:t>
            </a:r>
            <a:r>
              <a:rPr lang="zh-CN" altLang="en-US" sz="1000" dirty="0">
                <a:solidFill>
                  <a:schemeClr val="tx1">
                    <a:lumMod val="65000"/>
                    <a:lumOff val="35000"/>
                  </a:schemeClr>
                </a:solidFill>
                <a:latin typeface="微软雅黑" pitchFamily="34" charset="-122"/>
                <a:ea typeface="微软雅黑" pitchFamily="34" charset="-122"/>
              </a:rPr>
              <a:t>Save the color of this template and then edit it.</a:t>
            </a:r>
            <a:endParaRPr lang="en-US" altLang="zh-CN" sz="1000" dirty="0">
              <a:solidFill>
                <a:schemeClr val="tx1">
                  <a:lumMod val="65000"/>
                  <a:lumOff val="35000"/>
                </a:schemeClr>
              </a:solidFill>
              <a:latin typeface="微软雅黑" pitchFamily="34" charset="-122"/>
              <a:ea typeface="微软雅黑" pitchFamily="34" charset="-122"/>
            </a:endParaRPr>
          </a:p>
          <a:p>
            <a:pPr algn="just">
              <a:lnSpc>
                <a:spcPct val="150000"/>
              </a:lnSpc>
            </a:pPr>
            <a:endParaRPr lang="en-US" altLang="zh-CN" sz="1000" dirty="0">
              <a:solidFill>
                <a:schemeClr val="tx1">
                  <a:lumMod val="65000"/>
                  <a:lumOff val="35000"/>
                </a:schemeClr>
              </a:solidFill>
              <a:latin typeface="微软雅黑" pitchFamily="34" charset="-122"/>
              <a:ea typeface="微软雅黑" pitchFamily="34" charset="-122"/>
            </a:endParaRPr>
          </a:p>
          <a:p>
            <a:pPr algn="just">
              <a:lnSpc>
                <a:spcPct val="150000"/>
              </a:lnSpc>
            </a:pPr>
            <a:r>
              <a:rPr lang="zh-CN" altLang="en-US" sz="1000" b="1" dirty="0">
                <a:solidFill>
                  <a:schemeClr val="tx1">
                    <a:lumMod val="65000"/>
                    <a:lumOff val="35000"/>
                  </a:schemeClr>
                </a:solidFill>
                <a:latin typeface="微软雅黑" pitchFamily="34" charset="-122"/>
                <a:ea typeface="微软雅黑" pitchFamily="34" charset="-122"/>
              </a:rPr>
              <a:t>About what's going on:</a:t>
            </a:r>
            <a:r>
              <a:rPr lang="zh-CN" altLang="en-US" sz="1000" dirty="0">
                <a:solidFill>
                  <a:schemeClr val="tx1">
                    <a:lumMod val="65000"/>
                    <a:lumOff val="35000"/>
                  </a:schemeClr>
                </a:solidFill>
                <a:latin typeface="微软雅黑" pitchFamily="34" charset="-122"/>
                <a:ea typeface="微软雅黑" pitchFamily="34" charset="-122"/>
              </a:rPr>
              <a:t>This template has a basic structure, reasonable and beautiful arrangement of ready-made graphic location, combined with the specific circumstances of the enterprise can be replaced, convenient and practical. The layout structure can be rearranged before and after according to the specific practical situation, and the same layout form can be copied and reused to increase the relevance of the content.</a:t>
            </a:r>
            <a:endParaRPr lang="en-US" altLang="zh-CN" sz="1000" dirty="0">
              <a:solidFill>
                <a:schemeClr val="tx1">
                  <a:lumMod val="65000"/>
                  <a:lumOff val="35000"/>
                </a:schemeClr>
              </a:solidFill>
              <a:latin typeface="微软雅黑" pitchFamily="34" charset="-122"/>
              <a:ea typeface="微软雅黑" pitchFamily="34" charset="-122"/>
            </a:endParaRPr>
          </a:p>
        </p:txBody>
      </p:sp>
      <p:sp>
        <p:nvSpPr>
          <p:cNvPr id="21" name="标题 20"/>
          <p:cNvSpPr>
            <a:spLocks noGrp="1"/>
          </p:cNvSpPr>
          <p:nvPr>
            <p:ph type="title"/>
          </p:nvPr>
        </p:nvSpPr>
        <p:spPr/>
        <p:txBody>
          <a:bodyPr/>
          <a:lstStyle/>
          <a:p>
            <a:r>
              <a:rPr lang="zh-CN" altLang="en-US" dirty="0"/>
              <a:t>Company Profile</a:t>
            </a:r>
          </a:p>
        </p:txBody>
      </p:sp>
      <p:sp>
        <p:nvSpPr>
          <p:cNvPr id="6" name="KSO_Shape"/>
          <p:cNvSpPr>
            <a:spLocks/>
          </p:cNvSpPr>
          <p:nvPr/>
        </p:nvSpPr>
        <p:spPr bwMode="auto">
          <a:xfrm>
            <a:off x="264319" y="199473"/>
            <a:ext cx="279778" cy="19211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2120648880"/>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800"/>
                                        <p:tgtEl>
                                          <p:spTgt spid="17"/>
                                        </p:tgtEl>
                                      </p:cBhvr>
                                    </p:animEffect>
                                    <p:anim calcmode="lin" valueType="num">
                                      <p:cBhvr>
                                        <p:cTn id="8" dur="800" fill="hold"/>
                                        <p:tgtEl>
                                          <p:spTgt spid="17"/>
                                        </p:tgtEl>
                                        <p:attrNameLst>
                                          <p:attrName>ppt_x</p:attrName>
                                        </p:attrNameLst>
                                      </p:cBhvr>
                                      <p:tavLst>
                                        <p:tav tm="0">
                                          <p:val>
                                            <p:strVal val="#ppt_x"/>
                                          </p:val>
                                        </p:tav>
                                        <p:tav tm="100000">
                                          <p:val>
                                            <p:strVal val="#ppt_x"/>
                                          </p:val>
                                        </p:tav>
                                      </p:tavLst>
                                    </p:anim>
                                    <p:anim calcmode="lin" valueType="num">
                                      <p:cBhvr>
                                        <p:cTn id="9" dur="8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8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800"/>
                                        <p:tgtEl>
                                          <p:spTgt spid="19"/>
                                        </p:tgtEl>
                                      </p:cBhvr>
                                    </p:animEffect>
                                    <p:anim calcmode="lin" valueType="num">
                                      <p:cBhvr>
                                        <p:cTn id="14" dur="800" fill="hold"/>
                                        <p:tgtEl>
                                          <p:spTgt spid="19"/>
                                        </p:tgtEl>
                                        <p:attrNameLst>
                                          <p:attrName>ppt_x</p:attrName>
                                        </p:attrNameLst>
                                      </p:cBhvr>
                                      <p:tavLst>
                                        <p:tav tm="0">
                                          <p:val>
                                            <p:strVal val="#ppt_x"/>
                                          </p:val>
                                        </p:tav>
                                        <p:tav tm="100000">
                                          <p:val>
                                            <p:strVal val="#ppt_x"/>
                                          </p:val>
                                        </p:tav>
                                      </p:tavLst>
                                    </p:anim>
                                    <p:anim calcmode="lin" valueType="num">
                                      <p:cBhvr>
                                        <p:cTn id="15" dur="8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600"/>
                            </p:stCondLst>
                            <p:childTnLst>
                              <p:par>
                                <p:cTn id="17" presetID="2" presetClass="entr" presetSubtype="4"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ppt_x"/>
                                          </p:val>
                                        </p:tav>
                                        <p:tav tm="100000">
                                          <p:val>
                                            <p:strVal val="#ppt_x"/>
                                          </p:val>
                                        </p:tav>
                                      </p:tavLst>
                                    </p:anim>
                                    <p:anim calcmode="lin" valueType="num">
                                      <p:cBhvr additive="base">
                                        <p:cTn id="20"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Team Introduction</a:t>
            </a:r>
          </a:p>
        </p:txBody>
      </p:sp>
      <p:sp>
        <p:nvSpPr>
          <p:cNvPr id="3" name="TextBox 2"/>
          <p:cNvSpPr txBox="1"/>
          <p:nvPr/>
        </p:nvSpPr>
        <p:spPr>
          <a:xfrm>
            <a:off x="3683380" y="2289258"/>
            <a:ext cx="4311270" cy="1957459"/>
          </a:xfrm>
          <a:prstGeom prst="rect">
            <a:avLst/>
          </a:prstGeom>
          <a:noFill/>
        </p:spPr>
        <p:txBody>
          <a:bodyPr wrap="square" lIns="0" tIns="0" rIns="0" bIns="0" rtlCol="0">
            <a:spAutoFit/>
          </a:bodyPr>
          <a:lstStyle/>
          <a:p>
            <a:pPr algn="just">
              <a:lnSpc>
                <a:spcPts val="1400"/>
              </a:lnSpc>
            </a:pPr>
            <a:r>
              <a:rPr lang="zh-CN" altLang="en-US" sz="900" dirty="0">
                <a:solidFill>
                  <a:schemeClr val="tx1">
                    <a:lumMod val="75000"/>
                    <a:lumOff val="25000"/>
                  </a:schemeClr>
                </a:solidFill>
                <a:latin typeface="微软雅黑" pitchFamily="34" charset="-122"/>
                <a:ea typeface="微软雅黑" pitchFamily="34" charset="-122"/>
              </a:rPr>
              <a:t>A team is a system of conscious coordination of behavior or power by a small group of people with common goals and different abilities, who work together to maintain a person's survival, just like a person's five officials.</a:t>
            </a:r>
            <a:endParaRPr lang="en-US" altLang="zh-CN" sz="900" dirty="0">
              <a:solidFill>
                <a:schemeClr val="tx1">
                  <a:lumMod val="75000"/>
                  <a:lumOff val="25000"/>
                </a:schemeClr>
              </a:solidFill>
              <a:latin typeface="微软雅黑" pitchFamily="34" charset="-122"/>
              <a:ea typeface="微软雅黑" pitchFamily="34" charset="-122"/>
            </a:endParaRPr>
          </a:p>
          <a:p>
            <a:pPr algn="just">
              <a:lnSpc>
                <a:spcPts val="1400"/>
              </a:lnSpc>
            </a:pPr>
            <a:endParaRPr lang="en-US" altLang="zh-CN" sz="900" dirty="0">
              <a:solidFill>
                <a:schemeClr val="tx1">
                  <a:lumMod val="75000"/>
                  <a:lumOff val="25000"/>
                </a:schemeClr>
              </a:solidFill>
              <a:latin typeface="微软雅黑" pitchFamily="34" charset="-122"/>
              <a:ea typeface="微软雅黑" pitchFamily="34" charset="-122"/>
            </a:endParaRPr>
          </a:p>
          <a:p>
            <a:pPr algn="just">
              <a:lnSpc>
                <a:spcPts val="1400"/>
              </a:lnSpc>
            </a:pPr>
            <a:r>
              <a:rPr lang="zh-CN" altLang="en-US" sz="900" dirty="0">
                <a:solidFill>
                  <a:schemeClr val="tx1">
                    <a:lumMod val="75000"/>
                    <a:lumOff val="25000"/>
                  </a:schemeClr>
                </a:solidFill>
                <a:latin typeface="微软雅黑" pitchFamily="34" charset="-122"/>
                <a:ea typeface="微软雅黑" pitchFamily="34" charset="-122"/>
              </a:rPr>
              <a:t>We are a professional team. Our members have many years of information security professional and technical background, from the domestic well-known security companies first-line backbone.</a:t>
            </a:r>
          </a:p>
          <a:p>
            <a:pPr algn="just">
              <a:lnSpc>
                <a:spcPts val="1400"/>
              </a:lnSpc>
            </a:pPr>
            <a:endParaRPr lang="en-US" altLang="zh-CN" sz="900" dirty="0">
              <a:solidFill>
                <a:schemeClr val="tx1">
                  <a:lumMod val="75000"/>
                  <a:lumOff val="25000"/>
                </a:schemeClr>
              </a:solidFill>
              <a:latin typeface="微软雅黑" pitchFamily="34" charset="-122"/>
              <a:ea typeface="微软雅黑" pitchFamily="34" charset="-122"/>
            </a:endParaRPr>
          </a:p>
          <a:p>
            <a:pPr algn="just">
              <a:lnSpc>
                <a:spcPts val="1400"/>
              </a:lnSpc>
            </a:pPr>
            <a:r>
              <a:rPr lang="zh-CN" altLang="en-US" sz="900" dirty="0">
                <a:solidFill>
                  <a:schemeClr val="tx1">
                    <a:lumMod val="75000"/>
                    <a:lumOff val="25000"/>
                  </a:schemeClr>
                </a:solidFill>
                <a:latin typeface="微软雅黑" pitchFamily="34" charset="-122"/>
                <a:ea typeface="微软雅黑" pitchFamily="34" charset="-122"/>
              </a:rPr>
              <a:t>We are a young team. Our average age is only</a:t>
            </a:r>
            <a:r>
              <a:rPr lang="en-US" altLang="zh-CN" sz="900" dirty="0">
                <a:solidFill>
                  <a:schemeClr val="tx1">
                    <a:lumMod val="75000"/>
                    <a:lumOff val="25000"/>
                  </a:schemeClr>
                </a:solidFill>
                <a:latin typeface="微软雅黑" pitchFamily="34" charset="-122"/>
                <a:ea typeface="微软雅黑" pitchFamily="34" charset="-122"/>
              </a:rPr>
              <a:t>26</a:t>
            </a:r>
            <a:r>
              <a:rPr lang="zh-CN" altLang="en-US" sz="900" dirty="0">
                <a:solidFill>
                  <a:schemeClr val="tx1">
                    <a:lumMod val="75000"/>
                    <a:lumOff val="25000"/>
                  </a:schemeClr>
                </a:solidFill>
                <a:latin typeface="微软雅黑" pitchFamily="34" charset="-122"/>
                <a:ea typeface="微软雅黑" pitchFamily="34" charset="-122"/>
              </a:rPr>
              <a:t>years old, full of vitality and innovative spirit.</a:t>
            </a:r>
          </a:p>
          <a:p>
            <a:pPr algn="just">
              <a:lnSpc>
                <a:spcPts val="1400"/>
              </a:lnSpc>
            </a:pPr>
            <a:endParaRPr lang="en-US" altLang="zh-CN" sz="900" dirty="0">
              <a:solidFill>
                <a:schemeClr val="tx1">
                  <a:lumMod val="75000"/>
                  <a:lumOff val="25000"/>
                </a:schemeClr>
              </a:solidFill>
              <a:latin typeface="微软雅黑" pitchFamily="34" charset="-122"/>
              <a:ea typeface="微软雅黑" pitchFamily="34" charset="-122"/>
            </a:endParaRPr>
          </a:p>
        </p:txBody>
      </p:sp>
      <p:sp>
        <p:nvSpPr>
          <p:cNvPr id="4" name="矩形 3"/>
          <p:cNvSpPr/>
          <p:nvPr/>
        </p:nvSpPr>
        <p:spPr>
          <a:xfrm>
            <a:off x="645881" y="1131590"/>
            <a:ext cx="2593340" cy="3462301"/>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489743" y="1078962"/>
            <a:ext cx="1224263" cy="988604"/>
            <a:chOff x="2218175" y="1055984"/>
            <a:chExt cx="1224263" cy="988604"/>
          </a:xfrm>
        </p:grpSpPr>
        <p:sp>
          <p:nvSpPr>
            <p:cNvPr id="6" name="椭圆 5"/>
            <p:cNvSpPr/>
            <p:nvPr/>
          </p:nvSpPr>
          <p:spPr>
            <a:xfrm>
              <a:off x="2341107" y="1055984"/>
              <a:ext cx="988604" cy="9886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 name="TextBox 33"/>
            <p:cNvSpPr>
              <a:spLocks noChangeArrowheads="1"/>
            </p:cNvSpPr>
            <p:nvPr/>
          </p:nvSpPr>
          <p:spPr bwMode="auto">
            <a:xfrm>
              <a:off x="2218175" y="1428017"/>
              <a:ext cx="12242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200" b="1" dirty="0">
                  <a:solidFill>
                    <a:schemeClr val="bg1"/>
                  </a:solidFill>
                  <a:latin typeface="微软雅黑" pitchFamily="34" charset="-122"/>
                  <a:ea typeface="微软雅黑" pitchFamily="34" charset="-122"/>
                </a:rPr>
                <a:t>Professional</a:t>
              </a:r>
            </a:p>
          </p:txBody>
        </p:sp>
      </p:grpSp>
      <p:grpSp>
        <p:nvGrpSpPr>
          <p:cNvPr id="9" name="组合 8"/>
          <p:cNvGrpSpPr/>
          <p:nvPr/>
        </p:nvGrpSpPr>
        <p:grpSpPr>
          <a:xfrm>
            <a:off x="4769650" y="1078962"/>
            <a:ext cx="988604" cy="988604"/>
            <a:chOff x="3498082" y="1055984"/>
            <a:chExt cx="988604" cy="988604"/>
          </a:xfrm>
        </p:grpSpPr>
        <p:sp>
          <p:nvSpPr>
            <p:cNvPr id="10" name="椭圆 9"/>
            <p:cNvSpPr/>
            <p:nvPr/>
          </p:nvSpPr>
          <p:spPr>
            <a:xfrm>
              <a:off x="3498082" y="1055984"/>
              <a:ext cx="988604" cy="9886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1" name="TextBox 33"/>
            <p:cNvSpPr>
              <a:spLocks noChangeArrowheads="1"/>
            </p:cNvSpPr>
            <p:nvPr/>
          </p:nvSpPr>
          <p:spPr bwMode="auto">
            <a:xfrm>
              <a:off x="3602317" y="1448459"/>
              <a:ext cx="7801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bg1"/>
                  </a:solidFill>
                  <a:latin typeface="微软雅黑" pitchFamily="34" charset="-122"/>
                  <a:ea typeface="微软雅黑" pitchFamily="34" charset="-122"/>
                </a:rPr>
                <a:t>Young</a:t>
              </a:r>
            </a:p>
          </p:txBody>
        </p:sp>
      </p:grpSp>
      <p:grpSp>
        <p:nvGrpSpPr>
          <p:cNvPr id="14" name="组合 13"/>
          <p:cNvGrpSpPr/>
          <p:nvPr/>
        </p:nvGrpSpPr>
        <p:grpSpPr>
          <a:xfrm>
            <a:off x="5926625" y="1078962"/>
            <a:ext cx="988604" cy="988604"/>
            <a:chOff x="4655057" y="1055984"/>
            <a:chExt cx="988604" cy="988604"/>
          </a:xfrm>
        </p:grpSpPr>
        <p:sp>
          <p:nvSpPr>
            <p:cNvPr id="15" name="椭圆 14"/>
            <p:cNvSpPr/>
            <p:nvPr/>
          </p:nvSpPr>
          <p:spPr>
            <a:xfrm>
              <a:off x="4655057" y="1055984"/>
              <a:ext cx="988604" cy="9886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6" name="TextBox 33"/>
            <p:cNvSpPr>
              <a:spLocks noChangeArrowheads="1"/>
            </p:cNvSpPr>
            <p:nvPr/>
          </p:nvSpPr>
          <p:spPr bwMode="auto">
            <a:xfrm>
              <a:off x="4741647" y="1396398"/>
              <a:ext cx="8154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dirty="0">
                  <a:solidFill>
                    <a:schemeClr val="bg1"/>
                  </a:solidFill>
                  <a:latin typeface="微软雅黑" pitchFamily="34" charset="-122"/>
                  <a:ea typeface="微软雅黑" pitchFamily="34" charset="-122"/>
                </a:rPr>
                <a:t>Have a dream</a:t>
              </a:r>
            </a:p>
          </p:txBody>
        </p:sp>
      </p:grpSp>
      <p:grpSp>
        <p:nvGrpSpPr>
          <p:cNvPr id="19" name="组合 18"/>
          <p:cNvGrpSpPr/>
          <p:nvPr/>
        </p:nvGrpSpPr>
        <p:grpSpPr>
          <a:xfrm>
            <a:off x="7083599" y="1078962"/>
            <a:ext cx="988604" cy="988604"/>
            <a:chOff x="5812031" y="1055984"/>
            <a:chExt cx="988604" cy="988604"/>
          </a:xfrm>
        </p:grpSpPr>
        <p:sp>
          <p:nvSpPr>
            <p:cNvPr id="20" name="椭圆 19"/>
            <p:cNvSpPr/>
            <p:nvPr/>
          </p:nvSpPr>
          <p:spPr>
            <a:xfrm>
              <a:off x="5812031" y="1055984"/>
              <a:ext cx="988604" cy="9886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1" name="TextBox 33"/>
            <p:cNvSpPr>
              <a:spLocks noChangeArrowheads="1"/>
            </p:cNvSpPr>
            <p:nvPr/>
          </p:nvSpPr>
          <p:spPr bwMode="auto">
            <a:xfrm>
              <a:off x="6013960" y="1396398"/>
              <a:ext cx="5847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dirty="0">
                  <a:solidFill>
                    <a:schemeClr val="bg1"/>
                  </a:solidFill>
                  <a:latin typeface="方正兰亭特黑_GBK" pitchFamily="2" charset="-122"/>
                  <a:ea typeface="方正兰亭特黑_GBK" pitchFamily="2" charset="-122"/>
                </a:rPr>
                <a:t>Strong</a:t>
              </a:r>
              <a:endParaRPr lang="en-US" altLang="zh-CN" sz="1400" dirty="0">
                <a:solidFill>
                  <a:schemeClr val="bg1"/>
                </a:solidFill>
                <a:latin typeface="方正兰亭特黑_GBK" pitchFamily="2" charset="-122"/>
                <a:ea typeface="方正兰亭特黑_GBK" pitchFamily="2" charset="-122"/>
              </a:endParaRPr>
            </a:p>
            <a:p>
              <a:pPr algn="ctr"/>
              <a:r>
                <a:rPr lang="zh-CN" altLang="en-US" sz="1400" dirty="0">
                  <a:solidFill>
                    <a:schemeClr val="bg1"/>
                  </a:solidFill>
                  <a:latin typeface="方正兰亭特黑_GBK" pitchFamily="2" charset="-122"/>
                  <a:ea typeface="方正兰亭特黑_GBK" pitchFamily="2" charset="-122"/>
                </a:rPr>
                <a:t> action</a:t>
              </a:r>
            </a:p>
          </p:txBody>
        </p:sp>
      </p:grpSp>
      <p:sp>
        <p:nvSpPr>
          <p:cNvPr id="23" name="斜纹 22"/>
          <p:cNvSpPr/>
          <p:nvPr/>
        </p:nvSpPr>
        <p:spPr>
          <a:xfrm>
            <a:off x="607781" y="1100634"/>
            <a:ext cx="359773" cy="359773"/>
          </a:xfrm>
          <a:prstGeom prst="diagStrip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斜纹 23"/>
          <p:cNvSpPr/>
          <p:nvPr/>
        </p:nvSpPr>
        <p:spPr>
          <a:xfrm rot="10800000">
            <a:off x="2911232" y="4263457"/>
            <a:ext cx="359773" cy="359773"/>
          </a:xfrm>
          <a:prstGeom prst="diagStrip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KSO_Shape"/>
          <p:cNvSpPr>
            <a:spLocks/>
          </p:cNvSpPr>
          <p:nvPr/>
        </p:nvSpPr>
        <p:spPr bwMode="auto">
          <a:xfrm>
            <a:off x="264319" y="199473"/>
            <a:ext cx="279778" cy="19211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3876185292"/>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a14="http://schemas.microsoft.com/office/drawing/2010/main"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 calcmode="lin" valueType="num">
                                      <p:cBhvr>
                                        <p:cTn id="13" dur="500" fill="hold"/>
                                        <p:tgtEl>
                                          <p:spTgt spid="23"/>
                                        </p:tgtEl>
                                        <p:attrNameLst>
                                          <p:attrName>style.rotation</p:attrName>
                                        </p:attrNameLst>
                                      </p:cBhvr>
                                      <p:tavLst>
                                        <p:tav tm="0">
                                          <p:val>
                                            <p:fltVal val="90"/>
                                          </p:val>
                                        </p:tav>
                                        <p:tav tm="100000">
                                          <p:val>
                                            <p:fltVal val="0"/>
                                          </p:val>
                                        </p:tav>
                                      </p:tavLst>
                                    </p:anim>
                                    <p:animEffect transition="in" filter="fade">
                                      <p:cBhvr>
                                        <p:cTn id="14" dur="500"/>
                                        <p:tgtEl>
                                          <p:spTgt spid="2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 calcmode="lin" valueType="num">
                                      <p:cBhvr>
                                        <p:cTn id="19" dur="500" fill="hold"/>
                                        <p:tgtEl>
                                          <p:spTgt spid="24"/>
                                        </p:tgtEl>
                                        <p:attrNameLst>
                                          <p:attrName>style.rotation</p:attrName>
                                        </p:attrNameLst>
                                      </p:cBhvr>
                                      <p:tavLst>
                                        <p:tav tm="0">
                                          <p:val>
                                            <p:fltVal val="90"/>
                                          </p:val>
                                        </p:tav>
                                        <p:tav tm="100000">
                                          <p:val>
                                            <p:fltVal val="0"/>
                                          </p:val>
                                        </p:tav>
                                      </p:tavLst>
                                    </p:anim>
                                    <p:animEffect transition="in" filter="fade">
                                      <p:cBhvr>
                                        <p:cTn id="20" dur="500"/>
                                        <p:tgtEl>
                                          <p:spTgt spid="24"/>
                                        </p:tgtEl>
                                      </p:cBhvr>
                                    </p:animEffect>
                                  </p:childTnLst>
                                </p:cTn>
                              </p:par>
                            </p:childTnLst>
                          </p:cTn>
                        </p:par>
                        <p:par>
                          <p:cTn id="21" fill="hold">
                            <p:stCondLst>
                              <p:cond delay="1000"/>
                            </p:stCondLst>
                            <p:childTnLst>
                              <p:par>
                                <p:cTn id="22" presetID="52"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Scale>
                                      <p:cBhvr>
                                        <p:cTn id="24" dur="6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600" decel="50000" fill="hold">
                                          <p:stCondLst>
                                            <p:cond delay="0"/>
                                          </p:stCondLst>
                                        </p:cTn>
                                        <p:tgtEl>
                                          <p:spTgt spid="5"/>
                                        </p:tgtEl>
                                        <p:attrNameLst>
                                          <p:attrName>ppt_x</p:attrName>
                                          <p:attrName>ppt_y</p:attrName>
                                        </p:attrNameLst>
                                      </p:cBhvr>
                                    </p:animMotion>
                                    <p:animEffect transition="in" filter="fade">
                                      <p:cBhvr>
                                        <p:cTn id="26" dur="600"/>
                                        <p:tgtEl>
                                          <p:spTgt spid="5"/>
                                        </p:tgtEl>
                                      </p:cBhvr>
                                    </p:animEffect>
                                  </p:childTnLst>
                                </p:cTn>
                              </p:par>
                              <p:par>
                                <p:cTn id="27" presetID="52" presetClass="entr" presetSubtype="0" fill="hold" nodeType="withEffect">
                                  <p:stCondLst>
                                    <p:cond delay="300"/>
                                  </p:stCondLst>
                                  <p:childTnLst>
                                    <p:set>
                                      <p:cBhvr>
                                        <p:cTn id="28" dur="1" fill="hold">
                                          <p:stCondLst>
                                            <p:cond delay="0"/>
                                          </p:stCondLst>
                                        </p:cTn>
                                        <p:tgtEl>
                                          <p:spTgt spid="9"/>
                                        </p:tgtEl>
                                        <p:attrNameLst>
                                          <p:attrName>style.visibility</p:attrName>
                                        </p:attrNameLst>
                                      </p:cBhvr>
                                      <p:to>
                                        <p:strVal val="visible"/>
                                      </p:to>
                                    </p:set>
                                    <p:animScale>
                                      <p:cBhvr>
                                        <p:cTn id="29" dur="6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600" decel="50000" fill="hold">
                                          <p:stCondLst>
                                            <p:cond delay="0"/>
                                          </p:stCondLst>
                                        </p:cTn>
                                        <p:tgtEl>
                                          <p:spTgt spid="9"/>
                                        </p:tgtEl>
                                        <p:attrNameLst>
                                          <p:attrName>ppt_x</p:attrName>
                                          <p:attrName>ppt_y</p:attrName>
                                        </p:attrNameLst>
                                      </p:cBhvr>
                                    </p:animMotion>
                                    <p:animEffect transition="in" filter="fade">
                                      <p:cBhvr>
                                        <p:cTn id="31" dur="600"/>
                                        <p:tgtEl>
                                          <p:spTgt spid="9"/>
                                        </p:tgtEl>
                                      </p:cBhvr>
                                    </p:animEffect>
                                  </p:childTnLst>
                                </p:cTn>
                              </p:par>
                              <p:par>
                                <p:cTn id="32" presetID="52" presetClass="entr" presetSubtype="0" fill="hold" nodeType="withEffect">
                                  <p:stCondLst>
                                    <p:cond delay="600"/>
                                  </p:stCondLst>
                                  <p:childTnLst>
                                    <p:set>
                                      <p:cBhvr>
                                        <p:cTn id="33" dur="1" fill="hold">
                                          <p:stCondLst>
                                            <p:cond delay="0"/>
                                          </p:stCondLst>
                                        </p:cTn>
                                        <p:tgtEl>
                                          <p:spTgt spid="14"/>
                                        </p:tgtEl>
                                        <p:attrNameLst>
                                          <p:attrName>style.visibility</p:attrName>
                                        </p:attrNameLst>
                                      </p:cBhvr>
                                      <p:to>
                                        <p:strVal val="visible"/>
                                      </p:to>
                                    </p:set>
                                    <p:animScale>
                                      <p:cBhvr>
                                        <p:cTn id="34" dur="6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600" decel="50000" fill="hold">
                                          <p:stCondLst>
                                            <p:cond delay="0"/>
                                          </p:stCondLst>
                                        </p:cTn>
                                        <p:tgtEl>
                                          <p:spTgt spid="14"/>
                                        </p:tgtEl>
                                        <p:attrNameLst>
                                          <p:attrName>ppt_x</p:attrName>
                                          <p:attrName>ppt_y</p:attrName>
                                        </p:attrNameLst>
                                      </p:cBhvr>
                                    </p:animMotion>
                                    <p:animEffect transition="in" filter="fade">
                                      <p:cBhvr>
                                        <p:cTn id="36" dur="600"/>
                                        <p:tgtEl>
                                          <p:spTgt spid="14"/>
                                        </p:tgtEl>
                                      </p:cBhvr>
                                    </p:animEffect>
                                  </p:childTnLst>
                                </p:cTn>
                              </p:par>
                              <p:par>
                                <p:cTn id="37" presetID="52" presetClass="entr" presetSubtype="0" fill="hold" nodeType="withEffect">
                                  <p:stCondLst>
                                    <p:cond delay="900"/>
                                  </p:stCondLst>
                                  <p:childTnLst>
                                    <p:set>
                                      <p:cBhvr>
                                        <p:cTn id="38" dur="1" fill="hold">
                                          <p:stCondLst>
                                            <p:cond delay="0"/>
                                          </p:stCondLst>
                                        </p:cTn>
                                        <p:tgtEl>
                                          <p:spTgt spid="19"/>
                                        </p:tgtEl>
                                        <p:attrNameLst>
                                          <p:attrName>style.visibility</p:attrName>
                                        </p:attrNameLst>
                                      </p:cBhvr>
                                      <p:to>
                                        <p:strVal val="visible"/>
                                      </p:to>
                                    </p:set>
                                    <p:animScale>
                                      <p:cBhvr>
                                        <p:cTn id="39" dur="6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600" decel="50000" fill="hold">
                                          <p:stCondLst>
                                            <p:cond delay="0"/>
                                          </p:stCondLst>
                                        </p:cTn>
                                        <p:tgtEl>
                                          <p:spTgt spid="19"/>
                                        </p:tgtEl>
                                        <p:attrNameLst>
                                          <p:attrName>ppt_x</p:attrName>
                                          <p:attrName>ppt_y</p:attrName>
                                        </p:attrNameLst>
                                      </p:cBhvr>
                                    </p:animMotion>
                                    <p:animEffect transition="in" filter="fade">
                                      <p:cBhvr>
                                        <p:cTn id="41" dur="600"/>
                                        <p:tgtEl>
                                          <p:spTgt spid="19"/>
                                        </p:tgtEl>
                                      </p:cBhvr>
                                    </p:animEffect>
                                  </p:childTnLst>
                                </p:cTn>
                              </p:par>
                            </p:childTnLst>
                          </p:cTn>
                        </p:par>
                        <p:par>
                          <p:cTn id="42" fill="hold">
                            <p:stCondLst>
                              <p:cond delay="2500"/>
                            </p:stCondLst>
                            <p:childTnLst>
                              <p:par>
                                <p:cTn id="43" presetID="2" presetClass="entr" presetSubtype="2" fill="hold" grpId="0" nodeType="after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anim calcmode="lin" valueType="num">
                                      <p:cBhvr additive="base">
                                        <p:cTn id="45" dur="1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46" dur="1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47" fill="hold">
                            <p:stCondLst>
                              <p:cond delay="2600"/>
                            </p:stCondLst>
                            <p:childTnLst>
                              <p:par>
                                <p:cTn id="48" presetID="2" presetClass="entr" presetSubtype="2" fill="hold" grpId="0" nodeType="after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 calcmode="lin" valueType="num">
                                      <p:cBhvr additive="base">
                                        <p:cTn id="50" dur="1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51" dur="1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52" fill="hold">
                            <p:stCondLst>
                              <p:cond delay="2700"/>
                            </p:stCondLst>
                            <p:childTnLst>
                              <p:par>
                                <p:cTn id="53" presetID="2" presetClass="entr" presetSubtype="2" fill="hold" grpId="0" nodeType="after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additive="base">
                                        <p:cTn id="55" dur="1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56" dur="1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606008" y="123478"/>
            <a:ext cx="4038000" cy="277143"/>
          </a:xfrm>
        </p:spPr>
        <p:txBody>
          <a:bodyPr/>
          <a:lstStyle/>
          <a:p>
            <a:r>
              <a:rPr lang="zh-CN" altLang="en-US" dirty="0"/>
              <a:t>Introduction to core members</a:t>
            </a:r>
          </a:p>
        </p:txBody>
      </p:sp>
      <p:sp>
        <p:nvSpPr>
          <p:cNvPr id="3" name="圆角矩形 2"/>
          <p:cNvSpPr/>
          <p:nvPr/>
        </p:nvSpPr>
        <p:spPr>
          <a:xfrm>
            <a:off x="610636" y="1203598"/>
            <a:ext cx="2047089" cy="3096344"/>
          </a:xfrm>
          <a:prstGeom prst="roundRect">
            <a:avLst>
              <a:gd name="adj" fmla="val 4000"/>
            </a:avLst>
          </a:prstGeom>
          <a:blipFill dpi="0" rotWithShape="1">
            <a:blip r:embed="rId3" cstate="print">
              <a:extLst>
                <a:ext uri="{28A0092B-C50C-407E-A947-70E740481C1C}">
                  <a14:useLocalDpi xmlns:a14="http://schemas.microsoft.com/office/drawing/2010/main" val="0"/>
                </a:ext>
              </a:extLst>
            </a:blip>
            <a:srcRect/>
            <a:stretch>
              <a:fillRect t="-277" b="-460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2794431" y="1555964"/>
            <a:ext cx="1541785" cy="216956"/>
          </a:xfrm>
          <a:prstGeom prst="rect">
            <a:avLst/>
          </a:prstGeom>
        </p:spPr>
        <p:txBody>
          <a:bodyPr lIns="0" tIns="0" rIns="0" bIns="0" anchor="t"/>
          <a:lstStyle>
            <a:defPPr>
              <a:defRPr lang="zh-CN"/>
            </a:defPPr>
            <a:lvl1pPr>
              <a:spcBef>
                <a:spcPct val="0"/>
              </a:spcBef>
              <a:defRPr b="1" cap="all">
                <a:solidFill>
                  <a:schemeClr val="accent5"/>
                </a:solidFill>
                <a:latin typeface="微软雅黑" pitchFamily="34" charset="-122"/>
                <a:ea typeface="微软雅黑" pitchFamily="34" charset="-122"/>
                <a:cs typeface="+mj-cs"/>
              </a:defRPr>
            </a:lvl1pPr>
          </a:lstStyle>
          <a:p>
            <a:r>
              <a:rPr lang="zh-CN" altLang="en-US" sz="1200" b="0" dirty="0">
                <a:solidFill>
                  <a:schemeClr val="tx1">
                    <a:lumMod val="75000"/>
                    <a:lumOff val="25000"/>
                  </a:schemeClr>
                </a:solidFill>
              </a:rPr>
              <a:t>Title or title</a:t>
            </a:r>
            <a:endParaRPr lang="en-US" altLang="zh-CN" sz="1200" b="0" dirty="0">
              <a:solidFill>
                <a:schemeClr val="tx1">
                  <a:lumMod val="75000"/>
                  <a:lumOff val="25000"/>
                </a:schemeClr>
              </a:solidFill>
            </a:endParaRPr>
          </a:p>
        </p:txBody>
      </p:sp>
      <p:sp>
        <p:nvSpPr>
          <p:cNvPr id="5" name="矩形 4"/>
          <p:cNvSpPr>
            <a:spLocks noChangeArrowheads="1"/>
          </p:cNvSpPr>
          <p:nvPr/>
        </p:nvSpPr>
        <p:spPr bwMode="auto">
          <a:xfrm>
            <a:off x="2810712" y="1203598"/>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spcBef>
                <a:spcPct val="0"/>
              </a:spcBef>
            </a:pPr>
            <a:r>
              <a:rPr lang="zh-CN" altLang="en-US" b="1" cap="all" dirty="0">
                <a:solidFill>
                  <a:schemeClr val="accent1"/>
                </a:solidFill>
                <a:latin typeface="微软雅黑" pitchFamily="34" charset="-122"/>
                <a:ea typeface="微软雅黑" pitchFamily="34" charset="-122"/>
                <a:cs typeface="+mj-cs"/>
              </a:rPr>
              <a:t>Name</a:t>
            </a:r>
            <a:endParaRPr lang="en-US" altLang="zh-CN" b="1" cap="all" dirty="0">
              <a:solidFill>
                <a:schemeClr val="accent1"/>
              </a:solidFill>
              <a:latin typeface="微软雅黑" pitchFamily="34" charset="-122"/>
              <a:ea typeface="微软雅黑" pitchFamily="34" charset="-122"/>
              <a:cs typeface="+mj-cs"/>
            </a:endParaRPr>
          </a:p>
        </p:txBody>
      </p:sp>
      <p:sp>
        <p:nvSpPr>
          <p:cNvPr id="6" name="TextBox 5"/>
          <p:cNvSpPr txBox="1"/>
          <p:nvPr/>
        </p:nvSpPr>
        <p:spPr>
          <a:xfrm>
            <a:off x="2794433" y="1852602"/>
            <a:ext cx="1705560" cy="1316451"/>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itchFamily="34" charset="-122"/>
                <a:ea typeface="微软雅黑" pitchFamily="34" charset="-122"/>
              </a:defRPr>
            </a:lvl1pPr>
          </a:lstStyle>
          <a:p>
            <a:r>
              <a:rPr lang="zh-CN" altLang="en-US" sz="800" dirty="0">
                <a:solidFill>
                  <a:schemeClr val="tx1">
                    <a:lumMod val="75000"/>
                    <a:lumOff val="25000"/>
                  </a:schemeClr>
                </a:solidFill>
              </a:rPr>
              <a:t>The main career experience entered here will introduce the main experiences of the members in short text, including who the members have served in the main institutions, the years of their career, industry experience, and so on.</a:t>
            </a:r>
            <a:endParaRPr lang="en-US" altLang="zh-CN" sz="800" dirty="0">
              <a:solidFill>
                <a:schemeClr val="tx1">
                  <a:lumMod val="75000"/>
                  <a:lumOff val="25000"/>
                </a:schemeClr>
              </a:solidFill>
            </a:endParaRPr>
          </a:p>
        </p:txBody>
      </p:sp>
      <p:sp>
        <p:nvSpPr>
          <p:cNvPr id="8" name="圆角矩形 7"/>
          <p:cNvSpPr/>
          <p:nvPr/>
        </p:nvSpPr>
        <p:spPr>
          <a:xfrm>
            <a:off x="4769348" y="1203598"/>
            <a:ext cx="2047089" cy="3096344"/>
          </a:xfrm>
          <a:prstGeom prst="roundRect">
            <a:avLst>
              <a:gd name="adj" fmla="val 3270"/>
            </a:avLst>
          </a:prstGeom>
          <a:blipFill dpi="0" rotWithShape="1">
            <a:blip r:embed="rId4">
              <a:extLst>
                <a:ext uri="{28A0092B-C50C-407E-A947-70E740481C1C}">
                  <a14:useLocalDpi xmlns:a14="http://schemas.microsoft.com/office/drawing/2010/main" val="0"/>
                </a:ext>
              </a:extLst>
            </a:blip>
            <a:srcRect/>
            <a:stretch>
              <a:fillRect l="-3360" r="-336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2781566" y="3163875"/>
            <a:ext cx="2137609" cy="214751"/>
          </a:xfrm>
          <a:prstGeom prst="rect">
            <a:avLst/>
          </a:prstGeom>
        </p:spPr>
        <p:txBody>
          <a:bodyPr lIns="0" tIns="0" rIns="0" bIns="0" anchor="t"/>
          <a:lstStyle>
            <a:defPPr>
              <a:defRPr lang="zh-CN"/>
            </a:defPPr>
            <a:lvl1pPr>
              <a:spcBef>
                <a:spcPct val="0"/>
              </a:spcBef>
              <a:defRPr b="1" cap="all">
                <a:solidFill>
                  <a:schemeClr val="accent5"/>
                </a:solidFill>
                <a:latin typeface="微软雅黑" pitchFamily="34" charset="-122"/>
                <a:ea typeface="微软雅黑" pitchFamily="34" charset="-122"/>
                <a:cs typeface="+mj-cs"/>
              </a:defRPr>
            </a:lvl1pPr>
          </a:lstStyle>
          <a:p>
            <a:r>
              <a:rPr lang="zh-CN" altLang="en-US" sz="1200" dirty="0">
                <a:solidFill>
                  <a:schemeClr val="tx1">
                    <a:lumMod val="75000"/>
                    <a:lumOff val="25000"/>
                  </a:schemeClr>
                </a:solidFill>
              </a:rPr>
              <a:t>Competency value</a:t>
            </a:r>
            <a:endParaRPr lang="en-US" altLang="zh-CN" sz="1200" dirty="0">
              <a:solidFill>
                <a:schemeClr val="tx1">
                  <a:lumMod val="75000"/>
                  <a:lumOff val="25000"/>
                </a:schemeClr>
              </a:solidFill>
            </a:endParaRPr>
          </a:p>
        </p:txBody>
      </p:sp>
      <p:sp>
        <p:nvSpPr>
          <p:cNvPr id="10" name="矩形 9"/>
          <p:cNvSpPr/>
          <p:nvPr/>
        </p:nvSpPr>
        <p:spPr>
          <a:xfrm>
            <a:off x="2794432" y="3352314"/>
            <a:ext cx="1705562" cy="17880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五边形 10"/>
          <p:cNvSpPr/>
          <p:nvPr/>
        </p:nvSpPr>
        <p:spPr>
          <a:xfrm>
            <a:off x="2794430" y="3352314"/>
            <a:ext cx="1462267" cy="17880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2871894" y="3378627"/>
            <a:ext cx="964739" cy="125700"/>
          </a:xfrm>
          <a:prstGeom prst="rect">
            <a:avLst/>
          </a:prstGeom>
        </p:spPr>
        <p:txBody>
          <a:bodyPr lIns="0" tIns="0" rIns="0" bIns="0" anchor="t"/>
          <a:lstStyle>
            <a:defPPr>
              <a:defRPr lang="zh-CN"/>
            </a:defPPr>
            <a:lvl1pPr>
              <a:spcBef>
                <a:spcPct val="0"/>
              </a:spcBef>
              <a:defRPr b="1" cap="all">
                <a:solidFill>
                  <a:schemeClr val="accent5"/>
                </a:solidFill>
                <a:latin typeface="微软雅黑" pitchFamily="34" charset="-122"/>
                <a:ea typeface="微软雅黑" pitchFamily="34" charset="-122"/>
                <a:cs typeface="+mj-cs"/>
              </a:defRPr>
            </a:lvl1pPr>
          </a:lstStyle>
          <a:p>
            <a:r>
              <a:rPr lang="zh-CN" altLang="en-US" sz="800" dirty="0">
                <a:solidFill>
                  <a:schemeClr val="bg1"/>
                </a:solidFill>
              </a:rPr>
              <a:t>Creativity</a:t>
            </a:r>
            <a:endParaRPr lang="en-US" altLang="zh-CN" sz="800" dirty="0">
              <a:solidFill>
                <a:schemeClr val="bg1"/>
              </a:solidFill>
            </a:endParaRPr>
          </a:p>
        </p:txBody>
      </p:sp>
      <p:sp>
        <p:nvSpPr>
          <p:cNvPr id="13" name="矩形 12"/>
          <p:cNvSpPr/>
          <p:nvPr/>
        </p:nvSpPr>
        <p:spPr>
          <a:xfrm>
            <a:off x="2794432" y="3597661"/>
            <a:ext cx="1705562" cy="17880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五边形 13"/>
          <p:cNvSpPr/>
          <p:nvPr/>
        </p:nvSpPr>
        <p:spPr>
          <a:xfrm>
            <a:off x="2794430" y="3597661"/>
            <a:ext cx="1639973" cy="178808"/>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2824750" y="3624456"/>
            <a:ext cx="1772113" cy="152012"/>
          </a:xfrm>
          <a:prstGeom prst="rect">
            <a:avLst/>
          </a:prstGeom>
        </p:spPr>
        <p:txBody>
          <a:bodyPr lIns="0" tIns="0" rIns="0" bIns="0" anchor="t"/>
          <a:lstStyle>
            <a:defPPr>
              <a:defRPr lang="zh-CN"/>
            </a:defPPr>
            <a:lvl1pPr>
              <a:spcBef>
                <a:spcPct val="0"/>
              </a:spcBef>
              <a:defRPr b="1" cap="all">
                <a:solidFill>
                  <a:schemeClr val="accent5"/>
                </a:solidFill>
                <a:latin typeface="微软雅黑" pitchFamily="34" charset="-122"/>
                <a:ea typeface="微软雅黑" pitchFamily="34" charset="-122"/>
                <a:cs typeface="+mj-cs"/>
              </a:defRPr>
            </a:lvl1pPr>
          </a:lstStyle>
          <a:p>
            <a:r>
              <a:rPr lang="zh-CN" altLang="en-US" sz="800" dirty="0">
                <a:solidFill>
                  <a:schemeClr val="bg1"/>
                </a:solidFill>
              </a:rPr>
              <a:t>Management capabilities</a:t>
            </a:r>
            <a:endParaRPr lang="en-US" altLang="zh-CN" sz="800" dirty="0">
              <a:solidFill>
                <a:schemeClr val="bg1"/>
              </a:solidFill>
            </a:endParaRPr>
          </a:p>
        </p:txBody>
      </p:sp>
      <p:sp>
        <p:nvSpPr>
          <p:cNvPr id="16" name="矩形 15"/>
          <p:cNvSpPr/>
          <p:nvPr/>
        </p:nvSpPr>
        <p:spPr>
          <a:xfrm>
            <a:off x="2794432" y="3843008"/>
            <a:ext cx="1705562" cy="17880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五边形 16"/>
          <p:cNvSpPr/>
          <p:nvPr/>
        </p:nvSpPr>
        <p:spPr>
          <a:xfrm>
            <a:off x="2794432" y="3843008"/>
            <a:ext cx="1268306" cy="178808"/>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2871895" y="3869803"/>
            <a:ext cx="1287714" cy="125218"/>
          </a:xfrm>
          <a:prstGeom prst="rect">
            <a:avLst/>
          </a:prstGeom>
        </p:spPr>
        <p:txBody>
          <a:bodyPr lIns="0" tIns="0" rIns="0" bIns="0" anchor="t"/>
          <a:lstStyle>
            <a:defPPr>
              <a:defRPr lang="zh-CN"/>
            </a:defPPr>
            <a:lvl1pPr>
              <a:spcBef>
                <a:spcPct val="0"/>
              </a:spcBef>
              <a:defRPr b="1" cap="all">
                <a:solidFill>
                  <a:schemeClr val="accent5"/>
                </a:solidFill>
                <a:latin typeface="微软雅黑" pitchFamily="34" charset="-122"/>
                <a:ea typeface="微软雅黑" pitchFamily="34" charset="-122"/>
                <a:cs typeface="+mj-cs"/>
              </a:defRPr>
            </a:lvl1pPr>
          </a:lstStyle>
          <a:p>
            <a:r>
              <a:rPr lang="zh-CN" altLang="en-US" sz="800" dirty="0">
                <a:solidFill>
                  <a:schemeClr val="bg1"/>
                </a:solidFill>
              </a:rPr>
              <a:t>Coordination</a:t>
            </a:r>
            <a:endParaRPr lang="en-US" altLang="zh-CN" sz="800" dirty="0">
              <a:solidFill>
                <a:schemeClr val="bg1"/>
              </a:solidFill>
            </a:endParaRPr>
          </a:p>
        </p:txBody>
      </p:sp>
      <p:sp>
        <p:nvSpPr>
          <p:cNvPr id="19" name="矩形 18"/>
          <p:cNvSpPr/>
          <p:nvPr/>
        </p:nvSpPr>
        <p:spPr>
          <a:xfrm>
            <a:off x="2794432" y="4088356"/>
            <a:ext cx="1705562" cy="17880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五边形 19"/>
          <p:cNvSpPr/>
          <p:nvPr/>
        </p:nvSpPr>
        <p:spPr>
          <a:xfrm>
            <a:off x="2794432" y="4088356"/>
            <a:ext cx="1343796" cy="178808"/>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2837882" y="4115153"/>
            <a:ext cx="1403040" cy="125215"/>
          </a:xfrm>
          <a:prstGeom prst="rect">
            <a:avLst/>
          </a:prstGeom>
        </p:spPr>
        <p:txBody>
          <a:bodyPr lIns="0" tIns="0" rIns="0" bIns="0" anchor="t"/>
          <a:lstStyle>
            <a:defPPr>
              <a:defRPr lang="zh-CN"/>
            </a:defPPr>
            <a:lvl1pPr>
              <a:spcBef>
                <a:spcPct val="0"/>
              </a:spcBef>
              <a:defRPr b="1" cap="all">
                <a:solidFill>
                  <a:schemeClr val="accent5"/>
                </a:solidFill>
                <a:latin typeface="微软雅黑" pitchFamily="34" charset="-122"/>
                <a:ea typeface="微软雅黑" pitchFamily="34" charset="-122"/>
                <a:cs typeface="+mj-cs"/>
              </a:defRPr>
            </a:lvl1pPr>
          </a:lstStyle>
          <a:p>
            <a:r>
              <a:rPr lang="zh-CN" altLang="en-US" sz="800" dirty="0">
                <a:solidFill>
                  <a:schemeClr val="bg1"/>
                </a:solidFill>
              </a:rPr>
              <a:t>Marketing power</a:t>
            </a:r>
            <a:endParaRPr lang="en-US" altLang="zh-CN" sz="800" dirty="0">
              <a:solidFill>
                <a:schemeClr val="bg1"/>
              </a:solidFill>
            </a:endParaRPr>
          </a:p>
        </p:txBody>
      </p:sp>
      <p:sp>
        <p:nvSpPr>
          <p:cNvPr id="22" name="TextBox 21"/>
          <p:cNvSpPr txBox="1"/>
          <p:nvPr/>
        </p:nvSpPr>
        <p:spPr>
          <a:xfrm>
            <a:off x="6913307" y="1555964"/>
            <a:ext cx="1541785" cy="216956"/>
          </a:xfrm>
          <a:prstGeom prst="rect">
            <a:avLst/>
          </a:prstGeom>
        </p:spPr>
        <p:txBody>
          <a:bodyPr lIns="0" tIns="0" rIns="0" bIns="0" anchor="t"/>
          <a:lstStyle>
            <a:defPPr>
              <a:defRPr lang="zh-CN"/>
            </a:defPPr>
            <a:lvl1pPr>
              <a:spcBef>
                <a:spcPct val="0"/>
              </a:spcBef>
              <a:defRPr b="1" cap="all">
                <a:solidFill>
                  <a:schemeClr val="accent5"/>
                </a:solidFill>
                <a:latin typeface="微软雅黑" pitchFamily="34" charset="-122"/>
                <a:ea typeface="微软雅黑" pitchFamily="34" charset="-122"/>
                <a:cs typeface="+mj-cs"/>
              </a:defRPr>
            </a:lvl1pPr>
          </a:lstStyle>
          <a:p>
            <a:r>
              <a:rPr lang="zh-CN" altLang="en-US" sz="1200" b="0" dirty="0">
                <a:solidFill>
                  <a:schemeClr val="tx1">
                    <a:lumMod val="75000"/>
                    <a:lumOff val="25000"/>
                  </a:schemeClr>
                </a:solidFill>
              </a:rPr>
              <a:t>Title or title</a:t>
            </a:r>
            <a:endParaRPr lang="en-US" altLang="zh-CN" sz="1200" b="0" dirty="0">
              <a:solidFill>
                <a:schemeClr val="tx1">
                  <a:lumMod val="75000"/>
                  <a:lumOff val="25000"/>
                </a:schemeClr>
              </a:solidFill>
            </a:endParaRPr>
          </a:p>
        </p:txBody>
      </p:sp>
      <p:sp>
        <p:nvSpPr>
          <p:cNvPr id="23" name="矩形 22"/>
          <p:cNvSpPr>
            <a:spLocks noChangeArrowheads="1"/>
          </p:cNvSpPr>
          <p:nvPr/>
        </p:nvSpPr>
        <p:spPr bwMode="auto">
          <a:xfrm>
            <a:off x="6929588" y="1203598"/>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spcBef>
                <a:spcPct val="0"/>
              </a:spcBef>
            </a:pPr>
            <a:r>
              <a:rPr lang="zh-CN" altLang="en-US" b="1" cap="all" dirty="0">
                <a:solidFill>
                  <a:schemeClr val="accent1"/>
                </a:solidFill>
                <a:latin typeface="微软雅黑" pitchFamily="34" charset="-122"/>
                <a:ea typeface="微软雅黑" pitchFamily="34" charset="-122"/>
                <a:cs typeface="+mj-cs"/>
              </a:rPr>
              <a:t>Name</a:t>
            </a:r>
            <a:endParaRPr lang="en-US" altLang="zh-CN" b="1" cap="all" dirty="0">
              <a:solidFill>
                <a:schemeClr val="accent1"/>
              </a:solidFill>
              <a:latin typeface="微软雅黑" pitchFamily="34" charset="-122"/>
              <a:ea typeface="微软雅黑" pitchFamily="34" charset="-122"/>
              <a:cs typeface="+mj-cs"/>
            </a:endParaRPr>
          </a:p>
        </p:txBody>
      </p:sp>
      <p:sp>
        <p:nvSpPr>
          <p:cNvPr id="24" name="TextBox 23"/>
          <p:cNvSpPr txBox="1"/>
          <p:nvPr/>
        </p:nvSpPr>
        <p:spPr>
          <a:xfrm>
            <a:off x="6913309" y="1852602"/>
            <a:ext cx="1705560" cy="1316451"/>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itchFamily="34" charset="-122"/>
                <a:ea typeface="微软雅黑" pitchFamily="34" charset="-122"/>
              </a:defRPr>
            </a:lvl1pPr>
          </a:lstStyle>
          <a:p>
            <a:r>
              <a:rPr lang="zh-CN" altLang="en-US" sz="800" dirty="0">
                <a:solidFill>
                  <a:schemeClr val="tx1">
                    <a:lumMod val="75000"/>
                    <a:lumOff val="25000"/>
                  </a:schemeClr>
                </a:solidFill>
              </a:rPr>
              <a:t>The main career experience entered here will introduce the main experiences of the members in short text, including who the members have served in the main institutions, the years of their career, industry experience, and so on.</a:t>
            </a:r>
            <a:endParaRPr lang="en-US" altLang="zh-CN" sz="800" dirty="0">
              <a:solidFill>
                <a:schemeClr val="tx1">
                  <a:lumMod val="75000"/>
                  <a:lumOff val="25000"/>
                </a:schemeClr>
              </a:solidFill>
            </a:endParaRPr>
          </a:p>
        </p:txBody>
      </p:sp>
      <p:sp>
        <p:nvSpPr>
          <p:cNvPr id="25" name="TextBox 24"/>
          <p:cNvSpPr txBox="1"/>
          <p:nvPr/>
        </p:nvSpPr>
        <p:spPr>
          <a:xfrm>
            <a:off x="6913307" y="3150706"/>
            <a:ext cx="2123189" cy="201608"/>
          </a:xfrm>
          <a:prstGeom prst="rect">
            <a:avLst/>
          </a:prstGeom>
        </p:spPr>
        <p:txBody>
          <a:bodyPr lIns="0" tIns="0" rIns="0" bIns="0" anchor="t"/>
          <a:lstStyle>
            <a:defPPr>
              <a:defRPr lang="zh-CN"/>
            </a:defPPr>
            <a:lvl1pPr>
              <a:spcBef>
                <a:spcPct val="0"/>
              </a:spcBef>
              <a:defRPr b="1" cap="all">
                <a:solidFill>
                  <a:schemeClr val="accent5"/>
                </a:solidFill>
                <a:latin typeface="微软雅黑" pitchFamily="34" charset="-122"/>
                <a:ea typeface="微软雅黑" pitchFamily="34" charset="-122"/>
                <a:cs typeface="+mj-cs"/>
              </a:defRPr>
            </a:lvl1pPr>
          </a:lstStyle>
          <a:p>
            <a:r>
              <a:rPr lang="zh-CN" altLang="en-US" sz="1200" dirty="0">
                <a:solidFill>
                  <a:schemeClr val="tx1">
                    <a:lumMod val="75000"/>
                    <a:lumOff val="25000"/>
                  </a:schemeClr>
                </a:solidFill>
              </a:rPr>
              <a:t>Competency value</a:t>
            </a:r>
            <a:endParaRPr lang="en-US" altLang="zh-CN" sz="1200" dirty="0">
              <a:solidFill>
                <a:schemeClr val="tx1">
                  <a:lumMod val="75000"/>
                  <a:lumOff val="25000"/>
                </a:schemeClr>
              </a:solidFill>
            </a:endParaRPr>
          </a:p>
        </p:txBody>
      </p:sp>
      <p:sp>
        <p:nvSpPr>
          <p:cNvPr id="26" name="矩形 25"/>
          <p:cNvSpPr/>
          <p:nvPr/>
        </p:nvSpPr>
        <p:spPr>
          <a:xfrm>
            <a:off x="6913308" y="3352314"/>
            <a:ext cx="1705562" cy="1788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五边形 26"/>
          <p:cNvSpPr/>
          <p:nvPr/>
        </p:nvSpPr>
        <p:spPr>
          <a:xfrm>
            <a:off x="6913306" y="3352314"/>
            <a:ext cx="1541786" cy="17880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6990770" y="3378627"/>
            <a:ext cx="1266333" cy="125700"/>
          </a:xfrm>
          <a:prstGeom prst="rect">
            <a:avLst/>
          </a:prstGeom>
        </p:spPr>
        <p:txBody>
          <a:bodyPr lIns="0" tIns="0" rIns="0" bIns="0" anchor="t"/>
          <a:lstStyle>
            <a:defPPr>
              <a:defRPr lang="zh-CN"/>
            </a:defPPr>
            <a:lvl1pPr>
              <a:spcBef>
                <a:spcPct val="0"/>
              </a:spcBef>
              <a:defRPr b="1" cap="all">
                <a:solidFill>
                  <a:schemeClr val="accent5"/>
                </a:solidFill>
                <a:latin typeface="微软雅黑" pitchFamily="34" charset="-122"/>
                <a:ea typeface="微软雅黑" pitchFamily="34" charset="-122"/>
                <a:cs typeface="+mj-cs"/>
              </a:defRPr>
            </a:lvl1pPr>
          </a:lstStyle>
          <a:p>
            <a:r>
              <a:rPr lang="zh-CN" altLang="en-US" sz="800" dirty="0">
                <a:solidFill>
                  <a:schemeClr val="bg1"/>
                </a:solidFill>
              </a:rPr>
              <a:t>Creativity</a:t>
            </a:r>
            <a:endParaRPr lang="en-US" altLang="zh-CN" sz="800" dirty="0">
              <a:solidFill>
                <a:schemeClr val="bg1"/>
              </a:solidFill>
            </a:endParaRPr>
          </a:p>
        </p:txBody>
      </p:sp>
      <p:sp>
        <p:nvSpPr>
          <p:cNvPr id="29" name="矩形 28"/>
          <p:cNvSpPr/>
          <p:nvPr/>
        </p:nvSpPr>
        <p:spPr>
          <a:xfrm>
            <a:off x="6913308" y="3597661"/>
            <a:ext cx="1705562" cy="1788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边形 29"/>
          <p:cNvSpPr/>
          <p:nvPr/>
        </p:nvSpPr>
        <p:spPr>
          <a:xfrm>
            <a:off x="6913306" y="3597661"/>
            <a:ext cx="1462267" cy="178808"/>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6957350" y="3635566"/>
            <a:ext cx="1757693" cy="152012"/>
          </a:xfrm>
          <a:prstGeom prst="rect">
            <a:avLst/>
          </a:prstGeom>
        </p:spPr>
        <p:txBody>
          <a:bodyPr lIns="0" tIns="0" rIns="0" bIns="0" anchor="t"/>
          <a:lstStyle>
            <a:defPPr>
              <a:defRPr lang="zh-CN"/>
            </a:defPPr>
            <a:lvl1pPr>
              <a:spcBef>
                <a:spcPct val="0"/>
              </a:spcBef>
              <a:defRPr b="1" cap="all">
                <a:solidFill>
                  <a:schemeClr val="accent5"/>
                </a:solidFill>
                <a:latin typeface="微软雅黑" pitchFamily="34" charset="-122"/>
                <a:ea typeface="微软雅黑" pitchFamily="34" charset="-122"/>
                <a:cs typeface="+mj-cs"/>
              </a:defRPr>
            </a:lvl1pPr>
          </a:lstStyle>
          <a:p>
            <a:r>
              <a:rPr lang="zh-CN" altLang="en-US" sz="800" dirty="0">
                <a:solidFill>
                  <a:schemeClr val="bg1"/>
                </a:solidFill>
              </a:rPr>
              <a:t>Management capabilities</a:t>
            </a:r>
            <a:endParaRPr lang="en-US" altLang="zh-CN" sz="800" dirty="0">
              <a:solidFill>
                <a:schemeClr val="bg1"/>
              </a:solidFill>
            </a:endParaRPr>
          </a:p>
        </p:txBody>
      </p:sp>
      <p:sp>
        <p:nvSpPr>
          <p:cNvPr id="32" name="矩形 31"/>
          <p:cNvSpPr/>
          <p:nvPr/>
        </p:nvSpPr>
        <p:spPr>
          <a:xfrm>
            <a:off x="6913308" y="3843008"/>
            <a:ext cx="1705562" cy="1788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五边形 32"/>
          <p:cNvSpPr/>
          <p:nvPr/>
        </p:nvSpPr>
        <p:spPr>
          <a:xfrm>
            <a:off x="6913308" y="3843008"/>
            <a:ext cx="1619132" cy="178808"/>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6990771" y="3869803"/>
            <a:ext cx="1619132" cy="125217"/>
          </a:xfrm>
          <a:prstGeom prst="rect">
            <a:avLst/>
          </a:prstGeom>
        </p:spPr>
        <p:txBody>
          <a:bodyPr lIns="0" tIns="0" rIns="0" bIns="0" anchor="t"/>
          <a:lstStyle>
            <a:defPPr>
              <a:defRPr lang="zh-CN"/>
            </a:defPPr>
            <a:lvl1pPr>
              <a:spcBef>
                <a:spcPct val="0"/>
              </a:spcBef>
              <a:defRPr b="1" cap="all">
                <a:solidFill>
                  <a:schemeClr val="accent5"/>
                </a:solidFill>
                <a:latin typeface="微软雅黑" pitchFamily="34" charset="-122"/>
                <a:ea typeface="微软雅黑" pitchFamily="34" charset="-122"/>
                <a:cs typeface="+mj-cs"/>
              </a:defRPr>
            </a:lvl1pPr>
          </a:lstStyle>
          <a:p>
            <a:r>
              <a:rPr lang="zh-CN" altLang="en-US" sz="800" dirty="0">
                <a:solidFill>
                  <a:schemeClr val="bg1"/>
                </a:solidFill>
              </a:rPr>
              <a:t>Coordination</a:t>
            </a:r>
            <a:endParaRPr lang="en-US" altLang="zh-CN" sz="800" dirty="0">
              <a:solidFill>
                <a:schemeClr val="bg1"/>
              </a:solidFill>
            </a:endParaRPr>
          </a:p>
        </p:txBody>
      </p:sp>
      <p:sp>
        <p:nvSpPr>
          <p:cNvPr id="35" name="矩形 34"/>
          <p:cNvSpPr/>
          <p:nvPr/>
        </p:nvSpPr>
        <p:spPr>
          <a:xfrm>
            <a:off x="6913308" y="4088356"/>
            <a:ext cx="1705562" cy="1788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五边形 35"/>
          <p:cNvSpPr/>
          <p:nvPr/>
        </p:nvSpPr>
        <p:spPr>
          <a:xfrm>
            <a:off x="6913308" y="4088356"/>
            <a:ext cx="1343796" cy="178808"/>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6990771" y="4115153"/>
            <a:ext cx="1813448" cy="125215"/>
          </a:xfrm>
          <a:prstGeom prst="rect">
            <a:avLst/>
          </a:prstGeom>
        </p:spPr>
        <p:txBody>
          <a:bodyPr lIns="0" tIns="0" rIns="0" bIns="0" anchor="t"/>
          <a:lstStyle>
            <a:defPPr>
              <a:defRPr lang="zh-CN"/>
            </a:defPPr>
            <a:lvl1pPr>
              <a:spcBef>
                <a:spcPct val="0"/>
              </a:spcBef>
              <a:defRPr b="1" cap="all">
                <a:solidFill>
                  <a:schemeClr val="accent5"/>
                </a:solidFill>
                <a:latin typeface="微软雅黑" pitchFamily="34" charset="-122"/>
                <a:ea typeface="微软雅黑" pitchFamily="34" charset="-122"/>
                <a:cs typeface="+mj-cs"/>
              </a:defRPr>
            </a:lvl1pPr>
          </a:lstStyle>
          <a:p>
            <a:r>
              <a:rPr lang="zh-CN" altLang="en-US" sz="800" dirty="0">
                <a:solidFill>
                  <a:schemeClr val="bg1"/>
                </a:solidFill>
              </a:rPr>
              <a:t>Marketing power</a:t>
            </a:r>
            <a:endParaRPr lang="en-US" altLang="zh-CN" sz="800" dirty="0">
              <a:solidFill>
                <a:schemeClr val="bg1"/>
              </a:solidFill>
            </a:endParaRPr>
          </a:p>
        </p:txBody>
      </p:sp>
      <p:sp>
        <p:nvSpPr>
          <p:cNvPr id="38" name="KSO_Shape"/>
          <p:cNvSpPr>
            <a:spLocks/>
          </p:cNvSpPr>
          <p:nvPr/>
        </p:nvSpPr>
        <p:spPr bwMode="auto">
          <a:xfrm>
            <a:off x="264319" y="199473"/>
            <a:ext cx="279778" cy="19211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1350163375"/>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a14="http://schemas.microsoft.com/office/drawing/2010/main"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1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2" dur="1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600"/>
                            </p:stCondLst>
                            <p:childTnLst>
                              <p:par>
                                <p:cTn id="14" presetID="2" presetClass="entr" presetSubtype="2"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1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7" dur="1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700"/>
                            </p:stCondLst>
                            <p:childTnLst>
                              <p:par>
                                <p:cTn id="19" presetID="2" presetClass="entr" presetSubtype="2"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1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22" dur="1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800"/>
                            </p:stCondLst>
                            <p:childTnLst>
                              <p:par>
                                <p:cTn id="24" presetID="22" presetClass="entr" presetSubtype="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1300"/>
                            </p:stCondLst>
                            <p:childTnLst>
                              <p:par>
                                <p:cTn id="52" presetID="22" presetClass="entr" presetSubtype="8"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350"/>
                                        <p:tgtEl>
                                          <p:spTgt spid="11"/>
                                        </p:tgtEl>
                                      </p:cBhvr>
                                    </p:animEffect>
                                  </p:childTnLst>
                                </p:cTn>
                              </p:par>
                            </p:childTnLst>
                          </p:cTn>
                        </p:par>
                        <p:par>
                          <p:cTn id="55" fill="hold">
                            <p:stCondLst>
                              <p:cond delay="1650"/>
                            </p:stCondLst>
                            <p:childTnLst>
                              <p:par>
                                <p:cTn id="56" presetID="2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350"/>
                                        <p:tgtEl>
                                          <p:spTgt spid="14"/>
                                        </p:tgtEl>
                                      </p:cBhvr>
                                    </p:animEffect>
                                  </p:childTnLst>
                                </p:cTn>
                              </p:par>
                            </p:childTnLst>
                          </p:cTn>
                        </p:par>
                        <p:par>
                          <p:cTn id="59" fill="hold">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350"/>
                                        <p:tgtEl>
                                          <p:spTgt spid="17"/>
                                        </p:tgtEl>
                                      </p:cBhvr>
                                    </p:animEffect>
                                  </p:childTnLst>
                                </p:cTn>
                              </p:par>
                            </p:childTnLst>
                          </p:cTn>
                        </p:par>
                        <p:par>
                          <p:cTn id="63" fill="hold">
                            <p:stCondLst>
                              <p:cond delay="2350"/>
                            </p:stCondLst>
                            <p:childTnLst>
                              <p:par>
                                <p:cTn id="64" presetID="22" presetClass="entr" presetSubtype="8"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left)">
                                      <p:cBhvr>
                                        <p:cTn id="66" dur="350"/>
                                        <p:tgtEl>
                                          <p:spTgt spid="20"/>
                                        </p:tgtEl>
                                      </p:cBhvr>
                                    </p:animEffect>
                                  </p:childTnLst>
                                </p:cTn>
                              </p:par>
                            </p:childTnLst>
                          </p:cTn>
                        </p:par>
                        <p:par>
                          <p:cTn id="67" fill="hold">
                            <p:stCondLst>
                              <p:cond delay="2700"/>
                            </p:stCondLst>
                            <p:childTnLst>
                              <p:par>
                                <p:cTn id="68" presetID="10"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500"/>
                                        <p:tgtEl>
                                          <p:spTgt spid="8"/>
                                        </p:tgtEl>
                                      </p:cBhvr>
                                    </p:animEffect>
                                  </p:childTnLst>
                                </p:cTn>
                              </p:par>
                            </p:childTnLst>
                          </p:cTn>
                        </p:par>
                        <p:par>
                          <p:cTn id="71" fill="hold">
                            <p:stCondLst>
                              <p:cond delay="3200"/>
                            </p:stCondLst>
                            <p:childTnLst>
                              <p:par>
                                <p:cTn id="72" presetID="2" presetClass="entr" presetSubtype="2" fill="hold" grpId="0" nodeType="afterEffect">
                                  <p:stCondLst>
                                    <p:cond delay="0"/>
                                  </p:stCondLst>
                                  <p:childTnLst>
                                    <p:set>
                                      <p:cBhvr>
                                        <p:cTn id="73" dur="1" fill="hold">
                                          <p:stCondLst>
                                            <p:cond delay="0"/>
                                          </p:stCondLst>
                                        </p:cTn>
                                        <p:tgtEl>
                                          <p:spTgt spid="23">
                                            <p:txEl>
                                              <p:pRg st="0" end="0"/>
                                            </p:txEl>
                                          </p:spTgt>
                                        </p:tgtEl>
                                        <p:attrNameLst>
                                          <p:attrName>style.visibility</p:attrName>
                                        </p:attrNameLst>
                                      </p:cBhvr>
                                      <p:to>
                                        <p:strVal val="visible"/>
                                      </p:to>
                                    </p:set>
                                    <p:anim calcmode="lin" valueType="num">
                                      <p:cBhvr additive="base">
                                        <p:cTn id="74" dur="1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75" dur="1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76" fill="hold">
                            <p:stCondLst>
                              <p:cond delay="3300"/>
                            </p:stCondLst>
                            <p:childTnLst>
                              <p:par>
                                <p:cTn id="77" presetID="2" presetClass="entr" presetSubtype="2" fill="hold" grpId="0" nodeType="afterEffect">
                                  <p:stCondLst>
                                    <p:cond delay="0"/>
                                  </p:stCondLst>
                                  <p:childTnLst>
                                    <p:set>
                                      <p:cBhvr>
                                        <p:cTn id="78" dur="1" fill="hold">
                                          <p:stCondLst>
                                            <p:cond delay="0"/>
                                          </p:stCondLst>
                                        </p:cTn>
                                        <p:tgtEl>
                                          <p:spTgt spid="22">
                                            <p:txEl>
                                              <p:pRg st="0" end="0"/>
                                            </p:txEl>
                                          </p:spTgt>
                                        </p:tgtEl>
                                        <p:attrNameLst>
                                          <p:attrName>style.visibility</p:attrName>
                                        </p:attrNameLst>
                                      </p:cBhvr>
                                      <p:to>
                                        <p:strVal val="visible"/>
                                      </p:to>
                                    </p:set>
                                    <p:anim calcmode="lin" valueType="num">
                                      <p:cBhvr additive="base">
                                        <p:cTn id="79" dur="1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80" dur="1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81" fill="hold">
                            <p:stCondLst>
                              <p:cond delay="3400"/>
                            </p:stCondLst>
                            <p:childTnLst>
                              <p:par>
                                <p:cTn id="82" presetID="2" presetClass="entr" presetSubtype="2" fill="hold" grpId="0" nodeType="afterEffect">
                                  <p:stCondLst>
                                    <p:cond delay="0"/>
                                  </p:stCondLst>
                                  <p:childTnLst>
                                    <p:set>
                                      <p:cBhvr>
                                        <p:cTn id="83" dur="1" fill="hold">
                                          <p:stCondLst>
                                            <p:cond delay="0"/>
                                          </p:stCondLst>
                                        </p:cTn>
                                        <p:tgtEl>
                                          <p:spTgt spid="24">
                                            <p:txEl>
                                              <p:pRg st="0" end="0"/>
                                            </p:txEl>
                                          </p:spTgt>
                                        </p:tgtEl>
                                        <p:attrNameLst>
                                          <p:attrName>style.visibility</p:attrName>
                                        </p:attrNameLst>
                                      </p:cBhvr>
                                      <p:to>
                                        <p:strVal val="visible"/>
                                      </p:to>
                                    </p:set>
                                    <p:anim calcmode="lin" valueType="num">
                                      <p:cBhvr additive="base">
                                        <p:cTn id="84" dur="1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85" dur="1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86" fill="hold">
                            <p:stCondLst>
                              <p:cond delay="3500"/>
                            </p:stCondLst>
                            <p:childTnLst>
                              <p:par>
                                <p:cTn id="87" presetID="22" presetClass="entr" presetSubtype="8" fill="hold" grpId="0" nodeType="after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wipe(left)">
                                      <p:cBhvr>
                                        <p:cTn id="89" dur="500"/>
                                        <p:tgtEl>
                                          <p:spTgt spid="2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wipe(left)">
                                      <p:cBhvr>
                                        <p:cTn id="92" dur="500"/>
                                        <p:tgtEl>
                                          <p:spTgt spid="28"/>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left)">
                                      <p:cBhvr>
                                        <p:cTn id="98" dur="500"/>
                                        <p:tgtEl>
                                          <p:spTgt spid="34"/>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left)">
                                      <p:cBhvr>
                                        <p:cTn id="101" dur="500"/>
                                        <p:tgtEl>
                                          <p:spTgt spid="37"/>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wipe(left)">
                                      <p:cBhvr>
                                        <p:cTn id="104" dur="500"/>
                                        <p:tgtEl>
                                          <p:spTgt spid="26"/>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wipe(left)">
                                      <p:cBhvr>
                                        <p:cTn id="107" dur="500"/>
                                        <p:tgtEl>
                                          <p:spTgt spid="29"/>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wipe(left)">
                                      <p:cBhvr>
                                        <p:cTn id="110" dur="500"/>
                                        <p:tgtEl>
                                          <p:spTgt spid="32"/>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par>
                          <p:cTn id="114" fill="hold">
                            <p:stCondLst>
                              <p:cond delay="4000"/>
                            </p:stCondLst>
                            <p:childTnLst>
                              <p:par>
                                <p:cTn id="115" presetID="2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wipe(left)">
                                      <p:cBhvr>
                                        <p:cTn id="117" dur="350"/>
                                        <p:tgtEl>
                                          <p:spTgt spid="27"/>
                                        </p:tgtEl>
                                      </p:cBhvr>
                                    </p:animEffect>
                                  </p:childTnLst>
                                </p:cTn>
                              </p:par>
                            </p:childTnLst>
                          </p:cTn>
                        </p:par>
                        <p:par>
                          <p:cTn id="118" fill="hold">
                            <p:stCondLst>
                              <p:cond delay="4350"/>
                            </p:stCondLst>
                            <p:childTnLst>
                              <p:par>
                                <p:cTn id="119" presetID="22" presetClass="entr" presetSubtype="8"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left)">
                                      <p:cBhvr>
                                        <p:cTn id="121" dur="350"/>
                                        <p:tgtEl>
                                          <p:spTgt spid="30"/>
                                        </p:tgtEl>
                                      </p:cBhvr>
                                    </p:animEffect>
                                  </p:childTnLst>
                                </p:cTn>
                              </p:par>
                            </p:childTnLst>
                          </p:cTn>
                        </p:par>
                        <p:par>
                          <p:cTn id="122" fill="hold">
                            <p:stCondLst>
                              <p:cond delay="4700"/>
                            </p:stCondLst>
                            <p:childTnLst>
                              <p:par>
                                <p:cTn id="123" presetID="22" presetClass="entr" presetSubtype="8" fill="hold" grpId="0" nodeType="afterEffect">
                                  <p:stCondLst>
                                    <p:cond delay="0"/>
                                  </p:stCondLst>
                                  <p:childTnLst>
                                    <p:set>
                                      <p:cBhvr>
                                        <p:cTn id="124" dur="1" fill="hold">
                                          <p:stCondLst>
                                            <p:cond delay="0"/>
                                          </p:stCondLst>
                                        </p:cTn>
                                        <p:tgtEl>
                                          <p:spTgt spid="33"/>
                                        </p:tgtEl>
                                        <p:attrNameLst>
                                          <p:attrName>style.visibility</p:attrName>
                                        </p:attrNameLst>
                                      </p:cBhvr>
                                      <p:to>
                                        <p:strVal val="visible"/>
                                      </p:to>
                                    </p:set>
                                    <p:animEffect transition="in" filter="wipe(left)">
                                      <p:cBhvr>
                                        <p:cTn id="125" dur="350"/>
                                        <p:tgtEl>
                                          <p:spTgt spid="33"/>
                                        </p:tgtEl>
                                      </p:cBhvr>
                                    </p:animEffect>
                                  </p:childTnLst>
                                </p:cTn>
                              </p:par>
                            </p:childTnLst>
                          </p:cTn>
                        </p:par>
                        <p:par>
                          <p:cTn id="126" fill="hold">
                            <p:stCondLst>
                              <p:cond delay="5050"/>
                            </p:stCondLst>
                            <p:childTnLst>
                              <p:par>
                                <p:cTn id="127" presetID="22" presetClass="entr" presetSubtype="8" fill="hold" grpId="0" nodeType="afterEffect">
                                  <p:stCondLst>
                                    <p:cond delay="0"/>
                                  </p:stCondLst>
                                  <p:childTnLst>
                                    <p:set>
                                      <p:cBhvr>
                                        <p:cTn id="128" dur="1" fill="hold">
                                          <p:stCondLst>
                                            <p:cond delay="0"/>
                                          </p:stCondLst>
                                        </p:cTn>
                                        <p:tgtEl>
                                          <p:spTgt spid="36"/>
                                        </p:tgtEl>
                                        <p:attrNameLst>
                                          <p:attrName>style.visibility</p:attrName>
                                        </p:attrNameLst>
                                      </p:cBhvr>
                                      <p:to>
                                        <p:strVal val="visible"/>
                                      </p:to>
                                    </p:set>
                                    <p:animEffect transition="in" filter="wipe(left)">
                                      <p:cBhvr>
                                        <p:cTn id="129" dur="3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P spid="5" grpId="0" build="p"/>
      <p:bldP spid="6" grpId="0" build="p"/>
      <p:bldP spid="8" grpId="0" animBg="1"/>
      <p:bldP spid="9" grpId="0"/>
      <p:bldP spid="10" grpId="0" animBg="1"/>
      <p:bldP spid="11" grpId="0" animBg="1"/>
      <p:bldP spid="12" grpId="0"/>
      <p:bldP spid="13" grpId="0" animBg="1"/>
      <p:bldP spid="14" grpId="0" animBg="1"/>
      <p:bldP spid="15" grpId="0"/>
      <p:bldP spid="16" grpId="0" animBg="1"/>
      <p:bldP spid="17" grpId="0" animBg="1"/>
      <p:bldP spid="18" grpId="0"/>
      <p:bldP spid="19" grpId="0" animBg="1"/>
      <p:bldP spid="20" grpId="0" animBg="1"/>
      <p:bldP spid="21" grpId="0"/>
      <p:bldP spid="22" grpId="0" build="p"/>
      <p:bldP spid="23" grpId="0" build="p"/>
      <p:bldP spid="24" grpId="0" build="p"/>
      <p:bldP spid="25" grpId="0"/>
      <p:bldP spid="26" grpId="0" animBg="1"/>
      <p:bldP spid="27" grpId="0" animBg="1"/>
      <p:bldP spid="28" grpId="0"/>
      <p:bldP spid="29" grpId="0" animBg="1"/>
      <p:bldP spid="30" grpId="0" animBg="1"/>
      <p:bldP spid="31" grpId="0"/>
      <p:bldP spid="32" grpId="0" animBg="1"/>
      <p:bldP spid="33" grpId="0" animBg="1"/>
      <p:bldP spid="34" grpId="0"/>
      <p:bldP spid="35" grpId="0" animBg="1"/>
      <p:bldP spid="36" grpId="0" animBg="1"/>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606007" y="123478"/>
            <a:ext cx="4578917" cy="277143"/>
          </a:xfrm>
        </p:spPr>
        <p:txBody>
          <a:bodyPr/>
          <a:lstStyle/>
          <a:p>
            <a:r>
              <a:rPr lang="zh-CN" altLang="en-US" dirty="0"/>
              <a:t>Main personnel composition</a:t>
            </a:r>
          </a:p>
        </p:txBody>
      </p:sp>
      <p:grpSp>
        <p:nvGrpSpPr>
          <p:cNvPr id="12" name="组合 11"/>
          <p:cNvGrpSpPr/>
          <p:nvPr/>
        </p:nvGrpSpPr>
        <p:grpSpPr>
          <a:xfrm>
            <a:off x="834850" y="3269662"/>
            <a:ext cx="1418020" cy="378346"/>
            <a:chOff x="1280133" y="2641600"/>
            <a:chExt cx="1773057" cy="473075"/>
          </a:xfrm>
        </p:grpSpPr>
        <p:sp>
          <p:nvSpPr>
            <p:cNvPr id="13" name="圆角矩形 12"/>
            <p:cNvSpPr/>
            <p:nvPr/>
          </p:nvSpPr>
          <p:spPr>
            <a:xfrm>
              <a:off x="1280133" y="2641600"/>
              <a:ext cx="1773057" cy="38834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1674115" y="2728049"/>
              <a:ext cx="985093" cy="23090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200" dirty="0"/>
                <a:t>Title</a:t>
              </a:r>
            </a:p>
          </p:txBody>
        </p:sp>
        <p:sp>
          <p:nvSpPr>
            <p:cNvPr id="15" name="等腰三角形 14"/>
            <p:cNvSpPr/>
            <p:nvPr/>
          </p:nvSpPr>
          <p:spPr>
            <a:xfrm flipV="1">
              <a:off x="2057344" y="2975421"/>
              <a:ext cx="218634" cy="13925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823780" y="3761561"/>
            <a:ext cx="1440160" cy="615553"/>
          </a:xfrm>
          <a:prstGeom prst="rect">
            <a:avLst/>
          </a:prstGeom>
          <a:noFill/>
        </p:spPr>
        <p:txBody>
          <a:bodyPr wrap="square" lIns="0" tIns="0" rIns="0" bIns="0" rtlCol="0">
            <a:spAutoFit/>
          </a:bodyPr>
          <a:lstStyle/>
          <a:p>
            <a:pPr algn="just">
              <a:lnSpc>
                <a:spcPts val="1200"/>
              </a:lnSpc>
            </a:pPr>
            <a:r>
              <a:rPr lang="zh-CN" altLang="en-US" sz="900" dirty="0">
                <a:solidFill>
                  <a:schemeClr val="tx1">
                    <a:lumMod val="75000"/>
                    <a:lumOff val="25000"/>
                  </a:schemeClr>
                </a:solidFill>
                <a:latin typeface="微软雅黑" pitchFamily="34" charset="-122"/>
                <a:ea typeface="微软雅黑" pitchFamily="34" charset="-122"/>
              </a:rPr>
              <a:t>Click to enter a brief introduction of text, text content needs to be summarized and refined, do not need extra text decoration, concise description of the content of the section</a:t>
            </a:r>
            <a:r>
              <a:rPr lang="en-US" altLang="zh-CN" sz="900" dirty="0">
                <a:solidFill>
                  <a:schemeClr val="tx1">
                    <a:lumMod val="75000"/>
                    <a:lumOff val="25000"/>
                  </a:schemeClr>
                </a:solidFill>
                <a:latin typeface="微软雅黑" pitchFamily="34" charset="-122"/>
                <a:ea typeface="微软雅黑" pitchFamily="34" charset="-122"/>
              </a:rPr>
              <a:t>......</a:t>
            </a:r>
            <a:r>
              <a:rPr lang="zh-CN" altLang="en-US" sz="900" dirty="0">
                <a:solidFill>
                  <a:schemeClr val="tx1">
                    <a:lumMod val="75000"/>
                    <a:lumOff val="25000"/>
                  </a:schemeClr>
                </a:solidFill>
                <a:latin typeface="微软雅黑" pitchFamily="34" charset="-122"/>
                <a:ea typeface="微软雅黑" pitchFamily="34" charset="-122"/>
              </a:rPr>
              <a:t>。</a:t>
            </a:r>
            <a:endParaRPr lang="en-US" altLang="zh-CN" sz="900" dirty="0">
              <a:solidFill>
                <a:schemeClr val="tx1">
                  <a:lumMod val="75000"/>
                  <a:lumOff val="25000"/>
                </a:schemeClr>
              </a:solidFill>
              <a:latin typeface="微软雅黑" pitchFamily="34" charset="-122"/>
              <a:ea typeface="微软雅黑" pitchFamily="34" charset="-122"/>
            </a:endParaRPr>
          </a:p>
        </p:txBody>
      </p:sp>
      <p:grpSp>
        <p:nvGrpSpPr>
          <p:cNvPr id="43" name="组合 42"/>
          <p:cNvGrpSpPr/>
          <p:nvPr/>
        </p:nvGrpSpPr>
        <p:grpSpPr>
          <a:xfrm>
            <a:off x="2852342" y="3269662"/>
            <a:ext cx="1418020" cy="378346"/>
            <a:chOff x="1280133" y="2641600"/>
            <a:chExt cx="1773057" cy="473075"/>
          </a:xfrm>
        </p:grpSpPr>
        <p:sp>
          <p:nvSpPr>
            <p:cNvPr id="46" name="圆角矩形 45"/>
            <p:cNvSpPr/>
            <p:nvPr/>
          </p:nvSpPr>
          <p:spPr>
            <a:xfrm>
              <a:off x="1280133" y="2641600"/>
              <a:ext cx="1773057" cy="38834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1674115" y="2728049"/>
              <a:ext cx="985093" cy="23090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200" dirty="0"/>
                <a:t>Title</a:t>
              </a:r>
            </a:p>
          </p:txBody>
        </p:sp>
        <p:sp>
          <p:nvSpPr>
            <p:cNvPr id="48" name="等腰三角形 47"/>
            <p:cNvSpPr/>
            <p:nvPr/>
          </p:nvSpPr>
          <p:spPr>
            <a:xfrm flipV="1">
              <a:off x="2057344" y="2975421"/>
              <a:ext cx="218634" cy="13925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椭圆 8"/>
          <p:cNvSpPr/>
          <p:nvPr/>
        </p:nvSpPr>
        <p:spPr>
          <a:xfrm>
            <a:off x="2852342"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44"/>
          <p:cNvSpPr txBox="1"/>
          <p:nvPr/>
        </p:nvSpPr>
        <p:spPr>
          <a:xfrm>
            <a:off x="2841272" y="3761561"/>
            <a:ext cx="1440160" cy="615553"/>
          </a:xfrm>
          <a:prstGeom prst="rect">
            <a:avLst/>
          </a:prstGeom>
          <a:noFill/>
        </p:spPr>
        <p:txBody>
          <a:bodyPr wrap="square" lIns="0" tIns="0" rIns="0" bIns="0" rtlCol="0">
            <a:spAutoFit/>
          </a:bodyPr>
          <a:lstStyle/>
          <a:p>
            <a:pPr algn="just">
              <a:lnSpc>
                <a:spcPts val="1200"/>
              </a:lnSpc>
            </a:pPr>
            <a:r>
              <a:rPr lang="zh-CN" altLang="en-US" sz="900" dirty="0">
                <a:solidFill>
                  <a:schemeClr val="tx1">
                    <a:lumMod val="75000"/>
                    <a:lumOff val="25000"/>
                  </a:schemeClr>
                </a:solidFill>
                <a:latin typeface="微软雅黑" pitchFamily="34" charset="-122"/>
                <a:ea typeface="微软雅黑" pitchFamily="34" charset="-122"/>
              </a:rPr>
              <a:t>Click to enter a brief introduction of text, text content needs to be summarized and refined, do not need extra text decoration, concise description of the content of the section</a:t>
            </a:r>
            <a:r>
              <a:rPr lang="en-US" altLang="zh-CN" sz="900" dirty="0">
                <a:solidFill>
                  <a:schemeClr val="tx1">
                    <a:lumMod val="75000"/>
                    <a:lumOff val="25000"/>
                  </a:schemeClr>
                </a:solidFill>
                <a:latin typeface="微软雅黑" pitchFamily="34" charset="-122"/>
                <a:ea typeface="微软雅黑" pitchFamily="34" charset="-122"/>
              </a:rPr>
              <a:t>......</a:t>
            </a:r>
            <a:r>
              <a:rPr lang="zh-CN" altLang="en-US" sz="900" dirty="0">
                <a:solidFill>
                  <a:schemeClr val="tx1">
                    <a:lumMod val="75000"/>
                    <a:lumOff val="25000"/>
                  </a:schemeClr>
                </a:solidFill>
                <a:latin typeface="微软雅黑" pitchFamily="34" charset="-122"/>
                <a:ea typeface="微软雅黑" pitchFamily="34" charset="-122"/>
              </a:rPr>
              <a:t>。</a:t>
            </a:r>
            <a:endParaRPr lang="en-US" altLang="zh-CN" sz="900" dirty="0">
              <a:solidFill>
                <a:schemeClr val="tx1">
                  <a:lumMod val="75000"/>
                  <a:lumOff val="25000"/>
                </a:schemeClr>
              </a:solidFill>
              <a:latin typeface="微软雅黑" pitchFamily="34" charset="-122"/>
              <a:ea typeface="微软雅黑" pitchFamily="34" charset="-122"/>
            </a:endParaRPr>
          </a:p>
        </p:txBody>
      </p:sp>
      <p:grpSp>
        <p:nvGrpSpPr>
          <p:cNvPr id="50" name="组合 49"/>
          <p:cNvGrpSpPr/>
          <p:nvPr/>
        </p:nvGrpSpPr>
        <p:grpSpPr>
          <a:xfrm>
            <a:off x="4869834" y="3269662"/>
            <a:ext cx="1418020" cy="378346"/>
            <a:chOff x="1280133" y="2641600"/>
            <a:chExt cx="1773057" cy="473075"/>
          </a:xfrm>
        </p:grpSpPr>
        <p:sp>
          <p:nvSpPr>
            <p:cNvPr id="53" name="圆角矩形 52"/>
            <p:cNvSpPr/>
            <p:nvPr/>
          </p:nvSpPr>
          <p:spPr>
            <a:xfrm>
              <a:off x="1280133" y="2641600"/>
              <a:ext cx="1773057" cy="38834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53"/>
            <p:cNvSpPr txBox="1"/>
            <p:nvPr/>
          </p:nvSpPr>
          <p:spPr>
            <a:xfrm>
              <a:off x="1674115" y="2728049"/>
              <a:ext cx="985093" cy="23090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200" dirty="0"/>
                <a:t>Title</a:t>
              </a:r>
            </a:p>
          </p:txBody>
        </p:sp>
        <p:sp>
          <p:nvSpPr>
            <p:cNvPr id="55" name="等腰三角形 54"/>
            <p:cNvSpPr/>
            <p:nvPr/>
          </p:nvSpPr>
          <p:spPr>
            <a:xfrm flipV="1">
              <a:off x="2057344" y="2975421"/>
              <a:ext cx="218634" cy="13925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椭圆 8"/>
          <p:cNvSpPr/>
          <p:nvPr/>
        </p:nvSpPr>
        <p:spPr>
          <a:xfrm>
            <a:off x="4869834"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5">
              <a:extLst>
                <a:ext uri="{28A0092B-C50C-407E-A947-70E740481C1C}">
                  <a14:useLocalDpi xmlns:a14="http://schemas.microsoft.com/office/drawing/2010/main" val="0"/>
                </a:ext>
              </a:extLst>
            </a:blip>
            <a:srcRect/>
            <a:stretch>
              <a:fillRect l="-31078" t="-4941" r="-37334" b="-11081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TextBox 51"/>
          <p:cNvSpPr txBox="1"/>
          <p:nvPr/>
        </p:nvSpPr>
        <p:spPr>
          <a:xfrm>
            <a:off x="4858764" y="3761561"/>
            <a:ext cx="1440160" cy="615553"/>
          </a:xfrm>
          <a:prstGeom prst="rect">
            <a:avLst/>
          </a:prstGeom>
          <a:noFill/>
        </p:spPr>
        <p:txBody>
          <a:bodyPr wrap="square" lIns="0" tIns="0" rIns="0" bIns="0" rtlCol="0">
            <a:spAutoFit/>
          </a:bodyPr>
          <a:lstStyle/>
          <a:p>
            <a:pPr algn="just">
              <a:lnSpc>
                <a:spcPts val="1200"/>
              </a:lnSpc>
            </a:pPr>
            <a:r>
              <a:rPr lang="zh-CN" altLang="en-US" sz="900" dirty="0">
                <a:solidFill>
                  <a:schemeClr val="tx1">
                    <a:lumMod val="75000"/>
                    <a:lumOff val="25000"/>
                  </a:schemeClr>
                </a:solidFill>
                <a:latin typeface="微软雅黑" pitchFamily="34" charset="-122"/>
                <a:ea typeface="微软雅黑" pitchFamily="34" charset="-122"/>
              </a:rPr>
              <a:t>Click to enter a brief introduction of text, text content needs to be summarized and refined, do not need extra text decoration, concise description of the content of the section</a:t>
            </a:r>
            <a:r>
              <a:rPr lang="en-US" altLang="zh-CN" sz="900" dirty="0">
                <a:solidFill>
                  <a:schemeClr val="tx1">
                    <a:lumMod val="75000"/>
                    <a:lumOff val="25000"/>
                  </a:schemeClr>
                </a:solidFill>
                <a:latin typeface="微软雅黑" pitchFamily="34" charset="-122"/>
                <a:ea typeface="微软雅黑" pitchFamily="34" charset="-122"/>
              </a:rPr>
              <a:t>......</a:t>
            </a:r>
            <a:r>
              <a:rPr lang="zh-CN" altLang="en-US" sz="900" dirty="0">
                <a:solidFill>
                  <a:schemeClr val="tx1">
                    <a:lumMod val="75000"/>
                    <a:lumOff val="25000"/>
                  </a:schemeClr>
                </a:solidFill>
                <a:latin typeface="微软雅黑" pitchFamily="34" charset="-122"/>
                <a:ea typeface="微软雅黑" pitchFamily="34" charset="-122"/>
              </a:rPr>
              <a:t>。</a:t>
            </a:r>
            <a:endParaRPr lang="en-US" altLang="zh-CN" sz="900" dirty="0">
              <a:solidFill>
                <a:schemeClr val="tx1">
                  <a:lumMod val="75000"/>
                  <a:lumOff val="25000"/>
                </a:schemeClr>
              </a:solidFill>
              <a:latin typeface="微软雅黑" pitchFamily="34" charset="-122"/>
              <a:ea typeface="微软雅黑" pitchFamily="34" charset="-122"/>
            </a:endParaRPr>
          </a:p>
        </p:txBody>
      </p:sp>
      <p:grpSp>
        <p:nvGrpSpPr>
          <p:cNvPr id="57" name="组合 56"/>
          <p:cNvGrpSpPr/>
          <p:nvPr/>
        </p:nvGrpSpPr>
        <p:grpSpPr>
          <a:xfrm>
            <a:off x="6887326" y="3269662"/>
            <a:ext cx="1418020" cy="378346"/>
            <a:chOff x="1280133" y="2641600"/>
            <a:chExt cx="1773057" cy="473075"/>
          </a:xfrm>
        </p:grpSpPr>
        <p:sp>
          <p:nvSpPr>
            <p:cNvPr id="60" name="圆角矩形 59"/>
            <p:cNvSpPr/>
            <p:nvPr/>
          </p:nvSpPr>
          <p:spPr>
            <a:xfrm>
              <a:off x="1280133" y="2641600"/>
              <a:ext cx="1773057" cy="38834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p:cNvSpPr txBox="1"/>
            <p:nvPr/>
          </p:nvSpPr>
          <p:spPr>
            <a:xfrm>
              <a:off x="1674115" y="2728049"/>
              <a:ext cx="985093" cy="23090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200" dirty="0"/>
                <a:t>Title</a:t>
              </a:r>
            </a:p>
          </p:txBody>
        </p:sp>
        <p:sp>
          <p:nvSpPr>
            <p:cNvPr id="62" name="等腰三角形 61"/>
            <p:cNvSpPr/>
            <p:nvPr/>
          </p:nvSpPr>
          <p:spPr>
            <a:xfrm flipV="1">
              <a:off x="2057344" y="2975421"/>
              <a:ext cx="218634" cy="13925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8" name="椭圆 8"/>
          <p:cNvSpPr/>
          <p:nvPr/>
        </p:nvSpPr>
        <p:spPr>
          <a:xfrm>
            <a:off x="6887326"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6" cstate="print">
              <a:extLst>
                <a:ext uri="{28A0092B-C50C-407E-A947-70E740481C1C}">
                  <a14:useLocalDpi xmlns:a14="http://schemas.microsoft.com/office/drawing/2010/main" val="0"/>
                </a:ext>
              </a:extLst>
            </a:blip>
            <a:srcRect/>
            <a:stretch>
              <a:fillRect l="-99536" r="-12446" b="-3883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TextBox 58"/>
          <p:cNvSpPr txBox="1"/>
          <p:nvPr/>
        </p:nvSpPr>
        <p:spPr>
          <a:xfrm>
            <a:off x="6876256" y="3761561"/>
            <a:ext cx="1440160" cy="615553"/>
          </a:xfrm>
          <a:prstGeom prst="rect">
            <a:avLst/>
          </a:prstGeom>
          <a:noFill/>
        </p:spPr>
        <p:txBody>
          <a:bodyPr wrap="square" lIns="0" tIns="0" rIns="0" bIns="0" rtlCol="0">
            <a:spAutoFit/>
          </a:bodyPr>
          <a:lstStyle/>
          <a:p>
            <a:pPr algn="just">
              <a:lnSpc>
                <a:spcPts val="1200"/>
              </a:lnSpc>
            </a:pPr>
            <a:r>
              <a:rPr lang="zh-CN" altLang="en-US" sz="900" dirty="0">
                <a:solidFill>
                  <a:schemeClr val="tx1">
                    <a:lumMod val="75000"/>
                    <a:lumOff val="25000"/>
                  </a:schemeClr>
                </a:solidFill>
                <a:latin typeface="微软雅黑" pitchFamily="34" charset="-122"/>
                <a:ea typeface="微软雅黑" pitchFamily="34" charset="-122"/>
              </a:rPr>
              <a:t>Click to enter a brief introduction of text, text content needs to be summarized and refined, do not need extra text decoration, concise description of the content of the section</a:t>
            </a:r>
            <a:r>
              <a:rPr lang="en-US" altLang="zh-CN" sz="900" dirty="0">
                <a:solidFill>
                  <a:schemeClr val="tx1">
                    <a:lumMod val="75000"/>
                    <a:lumOff val="25000"/>
                  </a:schemeClr>
                </a:solidFill>
                <a:latin typeface="微软雅黑" pitchFamily="34" charset="-122"/>
                <a:ea typeface="微软雅黑" pitchFamily="34" charset="-122"/>
              </a:rPr>
              <a:t>......</a:t>
            </a:r>
            <a:r>
              <a:rPr lang="zh-CN" altLang="en-US" sz="900" dirty="0">
                <a:solidFill>
                  <a:schemeClr val="tx1">
                    <a:lumMod val="75000"/>
                    <a:lumOff val="25000"/>
                  </a:schemeClr>
                </a:solidFill>
                <a:latin typeface="微软雅黑" pitchFamily="34" charset="-122"/>
                <a:ea typeface="微软雅黑" pitchFamily="34" charset="-122"/>
              </a:rPr>
              <a:t>。</a:t>
            </a:r>
            <a:endParaRPr lang="en-US" altLang="zh-CN" sz="900" dirty="0">
              <a:solidFill>
                <a:schemeClr val="tx1">
                  <a:lumMod val="75000"/>
                  <a:lumOff val="25000"/>
                </a:schemeClr>
              </a:solidFill>
              <a:latin typeface="微软雅黑" pitchFamily="34" charset="-122"/>
              <a:ea typeface="微软雅黑" pitchFamily="34" charset="-122"/>
            </a:endParaRPr>
          </a:p>
        </p:txBody>
      </p:sp>
      <p:sp>
        <p:nvSpPr>
          <p:cNvPr id="63"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8"/>
          <p:cNvSpPr/>
          <p:nvPr/>
        </p:nvSpPr>
        <p:spPr>
          <a:xfrm>
            <a:off x="2782280"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8"/>
          <p:cNvSpPr/>
          <p:nvPr/>
        </p:nvSpPr>
        <p:spPr>
          <a:xfrm>
            <a:off x="4799772"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8"/>
          <p:cNvSpPr/>
          <p:nvPr/>
        </p:nvSpPr>
        <p:spPr>
          <a:xfrm>
            <a:off x="6817263"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a:spLocks noChangeArrowheads="1"/>
          </p:cNvSpPr>
          <p:nvPr/>
        </p:nvSpPr>
        <p:spPr bwMode="auto">
          <a:xfrm>
            <a:off x="1030899" y="2836176"/>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itchFamily="34" charset="-122"/>
                <a:ea typeface="微软雅黑" pitchFamily="34" charset="-122"/>
                <a:cs typeface="+mj-cs"/>
              </a:rPr>
              <a:t>Name</a:t>
            </a:r>
            <a:endParaRPr lang="en-US" altLang="zh-CN" sz="1600" b="1" cap="all" dirty="0">
              <a:latin typeface="微软雅黑" pitchFamily="34" charset="-122"/>
              <a:ea typeface="微软雅黑" pitchFamily="34" charset="-122"/>
              <a:cs typeface="+mj-cs"/>
            </a:endParaRPr>
          </a:p>
        </p:txBody>
      </p:sp>
      <p:sp>
        <p:nvSpPr>
          <p:cNvPr id="33" name="矩形 32"/>
          <p:cNvSpPr>
            <a:spLocks noChangeArrowheads="1"/>
          </p:cNvSpPr>
          <p:nvPr/>
        </p:nvSpPr>
        <p:spPr bwMode="auto">
          <a:xfrm>
            <a:off x="3048391" y="2836176"/>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itchFamily="34" charset="-122"/>
                <a:ea typeface="微软雅黑" pitchFamily="34" charset="-122"/>
                <a:cs typeface="+mj-cs"/>
              </a:rPr>
              <a:t>Name</a:t>
            </a:r>
            <a:endParaRPr lang="en-US" altLang="zh-CN" sz="1600" b="1" cap="all" dirty="0">
              <a:latin typeface="微软雅黑" pitchFamily="34" charset="-122"/>
              <a:ea typeface="微软雅黑" pitchFamily="34" charset="-122"/>
              <a:cs typeface="+mj-cs"/>
            </a:endParaRPr>
          </a:p>
        </p:txBody>
      </p:sp>
      <p:sp>
        <p:nvSpPr>
          <p:cNvPr id="34" name="矩形 33"/>
          <p:cNvSpPr>
            <a:spLocks noChangeArrowheads="1"/>
          </p:cNvSpPr>
          <p:nvPr/>
        </p:nvSpPr>
        <p:spPr bwMode="auto">
          <a:xfrm>
            <a:off x="5065883" y="2836176"/>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itchFamily="34" charset="-122"/>
                <a:ea typeface="微软雅黑" pitchFamily="34" charset="-122"/>
                <a:cs typeface="+mj-cs"/>
              </a:rPr>
              <a:t>Name</a:t>
            </a:r>
            <a:endParaRPr lang="en-US" altLang="zh-CN" sz="1600" b="1" cap="all" dirty="0">
              <a:latin typeface="微软雅黑" pitchFamily="34" charset="-122"/>
              <a:ea typeface="微软雅黑" pitchFamily="34" charset="-122"/>
              <a:cs typeface="+mj-cs"/>
            </a:endParaRPr>
          </a:p>
        </p:txBody>
      </p:sp>
      <p:sp>
        <p:nvSpPr>
          <p:cNvPr id="35" name="矩形 34"/>
          <p:cNvSpPr>
            <a:spLocks noChangeArrowheads="1"/>
          </p:cNvSpPr>
          <p:nvPr/>
        </p:nvSpPr>
        <p:spPr bwMode="auto">
          <a:xfrm>
            <a:off x="7083375" y="2836176"/>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itchFamily="34" charset="-122"/>
                <a:ea typeface="微软雅黑" pitchFamily="34" charset="-122"/>
                <a:cs typeface="+mj-cs"/>
              </a:rPr>
              <a:t>Name</a:t>
            </a:r>
            <a:endParaRPr lang="en-US" altLang="zh-CN" sz="1600" b="1" cap="all" dirty="0">
              <a:latin typeface="微软雅黑" pitchFamily="34" charset="-122"/>
              <a:ea typeface="微软雅黑" pitchFamily="34" charset="-122"/>
              <a:cs typeface="+mj-cs"/>
            </a:endParaRPr>
          </a:p>
        </p:txBody>
      </p:sp>
      <p:sp>
        <p:nvSpPr>
          <p:cNvPr id="37" name="KSO_Shape"/>
          <p:cNvSpPr>
            <a:spLocks/>
          </p:cNvSpPr>
          <p:nvPr/>
        </p:nvSpPr>
        <p:spPr bwMode="auto">
          <a:xfrm>
            <a:off x="264319" y="199473"/>
            <a:ext cx="279778" cy="19211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1693927363"/>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a14="http://schemas.microsoft.com/office/drawing/2010/main"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500" fill="hold"/>
                                        <p:tgtEl>
                                          <p:spTgt spid="63"/>
                                        </p:tgtEl>
                                        <p:attrNameLst>
                                          <p:attrName>ppt_x</p:attrName>
                                        </p:attrNameLst>
                                      </p:cBhvr>
                                      <p:tavLst>
                                        <p:tav tm="0">
                                          <p:val>
                                            <p:strVal val="1+#ppt_w/2"/>
                                          </p:val>
                                        </p:tav>
                                        <p:tav tm="100000">
                                          <p:val>
                                            <p:strVal val="#ppt_x"/>
                                          </p:val>
                                        </p:tav>
                                      </p:tavLst>
                                    </p:anim>
                                    <p:anim calcmode="lin" valueType="num">
                                      <p:cBhvr additive="base">
                                        <p:cTn id="12" dur="500" fill="hold"/>
                                        <p:tgtEl>
                                          <p:spTgt spid="6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30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1+#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30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500" fill="hold"/>
                                        <p:tgtEl>
                                          <p:spTgt spid="65"/>
                                        </p:tgtEl>
                                        <p:attrNameLst>
                                          <p:attrName>ppt_x</p:attrName>
                                        </p:attrNameLst>
                                      </p:cBhvr>
                                      <p:tavLst>
                                        <p:tav tm="0">
                                          <p:val>
                                            <p:strVal val="1+#ppt_w/2"/>
                                          </p:val>
                                        </p:tav>
                                        <p:tav tm="100000">
                                          <p:val>
                                            <p:strVal val="#ppt_x"/>
                                          </p:val>
                                        </p:tav>
                                      </p:tavLst>
                                    </p:anim>
                                    <p:anim calcmode="lin" valueType="num">
                                      <p:cBhvr additive="base">
                                        <p:cTn id="20" dur="500" fill="hold"/>
                                        <p:tgtEl>
                                          <p:spTgt spid="6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60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1+#ppt_w/2"/>
                                          </p:val>
                                        </p:tav>
                                        <p:tav tm="100000">
                                          <p:val>
                                            <p:strVal val="#ppt_x"/>
                                          </p:val>
                                        </p:tav>
                                      </p:tavLst>
                                    </p:anim>
                                    <p:anim calcmode="lin" valueType="num">
                                      <p:cBhvr additive="base">
                                        <p:cTn id="24" dur="500" fill="hold"/>
                                        <p:tgtEl>
                                          <p:spTgt spid="5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600"/>
                                  </p:stCondLst>
                                  <p:childTnLst>
                                    <p:set>
                                      <p:cBhvr>
                                        <p:cTn id="26" dur="1" fill="hold">
                                          <p:stCondLst>
                                            <p:cond delay="0"/>
                                          </p:stCondLst>
                                        </p:cTn>
                                        <p:tgtEl>
                                          <p:spTgt spid="66"/>
                                        </p:tgtEl>
                                        <p:attrNameLst>
                                          <p:attrName>style.visibility</p:attrName>
                                        </p:attrNameLst>
                                      </p:cBhvr>
                                      <p:to>
                                        <p:strVal val="visible"/>
                                      </p:to>
                                    </p:set>
                                    <p:anim calcmode="lin" valueType="num">
                                      <p:cBhvr additive="base">
                                        <p:cTn id="27" dur="500" fill="hold"/>
                                        <p:tgtEl>
                                          <p:spTgt spid="66"/>
                                        </p:tgtEl>
                                        <p:attrNameLst>
                                          <p:attrName>ppt_x</p:attrName>
                                        </p:attrNameLst>
                                      </p:cBhvr>
                                      <p:tavLst>
                                        <p:tav tm="0">
                                          <p:val>
                                            <p:strVal val="1+#ppt_w/2"/>
                                          </p:val>
                                        </p:tav>
                                        <p:tav tm="100000">
                                          <p:val>
                                            <p:strVal val="#ppt_x"/>
                                          </p:val>
                                        </p:tav>
                                      </p:tavLst>
                                    </p:anim>
                                    <p:anim calcmode="lin" valueType="num">
                                      <p:cBhvr additive="base">
                                        <p:cTn id="28" dur="500" fill="hold"/>
                                        <p:tgtEl>
                                          <p:spTgt spid="6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900"/>
                                  </p:stCondLst>
                                  <p:childTnLst>
                                    <p:set>
                                      <p:cBhvr>
                                        <p:cTn id="30" dur="1" fill="hold">
                                          <p:stCondLst>
                                            <p:cond delay="0"/>
                                          </p:stCondLst>
                                        </p:cTn>
                                        <p:tgtEl>
                                          <p:spTgt spid="58"/>
                                        </p:tgtEl>
                                        <p:attrNameLst>
                                          <p:attrName>style.visibility</p:attrName>
                                        </p:attrNameLst>
                                      </p:cBhvr>
                                      <p:to>
                                        <p:strVal val="visible"/>
                                      </p:to>
                                    </p:set>
                                    <p:anim calcmode="lin" valueType="num">
                                      <p:cBhvr additive="base">
                                        <p:cTn id="31" dur="500" fill="hold"/>
                                        <p:tgtEl>
                                          <p:spTgt spid="58"/>
                                        </p:tgtEl>
                                        <p:attrNameLst>
                                          <p:attrName>ppt_x</p:attrName>
                                        </p:attrNameLst>
                                      </p:cBhvr>
                                      <p:tavLst>
                                        <p:tav tm="0">
                                          <p:val>
                                            <p:strVal val="1+#ppt_w/2"/>
                                          </p:val>
                                        </p:tav>
                                        <p:tav tm="100000">
                                          <p:val>
                                            <p:strVal val="#ppt_x"/>
                                          </p:val>
                                        </p:tav>
                                      </p:tavLst>
                                    </p:anim>
                                    <p:anim calcmode="lin" valueType="num">
                                      <p:cBhvr additive="base">
                                        <p:cTn id="32" dur="500" fill="hold"/>
                                        <p:tgtEl>
                                          <p:spTgt spid="58"/>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900"/>
                                  </p:stCondLst>
                                  <p:childTnLst>
                                    <p:set>
                                      <p:cBhvr>
                                        <p:cTn id="34" dur="1" fill="hold">
                                          <p:stCondLst>
                                            <p:cond delay="0"/>
                                          </p:stCondLst>
                                        </p:cTn>
                                        <p:tgtEl>
                                          <p:spTgt spid="67"/>
                                        </p:tgtEl>
                                        <p:attrNameLst>
                                          <p:attrName>style.visibility</p:attrName>
                                        </p:attrNameLst>
                                      </p:cBhvr>
                                      <p:to>
                                        <p:strVal val="visible"/>
                                      </p:to>
                                    </p:set>
                                    <p:anim calcmode="lin" valueType="num">
                                      <p:cBhvr additive="base">
                                        <p:cTn id="35" dur="500" fill="hold"/>
                                        <p:tgtEl>
                                          <p:spTgt spid="67"/>
                                        </p:tgtEl>
                                        <p:attrNameLst>
                                          <p:attrName>ppt_x</p:attrName>
                                        </p:attrNameLst>
                                      </p:cBhvr>
                                      <p:tavLst>
                                        <p:tav tm="0">
                                          <p:val>
                                            <p:strVal val="1+#ppt_w/2"/>
                                          </p:val>
                                        </p:tav>
                                        <p:tav tm="100000">
                                          <p:val>
                                            <p:strVal val="#ppt_x"/>
                                          </p:val>
                                        </p:tav>
                                      </p:tavLst>
                                    </p:anim>
                                    <p:anim calcmode="lin" valueType="num">
                                      <p:cBhvr additive="base">
                                        <p:cTn id="36" dur="500" fill="hold"/>
                                        <p:tgtEl>
                                          <p:spTgt spid="67"/>
                                        </p:tgtEl>
                                        <p:attrNameLst>
                                          <p:attrName>ppt_y</p:attrName>
                                        </p:attrNameLst>
                                      </p:cBhvr>
                                      <p:tavLst>
                                        <p:tav tm="0">
                                          <p:val>
                                            <p:strVal val="#ppt_y"/>
                                          </p:val>
                                        </p:tav>
                                        <p:tav tm="100000">
                                          <p:val>
                                            <p:strVal val="#ppt_y"/>
                                          </p:val>
                                        </p:tav>
                                      </p:tavLst>
                                    </p:anim>
                                  </p:childTnLst>
                                </p:cTn>
                              </p:par>
                            </p:childTnLst>
                          </p:cTn>
                        </p:par>
                        <p:par>
                          <p:cTn id="37" fill="hold">
                            <p:stCondLst>
                              <p:cond delay="1400"/>
                            </p:stCondLst>
                            <p:childTnLst>
                              <p:par>
                                <p:cTn id="38" presetID="2" presetClass="entr" presetSubtype="4"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300"/>
                                  </p:stCondLst>
                                  <p:childTnLst>
                                    <p:set>
                                      <p:cBhvr>
                                        <p:cTn id="47" dur="1" fill="hold">
                                          <p:stCondLst>
                                            <p:cond delay="0"/>
                                          </p:stCondLst>
                                        </p:cTn>
                                        <p:tgtEl>
                                          <p:spTgt spid="43"/>
                                        </p:tgtEl>
                                        <p:attrNameLst>
                                          <p:attrName>style.visibility</p:attrName>
                                        </p:attrNameLst>
                                      </p:cBhvr>
                                      <p:to>
                                        <p:strVal val="visible"/>
                                      </p:to>
                                    </p:set>
                                    <p:anim calcmode="lin" valueType="num">
                                      <p:cBhvr additive="base">
                                        <p:cTn id="48" dur="500" fill="hold"/>
                                        <p:tgtEl>
                                          <p:spTgt spid="43"/>
                                        </p:tgtEl>
                                        <p:attrNameLst>
                                          <p:attrName>ppt_x</p:attrName>
                                        </p:attrNameLst>
                                      </p:cBhvr>
                                      <p:tavLst>
                                        <p:tav tm="0">
                                          <p:val>
                                            <p:strVal val="#ppt_x"/>
                                          </p:val>
                                        </p:tav>
                                        <p:tav tm="100000">
                                          <p:val>
                                            <p:strVal val="#ppt_x"/>
                                          </p:val>
                                        </p:tav>
                                      </p:tavLst>
                                    </p:anim>
                                    <p:anim calcmode="lin" valueType="num">
                                      <p:cBhvr additive="base">
                                        <p:cTn id="49" dur="500" fill="hold"/>
                                        <p:tgtEl>
                                          <p:spTgt spid="43"/>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30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500" fill="hold"/>
                                        <p:tgtEl>
                                          <p:spTgt spid="45"/>
                                        </p:tgtEl>
                                        <p:attrNameLst>
                                          <p:attrName>ppt_x</p:attrName>
                                        </p:attrNameLst>
                                      </p:cBhvr>
                                      <p:tavLst>
                                        <p:tav tm="0">
                                          <p:val>
                                            <p:strVal val="#ppt_x"/>
                                          </p:val>
                                        </p:tav>
                                        <p:tav tm="100000">
                                          <p:val>
                                            <p:strVal val="#ppt_x"/>
                                          </p:val>
                                        </p:tav>
                                      </p:tavLst>
                                    </p:anim>
                                    <p:anim calcmode="lin" valueType="num">
                                      <p:cBhvr additive="base">
                                        <p:cTn id="53" dur="500" fill="hold"/>
                                        <p:tgtEl>
                                          <p:spTgt spid="45"/>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60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500" fill="hold"/>
                                        <p:tgtEl>
                                          <p:spTgt spid="50"/>
                                        </p:tgtEl>
                                        <p:attrNameLst>
                                          <p:attrName>ppt_x</p:attrName>
                                        </p:attrNameLst>
                                      </p:cBhvr>
                                      <p:tavLst>
                                        <p:tav tm="0">
                                          <p:val>
                                            <p:strVal val="#ppt_x"/>
                                          </p:val>
                                        </p:tav>
                                        <p:tav tm="100000">
                                          <p:val>
                                            <p:strVal val="#ppt_x"/>
                                          </p:val>
                                        </p:tav>
                                      </p:tavLst>
                                    </p:anim>
                                    <p:anim calcmode="lin" valueType="num">
                                      <p:cBhvr additive="base">
                                        <p:cTn id="57" dur="500" fill="hold"/>
                                        <p:tgtEl>
                                          <p:spTgt spid="50"/>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600"/>
                                  </p:stCondLst>
                                  <p:childTnLst>
                                    <p:set>
                                      <p:cBhvr>
                                        <p:cTn id="59" dur="1" fill="hold">
                                          <p:stCondLst>
                                            <p:cond delay="0"/>
                                          </p:stCondLst>
                                        </p:cTn>
                                        <p:tgtEl>
                                          <p:spTgt spid="52"/>
                                        </p:tgtEl>
                                        <p:attrNameLst>
                                          <p:attrName>style.visibility</p:attrName>
                                        </p:attrNameLst>
                                      </p:cBhvr>
                                      <p:to>
                                        <p:strVal val="visible"/>
                                      </p:to>
                                    </p:set>
                                    <p:anim calcmode="lin" valueType="num">
                                      <p:cBhvr additive="base">
                                        <p:cTn id="60" dur="500" fill="hold"/>
                                        <p:tgtEl>
                                          <p:spTgt spid="52"/>
                                        </p:tgtEl>
                                        <p:attrNameLst>
                                          <p:attrName>ppt_x</p:attrName>
                                        </p:attrNameLst>
                                      </p:cBhvr>
                                      <p:tavLst>
                                        <p:tav tm="0">
                                          <p:val>
                                            <p:strVal val="#ppt_x"/>
                                          </p:val>
                                        </p:tav>
                                        <p:tav tm="100000">
                                          <p:val>
                                            <p:strVal val="#ppt_x"/>
                                          </p:val>
                                        </p:tav>
                                      </p:tavLst>
                                    </p:anim>
                                    <p:anim calcmode="lin" valueType="num">
                                      <p:cBhvr additive="base">
                                        <p:cTn id="61" dur="500" fill="hold"/>
                                        <p:tgtEl>
                                          <p:spTgt spid="52"/>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900"/>
                                  </p:stCondLst>
                                  <p:childTnLst>
                                    <p:set>
                                      <p:cBhvr>
                                        <p:cTn id="63" dur="1" fill="hold">
                                          <p:stCondLst>
                                            <p:cond delay="0"/>
                                          </p:stCondLst>
                                        </p:cTn>
                                        <p:tgtEl>
                                          <p:spTgt spid="57"/>
                                        </p:tgtEl>
                                        <p:attrNameLst>
                                          <p:attrName>style.visibility</p:attrName>
                                        </p:attrNameLst>
                                      </p:cBhvr>
                                      <p:to>
                                        <p:strVal val="visible"/>
                                      </p:to>
                                    </p:set>
                                    <p:anim calcmode="lin" valueType="num">
                                      <p:cBhvr additive="base">
                                        <p:cTn id="64" dur="500" fill="hold"/>
                                        <p:tgtEl>
                                          <p:spTgt spid="57"/>
                                        </p:tgtEl>
                                        <p:attrNameLst>
                                          <p:attrName>ppt_x</p:attrName>
                                        </p:attrNameLst>
                                      </p:cBhvr>
                                      <p:tavLst>
                                        <p:tav tm="0">
                                          <p:val>
                                            <p:strVal val="#ppt_x"/>
                                          </p:val>
                                        </p:tav>
                                        <p:tav tm="100000">
                                          <p:val>
                                            <p:strVal val="#ppt_x"/>
                                          </p:val>
                                        </p:tav>
                                      </p:tavLst>
                                    </p:anim>
                                    <p:anim calcmode="lin" valueType="num">
                                      <p:cBhvr additive="base">
                                        <p:cTn id="65" dur="500" fill="hold"/>
                                        <p:tgtEl>
                                          <p:spTgt spid="57"/>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900"/>
                                  </p:stCondLst>
                                  <p:childTnLst>
                                    <p:set>
                                      <p:cBhvr>
                                        <p:cTn id="67" dur="1" fill="hold">
                                          <p:stCondLst>
                                            <p:cond delay="0"/>
                                          </p:stCondLst>
                                        </p:cTn>
                                        <p:tgtEl>
                                          <p:spTgt spid="59"/>
                                        </p:tgtEl>
                                        <p:attrNameLst>
                                          <p:attrName>style.visibility</p:attrName>
                                        </p:attrNameLst>
                                      </p:cBhvr>
                                      <p:to>
                                        <p:strVal val="visible"/>
                                      </p:to>
                                    </p:set>
                                    <p:anim calcmode="lin" valueType="num">
                                      <p:cBhvr additive="base">
                                        <p:cTn id="68" dur="500" fill="hold"/>
                                        <p:tgtEl>
                                          <p:spTgt spid="59"/>
                                        </p:tgtEl>
                                        <p:attrNameLst>
                                          <p:attrName>ppt_x</p:attrName>
                                        </p:attrNameLst>
                                      </p:cBhvr>
                                      <p:tavLst>
                                        <p:tav tm="0">
                                          <p:val>
                                            <p:strVal val="#ppt_x"/>
                                          </p:val>
                                        </p:tav>
                                        <p:tav tm="100000">
                                          <p:val>
                                            <p:strVal val="#ppt_x"/>
                                          </p:val>
                                        </p:tav>
                                      </p:tavLst>
                                    </p:anim>
                                    <p:anim calcmode="lin" valueType="num">
                                      <p:cBhvr additive="base">
                                        <p:cTn id="69" dur="500" fill="hold"/>
                                        <p:tgtEl>
                                          <p:spTgt spid="59"/>
                                        </p:tgtEl>
                                        <p:attrNameLst>
                                          <p:attrName>ppt_y</p:attrName>
                                        </p:attrNameLst>
                                      </p:cBhvr>
                                      <p:tavLst>
                                        <p:tav tm="0">
                                          <p:val>
                                            <p:strVal val="1+#ppt_h/2"/>
                                          </p:val>
                                        </p:tav>
                                        <p:tav tm="100000">
                                          <p:val>
                                            <p:strVal val="#ppt_y"/>
                                          </p:val>
                                        </p:tav>
                                      </p:tavLst>
                                    </p:anim>
                                  </p:childTnLst>
                                </p:cTn>
                              </p:par>
                            </p:childTnLst>
                          </p:cTn>
                        </p:par>
                        <p:par>
                          <p:cTn id="70" fill="hold">
                            <p:stCondLst>
                              <p:cond delay="2800"/>
                            </p:stCondLst>
                            <p:childTnLst>
                              <p:par>
                                <p:cTn id="71" presetID="2" presetClass="entr" presetSubtype="2" fill="hold" grpId="0" nodeType="afterEffect">
                                  <p:stCondLst>
                                    <p:cond delay="0"/>
                                  </p:stCondLst>
                                  <p:childTnLst>
                                    <p:set>
                                      <p:cBhvr>
                                        <p:cTn id="72" dur="1" fill="hold">
                                          <p:stCondLst>
                                            <p:cond delay="0"/>
                                          </p:stCondLst>
                                        </p:cTn>
                                        <p:tgtEl>
                                          <p:spTgt spid="32">
                                            <p:txEl>
                                              <p:pRg st="0" end="0"/>
                                            </p:txEl>
                                          </p:spTgt>
                                        </p:tgtEl>
                                        <p:attrNameLst>
                                          <p:attrName>style.visibility</p:attrName>
                                        </p:attrNameLst>
                                      </p:cBhvr>
                                      <p:to>
                                        <p:strVal val="visible"/>
                                      </p:to>
                                    </p:set>
                                    <p:anim calcmode="lin" valueType="num">
                                      <p:cBhvr additive="base">
                                        <p:cTn id="73" dur="1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74" dur="1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par>
                          <p:cTn id="75" fill="hold">
                            <p:stCondLst>
                              <p:cond delay="2900"/>
                            </p:stCondLst>
                            <p:childTnLst>
                              <p:par>
                                <p:cTn id="76" presetID="2" presetClass="entr" presetSubtype="2" fill="hold" grpId="0" nodeType="afterEffect">
                                  <p:stCondLst>
                                    <p:cond delay="0"/>
                                  </p:stCondLst>
                                  <p:childTnLst>
                                    <p:set>
                                      <p:cBhvr>
                                        <p:cTn id="77" dur="1" fill="hold">
                                          <p:stCondLst>
                                            <p:cond delay="0"/>
                                          </p:stCondLst>
                                        </p:cTn>
                                        <p:tgtEl>
                                          <p:spTgt spid="33">
                                            <p:txEl>
                                              <p:pRg st="0" end="0"/>
                                            </p:txEl>
                                          </p:spTgt>
                                        </p:tgtEl>
                                        <p:attrNameLst>
                                          <p:attrName>style.visibility</p:attrName>
                                        </p:attrNameLst>
                                      </p:cBhvr>
                                      <p:to>
                                        <p:strVal val="visible"/>
                                      </p:to>
                                    </p:set>
                                    <p:anim calcmode="lin" valueType="num">
                                      <p:cBhvr additive="base">
                                        <p:cTn id="78" dur="1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79" dur="1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80" fill="hold">
                            <p:stCondLst>
                              <p:cond delay="3000"/>
                            </p:stCondLst>
                            <p:childTnLst>
                              <p:par>
                                <p:cTn id="81" presetID="2" presetClass="entr" presetSubtype="2" fill="hold" grpId="0" nodeType="afterEffect">
                                  <p:stCondLst>
                                    <p:cond delay="0"/>
                                  </p:stCondLst>
                                  <p:childTnLst>
                                    <p:set>
                                      <p:cBhvr>
                                        <p:cTn id="82" dur="1" fill="hold">
                                          <p:stCondLst>
                                            <p:cond delay="0"/>
                                          </p:stCondLst>
                                        </p:cTn>
                                        <p:tgtEl>
                                          <p:spTgt spid="34">
                                            <p:txEl>
                                              <p:pRg st="0" end="0"/>
                                            </p:txEl>
                                          </p:spTgt>
                                        </p:tgtEl>
                                        <p:attrNameLst>
                                          <p:attrName>style.visibility</p:attrName>
                                        </p:attrNameLst>
                                      </p:cBhvr>
                                      <p:to>
                                        <p:strVal val="visible"/>
                                      </p:to>
                                    </p:set>
                                    <p:anim calcmode="lin" valueType="num">
                                      <p:cBhvr additive="base">
                                        <p:cTn id="83" dur="1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84" dur="100" fill="hold"/>
                                        <p:tgtEl>
                                          <p:spTgt spid="34">
                                            <p:txEl>
                                              <p:pRg st="0" end="0"/>
                                            </p:txEl>
                                          </p:spTgt>
                                        </p:tgtEl>
                                        <p:attrNameLst>
                                          <p:attrName>ppt_y</p:attrName>
                                        </p:attrNameLst>
                                      </p:cBhvr>
                                      <p:tavLst>
                                        <p:tav tm="0">
                                          <p:val>
                                            <p:strVal val="#ppt_y"/>
                                          </p:val>
                                        </p:tav>
                                        <p:tav tm="100000">
                                          <p:val>
                                            <p:strVal val="#ppt_y"/>
                                          </p:val>
                                        </p:tav>
                                      </p:tavLst>
                                    </p:anim>
                                  </p:childTnLst>
                                </p:cTn>
                              </p:par>
                            </p:childTnLst>
                          </p:cTn>
                        </p:par>
                        <p:par>
                          <p:cTn id="85" fill="hold">
                            <p:stCondLst>
                              <p:cond delay="3100"/>
                            </p:stCondLst>
                            <p:childTnLst>
                              <p:par>
                                <p:cTn id="86" presetID="2" presetClass="entr" presetSubtype="2" fill="hold" grpId="0" nodeType="afterEffect">
                                  <p:stCondLst>
                                    <p:cond delay="0"/>
                                  </p:stCondLst>
                                  <p:childTnLst>
                                    <p:set>
                                      <p:cBhvr>
                                        <p:cTn id="87" dur="1" fill="hold">
                                          <p:stCondLst>
                                            <p:cond delay="0"/>
                                          </p:stCondLst>
                                        </p:cTn>
                                        <p:tgtEl>
                                          <p:spTgt spid="35">
                                            <p:txEl>
                                              <p:pRg st="0" end="0"/>
                                            </p:txEl>
                                          </p:spTgt>
                                        </p:tgtEl>
                                        <p:attrNameLst>
                                          <p:attrName>style.visibility</p:attrName>
                                        </p:attrNameLst>
                                      </p:cBhvr>
                                      <p:to>
                                        <p:strVal val="visible"/>
                                      </p:to>
                                    </p:set>
                                    <p:anim calcmode="lin" valueType="num">
                                      <p:cBhvr additive="base">
                                        <p:cTn id="88" dur="1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89" dur="100" fill="hold"/>
                                        <p:tgtEl>
                                          <p:spTgt spid="3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44" grpId="0" animBg="1"/>
      <p:bldP spid="45" grpId="0"/>
      <p:bldP spid="51" grpId="0" animBg="1"/>
      <p:bldP spid="52" grpId="0"/>
      <p:bldP spid="58" grpId="0" animBg="1"/>
      <p:bldP spid="59" grpId="0"/>
      <p:bldP spid="63" grpId="0" animBg="1"/>
      <p:bldP spid="65" grpId="0" animBg="1"/>
      <p:bldP spid="66" grpId="0" animBg="1"/>
      <p:bldP spid="67" grpId="0" animBg="1"/>
      <p:bldP spid="32" grpId="0" build="p"/>
      <p:bldP spid="33" grpId="0" build="p"/>
      <p:bldP spid="34" grpId="0" build="p"/>
      <p:bldP spid="3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Organizational structure</a:t>
            </a:r>
          </a:p>
        </p:txBody>
      </p:sp>
      <p:sp>
        <p:nvSpPr>
          <p:cNvPr id="360" name="Line 359"/>
          <p:cNvSpPr>
            <a:spLocks noChangeShapeType="1"/>
          </p:cNvSpPr>
          <p:nvPr/>
        </p:nvSpPr>
        <p:spPr bwMode="auto">
          <a:xfrm>
            <a:off x="4376738" y="1122363"/>
            <a:ext cx="0" cy="227013"/>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nvGrpSpPr>
          <p:cNvPr id="519" name="组合 518"/>
          <p:cNvGrpSpPr/>
          <p:nvPr/>
        </p:nvGrpSpPr>
        <p:grpSpPr>
          <a:xfrm>
            <a:off x="2579688" y="1557338"/>
            <a:ext cx="3843337" cy="227013"/>
            <a:chOff x="2579688" y="1557338"/>
            <a:chExt cx="3843337" cy="227013"/>
          </a:xfrm>
        </p:grpSpPr>
        <p:sp>
          <p:nvSpPr>
            <p:cNvPr id="361" name="Line 360"/>
            <p:cNvSpPr>
              <a:spLocks noChangeShapeType="1"/>
            </p:cNvSpPr>
            <p:nvPr/>
          </p:nvSpPr>
          <p:spPr bwMode="auto">
            <a:xfrm>
              <a:off x="4376738" y="1557338"/>
              <a:ext cx="0" cy="227013"/>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62" name="Line 361"/>
            <p:cNvSpPr>
              <a:spLocks noChangeShapeType="1"/>
            </p:cNvSpPr>
            <p:nvPr/>
          </p:nvSpPr>
          <p:spPr bwMode="auto">
            <a:xfrm>
              <a:off x="2579688" y="1671638"/>
              <a:ext cx="0" cy="112713"/>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63" name="Line 362"/>
            <p:cNvSpPr>
              <a:spLocks noChangeShapeType="1"/>
            </p:cNvSpPr>
            <p:nvPr/>
          </p:nvSpPr>
          <p:spPr bwMode="auto">
            <a:xfrm>
              <a:off x="6423025" y="1671638"/>
              <a:ext cx="0" cy="112713"/>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64" name="Line 363"/>
            <p:cNvSpPr>
              <a:spLocks noChangeShapeType="1"/>
            </p:cNvSpPr>
            <p:nvPr/>
          </p:nvSpPr>
          <p:spPr bwMode="auto">
            <a:xfrm>
              <a:off x="2579688" y="1671638"/>
              <a:ext cx="3841750" cy="0"/>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21" name="组合 520"/>
          <p:cNvGrpSpPr/>
          <p:nvPr/>
        </p:nvGrpSpPr>
        <p:grpSpPr>
          <a:xfrm>
            <a:off x="1768475" y="1989139"/>
            <a:ext cx="1820863" cy="280987"/>
            <a:chOff x="1768475" y="1989139"/>
            <a:chExt cx="1820863" cy="280987"/>
          </a:xfrm>
        </p:grpSpPr>
        <p:sp>
          <p:nvSpPr>
            <p:cNvPr id="365" name="Line 364"/>
            <p:cNvSpPr>
              <a:spLocks noChangeShapeType="1"/>
            </p:cNvSpPr>
            <p:nvPr/>
          </p:nvSpPr>
          <p:spPr bwMode="auto">
            <a:xfrm>
              <a:off x="2579688" y="1989139"/>
              <a:ext cx="0" cy="139699"/>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68" name="Line 367"/>
            <p:cNvSpPr>
              <a:spLocks noChangeShapeType="1"/>
            </p:cNvSpPr>
            <p:nvPr/>
          </p:nvSpPr>
          <p:spPr bwMode="auto">
            <a:xfrm>
              <a:off x="1768475" y="2128838"/>
              <a:ext cx="1816100" cy="0"/>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69" name="Line 368"/>
            <p:cNvSpPr>
              <a:spLocks noChangeShapeType="1"/>
            </p:cNvSpPr>
            <p:nvPr/>
          </p:nvSpPr>
          <p:spPr bwMode="auto">
            <a:xfrm>
              <a:off x="1768475" y="2128838"/>
              <a:ext cx="0" cy="141288"/>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0" name="Line 369"/>
            <p:cNvSpPr>
              <a:spLocks noChangeShapeType="1"/>
            </p:cNvSpPr>
            <p:nvPr/>
          </p:nvSpPr>
          <p:spPr bwMode="auto">
            <a:xfrm>
              <a:off x="2227263" y="2128838"/>
              <a:ext cx="0" cy="141288"/>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1" name="Line 370"/>
            <p:cNvSpPr>
              <a:spLocks noChangeShapeType="1"/>
            </p:cNvSpPr>
            <p:nvPr/>
          </p:nvSpPr>
          <p:spPr bwMode="auto">
            <a:xfrm>
              <a:off x="2909888" y="2128838"/>
              <a:ext cx="0" cy="141288"/>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2" name="Line 371"/>
            <p:cNvSpPr>
              <a:spLocks noChangeShapeType="1"/>
            </p:cNvSpPr>
            <p:nvPr/>
          </p:nvSpPr>
          <p:spPr bwMode="auto">
            <a:xfrm>
              <a:off x="3589338" y="2128838"/>
              <a:ext cx="0" cy="141288"/>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22" name="组合 521"/>
          <p:cNvGrpSpPr/>
          <p:nvPr/>
        </p:nvGrpSpPr>
        <p:grpSpPr>
          <a:xfrm>
            <a:off x="4287838" y="1989138"/>
            <a:ext cx="690563" cy="280988"/>
            <a:chOff x="4287838" y="1989138"/>
            <a:chExt cx="690563" cy="280988"/>
          </a:xfrm>
        </p:grpSpPr>
        <p:sp>
          <p:nvSpPr>
            <p:cNvPr id="367" name="Line 366"/>
            <p:cNvSpPr>
              <a:spLocks noChangeShapeType="1"/>
            </p:cNvSpPr>
            <p:nvPr/>
          </p:nvSpPr>
          <p:spPr bwMode="auto">
            <a:xfrm>
              <a:off x="4376738" y="1989138"/>
              <a:ext cx="0" cy="139699"/>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3" name="Line 372"/>
            <p:cNvSpPr>
              <a:spLocks noChangeShapeType="1"/>
            </p:cNvSpPr>
            <p:nvPr/>
          </p:nvSpPr>
          <p:spPr bwMode="auto">
            <a:xfrm>
              <a:off x="4287838" y="2128838"/>
              <a:ext cx="0" cy="141288"/>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4" name="Line 373"/>
            <p:cNvSpPr>
              <a:spLocks noChangeShapeType="1"/>
            </p:cNvSpPr>
            <p:nvPr/>
          </p:nvSpPr>
          <p:spPr bwMode="auto">
            <a:xfrm>
              <a:off x="4978400" y="2128838"/>
              <a:ext cx="0" cy="141288"/>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9" name="Line 378"/>
            <p:cNvSpPr>
              <a:spLocks noChangeShapeType="1"/>
            </p:cNvSpPr>
            <p:nvPr/>
          </p:nvSpPr>
          <p:spPr bwMode="auto">
            <a:xfrm>
              <a:off x="4287838" y="2128838"/>
              <a:ext cx="690563" cy="0"/>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23" name="组合 522"/>
          <p:cNvGrpSpPr/>
          <p:nvPr/>
        </p:nvGrpSpPr>
        <p:grpSpPr>
          <a:xfrm>
            <a:off x="5556250" y="1989138"/>
            <a:ext cx="1952625" cy="280988"/>
            <a:chOff x="5556250" y="1989138"/>
            <a:chExt cx="1952625" cy="280988"/>
          </a:xfrm>
        </p:grpSpPr>
        <p:sp>
          <p:nvSpPr>
            <p:cNvPr id="366" name="Line 365"/>
            <p:cNvSpPr>
              <a:spLocks noChangeShapeType="1"/>
            </p:cNvSpPr>
            <p:nvPr/>
          </p:nvSpPr>
          <p:spPr bwMode="auto">
            <a:xfrm>
              <a:off x="6423025" y="1989138"/>
              <a:ext cx="0" cy="139699"/>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5" name="Line 374"/>
            <p:cNvSpPr>
              <a:spLocks noChangeShapeType="1"/>
            </p:cNvSpPr>
            <p:nvPr/>
          </p:nvSpPr>
          <p:spPr bwMode="auto">
            <a:xfrm>
              <a:off x="5557838" y="2128838"/>
              <a:ext cx="0" cy="141288"/>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6" name="Line 375"/>
            <p:cNvSpPr>
              <a:spLocks noChangeShapeType="1"/>
            </p:cNvSpPr>
            <p:nvPr/>
          </p:nvSpPr>
          <p:spPr bwMode="auto">
            <a:xfrm>
              <a:off x="6121400" y="2128838"/>
              <a:ext cx="0" cy="141288"/>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7" name="Line 376"/>
            <p:cNvSpPr>
              <a:spLocks noChangeShapeType="1"/>
            </p:cNvSpPr>
            <p:nvPr/>
          </p:nvSpPr>
          <p:spPr bwMode="auto">
            <a:xfrm>
              <a:off x="6819900" y="2128838"/>
              <a:ext cx="0" cy="141288"/>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8" name="Line 377"/>
            <p:cNvSpPr>
              <a:spLocks noChangeShapeType="1"/>
            </p:cNvSpPr>
            <p:nvPr/>
          </p:nvSpPr>
          <p:spPr bwMode="auto">
            <a:xfrm>
              <a:off x="7505700" y="2128838"/>
              <a:ext cx="0" cy="141288"/>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80" name="Line 379"/>
            <p:cNvSpPr>
              <a:spLocks noChangeShapeType="1"/>
            </p:cNvSpPr>
            <p:nvPr/>
          </p:nvSpPr>
          <p:spPr bwMode="auto">
            <a:xfrm>
              <a:off x="5556250" y="2128838"/>
              <a:ext cx="1952625" cy="0"/>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24" name="组合 523"/>
          <p:cNvGrpSpPr/>
          <p:nvPr/>
        </p:nvGrpSpPr>
        <p:grpSpPr>
          <a:xfrm>
            <a:off x="1638300" y="3335339"/>
            <a:ext cx="5992813" cy="363537"/>
            <a:chOff x="1638300" y="3335339"/>
            <a:chExt cx="5992813" cy="363537"/>
          </a:xfrm>
        </p:grpSpPr>
        <p:sp>
          <p:nvSpPr>
            <p:cNvPr id="381" name="Line 380"/>
            <p:cNvSpPr>
              <a:spLocks noChangeShapeType="1"/>
            </p:cNvSpPr>
            <p:nvPr/>
          </p:nvSpPr>
          <p:spPr bwMode="auto">
            <a:xfrm>
              <a:off x="1638300" y="3557588"/>
              <a:ext cx="239713" cy="0"/>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382" name="Line 381"/>
            <p:cNvSpPr>
              <a:spLocks noChangeShapeType="1"/>
            </p:cNvSpPr>
            <p:nvPr/>
          </p:nvSpPr>
          <p:spPr bwMode="auto">
            <a:xfrm>
              <a:off x="1641475"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383" name="Line 382"/>
            <p:cNvSpPr>
              <a:spLocks noChangeShapeType="1"/>
            </p:cNvSpPr>
            <p:nvPr/>
          </p:nvSpPr>
          <p:spPr bwMode="auto">
            <a:xfrm>
              <a:off x="1768475" y="3338513"/>
              <a:ext cx="0" cy="2190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384" name="Line 383"/>
            <p:cNvSpPr>
              <a:spLocks noChangeShapeType="1"/>
            </p:cNvSpPr>
            <p:nvPr/>
          </p:nvSpPr>
          <p:spPr bwMode="auto">
            <a:xfrm>
              <a:off x="1873250"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385" name="Line 384"/>
            <p:cNvSpPr>
              <a:spLocks noChangeShapeType="1"/>
            </p:cNvSpPr>
            <p:nvPr/>
          </p:nvSpPr>
          <p:spPr bwMode="auto">
            <a:xfrm>
              <a:off x="2105025" y="3557588"/>
              <a:ext cx="241300" cy="0"/>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386" name="Line 385"/>
            <p:cNvSpPr>
              <a:spLocks noChangeShapeType="1"/>
            </p:cNvSpPr>
            <p:nvPr/>
          </p:nvSpPr>
          <p:spPr bwMode="auto">
            <a:xfrm>
              <a:off x="2108200"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387" name="Line 386"/>
            <p:cNvSpPr>
              <a:spLocks noChangeShapeType="1"/>
            </p:cNvSpPr>
            <p:nvPr/>
          </p:nvSpPr>
          <p:spPr bwMode="auto">
            <a:xfrm>
              <a:off x="2235200" y="3338513"/>
              <a:ext cx="0" cy="2190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388" name="Line 387"/>
            <p:cNvSpPr>
              <a:spLocks noChangeShapeType="1"/>
            </p:cNvSpPr>
            <p:nvPr/>
          </p:nvSpPr>
          <p:spPr bwMode="auto">
            <a:xfrm>
              <a:off x="2339975"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389" name="Line 388"/>
            <p:cNvSpPr>
              <a:spLocks noChangeShapeType="1"/>
            </p:cNvSpPr>
            <p:nvPr/>
          </p:nvSpPr>
          <p:spPr bwMode="auto">
            <a:xfrm>
              <a:off x="2560638" y="3557588"/>
              <a:ext cx="695325" cy="0"/>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390" name="Line 389"/>
            <p:cNvSpPr>
              <a:spLocks noChangeShapeType="1"/>
            </p:cNvSpPr>
            <p:nvPr/>
          </p:nvSpPr>
          <p:spPr bwMode="auto">
            <a:xfrm>
              <a:off x="2792413"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391" name="Line 390"/>
            <p:cNvSpPr>
              <a:spLocks noChangeShapeType="1"/>
            </p:cNvSpPr>
            <p:nvPr/>
          </p:nvSpPr>
          <p:spPr bwMode="auto">
            <a:xfrm>
              <a:off x="2917825" y="3338513"/>
              <a:ext cx="0" cy="2190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392" name="Line 391"/>
            <p:cNvSpPr>
              <a:spLocks noChangeShapeType="1"/>
            </p:cNvSpPr>
            <p:nvPr/>
          </p:nvSpPr>
          <p:spPr bwMode="auto">
            <a:xfrm>
              <a:off x="3022600"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393" name="Line 392"/>
            <p:cNvSpPr>
              <a:spLocks noChangeShapeType="1"/>
            </p:cNvSpPr>
            <p:nvPr/>
          </p:nvSpPr>
          <p:spPr bwMode="auto">
            <a:xfrm>
              <a:off x="2562225"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394" name="Line 393"/>
            <p:cNvSpPr>
              <a:spLocks noChangeShapeType="1"/>
            </p:cNvSpPr>
            <p:nvPr/>
          </p:nvSpPr>
          <p:spPr bwMode="auto">
            <a:xfrm>
              <a:off x="3252788"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395" name="Line 394"/>
            <p:cNvSpPr>
              <a:spLocks noChangeShapeType="1"/>
            </p:cNvSpPr>
            <p:nvPr/>
          </p:nvSpPr>
          <p:spPr bwMode="auto">
            <a:xfrm>
              <a:off x="3479800" y="3557588"/>
              <a:ext cx="241300" cy="0"/>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396" name="Line 395"/>
            <p:cNvSpPr>
              <a:spLocks noChangeShapeType="1"/>
            </p:cNvSpPr>
            <p:nvPr/>
          </p:nvSpPr>
          <p:spPr bwMode="auto">
            <a:xfrm>
              <a:off x="3482975"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397" name="Line 396"/>
            <p:cNvSpPr>
              <a:spLocks noChangeShapeType="1"/>
            </p:cNvSpPr>
            <p:nvPr/>
          </p:nvSpPr>
          <p:spPr bwMode="auto">
            <a:xfrm>
              <a:off x="3609975" y="3338513"/>
              <a:ext cx="0" cy="2190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398" name="Line 397"/>
            <p:cNvSpPr>
              <a:spLocks noChangeShapeType="1"/>
            </p:cNvSpPr>
            <p:nvPr/>
          </p:nvSpPr>
          <p:spPr bwMode="auto">
            <a:xfrm>
              <a:off x="3714750"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399" name="Line 398"/>
            <p:cNvSpPr>
              <a:spLocks noChangeShapeType="1"/>
            </p:cNvSpPr>
            <p:nvPr/>
          </p:nvSpPr>
          <p:spPr bwMode="auto">
            <a:xfrm>
              <a:off x="3940175" y="3557588"/>
              <a:ext cx="695325" cy="0"/>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00" name="Line 399"/>
            <p:cNvSpPr>
              <a:spLocks noChangeShapeType="1"/>
            </p:cNvSpPr>
            <p:nvPr/>
          </p:nvSpPr>
          <p:spPr bwMode="auto">
            <a:xfrm>
              <a:off x="4170363"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01" name="Line 400"/>
            <p:cNvSpPr>
              <a:spLocks noChangeShapeType="1"/>
            </p:cNvSpPr>
            <p:nvPr/>
          </p:nvSpPr>
          <p:spPr bwMode="auto">
            <a:xfrm>
              <a:off x="4297363" y="3338513"/>
              <a:ext cx="0" cy="2190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02" name="Line 401"/>
            <p:cNvSpPr>
              <a:spLocks noChangeShapeType="1"/>
            </p:cNvSpPr>
            <p:nvPr/>
          </p:nvSpPr>
          <p:spPr bwMode="auto">
            <a:xfrm>
              <a:off x="4402138"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03" name="Line 402"/>
            <p:cNvSpPr>
              <a:spLocks noChangeShapeType="1"/>
            </p:cNvSpPr>
            <p:nvPr/>
          </p:nvSpPr>
          <p:spPr bwMode="auto">
            <a:xfrm>
              <a:off x="3941763"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04" name="Line 403"/>
            <p:cNvSpPr>
              <a:spLocks noChangeShapeType="1"/>
            </p:cNvSpPr>
            <p:nvPr/>
          </p:nvSpPr>
          <p:spPr bwMode="auto">
            <a:xfrm>
              <a:off x="4632325"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05" name="Line 404"/>
            <p:cNvSpPr>
              <a:spLocks noChangeShapeType="1"/>
            </p:cNvSpPr>
            <p:nvPr/>
          </p:nvSpPr>
          <p:spPr bwMode="auto">
            <a:xfrm>
              <a:off x="6472238" y="3557588"/>
              <a:ext cx="695325" cy="0"/>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06" name="Line 405"/>
            <p:cNvSpPr>
              <a:spLocks noChangeShapeType="1"/>
            </p:cNvSpPr>
            <p:nvPr/>
          </p:nvSpPr>
          <p:spPr bwMode="auto">
            <a:xfrm>
              <a:off x="6702425"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07" name="Line 406"/>
            <p:cNvSpPr>
              <a:spLocks noChangeShapeType="1"/>
            </p:cNvSpPr>
            <p:nvPr/>
          </p:nvSpPr>
          <p:spPr bwMode="auto">
            <a:xfrm>
              <a:off x="6829425" y="3338513"/>
              <a:ext cx="0" cy="2190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08" name="Line 407"/>
            <p:cNvSpPr>
              <a:spLocks noChangeShapeType="1"/>
            </p:cNvSpPr>
            <p:nvPr/>
          </p:nvSpPr>
          <p:spPr bwMode="auto">
            <a:xfrm>
              <a:off x="6934200"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09" name="Line 408"/>
            <p:cNvSpPr>
              <a:spLocks noChangeShapeType="1"/>
            </p:cNvSpPr>
            <p:nvPr/>
          </p:nvSpPr>
          <p:spPr bwMode="auto">
            <a:xfrm>
              <a:off x="6473825"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10" name="Line 409"/>
            <p:cNvSpPr>
              <a:spLocks noChangeShapeType="1"/>
            </p:cNvSpPr>
            <p:nvPr/>
          </p:nvSpPr>
          <p:spPr bwMode="auto">
            <a:xfrm>
              <a:off x="7164388"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11" name="Line 410"/>
            <p:cNvSpPr>
              <a:spLocks noChangeShapeType="1"/>
            </p:cNvSpPr>
            <p:nvPr/>
          </p:nvSpPr>
          <p:spPr bwMode="auto">
            <a:xfrm>
              <a:off x="4868863" y="3557588"/>
              <a:ext cx="236537" cy="0"/>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12" name="Line 411"/>
            <p:cNvSpPr>
              <a:spLocks noChangeShapeType="1"/>
            </p:cNvSpPr>
            <p:nvPr/>
          </p:nvSpPr>
          <p:spPr bwMode="auto">
            <a:xfrm>
              <a:off x="4872038"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13" name="Line 412"/>
            <p:cNvSpPr>
              <a:spLocks noChangeShapeType="1"/>
            </p:cNvSpPr>
            <p:nvPr/>
          </p:nvSpPr>
          <p:spPr bwMode="auto">
            <a:xfrm>
              <a:off x="4999038" y="3338513"/>
              <a:ext cx="0" cy="2190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14" name="Line 413"/>
            <p:cNvSpPr>
              <a:spLocks noChangeShapeType="1"/>
            </p:cNvSpPr>
            <p:nvPr/>
          </p:nvSpPr>
          <p:spPr bwMode="auto">
            <a:xfrm>
              <a:off x="5103813"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15" name="Line 414"/>
            <p:cNvSpPr>
              <a:spLocks noChangeShapeType="1"/>
            </p:cNvSpPr>
            <p:nvPr/>
          </p:nvSpPr>
          <p:spPr bwMode="auto">
            <a:xfrm>
              <a:off x="6010275" y="3557588"/>
              <a:ext cx="241300" cy="0"/>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16" name="Line 415"/>
            <p:cNvSpPr>
              <a:spLocks noChangeShapeType="1"/>
            </p:cNvSpPr>
            <p:nvPr/>
          </p:nvSpPr>
          <p:spPr bwMode="auto">
            <a:xfrm>
              <a:off x="6013450"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17" name="Line 416"/>
            <p:cNvSpPr>
              <a:spLocks noChangeShapeType="1"/>
            </p:cNvSpPr>
            <p:nvPr/>
          </p:nvSpPr>
          <p:spPr bwMode="auto">
            <a:xfrm>
              <a:off x="6114257" y="3335339"/>
              <a:ext cx="0" cy="2190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18" name="Line 417"/>
            <p:cNvSpPr>
              <a:spLocks noChangeShapeType="1"/>
            </p:cNvSpPr>
            <p:nvPr/>
          </p:nvSpPr>
          <p:spPr bwMode="auto">
            <a:xfrm>
              <a:off x="6245225"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19" name="Line 418"/>
            <p:cNvSpPr>
              <a:spLocks noChangeShapeType="1"/>
            </p:cNvSpPr>
            <p:nvPr/>
          </p:nvSpPr>
          <p:spPr bwMode="auto">
            <a:xfrm>
              <a:off x="7391400" y="3557588"/>
              <a:ext cx="239713" cy="0"/>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20" name="Line 419"/>
            <p:cNvSpPr>
              <a:spLocks noChangeShapeType="1"/>
            </p:cNvSpPr>
            <p:nvPr/>
          </p:nvSpPr>
          <p:spPr bwMode="auto">
            <a:xfrm>
              <a:off x="7394575"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21" name="Line 420"/>
            <p:cNvSpPr>
              <a:spLocks noChangeShapeType="1"/>
            </p:cNvSpPr>
            <p:nvPr/>
          </p:nvSpPr>
          <p:spPr bwMode="auto">
            <a:xfrm>
              <a:off x="7521575" y="3338513"/>
              <a:ext cx="0" cy="2190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22" name="Line 421"/>
            <p:cNvSpPr>
              <a:spLocks noChangeShapeType="1"/>
            </p:cNvSpPr>
            <p:nvPr/>
          </p:nvSpPr>
          <p:spPr bwMode="auto">
            <a:xfrm>
              <a:off x="7626350"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23" name="Line 422"/>
            <p:cNvSpPr>
              <a:spLocks noChangeShapeType="1"/>
            </p:cNvSpPr>
            <p:nvPr/>
          </p:nvSpPr>
          <p:spPr bwMode="auto">
            <a:xfrm>
              <a:off x="5321300" y="3557588"/>
              <a:ext cx="469900" cy="0"/>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24" name="Line 423"/>
            <p:cNvSpPr>
              <a:spLocks noChangeShapeType="1"/>
            </p:cNvSpPr>
            <p:nvPr/>
          </p:nvSpPr>
          <p:spPr bwMode="auto">
            <a:xfrm>
              <a:off x="5326063"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25" name="Line 424"/>
            <p:cNvSpPr>
              <a:spLocks noChangeShapeType="1"/>
            </p:cNvSpPr>
            <p:nvPr/>
          </p:nvSpPr>
          <p:spPr bwMode="auto">
            <a:xfrm>
              <a:off x="5559425" y="3338513"/>
              <a:ext cx="0" cy="357188"/>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26" name="Line 425"/>
            <p:cNvSpPr>
              <a:spLocks noChangeShapeType="1"/>
            </p:cNvSpPr>
            <p:nvPr/>
          </p:nvSpPr>
          <p:spPr bwMode="auto">
            <a:xfrm>
              <a:off x="5786438" y="3556001"/>
              <a:ext cx="0" cy="142875"/>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800"/>
            </a:p>
          </p:txBody>
        </p:sp>
      </p:grpSp>
      <p:grpSp>
        <p:nvGrpSpPr>
          <p:cNvPr id="474" name="组合 473"/>
          <p:cNvGrpSpPr/>
          <p:nvPr/>
        </p:nvGrpSpPr>
        <p:grpSpPr>
          <a:xfrm>
            <a:off x="3846513" y="1349376"/>
            <a:ext cx="1062038" cy="204788"/>
            <a:chOff x="3846513" y="1349376"/>
            <a:chExt cx="1062038" cy="204788"/>
          </a:xfrm>
        </p:grpSpPr>
        <p:sp>
          <p:nvSpPr>
            <p:cNvPr id="320" name="Rectangle 319"/>
            <p:cNvSpPr>
              <a:spLocks noChangeArrowheads="1"/>
            </p:cNvSpPr>
            <p:nvPr/>
          </p:nvSpPr>
          <p:spPr bwMode="auto">
            <a:xfrm>
              <a:off x="3846513" y="1349376"/>
              <a:ext cx="1062038" cy="204788"/>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0" name="Rectangle 429"/>
            <p:cNvSpPr>
              <a:spLocks noChangeArrowheads="1"/>
            </p:cNvSpPr>
            <p:nvPr/>
          </p:nvSpPr>
          <p:spPr bwMode="auto">
            <a:xfrm>
              <a:off x="4013150" y="1367131"/>
              <a:ext cx="77670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zh-CN" sz="1100" dirty="0">
                  <a:solidFill>
                    <a:srgbClr val="FFFFFF"/>
                  </a:solidFill>
                  <a:latin typeface="微软雅黑" pitchFamily="34" charset="-122"/>
                  <a:ea typeface="微软雅黑" pitchFamily="34" charset="-122"/>
                  <a:cs typeface="宋体" pitchFamily="2" charset="-122"/>
                </a:rPr>
                <a:t>Keywords</a:t>
              </a:r>
              <a:endParaRPr lang="zh-CN" altLang="zh-CN" dirty="0">
                <a:latin typeface="Arial" pitchFamily="34" charset="0"/>
                <a:ea typeface="宋体" pitchFamily="2" charset="-122"/>
                <a:cs typeface="宋体" pitchFamily="2" charset="-122"/>
              </a:endParaRPr>
            </a:p>
          </p:txBody>
        </p:sp>
      </p:grpSp>
      <p:grpSp>
        <p:nvGrpSpPr>
          <p:cNvPr id="476" name="组合 475"/>
          <p:cNvGrpSpPr/>
          <p:nvPr/>
        </p:nvGrpSpPr>
        <p:grpSpPr>
          <a:xfrm>
            <a:off x="3849688" y="1784351"/>
            <a:ext cx="1062038" cy="204788"/>
            <a:chOff x="3849688" y="1784351"/>
            <a:chExt cx="1062038" cy="204788"/>
          </a:xfrm>
        </p:grpSpPr>
        <p:sp>
          <p:nvSpPr>
            <p:cNvPr id="322" name="Rectangle 321"/>
            <p:cNvSpPr>
              <a:spLocks noChangeArrowheads="1"/>
            </p:cNvSpPr>
            <p:nvPr/>
          </p:nvSpPr>
          <p:spPr bwMode="auto">
            <a:xfrm>
              <a:off x="3849688" y="1784351"/>
              <a:ext cx="1062038" cy="2047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1" name="Rectangle 430"/>
            <p:cNvSpPr>
              <a:spLocks noChangeArrowheads="1"/>
            </p:cNvSpPr>
            <p:nvPr/>
          </p:nvSpPr>
          <p:spPr bwMode="auto">
            <a:xfrm>
              <a:off x="4086224" y="1802107"/>
              <a:ext cx="68421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zh-CN" sz="1100" dirty="0">
                  <a:solidFill>
                    <a:srgbClr val="FFFFFF"/>
                  </a:solidFill>
                  <a:latin typeface="微软雅黑" pitchFamily="34" charset="-122"/>
                  <a:ea typeface="微软雅黑" pitchFamily="34" charset="-122"/>
                  <a:cs typeface="宋体" pitchFamily="2" charset="-122"/>
                </a:rPr>
                <a:t>Keywords</a:t>
              </a:r>
              <a:endParaRPr lang="zh-CN" altLang="zh-CN" dirty="0">
                <a:latin typeface="Arial" pitchFamily="34" charset="0"/>
                <a:ea typeface="宋体" pitchFamily="2" charset="-122"/>
                <a:cs typeface="宋体" pitchFamily="2" charset="-122"/>
              </a:endParaRPr>
            </a:p>
          </p:txBody>
        </p:sp>
      </p:grpSp>
      <p:grpSp>
        <p:nvGrpSpPr>
          <p:cNvPr id="477" name="组合 476"/>
          <p:cNvGrpSpPr/>
          <p:nvPr/>
        </p:nvGrpSpPr>
        <p:grpSpPr>
          <a:xfrm>
            <a:off x="5891213" y="1784351"/>
            <a:ext cx="1062038" cy="204788"/>
            <a:chOff x="5891213" y="1784351"/>
            <a:chExt cx="1062038" cy="204788"/>
          </a:xfrm>
        </p:grpSpPr>
        <p:sp>
          <p:nvSpPr>
            <p:cNvPr id="323" name="Rectangle 322"/>
            <p:cNvSpPr>
              <a:spLocks noChangeArrowheads="1"/>
            </p:cNvSpPr>
            <p:nvPr/>
          </p:nvSpPr>
          <p:spPr bwMode="auto">
            <a:xfrm>
              <a:off x="5891213" y="1784351"/>
              <a:ext cx="1062038" cy="20478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2" name="Rectangle 431"/>
            <p:cNvSpPr>
              <a:spLocks noChangeArrowheads="1"/>
            </p:cNvSpPr>
            <p:nvPr/>
          </p:nvSpPr>
          <p:spPr bwMode="auto">
            <a:xfrm>
              <a:off x="6075785" y="1802107"/>
              <a:ext cx="70199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zh-CN" sz="1100" dirty="0">
                  <a:solidFill>
                    <a:srgbClr val="FFFFFF"/>
                  </a:solidFill>
                  <a:latin typeface="微软雅黑" pitchFamily="34" charset="-122"/>
                  <a:ea typeface="微软雅黑" pitchFamily="34" charset="-122"/>
                  <a:cs typeface="宋体" pitchFamily="2" charset="-122"/>
                </a:rPr>
                <a:t>Keywords</a:t>
              </a:r>
              <a:endParaRPr lang="zh-CN" altLang="zh-CN" dirty="0">
                <a:latin typeface="Arial" pitchFamily="34" charset="0"/>
                <a:ea typeface="宋体" pitchFamily="2" charset="-122"/>
                <a:cs typeface="宋体" pitchFamily="2" charset="-122"/>
              </a:endParaRPr>
            </a:p>
          </p:txBody>
        </p:sp>
      </p:grpSp>
      <p:grpSp>
        <p:nvGrpSpPr>
          <p:cNvPr id="475" name="组合 474"/>
          <p:cNvGrpSpPr/>
          <p:nvPr/>
        </p:nvGrpSpPr>
        <p:grpSpPr>
          <a:xfrm>
            <a:off x="2049463" y="1784351"/>
            <a:ext cx="1060450" cy="204788"/>
            <a:chOff x="2049463" y="1784351"/>
            <a:chExt cx="1060450" cy="204788"/>
          </a:xfrm>
        </p:grpSpPr>
        <p:sp>
          <p:nvSpPr>
            <p:cNvPr id="321" name="Rectangle 320"/>
            <p:cNvSpPr>
              <a:spLocks noChangeArrowheads="1"/>
            </p:cNvSpPr>
            <p:nvPr/>
          </p:nvSpPr>
          <p:spPr bwMode="auto">
            <a:xfrm>
              <a:off x="2049463" y="1784351"/>
              <a:ext cx="1060450" cy="204788"/>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3" name="Rectangle 432"/>
            <p:cNvSpPr>
              <a:spLocks noChangeArrowheads="1"/>
            </p:cNvSpPr>
            <p:nvPr/>
          </p:nvSpPr>
          <p:spPr bwMode="auto">
            <a:xfrm>
              <a:off x="2165350" y="1802107"/>
              <a:ext cx="74215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zh-CN" sz="1100" dirty="0">
                  <a:solidFill>
                    <a:srgbClr val="FFFFFF"/>
                  </a:solidFill>
                  <a:latin typeface="微软雅黑" pitchFamily="34" charset="-122"/>
                  <a:ea typeface="微软雅黑" pitchFamily="34" charset="-122"/>
                  <a:cs typeface="宋体" pitchFamily="2" charset="-122"/>
                </a:rPr>
                <a:t>Keywords</a:t>
              </a:r>
              <a:endParaRPr kumimoji="0" lang="zh-CN" sz="1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grpSp>
      <p:grpSp>
        <p:nvGrpSpPr>
          <p:cNvPr id="478" name="组合 477"/>
          <p:cNvGrpSpPr/>
          <p:nvPr/>
        </p:nvGrpSpPr>
        <p:grpSpPr>
          <a:xfrm>
            <a:off x="1641475" y="2270126"/>
            <a:ext cx="204788" cy="1065213"/>
            <a:chOff x="1641475" y="2270126"/>
            <a:chExt cx="204788" cy="1065213"/>
          </a:xfrm>
        </p:grpSpPr>
        <p:sp>
          <p:nvSpPr>
            <p:cNvPr id="324" name="Rectangle 323"/>
            <p:cNvSpPr>
              <a:spLocks noChangeArrowheads="1"/>
            </p:cNvSpPr>
            <p:nvPr/>
          </p:nvSpPr>
          <p:spPr bwMode="auto">
            <a:xfrm>
              <a:off x="1641475" y="2270126"/>
              <a:ext cx="204788" cy="1065213"/>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34" name="Rectangle 433"/>
            <p:cNvSpPr>
              <a:spLocks noChangeArrowheads="1"/>
            </p:cNvSpPr>
            <p:nvPr/>
          </p:nvSpPr>
          <p:spPr bwMode="auto">
            <a:xfrm>
              <a:off x="1705397" y="2591136"/>
              <a:ext cx="123111" cy="4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lvl="0"/>
              <a:r>
                <a:rPr lang="en-US" altLang="zh-CN" sz="800" dirty="0">
                  <a:solidFill>
                    <a:srgbClr val="FFFFFF"/>
                  </a:solidFill>
                  <a:latin typeface="微软雅黑" pitchFamily="34" charset="-122"/>
                  <a:ea typeface="微软雅黑" pitchFamily="34" charset="-122"/>
                  <a:cs typeface="宋体" pitchFamily="2" charset="-122"/>
                </a:rPr>
                <a:t>Keywords</a:t>
              </a:r>
              <a:endParaRPr lang="zh-CN" altLang="zh-CN" sz="1100" dirty="0">
                <a:latin typeface="Arial" pitchFamily="34" charset="0"/>
                <a:ea typeface="宋体" pitchFamily="2" charset="-122"/>
                <a:cs typeface="宋体" pitchFamily="2" charset="-122"/>
              </a:endParaRPr>
            </a:p>
          </p:txBody>
        </p:sp>
      </p:grpSp>
      <p:grpSp>
        <p:nvGrpSpPr>
          <p:cNvPr id="479" name="组合 478"/>
          <p:cNvGrpSpPr/>
          <p:nvPr/>
        </p:nvGrpSpPr>
        <p:grpSpPr>
          <a:xfrm>
            <a:off x="2111375" y="2270126"/>
            <a:ext cx="204788" cy="1065213"/>
            <a:chOff x="2111375" y="2270126"/>
            <a:chExt cx="204788" cy="1065213"/>
          </a:xfrm>
        </p:grpSpPr>
        <p:sp>
          <p:nvSpPr>
            <p:cNvPr id="325" name="Rectangle 324"/>
            <p:cNvSpPr>
              <a:spLocks noChangeArrowheads="1"/>
            </p:cNvSpPr>
            <p:nvPr/>
          </p:nvSpPr>
          <p:spPr bwMode="auto">
            <a:xfrm>
              <a:off x="2111375" y="2270126"/>
              <a:ext cx="204788" cy="1065213"/>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35" name="Rectangle 434"/>
            <p:cNvSpPr>
              <a:spLocks noChangeArrowheads="1"/>
            </p:cNvSpPr>
            <p:nvPr/>
          </p:nvSpPr>
          <p:spPr bwMode="auto">
            <a:xfrm>
              <a:off x="2175297" y="2591136"/>
              <a:ext cx="123111" cy="4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lvl="0"/>
              <a:r>
                <a:rPr lang="en-US" altLang="zh-CN" sz="800" dirty="0">
                  <a:solidFill>
                    <a:srgbClr val="FFFFFF"/>
                  </a:solidFill>
                  <a:latin typeface="微软雅黑" pitchFamily="34" charset="-122"/>
                  <a:ea typeface="微软雅黑" pitchFamily="34" charset="-122"/>
                  <a:cs typeface="宋体" pitchFamily="2" charset="-122"/>
                </a:rPr>
                <a:t>Keywords</a:t>
              </a:r>
              <a:endParaRPr lang="zh-CN" altLang="zh-CN" sz="1100" dirty="0">
                <a:latin typeface="Arial" pitchFamily="34" charset="0"/>
                <a:ea typeface="宋体" pitchFamily="2" charset="-122"/>
                <a:cs typeface="宋体" pitchFamily="2" charset="-122"/>
              </a:endParaRPr>
            </a:p>
          </p:txBody>
        </p:sp>
      </p:grpSp>
      <p:grpSp>
        <p:nvGrpSpPr>
          <p:cNvPr id="480" name="组合 479"/>
          <p:cNvGrpSpPr/>
          <p:nvPr/>
        </p:nvGrpSpPr>
        <p:grpSpPr>
          <a:xfrm>
            <a:off x="2805113" y="2270126"/>
            <a:ext cx="204788" cy="1065213"/>
            <a:chOff x="2805113" y="2270126"/>
            <a:chExt cx="204788" cy="1065213"/>
          </a:xfrm>
        </p:grpSpPr>
        <p:sp>
          <p:nvSpPr>
            <p:cNvPr id="318" name="Rectangle 317"/>
            <p:cNvSpPr>
              <a:spLocks noChangeArrowheads="1"/>
            </p:cNvSpPr>
            <p:nvPr/>
          </p:nvSpPr>
          <p:spPr bwMode="auto">
            <a:xfrm>
              <a:off x="2805113" y="2270126"/>
              <a:ext cx="204788" cy="1065213"/>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36" name="Rectangle 435"/>
            <p:cNvSpPr>
              <a:spLocks noChangeArrowheads="1"/>
            </p:cNvSpPr>
            <p:nvPr/>
          </p:nvSpPr>
          <p:spPr bwMode="auto">
            <a:xfrm>
              <a:off x="2869035" y="2591136"/>
              <a:ext cx="123111" cy="4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lvl="0"/>
              <a:r>
                <a:rPr lang="en-US" altLang="zh-CN" sz="800" dirty="0">
                  <a:solidFill>
                    <a:srgbClr val="FFFFFF"/>
                  </a:solidFill>
                  <a:latin typeface="微软雅黑" pitchFamily="34" charset="-122"/>
                  <a:ea typeface="微软雅黑" pitchFamily="34" charset="-122"/>
                  <a:cs typeface="宋体" pitchFamily="2" charset="-122"/>
                </a:rPr>
                <a:t>Keywords</a:t>
              </a:r>
              <a:endParaRPr lang="zh-CN" altLang="zh-CN" sz="1100" dirty="0">
                <a:latin typeface="Arial" pitchFamily="34" charset="0"/>
                <a:ea typeface="宋体" pitchFamily="2" charset="-122"/>
                <a:cs typeface="宋体" pitchFamily="2" charset="-122"/>
              </a:endParaRPr>
            </a:p>
          </p:txBody>
        </p:sp>
      </p:grpSp>
      <p:grpSp>
        <p:nvGrpSpPr>
          <p:cNvPr id="481" name="组合 480"/>
          <p:cNvGrpSpPr/>
          <p:nvPr/>
        </p:nvGrpSpPr>
        <p:grpSpPr>
          <a:xfrm>
            <a:off x="3481388" y="2270126"/>
            <a:ext cx="206375" cy="1065213"/>
            <a:chOff x="3481388" y="2270126"/>
            <a:chExt cx="206375" cy="1065213"/>
          </a:xfrm>
        </p:grpSpPr>
        <p:sp>
          <p:nvSpPr>
            <p:cNvPr id="326" name="Rectangle 325"/>
            <p:cNvSpPr>
              <a:spLocks noChangeArrowheads="1"/>
            </p:cNvSpPr>
            <p:nvPr/>
          </p:nvSpPr>
          <p:spPr bwMode="auto">
            <a:xfrm>
              <a:off x="3481388" y="2270126"/>
              <a:ext cx="206375" cy="1065213"/>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37" name="Rectangle 436"/>
            <p:cNvSpPr>
              <a:spLocks noChangeArrowheads="1"/>
            </p:cNvSpPr>
            <p:nvPr/>
          </p:nvSpPr>
          <p:spPr bwMode="auto">
            <a:xfrm>
              <a:off x="3546103" y="2591136"/>
              <a:ext cx="123111" cy="4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lvl="0"/>
              <a:r>
                <a:rPr lang="en-US" altLang="zh-CN" sz="800" dirty="0">
                  <a:solidFill>
                    <a:srgbClr val="FFFFFF"/>
                  </a:solidFill>
                  <a:latin typeface="微软雅黑" pitchFamily="34" charset="-122"/>
                  <a:ea typeface="微软雅黑" pitchFamily="34" charset="-122"/>
                  <a:cs typeface="宋体" pitchFamily="2" charset="-122"/>
                </a:rPr>
                <a:t>Keywords</a:t>
              </a:r>
              <a:endParaRPr lang="zh-CN" altLang="zh-CN" sz="1100" dirty="0">
                <a:latin typeface="Arial" pitchFamily="34" charset="0"/>
                <a:ea typeface="宋体" pitchFamily="2" charset="-122"/>
                <a:cs typeface="宋体" pitchFamily="2" charset="-122"/>
              </a:endParaRPr>
            </a:p>
          </p:txBody>
        </p:sp>
      </p:grpSp>
      <p:grpSp>
        <p:nvGrpSpPr>
          <p:cNvPr id="482" name="组合 481"/>
          <p:cNvGrpSpPr/>
          <p:nvPr/>
        </p:nvGrpSpPr>
        <p:grpSpPr>
          <a:xfrm>
            <a:off x="4179888" y="2270126"/>
            <a:ext cx="204788" cy="1065213"/>
            <a:chOff x="4179888" y="2270126"/>
            <a:chExt cx="204788" cy="1065213"/>
          </a:xfrm>
        </p:grpSpPr>
        <p:sp>
          <p:nvSpPr>
            <p:cNvPr id="327" name="Rectangle 326"/>
            <p:cNvSpPr>
              <a:spLocks noChangeArrowheads="1"/>
            </p:cNvSpPr>
            <p:nvPr/>
          </p:nvSpPr>
          <p:spPr bwMode="auto">
            <a:xfrm>
              <a:off x="4179888" y="2270126"/>
              <a:ext cx="204788" cy="1065213"/>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38" name="Rectangle 437"/>
            <p:cNvSpPr>
              <a:spLocks noChangeArrowheads="1"/>
            </p:cNvSpPr>
            <p:nvPr/>
          </p:nvSpPr>
          <p:spPr bwMode="auto">
            <a:xfrm>
              <a:off x="4243810" y="2420392"/>
              <a:ext cx="123111" cy="4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lvl="0"/>
              <a:r>
                <a:rPr lang="en-US" altLang="zh-CN" sz="800" dirty="0">
                  <a:solidFill>
                    <a:srgbClr val="FFFFFF"/>
                  </a:solidFill>
                  <a:latin typeface="微软雅黑" pitchFamily="34" charset="-122"/>
                  <a:ea typeface="微软雅黑" pitchFamily="34" charset="-122"/>
                  <a:cs typeface="宋体" pitchFamily="2" charset="-122"/>
                </a:rPr>
                <a:t>Keywords</a:t>
              </a:r>
              <a:endParaRPr lang="zh-CN" altLang="zh-CN" sz="1100" dirty="0">
                <a:latin typeface="Arial" pitchFamily="34" charset="0"/>
                <a:ea typeface="宋体" pitchFamily="2" charset="-122"/>
                <a:cs typeface="宋体" pitchFamily="2" charset="-122"/>
              </a:endParaRPr>
            </a:p>
          </p:txBody>
        </p:sp>
      </p:grpSp>
      <p:grpSp>
        <p:nvGrpSpPr>
          <p:cNvPr id="483" name="组合 482"/>
          <p:cNvGrpSpPr/>
          <p:nvPr/>
        </p:nvGrpSpPr>
        <p:grpSpPr>
          <a:xfrm>
            <a:off x="4868863" y="2270126"/>
            <a:ext cx="204788" cy="1065213"/>
            <a:chOff x="4868863" y="2270126"/>
            <a:chExt cx="204788" cy="1065213"/>
          </a:xfrm>
        </p:grpSpPr>
        <p:sp>
          <p:nvSpPr>
            <p:cNvPr id="328" name="Rectangle 327"/>
            <p:cNvSpPr>
              <a:spLocks noChangeArrowheads="1"/>
            </p:cNvSpPr>
            <p:nvPr/>
          </p:nvSpPr>
          <p:spPr bwMode="auto">
            <a:xfrm>
              <a:off x="4868863" y="2270126"/>
              <a:ext cx="204788" cy="1065213"/>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39" name="Rectangle 438"/>
            <p:cNvSpPr>
              <a:spLocks noChangeArrowheads="1"/>
            </p:cNvSpPr>
            <p:nvPr/>
          </p:nvSpPr>
          <p:spPr bwMode="auto">
            <a:xfrm>
              <a:off x="4932785" y="2420392"/>
              <a:ext cx="123111" cy="4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lvl="0"/>
              <a:r>
                <a:rPr lang="en-US" altLang="zh-CN" sz="800" dirty="0">
                  <a:solidFill>
                    <a:srgbClr val="FFFFFF"/>
                  </a:solidFill>
                  <a:latin typeface="微软雅黑" pitchFamily="34" charset="-122"/>
                  <a:ea typeface="微软雅黑" pitchFamily="34" charset="-122"/>
                  <a:cs typeface="宋体" pitchFamily="2" charset="-122"/>
                </a:rPr>
                <a:t>Keywords</a:t>
              </a:r>
              <a:endParaRPr lang="zh-CN" altLang="zh-CN" sz="1100" dirty="0">
                <a:latin typeface="Arial" pitchFamily="34" charset="0"/>
                <a:ea typeface="宋体" pitchFamily="2" charset="-122"/>
                <a:cs typeface="宋体" pitchFamily="2" charset="-122"/>
              </a:endParaRPr>
            </a:p>
          </p:txBody>
        </p:sp>
      </p:grpSp>
      <p:grpSp>
        <p:nvGrpSpPr>
          <p:cNvPr id="484" name="组合 483"/>
          <p:cNvGrpSpPr/>
          <p:nvPr/>
        </p:nvGrpSpPr>
        <p:grpSpPr>
          <a:xfrm>
            <a:off x="5390700" y="2270126"/>
            <a:ext cx="263976" cy="1065213"/>
            <a:chOff x="5390700" y="2270126"/>
            <a:chExt cx="263976" cy="1065213"/>
          </a:xfrm>
        </p:grpSpPr>
        <p:sp>
          <p:nvSpPr>
            <p:cNvPr id="329" name="Rectangle 328"/>
            <p:cNvSpPr>
              <a:spLocks noChangeArrowheads="1"/>
            </p:cNvSpPr>
            <p:nvPr/>
          </p:nvSpPr>
          <p:spPr bwMode="auto">
            <a:xfrm>
              <a:off x="5449888" y="2270126"/>
              <a:ext cx="204788" cy="1065213"/>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40" name="Rectangle 439"/>
            <p:cNvSpPr>
              <a:spLocks noChangeArrowheads="1"/>
            </p:cNvSpPr>
            <p:nvPr/>
          </p:nvSpPr>
          <p:spPr bwMode="auto">
            <a:xfrm>
              <a:off x="5390700" y="2591136"/>
              <a:ext cx="246221" cy="4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r>
                <a:rPr lang="en-US" altLang="zh-CN" sz="800" dirty="0">
                  <a:solidFill>
                    <a:srgbClr val="FFFFFF"/>
                  </a:solidFill>
                  <a:latin typeface="微软雅黑" pitchFamily="34" charset="-122"/>
                  <a:ea typeface="微软雅黑" pitchFamily="34" charset="-122"/>
                  <a:cs typeface="宋体" pitchFamily="2" charset="-122"/>
                </a:rPr>
                <a:t>Keywords</a:t>
              </a:r>
              <a:endParaRPr lang="zh-CN" altLang="zh-CN" sz="1100" dirty="0">
                <a:latin typeface="Arial" pitchFamily="34" charset="0"/>
                <a:ea typeface="宋体" pitchFamily="2" charset="-122"/>
                <a:cs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grpSp>
      <p:grpSp>
        <p:nvGrpSpPr>
          <p:cNvPr id="485" name="组合 484"/>
          <p:cNvGrpSpPr/>
          <p:nvPr/>
        </p:nvGrpSpPr>
        <p:grpSpPr>
          <a:xfrm>
            <a:off x="6011863" y="2270126"/>
            <a:ext cx="204788" cy="1065213"/>
            <a:chOff x="6011863" y="2270126"/>
            <a:chExt cx="204788" cy="1065213"/>
          </a:xfrm>
        </p:grpSpPr>
        <p:sp>
          <p:nvSpPr>
            <p:cNvPr id="330" name="Rectangle 329"/>
            <p:cNvSpPr>
              <a:spLocks noChangeArrowheads="1"/>
            </p:cNvSpPr>
            <p:nvPr/>
          </p:nvSpPr>
          <p:spPr bwMode="auto">
            <a:xfrm>
              <a:off x="6011863" y="2270126"/>
              <a:ext cx="204788" cy="1065213"/>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41" name="Rectangle 440"/>
            <p:cNvSpPr>
              <a:spLocks noChangeArrowheads="1"/>
            </p:cNvSpPr>
            <p:nvPr/>
          </p:nvSpPr>
          <p:spPr bwMode="auto">
            <a:xfrm>
              <a:off x="6075785" y="2591136"/>
              <a:ext cx="123111" cy="4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lvl="0"/>
              <a:r>
                <a:rPr lang="en-US" altLang="zh-CN" sz="800" dirty="0">
                  <a:solidFill>
                    <a:srgbClr val="FFFFFF"/>
                  </a:solidFill>
                  <a:latin typeface="微软雅黑" pitchFamily="34" charset="-122"/>
                  <a:ea typeface="微软雅黑" pitchFamily="34" charset="-122"/>
                  <a:cs typeface="宋体" pitchFamily="2" charset="-122"/>
                </a:rPr>
                <a:t>Keywords</a:t>
              </a:r>
              <a:endParaRPr lang="zh-CN" altLang="zh-CN" sz="1100" dirty="0">
                <a:latin typeface="Arial" pitchFamily="34" charset="0"/>
                <a:ea typeface="宋体" pitchFamily="2" charset="-122"/>
                <a:cs typeface="宋体" pitchFamily="2" charset="-122"/>
              </a:endParaRPr>
            </a:p>
          </p:txBody>
        </p:sp>
      </p:grpSp>
      <p:grpSp>
        <p:nvGrpSpPr>
          <p:cNvPr id="486" name="组合 485"/>
          <p:cNvGrpSpPr/>
          <p:nvPr/>
        </p:nvGrpSpPr>
        <p:grpSpPr>
          <a:xfrm>
            <a:off x="6719888" y="2270126"/>
            <a:ext cx="204788" cy="1065213"/>
            <a:chOff x="6719888" y="2270126"/>
            <a:chExt cx="204788" cy="1065213"/>
          </a:xfrm>
        </p:grpSpPr>
        <p:sp>
          <p:nvSpPr>
            <p:cNvPr id="331" name="Rectangle 330"/>
            <p:cNvSpPr>
              <a:spLocks noChangeArrowheads="1"/>
            </p:cNvSpPr>
            <p:nvPr/>
          </p:nvSpPr>
          <p:spPr bwMode="auto">
            <a:xfrm>
              <a:off x="6719888" y="2270126"/>
              <a:ext cx="204788" cy="1065213"/>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42" name="Rectangle 441"/>
            <p:cNvSpPr>
              <a:spLocks noChangeArrowheads="1"/>
            </p:cNvSpPr>
            <p:nvPr/>
          </p:nvSpPr>
          <p:spPr bwMode="auto">
            <a:xfrm>
              <a:off x="6783810" y="2591136"/>
              <a:ext cx="123111" cy="4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lvl="0"/>
              <a:r>
                <a:rPr lang="en-US" altLang="zh-CN" sz="800" dirty="0">
                  <a:solidFill>
                    <a:srgbClr val="FFFFFF"/>
                  </a:solidFill>
                  <a:latin typeface="微软雅黑" pitchFamily="34" charset="-122"/>
                  <a:ea typeface="微软雅黑" pitchFamily="34" charset="-122"/>
                  <a:cs typeface="宋体" pitchFamily="2" charset="-122"/>
                </a:rPr>
                <a:t>Keywords</a:t>
              </a:r>
              <a:endParaRPr lang="zh-CN" altLang="zh-CN" sz="1100" dirty="0">
                <a:latin typeface="Arial" pitchFamily="34" charset="0"/>
                <a:ea typeface="宋体" pitchFamily="2" charset="-122"/>
                <a:cs typeface="宋体" pitchFamily="2" charset="-122"/>
              </a:endParaRPr>
            </a:p>
          </p:txBody>
        </p:sp>
      </p:grpSp>
      <p:grpSp>
        <p:nvGrpSpPr>
          <p:cNvPr id="487" name="组合 486"/>
          <p:cNvGrpSpPr/>
          <p:nvPr/>
        </p:nvGrpSpPr>
        <p:grpSpPr>
          <a:xfrm>
            <a:off x="7396163" y="2270126"/>
            <a:ext cx="204788" cy="1065213"/>
            <a:chOff x="7396163" y="2270126"/>
            <a:chExt cx="204788" cy="1065213"/>
          </a:xfrm>
        </p:grpSpPr>
        <p:sp>
          <p:nvSpPr>
            <p:cNvPr id="332" name="Rectangle 331"/>
            <p:cNvSpPr>
              <a:spLocks noChangeArrowheads="1"/>
            </p:cNvSpPr>
            <p:nvPr/>
          </p:nvSpPr>
          <p:spPr bwMode="auto">
            <a:xfrm>
              <a:off x="7396163" y="2270126"/>
              <a:ext cx="204788" cy="1065213"/>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43" name="Rectangle 442"/>
            <p:cNvSpPr>
              <a:spLocks noChangeArrowheads="1"/>
            </p:cNvSpPr>
            <p:nvPr/>
          </p:nvSpPr>
          <p:spPr bwMode="auto">
            <a:xfrm>
              <a:off x="7460085" y="2591136"/>
              <a:ext cx="123111" cy="4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lvl="0"/>
              <a:r>
                <a:rPr lang="en-US" altLang="zh-CN" sz="800" dirty="0">
                  <a:solidFill>
                    <a:srgbClr val="FFFFFF"/>
                  </a:solidFill>
                  <a:latin typeface="微软雅黑" pitchFamily="34" charset="-122"/>
                  <a:ea typeface="微软雅黑" pitchFamily="34" charset="-122"/>
                  <a:cs typeface="宋体" pitchFamily="2" charset="-122"/>
                </a:rPr>
                <a:t>Keywords</a:t>
              </a:r>
              <a:endParaRPr lang="zh-CN" altLang="zh-CN" sz="1100" dirty="0">
                <a:latin typeface="Arial" pitchFamily="34" charset="0"/>
                <a:ea typeface="宋体" pitchFamily="2" charset="-122"/>
                <a:cs typeface="宋体" pitchFamily="2" charset="-122"/>
              </a:endParaRPr>
            </a:p>
          </p:txBody>
        </p:sp>
      </p:grpSp>
      <p:grpSp>
        <p:nvGrpSpPr>
          <p:cNvPr id="518" name="组合 517"/>
          <p:cNvGrpSpPr/>
          <p:nvPr/>
        </p:nvGrpSpPr>
        <p:grpSpPr>
          <a:xfrm>
            <a:off x="7533532" y="3698876"/>
            <a:ext cx="174625" cy="908050"/>
            <a:chOff x="7533532" y="3698876"/>
            <a:chExt cx="174625" cy="908050"/>
          </a:xfrm>
        </p:grpSpPr>
        <p:sp>
          <p:nvSpPr>
            <p:cNvPr id="359" name="Rectangle 358"/>
            <p:cNvSpPr>
              <a:spLocks noChangeArrowheads="1"/>
            </p:cNvSpPr>
            <p:nvPr/>
          </p:nvSpPr>
          <p:spPr bwMode="auto">
            <a:xfrm>
              <a:off x="7533532" y="3698876"/>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44" name="Rectangle 443"/>
            <p:cNvSpPr>
              <a:spLocks noChangeArrowheads="1"/>
            </p:cNvSpPr>
            <p:nvPr/>
          </p:nvSpPr>
          <p:spPr bwMode="auto">
            <a:xfrm>
              <a:off x="7574677" y="3780879"/>
              <a:ext cx="123111" cy="4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lvl="0"/>
              <a:r>
                <a:rPr lang="en-US" altLang="zh-CN" sz="800" dirty="0">
                  <a:solidFill>
                    <a:srgbClr val="FFFFFF"/>
                  </a:solidFill>
                  <a:latin typeface="微软雅黑" pitchFamily="34" charset="-122"/>
                  <a:ea typeface="微软雅黑" pitchFamily="34" charset="-122"/>
                  <a:cs typeface="宋体" pitchFamily="2" charset="-122"/>
                </a:rPr>
                <a:t>Keywords</a:t>
              </a:r>
              <a:endParaRPr lang="zh-CN" altLang="zh-CN" sz="1100" dirty="0">
                <a:latin typeface="Arial" pitchFamily="34" charset="0"/>
                <a:ea typeface="宋体" pitchFamily="2" charset="-122"/>
                <a:cs typeface="宋体" pitchFamily="2" charset="-122"/>
              </a:endParaRPr>
            </a:p>
          </p:txBody>
        </p:sp>
      </p:grpSp>
      <p:grpSp>
        <p:nvGrpSpPr>
          <p:cNvPr id="517" name="组合 516"/>
          <p:cNvGrpSpPr/>
          <p:nvPr/>
        </p:nvGrpSpPr>
        <p:grpSpPr>
          <a:xfrm>
            <a:off x="7304088" y="3698876"/>
            <a:ext cx="174625" cy="908050"/>
            <a:chOff x="7304088" y="3698876"/>
            <a:chExt cx="174625" cy="908050"/>
          </a:xfrm>
        </p:grpSpPr>
        <p:sp>
          <p:nvSpPr>
            <p:cNvPr id="358" name="Rectangle 357"/>
            <p:cNvSpPr>
              <a:spLocks noChangeArrowheads="1"/>
            </p:cNvSpPr>
            <p:nvPr/>
          </p:nvSpPr>
          <p:spPr bwMode="auto">
            <a:xfrm>
              <a:off x="7304088" y="3698876"/>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45" name="Rectangle 444"/>
            <p:cNvSpPr>
              <a:spLocks noChangeArrowheads="1"/>
            </p:cNvSpPr>
            <p:nvPr/>
          </p:nvSpPr>
          <p:spPr bwMode="auto">
            <a:xfrm>
              <a:off x="7345233" y="3780879"/>
              <a:ext cx="123111" cy="4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lvl="0"/>
              <a:r>
                <a:rPr lang="en-US" altLang="zh-CN" sz="800" dirty="0">
                  <a:solidFill>
                    <a:srgbClr val="FFFFFF"/>
                  </a:solidFill>
                  <a:latin typeface="微软雅黑" pitchFamily="34" charset="-122"/>
                  <a:ea typeface="微软雅黑" pitchFamily="34" charset="-122"/>
                  <a:cs typeface="宋体" pitchFamily="2" charset="-122"/>
                </a:rPr>
                <a:t>Keywords</a:t>
              </a:r>
              <a:endParaRPr lang="zh-CN" altLang="zh-CN" sz="1100" dirty="0">
                <a:latin typeface="Arial" pitchFamily="34" charset="0"/>
                <a:ea typeface="宋体" pitchFamily="2" charset="-122"/>
                <a:cs typeface="宋体" pitchFamily="2" charset="-122"/>
              </a:endParaRPr>
            </a:p>
          </p:txBody>
        </p:sp>
      </p:grpSp>
      <p:grpSp>
        <p:nvGrpSpPr>
          <p:cNvPr id="516" name="组合 515"/>
          <p:cNvGrpSpPr/>
          <p:nvPr/>
        </p:nvGrpSpPr>
        <p:grpSpPr>
          <a:xfrm>
            <a:off x="7073900" y="3698876"/>
            <a:ext cx="174625" cy="908050"/>
            <a:chOff x="7073900" y="3698876"/>
            <a:chExt cx="174625" cy="908050"/>
          </a:xfrm>
        </p:grpSpPr>
        <p:sp>
          <p:nvSpPr>
            <p:cNvPr id="357" name="Rectangle 356"/>
            <p:cNvSpPr>
              <a:spLocks noChangeArrowheads="1"/>
            </p:cNvSpPr>
            <p:nvPr/>
          </p:nvSpPr>
          <p:spPr bwMode="auto">
            <a:xfrm>
              <a:off x="7073900" y="3698876"/>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46" name="Rectangle 445"/>
            <p:cNvSpPr>
              <a:spLocks noChangeArrowheads="1"/>
            </p:cNvSpPr>
            <p:nvPr/>
          </p:nvSpPr>
          <p:spPr bwMode="auto">
            <a:xfrm>
              <a:off x="7115045" y="3780879"/>
              <a:ext cx="123111" cy="4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lvl="0"/>
              <a:r>
                <a:rPr lang="en-US" altLang="zh-CN" sz="800" dirty="0">
                  <a:solidFill>
                    <a:srgbClr val="FFFFFF"/>
                  </a:solidFill>
                  <a:latin typeface="微软雅黑" pitchFamily="34" charset="-122"/>
                  <a:ea typeface="微软雅黑" pitchFamily="34" charset="-122"/>
                  <a:cs typeface="宋体" pitchFamily="2" charset="-122"/>
                </a:rPr>
                <a:t>Keywords</a:t>
              </a:r>
              <a:endParaRPr lang="zh-CN" altLang="zh-CN" sz="1100" dirty="0">
                <a:latin typeface="Arial" pitchFamily="34" charset="0"/>
                <a:ea typeface="宋体" pitchFamily="2" charset="-122"/>
                <a:cs typeface="宋体" pitchFamily="2" charset="-122"/>
              </a:endParaRPr>
            </a:p>
          </p:txBody>
        </p:sp>
      </p:grpSp>
      <p:grpSp>
        <p:nvGrpSpPr>
          <p:cNvPr id="515" name="组合 514"/>
          <p:cNvGrpSpPr/>
          <p:nvPr/>
        </p:nvGrpSpPr>
        <p:grpSpPr>
          <a:xfrm>
            <a:off x="6842969" y="3698876"/>
            <a:ext cx="174625" cy="908050"/>
            <a:chOff x="6842969" y="3698876"/>
            <a:chExt cx="174625" cy="908050"/>
          </a:xfrm>
        </p:grpSpPr>
        <p:sp>
          <p:nvSpPr>
            <p:cNvPr id="356" name="Rectangle 355"/>
            <p:cNvSpPr>
              <a:spLocks noChangeArrowheads="1"/>
            </p:cNvSpPr>
            <p:nvPr/>
          </p:nvSpPr>
          <p:spPr bwMode="auto">
            <a:xfrm>
              <a:off x="6842969" y="3698876"/>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47" name="Rectangle 446"/>
            <p:cNvSpPr>
              <a:spLocks noChangeArrowheads="1"/>
            </p:cNvSpPr>
            <p:nvPr/>
          </p:nvSpPr>
          <p:spPr bwMode="auto">
            <a:xfrm>
              <a:off x="6884114" y="3780879"/>
              <a:ext cx="123111" cy="4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lvl="0"/>
              <a:r>
                <a:rPr lang="en-US" altLang="zh-CN" sz="800" dirty="0">
                  <a:solidFill>
                    <a:srgbClr val="FFFFFF"/>
                  </a:solidFill>
                  <a:latin typeface="微软雅黑" pitchFamily="34" charset="-122"/>
                  <a:ea typeface="微软雅黑" pitchFamily="34" charset="-122"/>
                  <a:cs typeface="宋体" pitchFamily="2" charset="-122"/>
                </a:rPr>
                <a:t>Keywords</a:t>
              </a:r>
              <a:endParaRPr lang="zh-CN" altLang="zh-CN" sz="1100" dirty="0">
                <a:latin typeface="Arial" pitchFamily="34" charset="0"/>
                <a:ea typeface="宋体" pitchFamily="2" charset="-122"/>
                <a:cs typeface="宋体" pitchFamily="2" charset="-122"/>
              </a:endParaRPr>
            </a:p>
          </p:txBody>
        </p:sp>
      </p:grpSp>
      <p:grpSp>
        <p:nvGrpSpPr>
          <p:cNvPr id="514" name="组合 513"/>
          <p:cNvGrpSpPr/>
          <p:nvPr/>
        </p:nvGrpSpPr>
        <p:grpSpPr>
          <a:xfrm>
            <a:off x="6613525" y="3698876"/>
            <a:ext cx="174625" cy="908050"/>
            <a:chOff x="6613525" y="3698876"/>
            <a:chExt cx="174625" cy="908050"/>
          </a:xfrm>
        </p:grpSpPr>
        <p:sp>
          <p:nvSpPr>
            <p:cNvPr id="355" name="Rectangle 354"/>
            <p:cNvSpPr>
              <a:spLocks noChangeArrowheads="1"/>
            </p:cNvSpPr>
            <p:nvPr/>
          </p:nvSpPr>
          <p:spPr bwMode="auto">
            <a:xfrm>
              <a:off x="6613525" y="3698876"/>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48" name="Rectangle 447"/>
            <p:cNvSpPr>
              <a:spLocks noChangeArrowheads="1"/>
            </p:cNvSpPr>
            <p:nvPr/>
          </p:nvSpPr>
          <p:spPr bwMode="auto">
            <a:xfrm>
              <a:off x="6654670" y="3780879"/>
              <a:ext cx="123111" cy="4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lvl="0"/>
              <a:r>
                <a:rPr lang="en-US" altLang="zh-CN" sz="800" dirty="0">
                  <a:solidFill>
                    <a:srgbClr val="FFFFFF"/>
                  </a:solidFill>
                  <a:latin typeface="微软雅黑" pitchFamily="34" charset="-122"/>
                  <a:ea typeface="微软雅黑" pitchFamily="34" charset="-122"/>
                  <a:cs typeface="宋体" pitchFamily="2" charset="-122"/>
                </a:rPr>
                <a:t>Keywords</a:t>
              </a:r>
              <a:endParaRPr lang="zh-CN" altLang="zh-CN" sz="1100" dirty="0">
                <a:latin typeface="Arial" pitchFamily="34" charset="0"/>
                <a:ea typeface="宋体" pitchFamily="2" charset="-122"/>
                <a:cs typeface="宋体" pitchFamily="2" charset="-122"/>
              </a:endParaRPr>
            </a:p>
          </p:txBody>
        </p:sp>
      </p:grpSp>
      <p:grpSp>
        <p:nvGrpSpPr>
          <p:cNvPr id="513" name="组合 512"/>
          <p:cNvGrpSpPr/>
          <p:nvPr/>
        </p:nvGrpSpPr>
        <p:grpSpPr>
          <a:xfrm>
            <a:off x="6383338" y="3695701"/>
            <a:ext cx="174625" cy="908050"/>
            <a:chOff x="6383338" y="3695701"/>
            <a:chExt cx="174625" cy="908050"/>
          </a:xfrm>
        </p:grpSpPr>
        <p:sp>
          <p:nvSpPr>
            <p:cNvPr id="354" name="Rectangle 353"/>
            <p:cNvSpPr>
              <a:spLocks noChangeArrowheads="1"/>
            </p:cNvSpPr>
            <p:nvPr/>
          </p:nvSpPr>
          <p:spPr bwMode="auto">
            <a:xfrm>
              <a:off x="6383338" y="3695701"/>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49" name="Rectangle 448"/>
            <p:cNvSpPr>
              <a:spLocks noChangeArrowheads="1"/>
            </p:cNvSpPr>
            <p:nvPr/>
          </p:nvSpPr>
          <p:spPr bwMode="auto">
            <a:xfrm>
              <a:off x="6424483" y="3780879"/>
              <a:ext cx="123111" cy="4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lvl="0"/>
              <a:r>
                <a:rPr lang="en-US" altLang="zh-CN" sz="800" dirty="0">
                  <a:solidFill>
                    <a:srgbClr val="FFFFFF"/>
                  </a:solidFill>
                  <a:latin typeface="微软雅黑" pitchFamily="34" charset="-122"/>
                  <a:ea typeface="微软雅黑" pitchFamily="34" charset="-122"/>
                  <a:cs typeface="宋体" pitchFamily="2" charset="-122"/>
                </a:rPr>
                <a:t>Keywords</a:t>
              </a:r>
              <a:endParaRPr lang="zh-CN" altLang="zh-CN" sz="1100" dirty="0">
                <a:latin typeface="Arial" pitchFamily="34" charset="0"/>
                <a:ea typeface="宋体" pitchFamily="2" charset="-122"/>
                <a:cs typeface="宋体" pitchFamily="2" charset="-122"/>
              </a:endParaRPr>
            </a:p>
          </p:txBody>
        </p:sp>
      </p:grpSp>
      <p:grpSp>
        <p:nvGrpSpPr>
          <p:cNvPr id="512" name="组合 511"/>
          <p:cNvGrpSpPr/>
          <p:nvPr/>
        </p:nvGrpSpPr>
        <p:grpSpPr>
          <a:xfrm>
            <a:off x="6150819" y="3695701"/>
            <a:ext cx="176213" cy="908050"/>
            <a:chOff x="6150819" y="3695701"/>
            <a:chExt cx="176213" cy="908050"/>
          </a:xfrm>
        </p:grpSpPr>
        <p:sp>
          <p:nvSpPr>
            <p:cNvPr id="353" name="Rectangle 352"/>
            <p:cNvSpPr>
              <a:spLocks noChangeArrowheads="1"/>
            </p:cNvSpPr>
            <p:nvPr/>
          </p:nvSpPr>
          <p:spPr bwMode="auto">
            <a:xfrm>
              <a:off x="6150819" y="3695701"/>
              <a:ext cx="176213"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50" name="Rectangle 449"/>
            <p:cNvSpPr>
              <a:spLocks noChangeArrowheads="1"/>
            </p:cNvSpPr>
            <p:nvPr/>
          </p:nvSpPr>
          <p:spPr bwMode="auto">
            <a:xfrm>
              <a:off x="6192758" y="3780879"/>
              <a:ext cx="123111" cy="4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lvl="0"/>
              <a:r>
                <a:rPr lang="en-US" altLang="zh-CN" sz="800" dirty="0">
                  <a:solidFill>
                    <a:srgbClr val="FFFFFF"/>
                  </a:solidFill>
                  <a:latin typeface="微软雅黑" pitchFamily="34" charset="-122"/>
                  <a:ea typeface="微软雅黑" pitchFamily="34" charset="-122"/>
                  <a:cs typeface="宋体" pitchFamily="2" charset="-122"/>
                </a:rPr>
                <a:t>Keywords</a:t>
              </a:r>
              <a:endParaRPr lang="zh-CN" altLang="zh-CN" sz="1100" dirty="0">
                <a:latin typeface="Arial" pitchFamily="34" charset="0"/>
                <a:ea typeface="宋体" pitchFamily="2" charset="-122"/>
                <a:cs typeface="宋体" pitchFamily="2" charset="-122"/>
              </a:endParaRPr>
            </a:p>
          </p:txBody>
        </p:sp>
      </p:grpSp>
      <p:grpSp>
        <p:nvGrpSpPr>
          <p:cNvPr id="511" name="组合 510"/>
          <p:cNvGrpSpPr/>
          <p:nvPr/>
        </p:nvGrpSpPr>
        <p:grpSpPr>
          <a:xfrm>
            <a:off x="5921375" y="3695701"/>
            <a:ext cx="174625" cy="908050"/>
            <a:chOff x="5921375" y="3695701"/>
            <a:chExt cx="174625" cy="908050"/>
          </a:xfrm>
        </p:grpSpPr>
        <p:sp>
          <p:nvSpPr>
            <p:cNvPr id="352" name="Rectangle 351"/>
            <p:cNvSpPr>
              <a:spLocks noChangeArrowheads="1"/>
            </p:cNvSpPr>
            <p:nvPr/>
          </p:nvSpPr>
          <p:spPr bwMode="auto">
            <a:xfrm>
              <a:off x="5921375" y="3695701"/>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51" name="Rectangle 450"/>
            <p:cNvSpPr>
              <a:spLocks noChangeArrowheads="1"/>
            </p:cNvSpPr>
            <p:nvPr/>
          </p:nvSpPr>
          <p:spPr bwMode="auto">
            <a:xfrm>
              <a:off x="5962520" y="3780879"/>
              <a:ext cx="123111" cy="4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lvl="0"/>
              <a:r>
                <a:rPr lang="en-US" altLang="zh-CN" sz="800" dirty="0">
                  <a:solidFill>
                    <a:srgbClr val="FFFFFF"/>
                  </a:solidFill>
                  <a:latin typeface="微软雅黑" pitchFamily="34" charset="-122"/>
                  <a:ea typeface="微软雅黑" pitchFamily="34" charset="-122"/>
                  <a:cs typeface="宋体" pitchFamily="2" charset="-122"/>
                </a:rPr>
                <a:t>Keywords</a:t>
              </a:r>
              <a:endParaRPr lang="zh-CN" altLang="zh-CN" sz="1100" dirty="0">
                <a:latin typeface="Arial" pitchFamily="34" charset="0"/>
                <a:ea typeface="宋体" pitchFamily="2" charset="-122"/>
                <a:cs typeface="宋体" pitchFamily="2" charset="-122"/>
              </a:endParaRPr>
            </a:p>
          </p:txBody>
        </p:sp>
      </p:grpSp>
      <p:grpSp>
        <p:nvGrpSpPr>
          <p:cNvPr id="510" name="组合 509"/>
          <p:cNvGrpSpPr/>
          <p:nvPr/>
        </p:nvGrpSpPr>
        <p:grpSpPr>
          <a:xfrm>
            <a:off x="5691188" y="3695701"/>
            <a:ext cx="174625" cy="908050"/>
            <a:chOff x="5691188" y="3695701"/>
            <a:chExt cx="174625" cy="908050"/>
          </a:xfrm>
        </p:grpSpPr>
        <p:sp>
          <p:nvSpPr>
            <p:cNvPr id="351" name="Rectangle 350"/>
            <p:cNvSpPr>
              <a:spLocks noChangeArrowheads="1"/>
            </p:cNvSpPr>
            <p:nvPr/>
          </p:nvSpPr>
          <p:spPr bwMode="auto">
            <a:xfrm>
              <a:off x="5691188" y="3695701"/>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52" name="Rectangle 451"/>
            <p:cNvSpPr>
              <a:spLocks noChangeArrowheads="1"/>
            </p:cNvSpPr>
            <p:nvPr/>
          </p:nvSpPr>
          <p:spPr bwMode="auto">
            <a:xfrm>
              <a:off x="5732333" y="3780879"/>
              <a:ext cx="123111" cy="4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lvl="0"/>
              <a:r>
                <a:rPr lang="en-US" altLang="zh-CN" sz="800" dirty="0">
                  <a:solidFill>
                    <a:srgbClr val="FFFFFF"/>
                  </a:solidFill>
                  <a:latin typeface="微软雅黑" pitchFamily="34" charset="-122"/>
                  <a:ea typeface="微软雅黑" pitchFamily="34" charset="-122"/>
                  <a:cs typeface="宋体" pitchFamily="2" charset="-122"/>
                </a:rPr>
                <a:t>Keywords</a:t>
              </a:r>
              <a:endParaRPr lang="zh-CN" altLang="zh-CN" sz="1100" dirty="0">
                <a:latin typeface="Arial" pitchFamily="34" charset="0"/>
                <a:ea typeface="宋体" pitchFamily="2" charset="-122"/>
                <a:cs typeface="宋体" pitchFamily="2" charset="-122"/>
              </a:endParaRPr>
            </a:p>
          </p:txBody>
        </p:sp>
      </p:grpSp>
      <p:grpSp>
        <p:nvGrpSpPr>
          <p:cNvPr id="509" name="组合 508"/>
          <p:cNvGrpSpPr/>
          <p:nvPr/>
        </p:nvGrpSpPr>
        <p:grpSpPr>
          <a:xfrm>
            <a:off x="5461000" y="3695701"/>
            <a:ext cx="174625" cy="908050"/>
            <a:chOff x="5461000" y="3695701"/>
            <a:chExt cx="174625" cy="908050"/>
          </a:xfrm>
        </p:grpSpPr>
        <p:sp>
          <p:nvSpPr>
            <p:cNvPr id="350" name="Rectangle 349"/>
            <p:cNvSpPr>
              <a:spLocks noChangeArrowheads="1"/>
            </p:cNvSpPr>
            <p:nvPr/>
          </p:nvSpPr>
          <p:spPr bwMode="auto">
            <a:xfrm>
              <a:off x="5461000" y="3695701"/>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53" name="Rectangle 452"/>
            <p:cNvSpPr>
              <a:spLocks noChangeArrowheads="1"/>
            </p:cNvSpPr>
            <p:nvPr/>
          </p:nvSpPr>
          <p:spPr bwMode="auto">
            <a:xfrm>
              <a:off x="5502145" y="3772942"/>
              <a:ext cx="123111" cy="4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lvl="0"/>
              <a:r>
                <a:rPr lang="en-US" altLang="zh-CN" sz="800" dirty="0">
                  <a:solidFill>
                    <a:srgbClr val="FFFFFF"/>
                  </a:solidFill>
                  <a:latin typeface="微软雅黑" pitchFamily="34" charset="-122"/>
                  <a:ea typeface="微软雅黑" pitchFamily="34" charset="-122"/>
                  <a:cs typeface="宋体" pitchFamily="2" charset="-122"/>
                </a:rPr>
                <a:t>Keywords</a:t>
              </a:r>
              <a:endParaRPr lang="zh-CN" altLang="zh-CN" sz="1100" dirty="0">
                <a:latin typeface="Arial" pitchFamily="34" charset="0"/>
                <a:ea typeface="宋体" pitchFamily="2" charset="-122"/>
                <a:cs typeface="宋体" pitchFamily="2" charset="-122"/>
              </a:endParaRPr>
            </a:p>
          </p:txBody>
        </p:sp>
      </p:grpSp>
      <p:grpSp>
        <p:nvGrpSpPr>
          <p:cNvPr id="508" name="组合 507"/>
          <p:cNvGrpSpPr/>
          <p:nvPr/>
        </p:nvGrpSpPr>
        <p:grpSpPr>
          <a:xfrm>
            <a:off x="5230813" y="3695701"/>
            <a:ext cx="174625" cy="908050"/>
            <a:chOff x="5230813" y="3695701"/>
            <a:chExt cx="174625" cy="908050"/>
          </a:xfrm>
        </p:grpSpPr>
        <p:sp>
          <p:nvSpPr>
            <p:cNvPr id="349" name="Rectangle 348"/>
            <p:cNvSpPr>
              <a:spLocks noChangeArrowheads="1"/>
            </p:cNvSpPr>
            <p:nvPr/>
          </p:nvSpPr>
          <p:spPr bwMode="auto">
            <a:xfrm>
              <a:off x="5230813" y="3695701"/>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54" name="Rectangle 453"/>
            <p:cNvSpPr>
              <a:spLocks noChangeArrowheads="1"/>
            </p:cNvSpPr>
            <p:nvPr/>
          </p:nvSpPr>
          <p:spPr bwMode="auto">
            <a:xfrm>
              <a:off x="5271958" y="3780879"/>
              <a:ext cx="123111" cy="4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lvl="0"/>
              <a:r>
                <a:rPr lang="en-US" altLang="zh-CN" sz="800" dirty="0">
                  <a:solidFill>
                    <a:srgbClr val="FFFFFF"/>
                  </a:solidFill>
                  <a:latin typeface="微软雅黑" pitchFamily="34" charset="-122"/>
                  <a:ea typeface="微软雅黑" pitchFamily="34" charset="-122"/>
                  <a:cs typeface="宋体" pitchFamily="2" charset="-122"/>
                </a:rPr>
                <a:t>Keywords</a:t>
              </a:r>
              <a:endParaRPr lang="zh-CN" altLang="zh-CN" sz="1100" dirty="0">
                <a:latin typeface="Arial" pitchFamily="34" charset="0"/>
                <a:ea typeface="宋体" pitchFamily="2" charset="-122"/>
                <a:cs typeface="宋体" pitchFamily="2" charset="-122"/>
              </a:endParaRPr>
            </a:p>
          </p:txBody>
        </p:sp>
      </p:grpSp>
      <p:grpSp>
        <p:nvGrpSpPr>
          <p:cNvPr id="507" name="组合 506"/>
          <p:cNvGrpSpPr/>
          <p:nvPr/>
        </p:nvGrpSpPr>
        <p:grpSpPr>
          <a:xfrm>
            <a:off x="5000625" y="3695701"/>
            <a:ext cx="174625" cy="908050"/>
            <a:chOff x="5000625" y="3695701"/>
            <a:chExt cx="174625" cy="908050"/>
          </a:xfrm>
        </p:grpSpPr>
        <p:sp>
          <p:nvSpPr>
            <p:cNvPr id="348" name="Rectangle 347"/>
            <p:cNvSpPr>
              <a:spLocks noChangeArrowheads="1"/>
            </p:cNvSpPr>
            <p:nvPr/>
          </p:nvSpPr>
          <p:spPr bwMode="auto">
            <a:xfrm>
              <a:off x="5000625" y="3695701"/>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55" name="Rectangle 454"/>
            <p:cNvSpPr>
              <a:spLocks noChangeArrowheads="1"/>
            </p:cNvSpPr>
            <p:nvPr/>
          </p:nvSpPr>
          <p:spPr bwMode="auto">
            <a:xfrm>
              <a:off x="5041770" y="3780879"/>
              <a:ext cx="123111" cy="4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lvl="0"/>
              <a:r>
                <a:rPr lang="en-US" altLang="zh-CN" sz="800" dirty="0">
                  <a:solidFill>
                    <a:srgbClr val="FFFFFF"/>
                  </a:solidFill>
                  <a:latin typeface="微软雅黑" pitchFamily="34" charset="-122"/>
                  <a:ea typeface="微软雅黑" pitchFamily="34" charset="-122"/>
                  <a:cs typeface="宋体" pitchFamily="2" charset="-122"/>
                </a:rPr>
                <a:t>Keywords</a:t>
              </a:r>
              <a:endParaRPr lang="zh-CN" altLang="zh-CN" sz="1100" dirty="0">
                <a:latin typeface="Arial" pitchFamily="34" charset="0"/>
                <a:ea typeface="宋体" pitchFamily="2" charset="-122"/>
                <a:cs typeface="宋体" pitchFamily="2" charset="-122"/>
              </a:endParaRPr>
            </a:p>
          </p:txBody>
        </p:sp>
      </p:grpSp>
      <p:grpSp>
        <p:nvGrpSpPr>
          <p:cNvPr id="506" name="组合 505"/>
          <p:cNvGrpSpPr/>
          <p:nvPr/>
        </p:nvGrpSpPr>
        <p:grpSpPr>
          <a:xfrm>
            <a:off x="4770438" y="3695701"/>
            <a:ext cx="174625" cy="908050"/>
            <a:chOff x="4770438" y="3695701"/>
            <a:chExt cx="174625" cy="908050"/>
          </a:xfrm>
        </p:grpSpPr>
        <p:sp>
          <p:nvSpPr>
            <p:cNvPr id="347" name="Rectangle 346"/>
            <p:cNvSpPr>
              <a:spLocks noChangeArrowheads="1"/>
            </p:cNvSpPr>
            <p:nvPr/>
          </p:nvSpPr>
          <p:spPr bwMode="auto">
            <a:xfrm>
              <a:off x="4770438" y="3695701"/>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56" name="Rectangle 455"/>
            <p:cNvSpPr>
              <a:spLocks noChangeArrowheads="1"/>
            </p:cNvSpPr>
            <p:nvPr/>
          </p:nvSpPr>
          <p:spPr bwMode="auto">
            <a:xfrm>
              <a:off x="4811583" y="3780879"/>
              <a:ext cx="123111" cy="4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lvl="0"/>
              <a:r>
                <a:rPr lang="en-US" altLang="zh-CN" sz="800" dirty="0">
                  <a:solidFill>
                    <a:srgbClr val="FFFFFF"/>
                  </a:solidFill>
                  <a:latin typeface="微软雅黑" pitchFamily="34" charset="-122"/>
                  <a:ea typeface="微软雅黑" pitchFamily="34" charset="-122"/>
                  <a:cs typeface="宋体" pitchFamily="2" charset="-122"/>
                </a:rPr>
                <a:t>Keywords</a:t>
              </a:r>
              <a:endParaRPr lang="zh-CN" altLang="zh-CN" sz="1100" dirty="0">
                <a:latin typeface="Arial" pitchFamily="34" charset="0"/>
                <a:ea typeface="宋体" pitchFamily="2" charset="-122"/>
                <a:cs typeface="宋体" pitchFamily="2" charset="-122"/>
              </a:endParaRPr>
            </a:p>
          </p:txBody>
        </p:sp>
      </p:grpSp>
      <p:grpSp>
        <p:nvGrpSpPr>
          <p:cNvPr id="505" name="组合 504"/>
          <p:cNvGrpSpPr/>
          <p:nvPr/>
        </p:nvGrpSpPr>
        <p:grpSpPr>
          <a:xfrm>
            <a:off x="4540250" y="3695701"/>
            <a:ext cx="174625" cy="908050"/>
            <a:chOff x="4540250" y="3695701"/>
            <a:chExt cx="174625" cy="908050"/>
          </a:xfrm>
        </p:grpSpPr>
        <p:sp>
          <p:nvSpPr>
            <p:cNvPr id="346" name="Rectangle 345"/>
            <p:cNvSpPr>
              <a:spLocks noChangeArrowheads="1"/>
            </p:cNvSpPr>
            <p:nvPr/>
          </p:nvSpPr>
          <p:spPr bwMode="auto">
            <a:xfrm>
              <a:off x="4540250" y="3695701"/>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57" name="Rectangle 456"/>
            <p:cNvSpPr>
              <a:spLocks noChangeArrowheads="1"/>
            </p:cNvSpPr>
            <p:nvPr/>
          </p:nvSpPr>
          <p:spPr bwMode="auto">
            <a:xfrm>
              <a:off x="4581395" y="3780879"/>
              <a:ext cx="123111" cy="4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lvl="0"/>
              <a:r>
                <a:rPr lang="en-US" altLang="zh-CN" sz="800" dirty="0">
                  <a:solidFill>
                    <a:srgbClr val="FFFFFF"/>
                  </a:solidFill>
                  <a:latin typeface="微软雅黑" pitchFamily="34" charset="-122"/>
                  <a:ea typeface="微软雅黑" pitchFamily="34" charset="-122"/>
                  <a:cs typeface="宋体" pitchFamily="2" charset="-122"/>
                </a:rPr>
                <a:t>Keywords</a:t>
              </a:r>
              <a:endParaRPr lang="zh-CN" altLang="zh-CN" sz="1100" dirty="0">
                <a:latin typeface="Arial" pitchFamily="34" charset="0"/>
                <a:ea typeface="宋体" pitchFamily="2" charset="-122"/>
                <a:cs typeface="宋体" pitchFamily="2" charset="-122"/>
              </a:endParaRPr>
            </a:p>
          </p:txBody>
        </p:sp>
      </p:grpSp>
      <p:grpSp>
        <p:nvGrpSpPr>
          <p:cNvPr id="504" name="组合 503"/>
          <p:cNvGrpSpPr/>
          <p:nvPr/>
        </p:nvGrpSpPr>
        <p:grpSpPr>
          <a:xfrm>
            <a:off x="4310063" y="3695701"/>
            <a:ext cx="174625" cy="908050"/>
            <a:chOff x="4310063" y="3695701"/>
            <a:chExt cx="174625" cy="908050"/>
          </a:xfrm>
        </p:grpSpPr>
        <p:sp>
          <p:nvSpPr>
            <p:cNvPr id="345" name="Rectangle 344"/>
            <p:cNvSpPr>
              <a:spLocks noChangeArrowheads="1"/>
            </p:cNvSpPr>
            <p:nvPr/>
          </p:nvSpPr>
          <p:spPr bwMode="auto">
            <a:xfrm>
              <a:off x="4310063" y="3695701"/>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58" name="Rectangle 457"/>
            <p:cNvSpPr>
              <a:spLocks noChangeArrowheads="1"/>
            </p:cNvSpPr>
            <p:nvPr/>
          </p:nvSpPr>
          <p:spPr bwMode="auto">
            <a:xfrm>
              <a:off x="4351208" y="3780879"/>
              <a:ext cx="123111" cy="4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lvl="0"/>
              <a:r>
                <a:rPr lang="en-US" altLang="zh-CN" sz="800" dirty="0">
                  <a:solidFill>
                    <a:srgbClr val="FFFFFF"/>
                  </a:solidFill>
                  <a:latin typeface="微软雅黑" pitchFamily="34" charset="-122"/>
                  <a:ea typeface="微软雅黑" pitchFamily="34" charset="-122"/>
                  <a:cs typeface="宋体" pitchFamily="2" charset="-122"/>
                </a:rPr>
                <a:t>Keywords</a:t>
              </a:r>
              <a:endParaRPr lang="zh-CN" altLang="zh-CN" sz="1100" dirty="0">
                <a:latin typeface="Arial" pitchFamily="34" charset="0"/>
                <a:ea typeface="宋体" pitchFamily="2" charset="-122"/>
                <a:cs typeface="宋体" pitchFamily="2" charset="-122"/>
              </a:endParaRPr>
            </a:p>
          </p:txBody>
        </p:sp>
      </p:grpSp>
      <p:grpSp>
        <p:nvGrpSpPr>
          <p:cNvPr id="503" name="组合 502"/>
          <p:cNvGrpSpPr/>
          <p:nvPr/>
        </p:nvGrpSpPr>
        <p:grpSpPr>
          <a:xfrm>
            <a:off x="4079875" y="3695701"/>
            <a:ext cx="174625" cy="908050"/>
            <a:chOff x="4079875" y="3695701"/>
            <a:chExt cx="174625" cy="908050"/>
          </a:xfrm>
        </p:grpSpPr>
        <p:sp>
          <p:nvSpPr>
            <p:cNvPr id="344" name="Rectangle 343"/>
            <p:cNvSpPr>
              <a:spLocks noChangeArrowheads="1"/>
            </p:cNvSpPr>
            <p:nvPr/>
          </p:nvSpPr>
          <p:spPr bwMode="auto">
            <a:xfrm>
              <a:off x="4079875" y="3695701"/>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59" name="Rectangle 458"/>
            <p:cNvSpPr>
              <a:spLocks noChangeArrowheads="1"/>
            </p:cNvSpPr>
            <p:nvPr/>
          </p:nvSpPr>
          <p:spPr bwMode="auto">
            <a:xfrm>
              <a:off x="4121020" y="3780879"/>
              <a:ext cx="123111" cy="4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lvl="0"/>
              <a:r>
                <a:rPr lang="en-US" altLang="zh-CN" sz="800" dirty="0">
                  <a:solidFill>
                    <a:srgbClr val="FFFFFF"/>
                  </a:solidFill>
                  <a:latin typeface="微软雅黑" pitchFamily="34" charset="-122"/>
                  <a:ea typeface="微软雅黑" pitchFamily="34" charset="-122"/>
                  <a:cs typeface="宋体" pitchFamily="2" charset="-122"/>
                </a:rPr>
                <a:t>Keywords</a:t>
              </a:r>
              <a:endParaRPr lang="zh-CN" altLang="zh-CN" sz="1100" dirty="0">
                <a:latin typeface="Arial" pitchFamily="34" charset="0"/>
                <a:ea typeface="宋体" pitchFamily="2" charset="-122"/>
                <a:cs typeface="宋体" pitchFamily="2" charset="-122"/>
              </a:endParaRPr>
            </a:p>
          </p:txBody>
        </p:sp>
      </p:grpSp>
      <p:grpSp>
        <p:nvGrpSpPr>
          <p:cNvPr id="502" name="组合 501"/>
          <p:cNvGrpSpPr/>
          <p:nvPr/>
        </p:nvGrpSpPr>
        <p:grpSpPr>
          <a:xfrm>
            <a:off x="3848100" y="3695701"/>
            <a:ext cx="176213" cy="908050"/>
            <a:chOff x="3848100" y="3695701"/>
            <a:chExt cx="176213" cy="908050"/>
          </a:xfrm>
        </p:grpSpPr>
        <p:sp>
          <p:nvSpPr>
            <p:cNvPr id="343" name="Rectangle 342"/>
            <p:cNvSpPr>
              <a:spLocks noChangeArrowheads="1"/>
            </p:cNvSpPr>
            <p:nvPr/>
          </p:nvSpPr>
          <p:spPr bwMode="auto">
            <a:xfrm>
              <a:off x="3848100" y="3695701"/>
              <a:ext cx="176213"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60" name="Rectangle 459"/>
            <p:cNvSpPr>
              <a:spLocks noChangeArrowheads="1"/>
            </p:cNvSpPr>
            <p:nvPr/>
          </p:nvSpPr>
          <p:spPr bwMode="auto">
            <a:xfrm>
              <a:off x="3890039" y="3780879"/>
              <a:ext cx="123111" cy="4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lvl="0"/>
              <a:r>
                <a:rPr lang="en-US" altLang="zh-CN" sz="800" dirty="0">
                  <a:solidFill>
                    <a:srgbClr val="FFFFFF"/>
                  </a:solidFill>
                  <a:latin typeface="微软雅黑" pitchFamily="34" charset="-122"/>
                  <a:ea typeface="微软雅黑" pitchFamily="34" charset="-122"/>
                  <a:cs typeface="宋体" pitchFamily="2" charset="-122"/>
                </a:rPr>
                <a:t>Keywords</a:t>
              </a:r>
              <a:endParaRPr lang="zh-CN" altLang="zh-CN" sz="1100" dirty="0">
                <a:latin typeface="Arial" pitchFamily="34" charset="0"/>
                <a:ea typeface="宋体" pitchFamily="2" charset="-122"/>
                <a:cs typeface="宋体" pitchFamily="2" charset="-122"/>
              </a:endParaRPr>
            </a:p>
          </p:txBody>
        </p:sp>
      </p:grpSp>
      <p:grpSp>
        <p:nvGrpSpPr>
          <p:cNvPr id="501" name="组合 500"/>
          <p:cNvGrpSpPr/>
          <p:nvPr/>
        </p:nvGrpSpPr>
        <p:grpSpPr>
          <a:xfrm>
            <a:off x="3617913" y="3695701"/>
            <a:ext cx="174625" cy="908050"/>
            <a:chOff x="3617913" y="3695701"/>
            <a:chExt cx="174625" cy="908050"/>
          </a:xfrm>
        </p:grpSpPr>
        <p:sp>
          <p:nvSpPr>
            <p:cNvPr id="342" name="Rectangle 341"/>
            <p:cNvSpPr>
              <a:spLocks noChangeArrowheads="1"/>
            </p:cNvSpPr>
            <p:nvPr/>
          </p:nvSpPr>
          <p:spPr bwMode="auto">
            <a:xfrm>
              <a:off x="3617913" y="3695701"/>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61" name="Rectangle 460"/>
            <p:cNvSpPr>
              <a:spLocks noChangeArrowheads="1"/>
            </p:cNvSpPr>
            <p:nvPr/>
          </p:nvSpPr>
          <p:spPr bwMode="auto">
            <a:xfrm>
              <a:off x="3659058" y="3780879"/>
              <a:ext cx="123111" cy="4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lvl="0"/>
              <a:r>
                <a:rPr lang="en-US" altLang="zh-CN" sz="800" dirty="0">
                  <a:solidFill>
                    <a:srgbClr val="FFFFFF"/>
                  </a:solidFill>
                  <a:latin typeface="微软雅黑" pitchFamily="34" charset="-122"/>
                  <a:ea typeface="微软雅黑" pitchFamily="34" charset="-122"/>
                  <a:cs typeface="宋体" pitchFamily="2" charset="-122"/>
                </a:rPr>
                <a:t>Keywords</a:t>
              </a:r>
              <a:endParaRPr lang="zh-CN" altLang="zh-CN" sz="1100" dirty="0">
                <a:latin typeface="Arial" pitchFamily="34" charset="0"/>
                <a:ea typeface="宋体" pitchFamily="2" charset="-122"/>
                <a:cs typeface="宋体" pitchFamily="2" charset="-122"/>
              </a:endParaRPr>
            </a:p>
          </p:txBody>
        </p:sp>
      </p:grpSp>
      <p:grpSp>
        <p:nvGrpSpPr>
          <p:cNvPr id="500" name="组合 499"/>
          <p:cNvGrpSpPr/>
          <p:nvPr/>
        </p:nvGrpSpPr>
        <p:grpSpPr>
          <a:xfrm>
            <a:off x="3387725" y="3695701"/>
            <a:ext cx="174625" cy="908050"/>
            <a:chOff x="3387725" y="3695701"/>
            <a:chExt cx="174625" cy="908050"/>
          </a:xfrm>
        </p:grpSpPr>
        <p:sp>
          <p:nvSpPr>
            <p:cNvPr id="341" name="Rectangle 340"/>
            <p:cNvSpPr>
              <a:spLocks noChangeArrowheads="1"/>
            </p:cNvSpPr>
            <p:nvPr/>
          </p:nvSpPr>
          <p:spPr bwMode="auto">
            <a:xfrm>
              <a:off x="3387725" y="3695701"/>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62" name="Rectangle 461"/>
            <p:cNvSpPr>
              <a:spLocks noChangeArrowheads="1"/>
            </p:cNvSpPr>
            <p:nvPr/>
          </p:nvSpPr>
          <p:spPr bwMode="auto">
            <a:xfrm>
              <a:off x="3428870" y="3780879"/>
              <a:ext cx="123111" cy="4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lvl="0"/>
              <a:r>
                <a:rPr lang="en-US" altLang="zh-CN" sz="800" dirty="0">
                  <a:solidFill>
                    <a:srgbClr val="FFFFFF"/>
                  </a:solidFill>
                  <a:latin typeface="微软雅黑" pitchFamily="34" charset="-122"/>
                  <a:ea typeface="微软雅黑" pitchFamily="34" charset="-122"/>
                  <a:cs typeface="宋体" pitchFamily="2" charset="-122"/>
                </a:rPr>
                <a:t>Keywords</a:t>
              </a:r>
              <a:endParaRPr lang="zh-CN" altLang="zh-CN" sz="1100" dirty="0">
                <a:latin typeface="Arial" pitchFamily="34" charset="0"/>
                <a:ea typeface="宋体" pitchFamily="2" charset="-122"/>
                <a:cs typeface="宋体" pitchFamily="2" charset="-122"/>
              </a:endParaRPr>
            </a:p>
          </p:txBody>
        </p:sp>
      </p:grpSp>
      <p:grpSp>
        <p:nvGrpSpPr>
          <p:cNvPr id="499" name="组合 498"/>
          <p:cNvGrpSpPr/>
          <p:nvPr/>
        </p:nvGrpSpPr>
        <p:grpSpPr>
          <a:xfrm>
            <a:off x="3157538" y="3695701"/>
            <a:ext cx="174625" cy="908050"/>
            <a:chOff x="3157538" y="3695701"/>
            <a:chExt cx="174625" cy="908050"/>
          </a:xfrm>
        </p:grpSpPr>
        <p:sp>
          <p:nvSpPr>
            <p:cNvPr id="340" name="Rectangle 339"/>
            <p:cNvSpPr>
              <a:spLocks noChangeArrowheads="1"/>
            </p:cNvSpPr>
            <p:nvPr/>
          </p:nvSpPr>
          <p:spPr bwMode="auto">
            <a:xfrm>
              <a:off x="3157538" y="3695701"/>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63" name="Rectangle 462"/>
            <p:cNvSpPr>
              <a:spLocks noChangeArrowheads="1"/>
            </p:cNvSpPr>
            <p:nvPr/>
          </p:nvSpPr>
          <p:spPr bwMode="auto">
            <a:xfrm>
              <a:off x="3198683" y="3780879"/>
              <a:ext cx="123111" cy="4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lvl="0"/>
              <a:r>
                <a:rPr lang="en-US" altLang="zh-CN" sz="800" dirty="0">
                  <a:solidFill>
                    <a:srgbClr val="FFFFFF"/>
                  </a:solidFill>
                  <a:latin typeface="微软雅黑" pitchFamily="34" charset="-122"/>
                  <a:ea typeface="微软雅黑" pitchFamily="34" charset="-122"/>
                  <a:cs typeface="宋体" pitchFamily="2" charset="-122"/>
                </a:rPr>
                <a:t>Keywords</a:t>
              </a:r>
              <a:endParaRPr lang="zh-CN" altLang="zh-CN" sz="1100" dirty="0">
                <a:latin typeface="Arial" pitchFamily="34" charset="0"/>
                <a:ea typeface="宋体" pitchFamily="2" charset="-122"/>
                <a:cs typeface="宋体" pitchFamily="2" charset="-122"/>
              </a:endParaRPr>
            </a:p>
          </p:txBody>
        </p:sp>
      </p:grpSp>
      <p:grpSp>
        <p:nvGrpSpPr>
          <p:cNvPr id="498" name="组合 497"/>
          <p:cNvGrpSpPr/>
          <p:nvPr/>
        </p:nvGrpSpPr>
        <p:grpSpPr>
          <a:xfrm>
            <a:off x="2927350" y="3695701"/>
            <a:ext cx="174625" cy="908050"/>
            <a:chOff x="2927350" y="3695701"/>
            <a:chExt cx="174625" cy="908050"/>
          </a:xfrm>
        </p:grpSpPr>
        <p:sp>
          <p:nvSpPr>
            <p:cNvPr id="339" name="Rectangle 338"/>
            <p:cNvSpPr>
              <a:spLocks noChangeArrowheads="1"/>
            </p:cNvSpPr>
            <p:nvPr/>
          </p:nvSpPr>
          <p:spPr bwMode="auto">
            <a:xfrm>
              <a:off x="2927350" y="3695701"/>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64" name="Rectangle 463"/>
            <p:cNvSpPr>
              <a:spLocks noChangeArrowheads="1"/>
            </p:cNvSpPr>
            <p:nvPr/>
          </p:nvSpPr>
          <p:spPr bwMode="auto">
            <a:xfrm>
              <a:off x="2968495" y="3780879"/>
              <a:ext cx="123111" cy="4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lvl="0"/>
              <a:r>
                <a:rPr lang="en-US" altLang="zh-CN" sz="800" dirty="0">
                  <a:solidFill>
                    <a:srgbClr val="FFFFFF"/>
                  </a:solidFill>
                  <a:latin typeface="微软雅黑" pitchFamily="34" charset="-122"/>
                  <a:ea typeface="微软雅黑" pitchFamily="34" charset="-122"/>
                  <a:cs typeface="宋体" pitchFamily="2" charset="-122"/>
                </a:rPr>
                <a:t>Keywords</a:t>
              </a:r>
              <a:endParaRPr lang="zh-CN" altLang="zh-CN" sz="1100" dirty="0">
                <a:latin typeface="Arial" pitchFamily="34" charset="0"/>
                <a:ea typeface="宋体" pitchFamily="2" charset="-122"/>
                <a:cs typeface="宋体" pitchFamily="2" charset="-122"/>
              </a:endParaRPr>
            </a:p>
          </p:txBody>
        </p:sp>
      </p:grpSp>
      <p:grpSp>
        <p:nvGrpSpPr>
          <p:cNvPr id="497" name="组合 496"/>
          <p:cNvGrpSpPr/>
          <p:nvPr/>
        </p:nvGrpSpPr>
        <p:grpSpPr>
          <a:xfrm>
            <a:off x="2697163" y="3695701"/>
            <a:ext cx="174625" cy="908050"/>
            <a:chOff x="2697163" y="3695701"/>
            <a:chExt cx="174625" cy="908050"/>
          </a:xfrm>
        </p:grpSpPr>
        <p:sp>
          <p:nvSpPr>
            <p:cNvPr id="338" name="Rectangle 337"/>
            <p:cNvSpPr>
              <a:spLocks noChangeArrowheads="1"/>
            </p:cNvSpPr>
            <p:nvPr/>
          </p:nvSpPr>
          <p:spPr bwMode="auto">
            <a:xfrm>
              <a:off x="2697163" y="3695701"/>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65" name="Rectangle 464"/>
            <p:cNvSpPr>
              <a:spLocks noChangeArrowheads="1"/>
            </p:cNvSpPr>
            <p:nvPr/>
          </p:nvSpPr>
          <p:spPr bwMode="auto">
            <a:xfrm>
              <a:off x="2738308" y="3780879"/>
              <a:ext cx="123111" cy="4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lvl="0"/>
              <a:r>
                <a:rPr lang="en-US" altLang="zh-CN" sz="800" dirty="0">
                  <a:solidFill>
                    <a:srgbClr val="FFFFFF"/>
                  </a:solidFill>
                  <a:latin typeface="微软雅黑" pitchFamily="34" charset="-122"/>
                  <a:ea typeface="微软雅黑" pitchFamily="34" charset="-122"/>
                  <a:cs typeface="宋体" pitchFamily="2" charset="-122"/>
                </a:rPr>
                <a:t>Keywords</a:t>
              </a:r>
              <a:endParaRPr lang="zh-CN" altLang="zh-CN" sz="1100" dirty="0">
                <a:latin typeface="Arial" pitchFamily="34" charset="0"/>
                <a:ea typeface="宋体" pitchFamily="2" charset="-122"/>
                <a:cs typeface="宋体" pitchFamily="2" charset="-122"/>
              </a:endParaRPr>
            </a:p>
          </p:txBody>
        </p:sp>
      </p:grpSp>
      <p:grpSp>
        <p:nvGrpSpPr>
          <p:cNvPr id="496" name="组合 495"/>
          <p:cNvGrpSpPr/>
          <p:nvPr/>
        </p:nvGrpSpPr>
        <p:grpSpPr>
          <a:xfrm>
            <a:off x="2466975" y="3695701"/>
            <a:ext cx="174625" cy="908050"/>
            <a:chOff x="2466975" y="3695701"/>
            <a:chExt cx="174625" cy="908050"/>
          </a:xfrm>
        </p:grpSpPr>
        <p:sp>
          <p:nvSpPr>
            <p:cNvPr id="337" name="Rectangle 336"/>
            <p:cNvSpPr>
              <a:spLocks noChangeArrowheads="1"/>
            </p:cNvSpPr>
            <p:nvPr/>
          </p:nvSpPr>
          <p:spPr bwMode="auto">
            <a:xfrm>
              <a:off x="2466975" y="3695701"/>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66" name="Rectangle 465"/>
            <p:cNvSpPr>
              <a:spLocks noChangeArrowheads="1"/>
            </p:cNvSpPr>
            <p:nvPr/>
          </p:nvSpPr>
          <p:spPr bwMode="auto">
            <a:xfrm>
              <a:off x="2508120" y="3780879"/>
              <a:ext cx="123111" cy="4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lvl="0"/>
              <a:r>
                <a:rPr lang="en-US" altLang="zh-CN" sz="800" dirty="0">
                  <a:solidFill>
                    <a:srgbClr val="FFFFFF"/>
                  </a:solidFill>
                  <a:latin typeface="微软雅黑" pitchFamily="34" charset="-122"/>
                  <a:ea typeface="微软雅黑" pitchFamily="34" charset="-122"/>
                  <a:cs typeface="宋体" pitchFamily="2" charset="-122"/>
                </a:rPr>
                <a:t>Keywords</a:t>
              </a:r>
              <a:endParaRPr lang="zh-CN" altLang="zh-CN" sz="1100" dirty="0">
                <a:latin typeface="Arial" pitchFamily="34" charset="0"/>
                <a:ea typeface="宋体" pitchFamily="2" charset="-122"/>
                <a:cs typeface="宋体" pitchFamily="2" charset="-122"/>
              </a:endParaRPr>
            </a:p>
          </p:txBody>
        </p:sp>
      </p:grpSp>
      <p:grpSp>
        <p:nvGrpSpPr>
          <p:cNvPr id="495" name="组合 494"/>
          <p:cNvGrpSpPr/>
          <p:nvPr/>
        </p:nvGrpSpPr>
        <p:grpSpPr>
          <a:xfrm>
            <a:off x="2236788" y="3695701"/>
            <a:ext cx="174625" cy="908050"/>
            <a:chOff x="2236788" y="3695701"/>
            <a:chExt cx="174625" cy="908050"/>
          </a:xfrm>
        </p:grpSpPr>
        <p:sp>
          <p:nvSpPr>
            <p:cNvPr id="336" name="Rectangle 335"/>
            <p:cNvSpPr>
              <a:spLocks noChangeArrowheads="1"/>
            </p:cNvSpPr>
            <p:nvPr/>
          </p:nvSpPr>
          <p:spPr bwMode="auto">
            <a:xfrm>
              <a:off x="2236788" y="3695701"/>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67" name="Rectangle 466"/>
            <p:cNvSpPr>
              <a:spLocks noChangeArrowheads="1"/>
            </p:cNvSpPr>
            <p:nvPr/>
          </p:nvSpPr>
          <p:spPr bwMode="auto">
            <a:xfrm>
              <a:off x="2277933" y="3780879"/>
              <a:ext cx="123111" cy="4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lvl="0"/>
              <a:r>
                <a:rPr lang="en-US" altLang="zh-CN" sz="800" dirty="0">
                  <a:solidFill>
                    <a:srgbClr val="FFFFFF"/>
                  </a:solidFill>
                  <a:latin typeface="微软雅黑" pitchFamily="34" charset="-122"/>
                  <a:ea typeface="微软雅黑" pitchFamily="34" charset="-122"/>
                  <a:cs typeface="宋体" pitchFamily="2" charset="-122"/>
                </a:rPr>
                <a:t>Keywords</a:t>
              </a:r>
              <a:endParaRPr lang="zh-CN" altLang="zh-CN" sz="1100" dirty="0">
                <a:latin typeface="Arial" pitchFamily="34" charset="0"/>
                <a:ea typeface="宋体" pitchFamily="2" charset="-122"/>
                <a:cs typeface="宋体" pitchFamily="2" charset="-122"/>
              </a:endParaRPr>
            </a:p>
          </p:txBody>
        </p:sp>
      </p:grpSp>
      <p:grpSp>
        <p:nvGrpSpPr>
          <p:cNvPr id="494" name="组合 493"/>
          <p:cNvGrpSpPr/>
          <p:nvPr/>
        </p:nvGrpSpPr>
        <p:grpSpPr>
          <a:xfrm>
            <a:off x="2006600" y="3695701"/>
            <a:ext cx="174625" cy="908050"/>
            <a:chOff x="2006600" y="3695701"/>
            <a:chExt cx="174625" cy="908050"/>
          </a:xfrm>
        </p:grpSpPr>
        <p:sp>
          <p:nvSpPr>
            <p:cNvPr id="335" name="Rectangle 334"/>
            <p:cNvSpPr>
              <a:spLocks noChangeArrowheads="1"/>
            </p:cNvSpPr>
            <p:nvPr/>
          </p:nvSpPr>
          <p:spPr bwMode="auto">
            <a:xfrm>
              <a:off x="2006600" y="3695701"/>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68" name="Rectangle 467"/>
            <p:cNvSpPr>
              <a:spLocks noChangeArrowheads="1"/>
            </p:cNvSpPr>
            <p:nvPr/>
          </p:nvSpPr>
          <p:spPr bwMode="auto">
            <a:xfrm>
              <a:off x="2047745" y="3780879"/>
              <a:ext cx="123111" cy="4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lvl="0"/>
              <a:r>
                <a:rPr lang="en-US" altLang="zh-CN" sz="800" dirty="0">
                  <a:solidFill>
                    <a:srgbClr val="FFFFFF"/>
                  </a:solidFill>
                  <a:latin typeface="微软雅黑" pitchFamily="34" charset="-122"/>
                  <a:ea typeface="微软雅黑" pitchFamily="34" charset="-122"/>
                  <a:cs typeface="宋体" pitchFamily="2" charset="-122"/>
                </a:rPr>
                <a:t>Keywords</a:t>
              </a:r>
              <a:endParaRPr lang="zh-CN" altLang="zh-CN" sz="1100" dirty="0">
                <a:latin typeface="Arial" pitchFamily="34" charset="0"/>
                <a:ea typeface="宋体" pitchFamily="2" charset="-122"/>
                <a:cs typeface="宋体" pitchFamily="2" charset="-122"/>
              </a:endParaRPr>
            </a:p>
          </p:txBody>
        </p:sp>
      </p:grpSp>
      <p:grpSp>
        <p:nvGrpSpPr>
          <p:cNvPr id="493" name="组合 492"/>
          <p:cNvGrpSpPr/>
          <p:nvPr/>
        </p:nvGrpSpPr>
        <p:grpSpPr>
          <a:xfrm>
            <a:off x="1776413" y="3695701"/>
            <a:ext cx="174625" cy="908050"/>
            <a:chOff x="1776413" y="3695701"/>
            <a:chExt cx="174625" cy="908050"/>
          </a:xfrm>
        </p:grpSpPr>
        <p:sp>
          <p:nvSpPr>
            <p:cNvPr id="334" name="Rectangle 333"/>
            <p:cNvSpPr>
              <a:spLocks noChangeArrowheads="1"/>
            </p:cNvSpPr>
            <p:nvPr/>
          </p:nvSpPr>
          <p:spPr bwMode="auto">
            <a:xfrm>
              <a:off x="1776413" y="3695701"/>
              <a:ext cx="174625"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69" name="Rectangle 468"/>
            <p:cNvSpPr>
              <a:spLocks noChangeArrowheads="1"/>
            </p:cNvSpPr>
            <p:nvPr/>
          </p:nvSpPr>
          <p:spPr bwMode="auto">
            <a:xfrm>
              <a:off x="1817558" y="3780879"/>
              <a:ext cx="123111" cy="4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lvl="0"/>
              <a:r>
                <a:rPr lang="en-US" altLang="zh-CN" sz="800" dirty="0">
                  <a:solidFill>
                    <a:srgbClr val="FFFFFF"/>
                  </a:solidFill>
                  <a:latin typeface="微软雅黑" pitchFamily="34" charset="-122"/>
                  <a:ea typeface="微软雅黑" pitchFamily="34" charset="-122"/>
                  <a:cs typeface="宋体" pitchFamily="2" charset="-122"/>
                </a:rPr>
                <a:t>Keywords</a:t>
              </a:r>
              <a:endParaRPr lang="zh-CN" altLang="zh-CN" sz="1100" dirty="0">
                <a:latin typeface="Arial" pitchFamily="34" charset="0"/>
                <a:ea typeface="宋体" pitchFamily="2" charset="-122"/>
                <a:cs typeface="宋体" pitchFamily="2" charset="-122"/>
              </a:endParaRPr>
            </a:p>
          </p:txBody>
        </p:sp>
      </p:grpSp>
      <p:grpSp>
        <p:nvGrpSpPr>
          <p:cNvPr id="488" name="组合 487"/>
          <p:cNvGrpSpPr/>
          <p:nvPr/>
        </p:nvGrpSpPr>
        <p:grpSpPr>
          <a:xfrm>
            <a:off x="1544638" y="3695701"/>
            <a:ext cx="176213" cy="908050"/>
            <a:chOff x="1544638" y="3695701"/>
            <a:chExt cx="176213" cy="908050"/>
          </a:xfrm>
        </p:grpSpPr>
        <p:sp>
          <p:nvSpPr>
            <p:cNvPr id="333" name="Rectangle 332"/>
            <p:cNvSpPr>
              <a:spLocks noChangeArrowheads="1"/>
            </p:cNvSpPr>
            <p:nvPr/>
          </p:nvSpPr>
          <p:spPr bwMode="auto">
            <a:xfrm>
              <a:off x="1544638" y="3695701"/>
              <a:ext cx="176213" cy="908050"/>
            </a:xfrm>
            <a:prstGeom prst="rect">
              <a:avLst/>
            </a:prstGeom>
            <a:solidFill>
              <a:srgbClr val="006A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800"/>
            </a:p>
          </p:txBody>
        </p:sp>
        <p:sp>
          <p:nvSpPr>
            <p:cNvPr id="470" name="Rectangle 469"/>
            <p:cNvSpPr>
              <a:spLocks noChangeArrowheads="1"/>
            </p:cNvSpPr>
            <p:nvPr/>
          </p:nvSpPr>
          <p:spPr bwMode="auto">
            <a:xfrm>
              <a:off x="1586577" y="3780879"/>
              <a:ext cx="123111" cy="4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t" anchorCtr="0" compatLnSpc="1">
              <a:prstTxWarp prst="textNoShape">
                <a:avLst/>
              </a:prstTxWarp>
              <a:spAutoFit/>
            </a:bodyPr>
            <a:lstStyle/>
            <a:p>
              <a:pPr lvl="0"/>
              <a:r>
                <a:rPr lang="en-US" altLang="zh-CN" sz="800" dirty="0">
                  <a:solidFill>
                    <a:srgbClr val="FFFFFF"/>
                  </a:solidFill>
                  <a:latin typeface="微软雅黑" pitchFamily="34" charset="-122"/>
                  <a:ea typeface="微软雅黑" pitchFamily="34" charset="-122"/>
                  <a:cs typeface="宋体" pitchFamily="2" charset="-122"/>
                </a:rPr>
                <a:t>Keywords</a:t>
              </a:r>
              <a:endParaRPr lang="zh-CN" altLang="zh-CN" sz="1100" dirty="0">
                <a:latin typeface="Arial" pitchFamily="34" charset="0"/>
                <a:ea typeface="宋体" pitchFamily="2" charset="-122"/>
                <a:cs typeface="宋体" pitchFamily="2" charset="-122"/>
              </a:endParaRPr>
            </a:p>
          </p:txBody>
        </p:sp>
      </p:grpSp>
      <p:grpSp>
        <p:nvGrpSpPr>
          <p:cNvPr id="473" name="组合 472"/>
          <p:cNvGrpSpPr/>
          <p:nvPr/>
        </p:nvGrpSpPr>
        <p:grpSpPr>
          <a:xfrm>
            <a:off x="3846513" y="915988"/>
            <a:ext cx="1062038" cy="206375"/>
            <a:chOff x="3846513" y="915988"/>
            <a:chExt cx="1062038" cy="206375"/>
          </a:xfrm>
        </p:grpSpPr>
        <p:sp>
          <p:nvSpPr>
            <p:cNvPr id="319" name="Rectangle 318"/>
            <p:cNvSpPr>
              <a:spLocks noChangeArrowheads="1"/>
            </p:cNvSpPr>
            <p:nvPr/>
          </p:nvSpPr>
          <p:spPr bwMode="auto">
            <a:xfrm>
              <a:off x="3846513" y="915988"/>
              <a:ext cx="1062038" cy="20637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2" name="Rectangle 429"/>
            <p:cNvSpPr>
              <a:spLocks noChangeArrowheads="1"/>
            </p:cNvSpPr>
            <p:nvPr/>
          </p:nvSpPr>
          <p:spPr bwMode="auto">
            <a:xfrm>
              <a:off x="4156075" y="934536"/>
              <a:ext cx="5588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zh-CN" altLang="en-US" sz="1100" dirty="0">
                  <a:solidFill>
                    <a:srgbClr val="FFFFFF"/>
                  </a:solidFill>
                  <a:latin typeface="微软雅黑" pitchFamily="34" charset="-122"/>
                  <a:ea typeface="微软雅黑" pitchFamily="34" charset="-122"/>
                  <a:cs typeface="宋体" pitchFamily="2" charset="-122"/>
                </a:rPr>
                <a:t>Board</a:t>
              </a:r>
              <a:endParaRPr lang="zh-CN" sz="1100" dirty="0">
                <a:solidFill>
                  <a:srgbClr val="FFFFFF"/>
                </a:solidFill>
                <a:latin typeface="微软雅黑" pitchFamily="34" charset="-122"/>
                <a:ea typeface="微软雅黑" pitchFamily="34" charset="-122"/>
                <a:cs typeface="宋体" pitchFamily="2" charset="-122"/>
              </a:endParaRPr>
            </a:p>
          </p:txBody>
        </p:sp>
      </p:grpSp>
      <p:sp>
        <p:nvSpPr>
          <p:cNvPr id="525" name="KSO_Shape"/>
          <p:cNvSpPr>
            <a:spLocks/>
          </p:cNvSpPr>
          <p:nvPr/>
        </p:nvSpPr>
        <p:spPr bwMode="auto">
          <a:xfrm>
            <a:off x="264319" y="199473"/>
            <a:ext cx="279778" cy="19211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accent1">
              <a:lumMod val="40000"/>
              <a:lumOff val="6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extLst>
      <p:ext uri="{BB962C8B-B14F-4D97-AF65-F5344CB8AC3E}">
        <p14:creationId xmlns:p14="http://schemas.microsoft.com/office/powerpoint/2010/main" val="3414543260"/>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a14="http://schemas.microsoft.com/office/drawing/2010/main"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473"/>
                                        </p:tgtEl>
                                        <p:attrNameLst>
                                          <p:attrName>style.visibility</p:attrName>
                                        </p:attrNameLst>
                                      </p:cBhvr>
                                      <p:to>
                                        <p:strVal val="visible"/>
                                      </p:to>
                                    </p:set>
                                    <p:anim calcmode="lin" valueType="num">
                                      <p:cBhvr>
                                        <p:cTn id="7" dur="500" fill="hold"/>
                                        <p:tgtEl>
                                          <p:spTgt spid="473"/>
                                        </p:tgtEl>
                                        <p:attrNameLst>
                                          <p:attrName>ppt_w</p:attrName>
                                        </p:attrNameLst>
                                      </p:cBhvr>
                                      <p:tavLst>
                                        <p:tav tm="0">
                                          <p:val>
                                            <p:fltVal val="0"/>
                                          </p:val>
                                        </p:tav>
                                        <p:tav tm="100000">
                                          <p:val>
                                            <p:strVal val="#ppt_w"/>
                                          </p:val>
                                        </p:tav>
                                      </p:tavLst>
                                    </p:anim>
                                    <p:anim calcmode="lin" valueType="num">
                                      <p:cBhvr>
                                        <p:cTn id="8" dur="500" fill="hold"/>
                                        <p:tgtEl>
                                          <p:spTgt spid="473"/>
                                        </p:tgtEl>
                                        <p:attrNameLst>
                                          <p:attrName>ppt_h</p:attrName>
                                        </p:attrNameLst>
                                      </p:cBhvr>
                                      <p:tavLst>
                                        <p:tav tm="0">
                                          <p:val>
                                            <p:fltVal val="0"/>
                                          </p:val>
                                        </p:tav>
                                        <p:tav tm="100000">
                                          <p:val>
                                            <p:strVal val="#ppt_h"/>
                                          </p:val>
                                        </p:tav>
                                      </p:tavLst>
                                    </p:anim>
                                    <p:animEffect transition="in" filter="fade">
                                      <p:cBhvr>
                                        <p:cTn id="9" dur="500"/>
                                        <p:tgtEl>
                                          <p:spTgt spid="473"/>
                                        </p:tgtEl>
                                      </p:cBhvr>
                                    </p:animEffect>
                                    <p:anim calcmode="lin" valueType="num">
                                      <p:cBhvr>
                                        <p:cTn id="10" dur="500" fill="hold"/>
                                        <p:tgtEl>
                                          <p:spTgt spid="473"/>
                                        </p:tgtEl>
                                        <p:attrNameLst>
                                          <p:attrName>ppt_x</p:attrName>
                                        </p:attrNameLst>
                                      </p:cBhvr>
                                      <p:tavLst>
                                        <p:tav tm="0">
                                          <p:val>
                                            <p:fltVal val="0.5"/>
                                          </p:val>
                                        </p:tav>
                                        <p:tav tm="100000">
                                          <p:val>
                                            <p:strVal val="#ppt_x"/>
                                          </p:val>
                                        </p:tav>
                                      </p:tavLst>
                                    </p:anim>
                                    <p:anim calcmode="lin" valueType="num">
                                      <p:cBhvr>
                                        <p:cTn id="11" dur="500" fill="hold"/>
                                        <p:tgtEl>
                                          <p:spTgt spid="473"/>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360"/>
                                        </p:tgtEl>
                                        <p:attrNameLst>
                                          <p:attrName>style.visibility</p:attrName>
                                        </p:attrNameLst>
                                      </p:cBhvr>
                                      <p:to>
                                        <p:strVal val="visible"/>
                                      </p:to>
                                    </p:set>
                                    <p:animEffect transition="in" filter="wipe(up)">
                                      <p:cBhvr>
                                        <p:cTn id="15" dur="500"/>
                                        <p:tgtEl>
                                          <p:spTgt spid="360"/>
                                        </p:tgtEl>
                                      </p:cBhvr>
                                    </p:animEffect>
                                  </p:childTnLst>
                                </p:cTn>
                              </p:par>
                            </p:childTnLst>
                          </p:cTn>
                        </p:par>
                        <p:par>
                          <p:cTn id="16" fill="hold">
                            <p:stCondLst>
                              <p:cond delay="1000"/>
                            </p:stCondLst>
                            <p:childTnLst>
                              <p:par>
                                <p:cTn id="17" presetID="53" presetClass="entr" presetSubtype="528" fill="hold" nodeType="afterEffect">
                                  <p:stCondLst>
                                    <p:cond delay="0"/>
                                  </p:stCondLst>
                                  <p:childTnLst>
                                    <p:set>
                                      <p:cBhvr>
                                        <p:cTn id="18" dur="1" fill="hold">
                                          <p:stCondLst>
                                            <p:cond delay="0"/>
                                          </p:stCondLst>
                                        </p:cTn>
                                        <p:tgtEl>
                                          <p:spTgt spid="474"/>
                                        </p:tgtEl>
                                        <p:attrNameLst>
                                          <p:attrName>style.visibility</p:attrName>
                                        </p:attrNameLst>
                                      </p:cBhvr>
                                      <p:to>
                                        <p:strVal val="visible"/>
                                      </p:to>
                                    </p:set>
                                    <p:anim calcmode="lin" valueType="num">
                                      <p:cBhvr>
                                        <p:cTn id="19" dur="500" fill="hold"/>
                                        <p:tgtEl>
                                          <p:spTgt spid="474"/>
                                        </p:tgtEl>
                                        <p:attrNameLst>
                                          <p:attrName>ppt_w</p:attrName>
                                        </p:attrNameLst>
                                      </p:cBhvr>
                                      <p:tavLst>
                                        <p:tav tm="0">
                                          <p:val>
                                            <p:fltVal val="0"/>
                                          </p:val>
                                        </p:tav>
                                        <p:tav tm="100000">
                                          <p:val>
                                            <p:strVal val="#ppt_w"/>
                                          </p:val>
                                        </p:tav>
                                      </p:tavLst>
                                    </p:anim>
                                    <p:anim calcmode="lin" valueType="num">
                                      <p:cBhvr>
                                        <p:cTn id="20" dur="500" fill="hold"/>
                                        <p:tgtEl>
                                          <p:spTgt spid="474"/>
                                        </p:tgtEl>
                                        <p:attrNameLst>
                                          <p:attrName>ppt_h</p:attrName>
                                        </p:attrNameLst>
                                      </p:cBhvr>
                                      <p:tavLst>
                                        <p:tav tm="0">
                                          <p:val>
                                            <p:fltVal val="0"/>
                                          </p:val>
                                        </p:tav>
                                        <p:tav tm="100000">
                                          <p:val>
                                            <p:strVal val="#ppt_h"/>
                                          </p:val>
                                        </p:tav>
                                      </p:tavLst>
                                    </p:anim>
                                    <p:animEffect transition="in" filter="fade">
                                      <p:cBhvr>
                                        <p:cTn id="21" dur="500"/>
                                        <p:tgtEl>
                                          <p:spTgt spid="474"/>
                                        </p:tgtEl>
                                      </p:cBhvr>
                                    </p:animEffect>
                                    <p:anim calcmode="lin" valueType="num">
                                      <p:cBhvr>
                                        <p:cTn id="22" dur="500" fill="hold"/>
                                        <p:tgtEl>
                                          <p:spTgt spid="474"/>
                                        </p:tgtEl>
                                        <p:attrNameLst>
                                          <p:attrName>ppt_x</p:attrName>
                                        </p:attrNameLst>
                                      </p:cBhvr>
                                      <p:tavLst>
                                        <p:tav tm="0">
                                          <p:val>
                                            <p:fltVal val="0.5"/>
                                          </p:val>
                                        </p:tav>
                                        <p:tav tm="100000">
                                          <p:val>
                                            <p:strVal val="#ppt_x"/>
                                          </p:val>
                                        </p:tav>
                                      </p:tavLst>
                                    </p:anim>
                                    <p:anim calcmode="lin" valueType="num">
                                      <p:cBhvr>
                                        <p:cTn id="23" dur="500" fill="hold"/>
                                        <p:tgtEl>
                                          <p:spTgt spid="47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519"/>
                                        </p:tgtEl>
                                        <p:attrNameLst>
                                          <p:attrName>style.visibility</p:attrName>
                                        </p:attrNameLst>
                                      </p:cBhvr>
                                      <p:to>
                                        <p:strVal val="visible"/>
                                      </p:to>
                                    </p:set>
                                    <p:animEffect transition="in" filter="wipe(up)">
                                      <p:cBhvr>
                                        <p:cTn id="27" dur="500"/>
                                        <p:tgtEl>
                                          <p:spTgt spid="519"/>
                                        </p:tgtEl>
                                      </p:cBhvr>
                                    </p:animEffect>
                                  </p:childTnLst>
                                </p:cTn>
                              </p:par>
                            </p:childTnLst>
                          </p:cTn>
                        </p:par>
                        <p:par>
                          <p:cTn id="28" fill="hold">
                            <p:stCondLst>
                              <p:cond delay="2000"/>
                            </p:stCondLst>
                            <p:childTnLst>
                              <p:par>
                                <p:cTn id="29" presetID="53" presetClass="entr" presetSubtype="528" fill="hold" nodeType="afterEffect">
                                  <p:stCondLst>
                                    <p:cond delay="0"/>
                                  </p:stCondLst>
                                  <p:childTnLst>
                                    <p:set>
                                      <p:cBhvr>
                                        <p:cTn id="30" dur="1" fill="hold">
                                          <p:stCondLst>
                                            <p:cond delay="0"/>
                                          </p:stCondLst>
                                        </p:cTn>
                                        <p:tgtEl>
                                          <p:spTgt spid="476"/>
                                        </p:tgtEl>
                                        <p:attrNameLst>
                                          <p:attrName>style.visibility</p:attrName>
                                        </p:attrNameLst>
                                      </p:cBhvr>
                                      <p:to>
                                        <p:strVal val="visible"/>
                                      </p:to>
                                    </p:set>
                                    <p:anim calcmode="lin" valueType="num">
                                      <p:cBhvr>
                                        <p:cTn id="31" dur="500" fill="hold"/>
                                        <p:tgtEl>
                                          <p:spTgt spid="476"/>
                                        </p:tgtEl>
                                        <p:attrNameLst>
                                          <p:attrName>ppt_w</p:attrName>
                                        </p:attrNameLst>
                                      </p:cBhvr>
                                      <p:tavLst>
                                        <p:tav tm="0">
                                          <p:val>
                                            <p:fltVal val="0"/>
                                          </p:val>
                                        </p:tav>
                                        <p:tav tm="100000">
                                          <p:val>
                                            <p:strVal val="#ppt_w"/>
                                          </p:val>
                                        </p:tav>
                                      </p:tavLst>
                                    </p:anim>
                                    <p:anim calcmode="lin" valueType="num">
                                      <p:cBhvr>
                                        <p:cTn id="32" dur="500" fill="hold"/>
                                        <p:tgtEl>
                                          <p:spTgt spid="476"/>
                                        </p:tgtEl>
                                        <p:attrNameLst>
                                          <p:attrName>ppt_h</p:attrName>
                                        </p:attrNameLst>
                                      </p:cBhvr>
                                      <p:tavLst>
                                        <p:tav tm="0">
                                          <p:val>
                                            <p:fltVal val="0"/>
                                          </p:val>
                                        </p:tav>
                                        <p:tav tm="100000">
                                          <p:val>
                                            <p:strVal val="#ppt_h"/>
                                          </p:val>
                                        </p:tav>
                                      </p:tavLst>
                                    </p:anim>
                                    <p:animEffect transition="in" filter="fade">
                                      <p:cBhvr>
                                        <p:cTn id="33" dur="500"/>
                                        <p:tgtEl>
                                          <p:spTgt spid="476"/>
                                        </p:tgtEl>
                                      </p:cBhvr>
                                    </p:animEffect>
                                    <p:anim calcmode="lin" valueType="num">
                                      <p:cBhvr>
                                        <p:cTn id="34" dur="500" fill="hold"/>
                                        <p:tgtEl>
                                          <p:spTgt spid="476"/>
                                        </p:tgtEl>
                                        <p:attrNameLst>
                                          <p:attrName>ppt_x</p:attrName>
                                        </p:attrNameLst>
                                      </p:cBhvr>
                                      <p:tavLst>
                                        <p:tav tm="0">
                                          <p:val>
                                            <p:fltVal val="0.5"/>
                                          </p:val>
                                        </p:tav>
                                        <p:tav tm="100000">
                                          <p:val>
                                            <p:strVal val="#ppt_x"/>
                                          </p:val>
                                        </p:tav>
                                      </p:tavLst>
                                    </p:anim>
                                    <p:anim calcmode="lin" valueType="num">
                                      <p:cBhvr>
                                        <p:cTn id="35" dur="500" fill="hold"/>
                                        <p:tgtEl>
                                          <p:spTgt spid="476"/>
                                        </p:tgtEl>
                                        <p:attrNameLst>
                                          <p:attrName>ppt_y</p:attrName>
                                        </p:attrNameLst>
                                      </p:cBhvr>
                                      <p:tavLst>
                                        <p:tav tm="0">
                                          <p:val>
                                            <p:fltVal val="0.5"/>
                                          </p:val>
                                        </p:tav>
                                        <p:tav tm="100000">
                                          <p:val>
                                            <p:strVal val="#ppt_y"/>
                                          </p:val>
                                        </p:tav>
                                      </p:tavLst>
                                    </p:anim>
                                  </p:childTnLst>
                                </p:cTn>
                              </p:par>
                              <p:par>
                                <p:cTn id="36" presetID="53" presetClass="entr" presetSubtype="528" fill="hold" nodeType="withEffect">
                                  <p:stCondLst>
                                    <p:cond delay="200"/>
                                  </p:stCondLst>
                                  <p:childTnLst>
                                    <p:set>
                                      <p:cBhvr>
                                        <p:cTn id="37" dur="1" fill="hold">
                                          <p:stCondLst>
                                            <p:cond delay="0"/>
                                          </p:stCondLst>
                                        </p:cTn>
                                        <p:tgtEl>
                                          <p:spTgt spid="477"/>
                                        </p:tgtEl>
                                        <p:attrNameLst>
                                          <p:attrName>style.visibility</p:attrName>
                                        </p:attrNameLst>
                                      </p:cBhvr>
                                      <p:to>
                                        <p:strVal val="visible"/>
                                      </p:to>
                                    </p:set>
                                    <p:anim calcmode="lin" valueType="num">
                                      <p:cBhvr>
                                        <p:cTn id="38" dur="500" fill="hold"/>
                                        <p:tgtEl>
                                          <p:spTgt spid="477"/>
                                        </p:tgtEl>
                                        <p:attrNameLst>
                                          <p:attrName>ppt_w</p:attrName>
                                        </p:attrNameLst>
                                      </p:cBhvr>
                                      <p:tavLst>
                                        <p:tav tm="0">
                                          <p:val>
                                            <p:fltVal val="0"/>
                                          </p:val>
                                        </p:tav>
                                        <p:tav tm="100000">
                                          <p:val>
                                            <p:strVal val="#ppt_w"/>
                                          </p:val>
                                        </p:tav>
                                      </p:tavLst>
                                    </p:anim>
                                    <p:anim calcmode="lin" valueType="num">
                                      <p:cBhvr>
                                        <p:cTn id="39" dur="500" fill="hold"/>
                                        <p:tgtEl>
                                          <p:spTgt spid="477"/>
                                        </p:tgtEl>
                                        <p:attrNameLst>
                                          <p:attrName>ppt_h</p:attrName>
                                        </p:attrNameLst>
                                      </p:cBhvr>
                                      <p:tavLst>
                                        <p:tav tm="0">
                                          <p:val>
                                            <p:fltVal val="0"/>
                                          </p:val>
                                        </p:tav>
                                        <p:tav tm="100000">
                                          <p:val>
                                            <p:strVal val="#ppt_h"/>
                                          </p:val>
                                        </p:tav>
                                      </p:tavLst>
                                    </p:anim>
                                    <p:animEffect transition="in" filter="fade">
                                      <p:cBhvr>
                                        <p:cTn id="40" dur="500"/>
                                        <p:tgtEl>
                                          <p:spTgt spid="477"/>
                                        </p:tgtEl>
                                      </p:cBhvr>
                                    </p:animEffect>
                                    <p:anim calcmode="lin" valueType="num">
                                      <p:cBhvr>
                                        <p:cTn id="41" dur="500" fill="hold"/>
                                        <p:tgtEl>
                                          <p:spTgt spid="477"/>
                                        </p:tgtEl>
                                        <p:attrNameLst>
                                          <p:attrName>ppt_x</p:attrName>
                                        </p:attrNameLst>
                                      </p:cBhvr>
                                      <p:tavLst>
                                        <p:tav tm="0">
                                          <p:val>
                                            <p:fltVal val="0.5"/>
                                          </p:val>
                                        </p:tav>
                                        <p:tav tm="100000">
                                          <p:val>
                                            <p:strVal val="#ppt_x"/>
                                          </p:val>
                                        </p:tav>
                                      </p:tavLst>
                                    </p:anim>
                                    <p:anim calcmode="lin" valueType="num">
                                      <p:cBhvr>
                                        <p:cTn id="42" dur="500" fill="hold"/>
                                        <p:tgtEl>
                                          <p:spTgt spid="477"/>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400"/>
                                  </p:stCondLst>
                                  <p:childTnLst>
                                    <p:set>
                                      <p:cBhvr>
                                        <p:cTn id="44" dur="1" fill="hold">
                                          <p:stCondLst>
                                            <p:cond delay="0"/>
                                          </p:stCondLst>
                                        </p:cTn>
                                        <p:tgtEl>
                                          <p:spTgt spid="475"/>
                                        </p:tgtEl>
                                        <p:attrNameLst>
                                          <p:attrName>style.visibility</p:attrName>
                                        </p:attrNameLst>
                                      </p:cBhvr>
                                      <p:to>
                                        <p:strVal val="visible"/>
                                      </p:to>
                                    </p:set>
                                    <p:anim calcmode="lin" valueType="num">
                                      <p:cBhvr>
                                        <p:cTn id="45" dur="500" fill="hold"/>
                                        <p:tgtEl>
                                          <p:spTgt spid="475"/>
                                        </p:tgtEl>
                                        <p:attrNameLst>
                                          <p:attrName>ppt_w</p:attrName>
                                        </p:attrNameLst>
                                      </p:cBhvr>
                                      <p:tavLst>
                                        <p:tav tm="0">
                                          <p:val>
                                            <p:fltVal val="0"/>
                                          </p:val>
                                        </p:tav>
                                        <p:tav tm="100000">
                                          <p:val>
                                            <p:strVal val="#ppt_w"/>
                                          </p:val>
                                        </p:tav>
                                      </p:tavLst>
                                    </p:anim>
                                    <p:anim calcmode="lin" valueType="num">
                                      <p:cBhvr>
                                        <p:cTn id="46" dur="500" fill="hold"/>
                                        <p:tgtEl>
                                          <p:spTgt spid="475"/>
                                        </p:tgtEl>
                                        <p:attrNameLst>
                                          <p:attrName>ppt_h</p:attrName>
                                        </p:attrNameLst>
                                      </p:cBhvr>
                                      <p:tavLst>
                                        <p:tav tm="0">
                                          <p:val>
                                            <p:fltVal val="0"/>
                                          </p:val>
                                        </p:tav>
                                        <p:tav tm="100000">
                                          <p:val>
                                            <p:strVal val="#ppt_h"/>
                                          </p:val>
                                        </p:tav>
                                      </p:tavLst>
                                    </p:anim>
                                    <p:animEffect transition="in" filter="fade">
                                      <p:cBhvr>
                                        <p:cTn id="47" dur="500"/>
                                        <p:tgtEl>
                                          <p:spTgt spid="475"/>
                                        </p:tgtEl>
                                      </p:cBhvr>
                                    </p:animEffect>
                                    <p:anim calcmode="lin" valueType="num">
                                      <p:cBhvr>
                                        <p:cTn id="48" dur="500" fill="hold"/>
                                        <p:tgtEl>
                                          <p:spTgt spid="475"/>
                                        </p:tgtEl>
                                        <p:attrNameLst>
                                          <p:attrName>ppt_x</p:attrName>
                                        </p:attrNameLst>
                                      </p:cBhvr>
                                      <p:tavLst>
                                        <p:tav tm="0">
                                          <p:val>
                                            <p:fltVal val="0.5"/>
                                          </p:val>
                                        </p:tav>
                                        <p:tav tm="100000">
                                          <p:val>
                                            <p:strVal val="#ppt_x"/>
                                          </p:val>
                                        </p:tav>
                                      </p:tavLst>
                                    </p:anim>
                                    <p:anim calcmode="lin" valueType="num">
                                      <p:cBhvr>
                                        <p:cTn id="49" dur="500" fill="hold"/>
                                        <p:tgtEl>
                                          <p:spTgt spid="475"/>
                                        </p:tgtEl>
                                        <p:attrNameLst>
                                          <p:attrName>ppt_y</p:attrName>
                                        </p:attrNameLst>
                                      </p:cBhvr>
                                      <p:tavLst>
                                        <p:tav tm="0">
                                          <p:val>
                                            <p:fltVal val="0.5"/>
                                          </p:val>
                                        </p:tav>
                                        <p:tav tm="100000">
                                          <p:val>
                                            <p:strVal val="#ppt_y"/>
                                          </p:val>
                                        </p:tav>
                                      </p:tavLst>
                                    </p:anim>
                                  </p:childTnLst>
                                </p:cTn>
                              </p:par>
                            </p:childTnLst>
                          </p:cTn>
                        </p:par>
                        <p:par>
                          <p:cTn id="50" fill="hold">
                            <p:stCondLst>
                              <p:cond delay="2900"/>
                            </p:stCondLst>
                            <p:childTnLst>
                              <p:par>
                                <p:cTn id="51" presetID="22" presetClass="entr" presetSubtype="1" fill="hold" nodeType="afterEffect">
                                  <p:stCondLst>
                                    <p:cond delay="0"/>
                                  </p:stCondLst>
                                  <p:childTnLst>
                                    <p:set>
                                      <p:cBhvr>
                                        <p:cTn id="52" dur="1" fill="hold">
                                          <p:stCondLst>
                                            <p:cond delay="0"/>
                                          </p:stCondLst>
                                        </p:cTn>
                                        <p:tgtEl>
                                          <p:spTgt spid="521"/>
                                        </p:tgtEl>
                                        <p:attrNameLst>
                                          <p:attrName>style.visibility</p:attrName>
                                        </p:attrNameLst>
                                      </p:cBhvr>
                                      <p:to>
                                        <p:strVal val="visible"/>
                                      </p:to>
                                    </p:set>
                                    <p:animEffect transition="in" filter="wipe(up)">
                                      <p:cBhvr>
                                        <p:cTn id="53" dur="500"/>
                                        <p:tgtEl>
                                          <p:spTgt spid="521"/>
                                        </p:tgtEl>
                                      </p:cBhvr>
                                    </p:animEffect>
                                  </p:childTnLst>
                                </p:cTn>
                              </p:par>
                              <p:par>
                                <p:cTn id="54" presetID="22" presetClass="entr" presetSubtype="1" fill="hold" nodeType="withEffect">
                                  <p:stCondLst>
                                    <p:cond delay="0"/>
                                  </p:stCondLst>
                                  <p:childTnLst>
                                    <p:set>
                                      <p:cBhvr>
                                        <p:cTn id="55" dur="1" fill="hold">
                                          <p:stCondLst>
                                            <p:cond delay="0"/>
                                          </p:stCondLst>
                                        </p:cTn>
                                        <p:tgtEl>
                                          <p:spTgt spid="522"/>
                                        </p:tgtEl>
                                        <p:attrNameLst>
                                          <p:attrName>style.visibility</p:attrName>
                                        </p:attrNameLst>
                                      </p:cBhvr>
                                      <p:to>
                                        <p:strVal val="visible"/>
                                      </p:to>
                                    </p:set>
                                    <p:animEffect transition="in" filter="wipe(up)">
                                      <p:cBhvr>
                                        <p:cTn id="56" dur="500"/>
                                        <p:tgtEl>
                                          <p:spTgt spid="522"/>
                                        </p:tgtEl>
                                      </p:cBhvr>
                                    </p:animEffect>
                                  </p:childTnLst>
                                </p:cTn>
                              </p:par>
                              <p:par>
                                <p:cTn id="57" presetID="22" presetClass="entr" presetSubtype="1" fill="hold" nodeType="withEffect">
                                  <p:stCondLst>
                                    <p:cond delay="0"/>
                                  </p:stCondLst>
                                  <p:childTnLst>
                                    <p:set>
                                      <p:cBhvr>
                                        <p:cTn id="58" dur="1" fill="hold">
                                          <p:stCondLst>
                                            <p:cond delay="0"/>
                                          </p:stCondLst>
                                        </p:cTn>
                                        <p:tgtEl>
                                          <p:spTgt spid="523"/>
                                        </p:tgtEl>
                                        <p:attrNameLst>
                                          <p:attrName>style.visibility</p:attrName>
                                        </p:attrNameLst>
                                      </p:cBhvr>
                                      <p:to>
                                        <p:strVal val="visible"/>
                                      </p:to>
                                    </p:set>
                                    <p:animEffect transition="in" filter="wipe(up)">
                                      <p:cBhvr>
                                        <p:cTn id="59" dur="500"/>
                                        <p:tgtEl>
                                          <p:spTgt spid="523"/>
                                        </p:tgtEl>
                                      </p:cBhvr>
                                    </p:animEffect>
                                  </p:childTnLst>
                                </p:cTn>
                              </p:par>
                            </p:childTnLst>
                          </p:cTn>
                        </p:par>
                        <p:par>
                          <p:cTn id="60" fill="hold">
                            <p:stCondLst>
                              <p:cond delay="3400"/>
                            </p:stCondLst>
                            <p:childTnLst>
                              <p:par>
                                <p:cTn id="61" presetID="42" presetClass="entr" presetSubtype="0" fill="hold" nodeType="afterEffect">
                                  <p:stCondLst>
                                    <p:cond delay="0"/>
                                  </p:stCondLst>
                                  <p:childTnLst>
                                    <p:set>
                                      <p:cBhvr>
                                        <p:cTn id="62" dur="1" fill="hold">
                                          <p:stCondLst>
                                            <p:cond delay="0"/>
                                          </p:stCondLst>
                                        </p:cTn>
                                        <p:tgtEl>
                                          <p:spTgt spid="478"/>
                                        </p:tgtEl>
                                        <p:attrNameLst>
                                          <p:attrName>style.visibility</p:attrName>
                                        </p:attrNameLst>
                                      </p:cBhvr>
                                      <p:to>
                                        <p:strVal val="visible"/>
                                      </p:to>
                                    </p:set>
                                    <p:animEffect transition="in" filter="fade">
                                      <p:cBhvr>
                                        <p:cTn id="63" dur="500"/>
                                        <p:tgtEl>
                                          <p:spTgt spid="478"/>
                                        </p:tgtEl>
                                      </p:cBhvr>
                                    </p:animEffect>
                                    <p:anim calcmode="lin" valueType="num">
                                      <p:cBhvr>
                                        <p:cTn id="64" dur="500" fill="hold"/>
                                        <p:tgtEl>
                                          <p:spTgt spid="478"/>
                                        </p:tgtEl>
                                        <p:attrNameLst>
                                          <p:attrName>ppt_x</p:attrName>
                                        </p:attrNameLst>
                                      </p:cBhvr>
                                      <p:tavLst>
                                        <p:tav tm="0">
                                          <p:val>
                                            <p:strVal val="#ppt_x"/>
                                          </p:val>
                                        </p:tav>
                                        <p:tav tm="100000">
                                          <p:val>
                                            <p:strVal val="#ppt_x"/>
                                          </p:val>
                                        </p:tav>
                                      </p:tavLst>
                                    </p:anim>
                                    <p:anim calcmode="lin" valueType="num">
                                      <p:cBhvr>
                                        <p:cTn id="65" dur="500" fill="hold"/>
                                        <p:tgtEl>
                                          <p:spTgt spid="478"/>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200"/>
                                  </p:stCondLst>
                                  <p:childTnLst>
                                    <p:set>
                                      <p:cBhvr>
                                        <p:cTn id="67" dur="1" fill="hold">
                                          <p:stCondLst>
                                            <p:cond delay="0"/>
                                          </p:stCondLst>
                                        </p:cTn>
                                        <p:tgtEl>
                                          <p:spTgt spid="479"/>
                                        </p:tgtEl>
                                        <p:attrNameLst>
                                          <p:attrName>style.visibility</p:attrName>
                                        </p:attrNameLst>
                                      </p:cBhvr>
                                      <p:to>
                                        <p:strVal val="visible"/>
                                      </p:to>
                                    </p:set>
                                    <p:animEffect transition="in" filter="fade">
                                      <p:cBhvr>
                                        <p:cTn id="68" dur="500"/>
                                        <p:tgtEl>
                                          <p:spTgt spid="479"/>
                                        </p:tgtEl>
                                      </p:cBhvr>
                                    </p:animEffect>
                                    <p:anim calcmode="lin" valueType="num">
                                      <p:cBhvr>
                                        <p:cTn id="69" dur="500" fill="hold"/>
                                        <p:tgtEl>
                                          <p:spTgt spid="479"/>
                                        </p:tgtEl>
                                        <p:attrNameLst>
                                          <p:attrName>ppt_x</p:attrName>
                                        </p:attrNameLst>
                                      </p:cBhvr>
                                      <p:tavLst>
                                        <p:tav tm="0">
                                          <p:val>
                                            <p:strVal val="#ppt_x"/>
                                          </p:val>
                                        </p:tav>
                                        <p:tav tm="100000">
                                          <p:val>
                                            <p:strVal val="#ppt_x"/>
                                          </p:val>
                                        </p:tav>
                                      </p:tavLst>
                                    </p:anim>
                                    <p:anim calcmode="lin" valueType="num">
                                      <p:cBhvr>
                                        <p:cTn id="70" dur="500" fill="hold"/>
                                        <p:tgtEl>
                                          <p:spTgt spid="479"/>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400"/>
                                  </p:stCondLst>
                                  <p:childTnLst>
                                    <p:set>
                                      <p:cBhvr>
                                        <p:cTn id="72" dur="1" fill="hold">
                                          <p:stCondLst>
                                            <p:cond delay="0"/>
                                          </p:stCondLst>
                                        </p:cTn>
                                        <p:tgtEl>
                                          <p:spTgt spid="480"/>
                                        </p:tgtEl>
                                        <p:attrNameLst>
                                          <p:attrName>style.visibility</p:attrName>
                                        </p:attrNameLst>
                                      </p:cBhvr>
                                      <p:to>
                                        <p:strVal val="visible"/>
                                      </p:to>
                                    </p:set>
                                    <p:animEffect transition="in" filter="fade">
                                      <p:cBhvr>
                                        <p:cTn id="73" dur="500"/>
                                        <p:tgtEl>
                                          <p:spTgt spid="480"/>
                                        </p:tgtEl>
                                      </p:cBhvr>
                                    </p:animEffect>
                                    <p:anim calcmode="lin" valueType="num">
                                      <p:cBhvr>
                                        <p:cTn id="74" dur="500" fill="hold"/>
                                        <p:tgtEl>
                                          <p:spTgt spid="480"/>
                                        </p:tgtEl>
                                        <p:attrNameLst>
                                          <p:attrName>ppt_x</p:attrName>
                                        </p:attrNameLst>
                                      </p:cBhvr>
                                      <p:tavLst>
                                        <p:tav tm="0">
                                          <p:val>
                                            <p:strVal val="#ppt_x"/>
                                          </p:val>
                                        </p:tav>
                                        <p:tav tm="100000">
                                          <p:val>
                                            <p:strVal val="#ppt_x"/>
                                          </p:val>
                                        </p:tav>
                                      </p:tavLst>
                                    </p:anim>
                                    <p:anim calcmode="lin" valueType="num">
                                      <p:cBhvr>
                                        <p:cTn id="75" dur="500" fill="hold"/>
                                        <p:tgtEl>
                                          <p:spTgt spid="480"/>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600"/>
                                  </p:stCondLst>
                                  <p:childTnLst>
                                    <p:set>
                                      <p:cBhvr>
                                        <p:cTn id="77" dur="1" fill="hold">
                                          <p:stCondLst>
                                            <p:cond delay="0"/>
                                          </p:stCondLst>
                                        </p:cTn>
                                        <p:tgtEl>
                                          <p:spTgt spid="481"/>
                                        </p:tgtEl>
                                        <p:attrNameLst>
                                          <p:attrName>style.visibility</p:attrName>
                                        </p:attrNameLst>
                                      </p:cBhvr>
                                      <p:to>
                                        <p:strVal val="visible"/>
                                      </p:to>
                                    </p:set>
                                    <p:animEffect transition="in" filter="fade">
                                      <p:cBhvr>
                                        <p:cTn id="78" dur="500"/>
                                        <p:tgtEl>
                                          <p:spTgt spid="481"/>
                                        </p:tgtEl>
                                      </p:cBhvr>
                                    </p:animEffect>
                                    <p:anim calcmode="lin" valueType="num">
                                      <p:cBhvr>
                                        <p:cTn id="79" dur="500" fill="hold"/>
                                        <p:tgtEl>
                                          <p:spTgt spid="481"/>
                                        </p:tgtEl>
                                        <p:attrNameLst>
                                          <p:attrName>ppt_x</p:attrName>
                                        </p:attrNameLst>
                                      </p:cBhvr>
                                      <p:tavLst>
                                        <p:tav tm="0">
                                          <p:val>
                                            <p:strVal val="#ppt_x"/>
                                          </p:val>
                                        </p:tav>
                                        <p:tav tm="100000">
                                          <p:val>
                                            <p:strVal val="#ppt_x"/>
                                          </p:val>
                                        </p:tav>
                                      </p:tavLst>
                                    </p:anim>
                                    <p:anim calcmode="lin" valueType="num">
                                      <p:cBhvr>
                                        <p:cTn id="80" dur="500" fill="hold"/>
                                        <p:tgtEl>
                                          <p:spTgt spid="481"/>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800"/>
                                  </p:stCondLst>
                                  <p:childTnLst>
                                    <p:set>
                                      <p:cBhvr>
                                        <p:cTn id="82" dur="1" fill="hold">
                                          <p:stCondLst>
                                            <p:cond delay="0"/>
                                          </p:stCondLst>
                                        </p:cTn>
                                        <p:tgtEl>
                                          <p:spTgt spid="482"/>
                                        </p:tgtEl>
                                        <p:attrNameLst>
                                          <p:attrName>style.visibility</p:attrName>
                                        </p:attrNameLst>
                                      </p:cBhvr>
                                      <p:to>
                                        <p:strVal val="visible"/>
                                      </p:to>
                                    </p:set>
                                    <p:animEffect transition="in" filter="fade">
                                      <p:cBhvr>
                                        <p:cTn id="83" dur="500"/>
                                        <p:tgtEl>
                                          <p:spTgt spid="482"/>
                                        </p:tgtEl>
                                      </p:cBhvr>
                                    </p:animEffect>
                                    <p:anim calcmode="lin" valueType="num">
                                      <p:cBhvr>
                                        <p:cTn id="84" dur="500" fill="hold"/>
                                        <p:tgtEl>
                                          <p:spTgt spid="482"/>
                                        </p:tgtEl>
                                        <p:attrNameLst>
                                          <p:attrName>ppt_x</p:attrName>
                                        </p:attrNameLst>
                                      </p:cBhvr>
                                      <p:tavLst>
                                        <p:tav tm="0">
                                          <p:val>
                                            <p:strVal val="#ppt_x"/>
                                          </p:val>
                                        </p:tav>
                                        <p:tav tm="100000">
                                          <p:val>
                                            <p:strVal val="#ppt_x"/>
                                          </p:val>
                                        </p:tav>
                                      </p:tavLst>
                                    </p:anim>
                                    <p:anim calcmode="lin" valueType="num">
                                      <p:cBhvr>
                                        <p:cTn id="85" dur="500" fill="hold"/>
                                        <p:tgtEl>
                                          <p:spTgt spid="482"/>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1000"/>
                                  </p:stCondLst>
                                  <p:childTnLst>
                                    <p:set>
                                      <p:cBhvr>
                                        <p:cTn id="87" dur="1" fill="hold">
                                          <p:stCondLst>
                                            <p:cond delay="0"/>
                                          </p:stCondLst>
                                        </p:cTn>
                                        <p:tgtEl>
                                          <p:spTgt spid="483"/>
                                        </p:tgtEl>
                                        <p:attrNameLst>
                                          <p:attrName>style.visibility</p:attrName>
                                        </p:attrNameLst>
                                      </p:cBhvr>
                                      <p:to>
                                        <p:strVal val="visible"/>
                                      </p:to>
                                    </p:set>
                                    <p:animEffect transition="in" filter="fade">
                                      <p:cBhvr>
                                        <p:cTn id="88" dur="500"/>
                                        <p:tgtEl>
                                          <p:spTgt spid="483"/>
                                        </p:tgtEl>
                                      </p:cBhvr>
                                    </p:animEffect>
                                    <p:anim calcmode="lin" valueType="num">
                                      <p:cBhvr>
                                        <p:cTn id="89" dur="500" fill="hold"/>
                                        <p:tgtEl>
                                          <p:spTgt spid="483"/>
                                        </p:tgtEl>
                                        <p:attrNameLst>
                                          <p:attrName>ppt_x</p:attrName>
                                        </p:attrNameLst>
                                      </p:cBhvr>
                                      <p:tavLst>
                                        <p:tav tm="0">
                                          <p:val>
                                            <p:strVal val="#ppt_x"/>
                                          </p:val>
                                        </p:tav>
                                        <p:tav tm="100000">
                                          <p:val>
                                            <p:strVal val="#ppt_x"/>
                                          </p:val>
                                        </p:tav>
                                      </p:tavLst>
                                    </p:anim>
                                    <p:anim calcmode="lin" valueType="num">
                                      <p:cBhvr>
                                        <p:cTn id="90" dur="500" fill="hold"/>
                                        <p:tgtEl>
                                          <p:spTgt spid="483"/>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1200"/>
                                  </p:stCondLst>
                                  <p:childTnLst>
                                    <p:set>
                                      <p:cBhvr>
                                        <p:cTn id="92" dur="1" fill="hold">
                                          <p:stCondLst>
                                            <p:cond delay="0"/>
                                          </p:stCondLst>
                                        </p:cTn>
                                        <p:tgtEl>
                                          <p:spTgt spid="484"/>
                                        </p:tgtEl>
                                        <p:attrNameLst>
                                          <p:attrName>style.visibility</p:attrName>
                                        </p:attrNameLst>
                                      </p:cBhvr>
                                      <p:to>
                                        <p:strVal val="visible"/>
                                      </p:to>
                                    </p:set>
                                    <p:animEffect transition="in" filter="fade">
                                      <p:cBhvr>
                                        <p:cTn id="93" dur="500"/>
                                        <p:tgtEl>
                                          <p:spTgt spid="484"/>
                                        </p:tgtEl>
                                      </p:cBhvr>
                                    </p:animEffect>
                                    <p:anim calcmode="lin" valueType="num">
                                      <p:cBhvr>
                                        <p:cTn id="94" dur="500" fill="hold"/>
                                        <p:tgtEl>
                                          <p:spTgt spid="484"/>
                                        </p:tgtEl>
                                        <p:attrNameLst>
                                          <p:attrName>ppt_x</p:attrName>
                                        </p:attrNameLst>
                                      </p:cBhvr>
                                      <p:tavLst>
                                        <p:tav tm="0">
                                          <p:val>
                                            <p:strVal val="#ppt_x"/>
                                          </p:val>
                                        </p:tav>
                                        <p:tav tm="100000">
                                          <p:val>
                                            <p:strVal val="#ppt_x"/>
                                          </p:val>
                                        </p:tav>
                                      </p:tavLst>
                                    </p:anim>
                                    <p:anim calcmode="lin" valueType="num">
                                      <p:cBhvr>
                                        <p:cTn id="95" dur="500" fill="hold"/>
                                        <p:tgtEl>
                                          <p:spTgt spid="484"/>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1400"/>
                                  </p:stCondLst>
                                  <p:childTnLst>
                                    <p:set>
                                      <p:cBhvr>
                                        <p:cTn id="97" dur="1" fill="hold">
                                          <p:stCondLst>
                                            <p:cond delay="0"/>
                                          </p:stCondLst>
                                        </p:cTn>
                                        <p:tgtEl>
                                          <p:spTgt spid="485"/>
                                        </p:tgtEl>
                                        <p:attrNameLst>
                                          <p:attrName>style.visibility</p:attrName>
                                        </p:attrNameLst>
                                      </p:cBhvr>
                                      <p:to>
                                        <p:strVal val="visible"/>
                                      </p:to>
                                    </p:set>
                                    <p:animEffect transition="in" filter="fade">
                                      <p:cBhvr>
                                        <p:cTn id="98" dur="500"/>
                                        <p:tgtEl>
                                          <p:spTgt spid="485"/>
                                        </p:tgtEl>
                                      </p:cBhvr>
                                    </p:animEffect>
                                    <p:anim calcmode="lin" valueType="num">
                                      <p:cBhvr>
                                        <p:cTn id="99" dur="500" fill="hold"/>
                                        <p:tgtEl>
                                          <p:spTgt spid="485"/>
                                        </p:tgtEl>
                                        <p:attrNameLst>
                                          <p:attrName>ppt_x</p:attrName>
                                        </p:attrNameLst>
                                      </p:cBhvr>
                                      <p:tavLst>
                                        <p:tav tm="0">
                                          <p:val>
                                            <p:strVal val="#ppt_x"/>
                                          </p:val>
                                        </p:tav>
                                        <p:tav tm="100000">
                                          <p:val>
                                            <p:strVal val="#ppt_x"/>
                                          </p:val>
                                        </p:tav>
                                      </p:tavLst>
                                    </p:anim>
                                    <p:anim calcmode="lin" valueType="num">
                                      <p:cBhvr>
                                        <p:cTn id="100" dur="500" fill="hold"/>
                                        <p:tgtEl>
                                          <p:spTgt spid="485"/>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1600"/>
                                  </p:stCondLst>
                                  <p:childTnLst>
                                    <p:set>
                                      <p:cBhvr>
                                        <p:cTn id="102" dur="1" fill="hold">
                                          <p:stCondLst>
                                            <p:cond delay="0"/>
                                          </p:stCondLst>
                                        </p:cTn>
                                        <p:tgtEl>
                                          <p:spTgt spid="486"/>
                                        </p:tgtEl>
                                        <p:attrNameLst>
                                          <p:attrName>style.visibility</p:attrName>
                                        </p:attrNameLst>
                                      </p:cBhvr>
                                      <p:to>
                                        <p:strVal val="visible"/>
                                      </p:to>
                                    </p:set>
                                    <p:animEffect transition="in" filter="fade">
                                      <p:cBhvr>
                                        <p:cTn id="103" dur="500"/>
                                        <p:tgtEl>
                                          <p:spTgt spid="486"/>
                                        </p:tgtEl>
                                      </p:cBhvr>
                                    </p:animEffect>
                                    <p:anim calcmode="lin" valueType="num">
                                      <p:cBhvr>
                                        <p:cTn id="104" dur="500" fill="hold"/>
                                        <p:tgtEl>
                                          <p:spTgt spid="486"/>
                                        </p:tgtEl>
                                        <p:attrNameLst>
                                          <p:attrName>ppt_x</p:attrName>
                                        </p:attrNameLst>
                                      </p:cBhvr>
                                      <p:tavLst>
                                        <p:tav tm="0">
                                          <p:val>
                                            <p:strVal val="#ppt_x"/>
                                          </p:val>
                                        </p:tav>
                                        <p:tav tm="100000">
                                          <p:val>
                                            <p:strVal val="#ppt_x"/>
                                          </p:val>
                                        </p:tav>
                                      </p:tavLst>
                                    </p:anim>
                                    <p:anim calcmode="lin" valueType="num">
                                      <p:cBhvr>
                                        <p:cTn id="105" dur="500" fill="hold"/>
                                        <p:tgtEl>
                                          <p:spTgt spid="486"/>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1800"/>
                                  </p:stCondLst>
                                  <p:childTnLst>
                                    <p:set>
                                      <p:cBhvr>
                                        <p:cTn id="107" dur="1" fill="hold">
                                          <p:stCondLst>
                                            <p:cond delay="0"/>
                                          </p:stCondLst>
                                        </p:cTn>
                                        <p:tgtEl>
                                          <p:spTgt spid="487"/>
                                        </p:tgtEl>
                                        <p:attrNameLst>
                                          <p:attrName>style.visibility</p:attrName>
                                        </p:attrNameLst>
                                      </p:cBhvr>
                                      <p:to>
                                        <p:strVal val="visible"/>
                                      </p:to>
                                    </p:set>
                                    <p:animEffect transition="in" filter="fade">
                                      <p:cBhvr>
                                        <p:cTn id="108" dur="500"/>
                                        <p:tgtEl>
                                          <p:spTgt spid="487"/>
                                        </p:tgtEl>
                                      </p:cBhvr>
                                    </p:animEffect>
                                    <p:anim calcmode="lin" valueType="num">
                                      <p:cBhvr>
                                        <p:cTn id="109" dur="500" fill="hold"/>
                                        <p:tgtEl>
                                          <p:spTgt spid="487"/>
                                        </p:tgtEl>
                                        <p:attrNameLst>
                                          <p:attrName>ppt_x</p:attrName>
                                        </p:attrNameLst>
                                      </p:cBhvr>
                                      <p:tavLst>
                                        <p:tav tm="0">
                                          <p:val>
                                            <p:strVal val="#ppt_x"/>
                                          </p:val>
                                        </p:tav>
                                        <p:tav tm="100000">
                                          <p:val>
                                            <p:strVal val="#ppt_x"/>
                                          </p:val>
                                        </p:tav>
                                      </p:tavLst>
                                    </p:anim>
                                    <p:anim calcmode="lin" valueType="num">
                                      <p:cBhvr>
                                        <p:cTn id="110" dur="500" fill="hold"/>
                                        <p:tgtEl>
                                          <p:spTgt spid="487"/>
                                        </p:tgtEl>
                                        <p:attrNameLst>
                                          <p:attrName>ppt_y</p:attrName>
                                        </p:attrNameLst>
                                      </p:cBhvr>
                                      <p:tavLst>
                                        <p:tav tm="0">
                                          <p:val>
                                            <p:strVal val="#ppt_y+.1"/>
                                          </p:val>
                                        </p:tav>
                                        <p:tav tm="100000">
                                          <p:val>
                                            <p:strVal val="#ppt_y"/>
                                          </p:val>
                                        </p:tav>
                                      </p:tavLst>
                                    </p:anim>
                                  </p:childTnLst>
                                </p:cTn>
                              </p:par>
                            </p:childTnLst>
                          </p:cTn>
                        </p:par>
                        <p:par>
                          <p:cTn id="111" fill="hold">
                            <p:stCondLst>
                              <p:cond delay="5700"/>
                            </p:stCondLst>
                            <p:childTnLst>
                              <p:par>
                                <p:cTn id="112" presetID="22" presetClass="entr" presetSubtype="1" fill="hold" nodeType="afterEffect">
                                  <p:stCondLst>
                                    <p:cond delay="0"/>
                                  </p:stCondLst>
                                  <p:childTnLst>
                                    <p:set>
                                      <p:cBhvr>
                                        <p:cTn id="113" dur="1" fill="hold">
                                          <p:stCondLst>
                                            <p:cond delay="0"/>
                                          </p:stCondLst>
                                        </p:cTn>
                                        <p:tgtEl>
                                          <p:spTgt spid="524"/>
                                        </p:tgtEl>
                                        <p:attrNameLst>
                                          <p:attrName>style.visibility</p:attrName>
                                        </p:attrNameLst>
                                      </p:cBhvr>
                                      <p:to>
                                        <p:strVal val="visible"/>
                                      </p:to>
                                    </p:set>
                                    <p:animEffect transition="in" filter="wipe(up)">
                                      <p:cBhvr>
                                        <p:cTn id="114" dur="500"/>
                                        <p:tgtEl>
                                          <p:spTgt spid="524"/>
                                        </p:tgtEl>
                                      </p:cBhvr>
                                    </p:animEffect>
                                  </p:childTnLst>
                                </p:cTn>
                              </p:par>
                            </p:childTnLst>
                          </p:cTn>
                        </p:par>
                        <p:par>
                          <p:cTn id="115" fill="hold">
                            <p:stCondLst>
                              <p:cond delay="6200"/>
                            </p:stCondLst>
                            <p:childTnLst>
                              <p:par>
                                <p:cTn id="116" presetID="42" presetClass="entr" presetSubtype="0" fill="hold" nodeType="afterEffect">
                                  <p:stCondLst>
                                    <p:cond delay="0"/>
                                  </p:stCondLst>
                                  <p:childTnLst>
                                    <p:set>
                                      <p:cBhvr>
                                        <p:cTn id="117" dur="1" fill="hold">
                                          <p:stCondLst>
                                            <p:cond delay="0"/>
                                          </p:stCondLst>
                                        </p:cTn>
                                        <p:tgtEl>
                                          <p:spTgt spid="518"/>
                                        </p:tgtEl>
                                        <p:attrNameLst>
                                          <p:attrName>style.visibility</p:attrName>
                                        </p:attrNameLst>
                                      </p:cBhvr>
                                      <p:to>
                                        <p:strVal val="visible"/>
                                      </p:to>
                                    </p:set>
                                    <p:animEffect transition="in" filter="fade">
                                      <p:cBhvr>
                                        <p:cTn id="118" dur="500"/>
                                        <p:tgtEl>
                                          <p:spTgt spid="518"/>
                                        </p:tgtEl>
                                      </p:cBhvr>
                                    </p:animEffect>
                                    <p:anim calcmode="lin" valueType="num">
                                      <p:cBhvr>
                                        <p:cTn id="119" dur="500" fill="hold"/>
                                        <p:tgtEl>
                                          <p:spTgt spid="518"/>
                                        </p:tgtEl>
                                        <p:attrNameLst>
                                          <p:attrName>ppt_x</p:attrName>
                                        </p:attrNameLst>
                                      </p:cBhvr>
                                      <p:tavLst>
                                        <p:tav tm="0">
                                          <p:val>
                                            <p:strVal val="#ppt_x"/>
                                          </p:val>
                                        </p:tav>
                                        <p:tav tm="100000">
                                          <p:val>
                                            <p:strVal val="#ppt_x"/>
                                          </p:val>
                                        </p:tav>
                                      </p:tavLst>
                                    </p:anim>
                                    <p:anim calcmode="lin" valueType="num">
                                      <p:cBhvr>
                                        <p:cTn id="120" dur="500" fill="hold"/>
                                        <p:tgtEl>
                                          <p:spTgt spid="518"/>
                                        </p:tgtEl>
                                        <p:attrNameLst>
                                          <p:attrName>ppt_y</p:attrName>
                                        </p:attrNameLst>
                                      </p:cBhvr>
                                      <p:tavLst>
                                        <p:tav tm="0">
                                          <p:val>
                                            <p:strVal val="#ppt_y+.1"/>
                                          </p:val>
                                        </p:tav>
                                        <p:tav tm="100000">
                                          <p:val>
                                            <p:strVal val="#ppt_y"/>
                                          </p:val>
                                        </p:tav>
                                      </p:tavLst>
                                    </p:anim>
                                  </p:childTnLst>
                                </p:cTn>
                              </p:par>
                              <p:par>
                                <p:cTn id="121" presetID="42" presetClass="entr" presetSubtype="0" fill="hold" nodeType="withEffect">
                                  <p:stCondLst>
                                    <p:cond delay="100"/>
                                  </p:stCondLst>
                                  <p:childTnLst>
                                    <p:set>
                                      <p:cBhvr>
                                        <p:cTn id="122" dur="1" fill="hold">
                                          <p:stCondLst>
                                            <p:cond delay="0"/>
                                          </p:stCondLst>
                                        </p:cTn>
                                        <p:tgtEl>
                                          <p:spTgt spid="517"/>
                                        </p:tgtEl>
                                        <p:attrNameLst>
                                          <p:attrName>style.visibility</p:attrName>
                                        </p:attrNameLst>
                                      </p:cBhvr>
                                      <p:to>
                                        <p:strVal val="visible"/>
                                      </p:to>
                                    </p:set>
                                    <p:animEffect transition="in" filter="fade">
                                      <p:cBhvr>
                                        <p:cTn id="123" dur="500"/>
                                        <p:tgtEl>
                                          <p:spTgt spid="517"/>
                                        </p:tgtEl>
                                      </p:cBhvr>
                                    </p:animEffect>
                                    <p:anim calcmode="lin" valueType="num">
                                      <p:cBhvr>
                                        <p:cTn id="124" dur="500" fill="hold"/>
                                        <p:tgtEl>
                                          <p:spTgt spid="517"/>
                                        </p:tgtEl>
                                        <p:attrNameLst>
                                          <p:attrName>ppt_x</p:attrName>
                                        </p:attrNameLst>
                                      </p:cBhvr>
                                      <p:tavLst>
                                        <p:tav tm="0">
                                          <p:val>
                                            <p:strVal val="#ppt_x"/>
                                          </p:val>
                                        </p:tav>
                                        <p:tav tm="100000">
                                          <p:val>
                                            <p:strVal val="#ppt_x"/>
                                          </p:val>
                                        </p:tav>
                                      </p:tavLst>
                                    </p:anim>
                                    <p:anim calcmode="lin" valueType="num">
                                      <p:cBhvr>
                                        <p:cTn id="125" dur="500" fill="hold"/>
                                        <p:tgtEl>
                                          <p:spTgt spid="517"/>
                                        </p:tgtEl>
                                        <p:attrNameLst>
                                          <p:attrName>ppt_y</p:attrName>
                                        </p:attrNameLst>
                                      </p:cBhvr>
                                      <p:tavLst>
                                        <p:tav tm="0">
                                          <p:val>
                                            <p:strVal val="#ppt_y+.1"/>
                                          </p:val>
                                        </p:tav>
                                        <p:tav tm="100000">
                                          <p:val>
                                            <p:strVal val="#ppt_y"/>
                                          </p:val>
                                        </p:tav>
                                      </p:tavLst>
                                    </p:anim>
                                  </p:childTnLst>
                                </p:cTn>
                              </p:par>
                              <p:par>
                                <p:cTn id="126" presetID="42" presetClass="entr" presetSubtype="0" fill="hold" nodeType="withEffect">
                                  <p:stCondLst>
                                    <p:cond delay="200"/>
                                  </p:stCondLst>
                                  <p:childTnLst>
                                    <p:set>
                                      <p:cBhvr>
                                        <p:cTn id="127" dur="1" fill="hold">
                                          <p:stCondLst>
                                            <p:cond delay="0"/>
                                          </p:stCondLst>
                                        </p:cTn>
                                        <p:tgtEl>
                                          <p:spTgt spid="516"/>
                                        </p:tgtEl>
                                        <p:attrNameLst>
                                          <p:attrName>style.visibility</p:attrName>
                                        </p:attrNameLst>
                                      </p:cBhvr>
                                      <p:to>
                                        <p:strVal val="visible"/>
                                      </p:to>
                                    </p:set>
                                    <p:animEffect transition="in" filter="fade">
                                      <p:cBhvr>
                                        <p:cTn id="128" dur="500"/>
                                        <p:tgtEl>
                                          <p:spTgt spid="516"/>
                                        </p:tgtEl>
                                      </p:cBhvr>
                                    </p:animEffect>
                                    <p:anim calcmode="lin" valueType="num">
                                      <p:cBhvr>
                                        <p:cTn id="129" dur="500" fill="hold"/>
                                        <p:tgtEl>
                                          <p:spTgt spid="516"/>
                                        </p:tgtEl>
                                        <p:attrNameLst>
                                          <p:attrName>ppt_x</p:attrName>
                                        </p:attrNameLst>
                                      </p:cBhvr>
                                      <p:tavLst>
                                        <p:tav tm="0">
                                          <p:val>
                                            <p:strVal val="#ppt_x"/>
                                          </p:val>
                                        </p:tav>
                                        <p:tav tm="100000">
                                          <p:val>
                                            <p:strVal val="#ppt_x"/>
                                          </p:val>
                                        </p:tav>
                                      </p:tavLst>
                                    </p:anim>
                                    <p:anim calcmode="lin" valueType="num">
                                      <p:cBhvr>
                                        <p:cTn id="130" dur="500" fill="hold"/>
                                        <p:tgtEl>
                                          <p:spTgt spid="516"/>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300"/>
                                  </p:stCondLst>
                                  <p:childTnLst>
                                    <p:set>
                                      <p:cBhvr>
                                        <p:cTn id="132" dur="1" fill="hold">
                                          <p:stCondLst>
                                            <p:cond delay="0"/>
                                          </p:stCondLst>
                                        </p:cTn>
                                        <p:tgtEl>
                                          <p:spTgt spid="515"/>
                                        </p:tgtEl>
                                        <p:attrNameLst>
                                          <p:attrName>style.visibility</p:attrName>
                                        </p:attrNameLst>
                                      </p:cBhvr>
                                      <p:to>
                                        <p:strVal val="visible"/>
                                      </p:to>
                                    </p:set>
                                    <p:animEffect transition="in" filter="fade">
                                      <p:cBhvr>
                                        <p:cTn id="133" dur="500"/>
                                        <p:tgtEl>
                                          <p:spTgt spid="515"/>
                                        </p:tgtEl>
                                      </p:cBhvr>
                                    </p:animEffect>
                                    <p:anim calcmode="lin" valueType="num">
                                      <p:cBhvr>
                                        <p:cTn id="134" dur="500" fill="hold"/>
                                        <p:tgtEl>
                                          <p:spTgt spid="515"/>
                                        </p:tgtEl>
                                        <p:attrNameLst>
                                          <p:attrName>ppt_x</p:attrName>
                                        </p:attrNameLst>
                                      </p:cBhvr>
                                      <p:tavLst>
                                        <p:tav tm="0">
                                          <p:val>
                                            <p:strVal val="#ppt_x"/>
                                          </p:val>
                                        </p:tav>
                                        <p:tav tm="100000">
                                          <p:val>
                                            <p:strVal val="#ppt_x"/>
                                          </p:val>
                                        </p:tav>
                                      </p:tavLst>
                                    </p:anim>
                                    <p:anim calcmode="lin" valueType="num">
                                      <p:cBhvr>
                                        <p:cTn id="135" dur="500" fill="hold"/>
                                        <p:tgtEl>
                                          <p:spTgt spid="515"/>
                                        </p:tgtEl>
                                        <p:attrNameLst>
                                          <p:attrName>ppt_y</p:attrName>
                                        </p:attrNameLst>
                                      </p:cBhvr>
                                      <p:tavLst>
                                        <p:tav tm="0">
                                          <p:val>
                                            <p:strVal val="#ppt_y+.1"/>
                                          </p:val>
                                        </p:tav>
                                        <p:tav tm="100000">
                                          <p:val>
                                            <p:strVal val="#ppt_y"/>
                                          </p:val>
                                        </p:tav>
                                      </p:tavLst>
                                    </p:anim>
                                  </p:childTnLst>
                                </p:cTn>
                              </p:par>
                              <p:par>
                                <p:cTn id="136" presetID="42" presetClass="entr" presetSubtype="0" fill="hold" nodeType="withEffect">
                                  <p:stCondLst>
                                    <p:cond delay="400"/>
                                  </p:stCondLst>
                                  <p:childTnLst>
                                    <p:set>
                                      <p:cBhvr>
                                        <p:cTn id="137" dur="1" fill="hold">
                                          <p:stCondLst>
                                            <p:cond delay="0"/>
                                          </p:stCondLst>
                                        </p:cTn>
                                        <p:tgtEl>
                                          <p:spTgt spid="514"/>
                                        </p:tgtEl>
                                        <p:attrNameLst>
                                          <p:attrName>style.visibility</p:attrName>
                                        </p:attrNameLst>
                                      </p:cBhvr>
                                      <p:to>
                                        <p:strVal val="visible"/>
                                      </p:to>
                                    </p:set>
                                    <p:animEffect transition="in" filter="fade">
                                      <p:cBhvr>
                                        <p:cTn id="138" dur="500"/>
                                        <p:tgtEl>
                                          <p:spTgt spid="514"/>
                                        </p:tgtEl>
                                      </p:cBhvr>
                                    </p:animEffect>
                                    <p:anim calcmode="lin" valueType="num">
                                      <p:cBhvr>
                                        <p:cTn id="139" dur="500" fill="hold"/>
                                        <p:tgtEl>
                                          <p:spTgt spid="514"/>
                                        </p:tgtEl>
                                        <p:attrNameLst>
                                          <p:attrName>ppt_x</p:attrName>
                                        </p:attrNameLst>
                                      </p:cBhvr>
                                      <p:tavLst>
                                        <p:tav tm="0">
                                          <p:val>
                                            <p:strVal val="#ppt_x"/>
                                          </p:val>
                                        </p:tav>
                                        <p:tav tm="100000">
                                          <p:val>
                                            <p:strVal val="#ppt_x"/>
                                          </p:val>
                                        </p:tav>
                                      </p:tavLst>
                                    </p:anim>
                                    <p:anim calcmode="lin" valueType="num">
                                      <p:cBhvr>
                                        <p:cTn id="140" dur="500" fill="hold"/>
                                        <p:tgtEl>
                                          <p:spTgt spid="514"/>
                                        </p:tgtEl>
                                        <p:attrNameLst>
                                          <p:attrName>ppt_y</p:attrName>
                                        </p:attrNameLst>
                                      </p:cBhvr>
                                      <p:tavLst>
                                        <p:tav tm="0">
                                          <p:val>
                                            <p:strVal val="#ppt_y+.1"/>
                                          </p:val>
                                        </p:tav>
                                        <p:tav tm="100000">
                                          <p:val>
                                            <p:strVal val="#ppt_y"/>
                                          </p:val>
                                        </p:tav>
                                      </p:tavLst>
                                    </p:anim>
                                  </p:childTnLst>
                                </p:cTn>
                              </p:par>
                              <p:par>
                                <p:cTn id="141" presetID="42" presetClass="entr" presetSubtype="0" fill="hold" nodeType="withEffect">
                                  <p:stCondLst>
                                    <p:cond delay="500"/>
                                  </p:stCondLst>
                                  <p:childTnLst>
                                    <p:set>
                                      <p:cBhvr>
                                        <p:cTn id="142" dur="1" fill="hold">
                                          <p:stCondLst>
                                            <p:cond delay="0"/>
                                          </p:stCondLst>
                                        </p:cTn>
                                        <p:tgtEl>
                                          <p:spTgt spid="513"/>
                                        </p:tgtEl>
                                        <p:attrNameLst>
                                          <p:attrName>style.visibility</p:attrName>
                                        </p:attrNameLst>
                                      </p:cBhvr>
                                      <p:to>
                                        <p:strVal val="visible"/>
                                      </p:to>
                                    </p:set>
                                    <p:animEffect transition="in" filter="fade">
                                      <p:cBhvr>
                                        <p:cTn id="143" dur="500"/>
                                        <p:tgtEl>
                                          <p:spTgt spid="513"/>
                                        </p:tgtEl>
                                      </p:cBhvr>
                                    </p:animEffect>
                                    <p:anim calcmode="lin" valueType="num">
                                      <p:cBhvr>
                                        <p:cTn id="144" dur="500" fill="hold"/>
                                        <p:tgtEl>
                                          <p:spTgt spid="513"/>
                                        </p:tgtEl>
                                        <p:attrNameLst>
                                          <p:attrName>ppt_x</p:attrName>
                                        </p:attrNameLst>
                                      </p:cBhvr>
                                      <p:tavLst>
                                        <p:tav tm="0">
                                          <p:val>
                                            <p:strVal val="#ppt_x"/>
                                          </p:val>
                                        </p:tav>
                                        <p:tav tm="100000">
                                          <p:val>
                                            <p:strVal val="#ppt_x"/>
                                          </p:val>
                                        </p:tav>
                                      </p:tavLst>
                                    </p:anim>
                                    <p:anim calcmode="lin" valueType="num">
                                      <p:cBhvr>
                                        <p:cTn id="145" dur="500" fill="hold"/>
                                        <p:tgtEl>
                                          <p:spTgt spid="513"/>
                                        </p:tgtEl>
                                        <p:attrNameLst>
                                          <p:attrName>ppt_y</p:attrName>
                                        </p:attrNameLst>
                                      </p:cBhvr>
                                      <p:tavLst>
                                        <p:tav tm="0">
                                          <p:val>
                                            <p:strVal val="#ppt_y+.1"/>
                                          </p:val>
                                        </p:tav>
                                        <p:tav tm="100000">
                                          <p:val>
                                            <p:strVal val="#ppt_y"/>
                                          </p:val>
                                        </p:tav>
                                      </p:tavLst>
                                    </p:anim>
                                  </p:childTnLst>
                                </p:cTn>
                              </p:par>
                              <p:par>
                                <p:cTn id="146" presetID="42" presetClass="entr" presetSubtype="0" fill="hold" nodeType="withEffect">
                                  <p:stCondLst>
                                    <p:cond delay="600"/>
                                  </p:stCondLst>
                                  <p:childTnLst>
                                    <p:set>
                                      <p:cBhvr>
                                        <p:cTn id="147" dur="1" fill="hold">
                                          <p:stCondLst>
                                            <p:cond delay="0"/>
                                          </p:stCondLst>
                                        </p:cTn>
                                        <p:tgtEl>
                                          <p:spTgt spid="512"/>
                                        </p:tgtEl>
                                        <p:attrNameLst>
                                          <p:attrName>style.visibility</p:attrName>
                                        </p:attrNameLst>
                                      </p:cBhvr>
                                      <p:to>
                                        <p:strVal val="visible"/>
                                      </p:to>
                                    </p:set>
                                    <p:animEffect transition="in" filter="fade">
                                      <p:cBhvr>
                                        <p:cTn id="148" dur="500"/>
                                        <p:tgtEl>
                                          <p:spTgt spid="512"/>
                                        </p:tgtEl>
                                      </p:cBhvr>
                                    </p:animEffect>
                                    <p:anim calcmode="lin" valueType="num">
                                      <p:cBhvr>
                                        <p:cTn id="149" dur="500" fill="hold"/>
                                        <p:tgtEl>
                                          <p:spTgt spid="512"/>
                                        </p:tgtEl>
                                        <p:attrNameLst>
                                          <p:attrName>ppt_x</p:attrName>
                                        </p:attrNameLst>
                                      </p:cBhvr>
                                      <p:tavLst>
                                        <p:tav tm="0">
                                          <p:val>
                                            <p:strVal val="#ppt_x"/>
                                          </p:val>
                                        </p:tav>
                                        <p:tav tm="100000">
                                          <p:val>
                                            <p:strVal val="#ppt_x"/>
                                          </p:val>
                                        </p:tav>
                                      </p:tavLst>
                                    </p:anim>
                                    <p:anim calcmode="lin" valueType="num">
                                      <p:cBhvr>
                                        <p:cTn id="150" dur="500" fill="hold"/>
                                        <p:tgtEl>
                                          <p:spTgt spid="512"/>
                                        </p:tgtEl>
                                        <p:attrNameLst>
                                          <p:attrName>ppt_y</p:attrName>
                                        </p:attrNameLst>
                                      </p:cBhvr>
                                      <p:tavLst>
                                        <p:tav tm="0">
                                          <p:val>
                                            <p:strVal val="#ppt_y+.1"/>
                                          </p:val>
                                        </p:tav>
                                        <p:tav tm="100000">
                                          <p:val>
                                            <p:strVal val="#ppt_y"/>
                                          </p:val>
                                        </p:tav>
                                      </p:tavLst>
                                    </p:anim>
                                  </p:childTnLst>
                                </p:cTn>
                              </p:par>
                              <p:par>
                                <p:cTn id="151" presetID="42" presetClass="entr" presetSubtype="0" fill="hold" nodeType="withEffect">
                                  <p:stCondLst>
                                    <p:cond delay="700"/>
                                  </p:stCondLst>
                                  <p:childTnLst>
                                    <p:set>
                                      <p:cBhvr>
                                        <p:cTn id="152" dur="1" fill="hold">
                                          <p:stCondLst>
                                            <p:cond delay="0"/>
                                          </p:stCondLst>
                                        </p:cTn>
                                        <p:tgtEl>
                                          <p:spTgt spid="511"/>
                                        </p:tgtEl>
                                        <p:attrNameLst>
                                          <p:attrName>style.visibility</p:attrName>
                                        </p:attrNameLst>
                                      </p:cBhvr>
                                      <p:to>
                                        <p:strVal val="visible"/>
                                      </p:to>
                                    </p:set>
                                    <p:animEffect transition="in" filter="fade">
                                      <p:cBhvr>
                                        <p:cTn id="153" dur="500"/>
                                        <p:tgtEl>
                                          <p:spTgt spid="511"/>
                                        </p:tgtEl>
                                      </p:cBhvr>
                                    </p:animEffect>
                                    <p:anim calcmode="lin" valueType="num">
                                      <p:cBhvr>
                                        <p:cTn id="154" dur="500" fill="hold"/>
                                        <p:tgtEl>
                                          <p:spTgt spid="511"/>
                                        </p:tgtEl>
                                        <p:attrNameLst>
                                          <p:attrName>ppt_x</p:attrName>
                                        </p:attrNameLst>
                                      </p:cBhvr>
                                      <p:tavLst>
                                        <p:tav tm="0">
                                          <p:val>
                                            <p:strVal val="#ppt_x"/>
                                          </p:val>
                                        </p:tav>
                                        <p:tav tm="100000">
                                          <p:val>
                                            <p:strVal val="#ppt_x"/>
                                          </p:val>
                                        </p:tav>
                                      </p:tavLst>
                                    </p:anim>
                                    <p:anim calcmode="lin" valueType="num">
                                      <p:cBhvr>
                                        <p:cTn id="155" dur="500" fill="hold"/>
                                        <p:tgtEl>
                                          <p:spTgt spid="511"/>
                                        </p:tgtEl>
                                        <p:attrNameLst>
                                          <p:attrName>ppt_y</p:attrName>
                                        </p:attrNameLst>
                                      </p:cBhvr>
                                      <p:tavLst>
                                        <p:tav tm="0">
                                          <p:val>
                                            <p:strVal val="#ppt_y+.1"/>
                                          </p:val>
                                        </p:tav>
                                        <p:tav tm="100000">
                                          <p:val>
                                            <p:strVal val="#ppt_y"/>
                                          </p:val>
                                        </p:tav>
                                      </p:tavLst>
                                    </p:anim>
                                  </p:childTnLst>
                                </p:cTn>
                              </p:par>
                              <p:par>
                                <p:cTn id="156" presetID="42" presetClass="entr" presetSubtype="0" fill="hold" nodeType="withEffect">
                                  <p:stCondLst>
                                    <p:cond delay="800"/>
                                  </p:stCondLst>
                                  <p:childTnLst>
                                    <p:set>
                                      <p:cBhvr>
                                        <p:cTn id="157" dur="1" fill="hold">
                                          <p:stCondLst>
                                            <p:cond delay="0"/>
                                          </p:stCondLst>
                                        </p:cTn>
                                        <p:tgtEl>
                                          <p:spTgt spid="510"/>
                                        </p:tgtEl>
                                        <p:attrNameLst>
                                          <p:attrName>style.visibility</p:attrName>
                                        </p:attrNameLst>
                                      </p:cBhvr>
                                      <p:to>
                                        <p:strVal val="visible"/>
                                      </p:to>
                                    </p:set>
                                    <p:animEffect transition="in" filter="fade">
                                      <p:cBhvr>
                                        <p:cTn id="158" dur="500"/>
                                        <p:tgtEl>
                                          <p:spTgt spid="510"/>
                                        </p:tgtEl>
                                      </p:cBhvr>
                                    </p:animEffect>
                                    <p:anim calcmode="lin" valueType="num">
                                      <p:cBhvr>
                                        <p:cTn id="159" dur="500" fill="hold"/>
                                        <p:tgtEl>
                                          <p:spTgt spid="510"/>
                                        </p:tgtEl>
                                        <p:attrNameLst>
                                          <p:attrName>ppt_x</p:attrName>
                                        </p:attrNameLst>
                                      </p:cBhvr>
                                      <p:tavLst>
                                        <p:tav tm="0">
                                          <p:val>
                                            <p:strVal val="#ppt_x"/>
                                          </p:val>
                                        </p:tav>
                                        <p:tav tm="100000">
                                          <p:val>
                                            <p:strVal val="#ppt_x"/>
                                          </p:val>
                                        </p:tav>
                                      </p:tavLst>
                                    </p:anim>
                                    <p:anim calcmode="lin" valueType="num">
                                      <p:cBhvr>
                                        <p:cTn id="160" dur="500" fill="hold"/>
                                        <p:tgtEl>
                                          <p:spTgt spid="510"/>
                                        </p:tgtEl>
                                        <p:attrNameLst>
                                          <p:attrName>ppt_y</p:attrName>
                                        </p:attrNameLst>
                                      </p:cBhvr>
                                      <p:tavLst>
                                        <p:tav tm="0">
                                          <p:val>
                                            <p:strVal val="#ppt_y+.1"/>
                                          </p:val>
                                        </p:tav>
                                        <p:tav tm="100000">
                                          <p:val>
                                            <p:strVal val="#ppt_y"/>
                                          </p:val>
                                        </p:tav>
                                      </p:tavLst>
                                    </p:anim>
                                  </p:childTnLst>
                                </p:cTn>
                              </p:par>
                              <p:par>
                                <p:cTn id="161" presetID="42" presetClass="entr" presetSubtype="0" fill="hold" nodeType="withEffect">
                                  <p:stCondLst>
                                    <p:cond delay="900"/>
                                  </p:stCondLst>
                                  <p:childTnLst>
                                    <p:set>
                                      <p:cBhvr>
                                        <p:cTn id="162" dur="1" fill="hold">
                                          <p:stCondLst>
                                            <p:cond delay="0"/>
                                          </p:stCondLst>
                                        </p:cTn>
                                        <p:tgtEl>
                                          <p:spTgt spid="509"/>
                                        </p:tgtEl>
                                        <p:attrNameLst>
                                          <p:attrName>style.visibility</p:attrName>
                                        </p:attrNameLst>
                                      </p:cBhvr>
                                      <p:to>
                                        <p:strVal val="visible"/>
                                      </p:to>
                                    </p:set>
                                    <p:animEffect transition="in" filter="fade">
                                      <p:cBhvr>
                                        <p:cTn id="163" dur="500"/>
                                        <p:tgtEl>
                                          <p:spTgt spid="509"/>
                                        </p:tgtEl>
                                      </p:cBhvr>
                                    </p:animEffect>
                                    <p:anim calcmode="lin" valueType="num">
                                      <p:cBhvr>
                                        <p:cTn id="164" dur="500" fill="hold"/>
                                        <p:tgtEl>
                                          <p:spTgt spid="509"/>
                                        </p:tgtEl>
                                        <p:attrNameLst>
                                          <p:attrName>ppt_x</p:attrName>
                                        </p:attrNameLst>
                                      </p:cBhvr>
                                      <p:tavLst>
                                        <p:tav tm="0">
                                          <p:val>
                                            <p:strVal val="#ppt_x"/>
                                          </p:val>
                                        </p:tav>
                                        <p:tav tm="100000">
                                          <p:val>
                                            <p:strVal val="#ppt_x"/>
                                          </p:val>
                                        </p:tav>
                                      </p:tavLst>
                                    </p:anim>
                                    <p:anim calcmode="lin" valueType="num">
                                      <p:cBhvr>
                                        <p:cTn id="165" dur="500" fill="hold"/>
                                        <p:tgtEl>
                                          <p:spTgt spid="509"/>
                                        </p:tgtEl>
                                        <p:attrNameLst>
                                          <p:attrName>ppt_y</p:attrName>
                                        </p:attrNameLst>
                                      </p:cBhvr>
                                      <p:tavLst>
                                        <p:tav tm="0">
                                          <p:val>
                                            <p:strVal val="#ppt_y+.1"/>
                                          </p:val>
                                        </p:tav>
                                        <p:tav tm="100000">
                                          <p:val>
                                            <p:strVal val="#ppt_y"/>
                                          </p:val>
                                        </p:tav>
                                      </p:tavLst>
                                    </p:anim>
                                  </p:childTnLst>
                                </p:cTn>
                              </p:par>
                              <p:par>
                                <p:cTn id="166" presetID="42" presetClass="entr" presetSubtype="0" fill="hold" nodeType="withEffect">
                                  <p:stCondLst>
                                    <p:cond delay="1000"/>
                                  </p:stCondLst>
                                  <p:childTnLst>
                                    <p:set>
                                      <p:cBhvr>
                                        <p:cTn id="167" dur="1" fill="hold">
                                          <p:stCondLst>
                                            <p:cond delay="0"/>
                                          </p:stCondLst>
                                        </p:cTn>
                                        <p:tgtEl>
                                          <p:spTgt spid="508"/>
                                        </p:tgtEl>
                                        <p:attrNameLst>
                                          <p:attrName>style.visibility</p:attrName>
                                        </p:attrNameLst>
                                      </p:cBhvr>
                                      <p:to>
                                        <p:strVal val="visible"/>
                                      </p:to>
                                    </p:set>
                                    <p:animEffect transition="in" filter="fade">
                                      <p:cBhvr>
                                        <p:cTn id="168" dur="500"/>
                                        <p:tgtEl>
                                          <p:spTgt spid="508"/>
                                        </p:tgtEl>
                                      </p:cBhvr>
                                    </p:animEffect>
                                    <p:anim calcmode="lin" valueType="num">
                                      <p:cBhvr>
                                        <p:cTn id="169" dur="500" fill="hold"/>
                                        <p:tgtEl>
                                          <p:spTgt spid="508"/>
                                        </p:tgtEl>
                                        <p:attrNameLst>
                                          <p:attrName>ppt_x</p:attrName>
                                        </p:attrNameLst>
                                      </p:cBhvr>
                                      <p:tavLst>
                                        <p:tav tm="0">
                                          <p:val>
                                            <p:strVal val="#ppt_x"/>
                                          </p:val>
                                        </p:tav>
                                        <p:tav tm="100000">
                                          <p:val>
                                            <p:strVal val="#ppt_x"/>
                                          </p:val>
                                        </p:tav>
                                      </p:tavLst>
                                    </p:anim>
                                    <p:anim calcmode="lin" valueType="num">
                                      <p:cBhvr>
                                        <p:cTn id="170" dur="500" fill="hold"/>
                                        <p:tgtEl>
                                          <p:spTgt spid="508"/>
                                        </p:tgtEl>
                                        <p:attrNameLst>
                                          <p:attrName>ppt_y</p:attrName>
                                        </p:attrNameLst>
                                      </p:cBhvr>
                                      <p:tavLst>
                                        <p:tav tm="0">
                                          <p:val>
                                            <p:strVal val="#ppt_y+.1"/>
                                          </p:val>
                                        </p:tav>
                                        <p:tav tm="100000">
                                          <p:val>
                                            <p:strVal val="#ppt_y"/>
                                          </p:val>
                                        </p:tav>
                                      </p:tavLst>
                                    </p:anim>
                                  </p:childTnLst>
                                </p:cTn>
                              </p:par>
                              <p:par>
                                <p:cTn id="171" presetID="42" presetClass="entr" presetSubtype="0" fill="hold" nodeType="withEffect">
                                  <p:stCondLst>
                                    <p:cond delay="1100"/>
                                  </p:stCondLst>
                                  <p:childTnLst>
                                    <p:set>
                                      <p:cBhvr>
                                        <p:cTn id="172" dur="1" fill="hold">
                                          <p:stCondLst>
                                            <p:cond delay="0"/>
                                          </p:stCondLst>
                                        </p:cTn>
                                        <p:tgtEl>
                                          <p:spTgt spid="507"/>
                                        </p:tgtEl>
                                        <p:attrNameLst>
                                          <p:attrName>style.visibility</p:attrName>
                                        </p:attrNameLst>
                                      </p:cBhvr>
                                      <p:to>
                                        <p:strVal val="visible"/>
                                      </p:to>
                                    </p:set>
                                    <p:animEffect transition="in" filter="fade">
                                      <p:cBhvr>
                                        <p:cTn id="173" dur="500"/>
                                        <p:tgtEl>
                                          <p:spTgt spid="507"/>
                                        </p:tgtEl>
                                      </p:cBhvr>
                                    </p:animEffect>
                                    <p:anim calcmode="lin" valueType="num">
                                      <p:cBhvr>
                                        <p:cTn id="174" dur="500" fill="hold"/>
                                        <p:tgtEl>
                                          <p:spTgt spid="507"/>
                                        </p:tgtEl>
                                        <p:attrNameLst>
                                          <p:attrName>ppt_x</p:attrName>
                                        </p:attrNameLst>
                                      </p:cBhvr>
                                      <p:tavLst>
                                        <p:tav tm="0">
                                          <p:val>
                                            <p:strVal val="#ppt_x"/>
                                          </p:val>
                                        </p:tav>
                                        <p:tav tm="100000">
                                          <p:val>
                                            <p:strVal val="#ppt_x"/>
                                          </p:val>
                                        </p:tav>
                                      </p:tavLst>
                                    </p:anim>
                                    <p:anim calcmode="lin" valueType="num">
                                      <p:cBhvr>
                                        <p:cTn id="175" dur="500" fill="hold"/>
                                        <p:tgtEl>
                                          <p:spTgt spid="507"/>
                                        </p:tgtEl>
                                        <p:attrNameLst>
                                          <p:attrName>ppt_y</p:attrName>
                                        </p:attrNameLst>
                                      </p:cBhvr>
                                      <p:tavLst>
                                        <p:tav tm="0">
                                          <p:val>
                                            <p:strVal val="#ppt_y+.1"/>
                                          </p:val>
                                        </p:tav>
                                        <p:tav tm="100000">
                                          <p:val>
                                            <p:strVal val="#ppt_y"/>
                                          </p:val>
                                        </p:tav>
                                      </p:tavLst>
                                    </p:anim>
                                  </p:childTnLst>
                                </p:cTn>
                              </p:par>
                              <p:par>
                                <p:cTn id="176" presetID="42" presetClass="entr" presetSubtype="0" fill="hold" nodeType="withEffect">
                                  <p:stCondLst>
                                    <p:cond delay="1200"/>
                                  </p:stCondLst>
                                  <p:childTnLst>
                                    <p:set>
                                      <p:cBhvr>
                                        <p:cTn id="177" dur="1" fill="hold">
                                          <p:stCondLst>
                                            <p:cond delay="0"/>
                                          </p:stCondLst>
                                        </p:cTn>
                                        <p:tgtEl>
                                          <p:spTgt spid="506"/>
                                        </p:tgtEl>
                                        <p:attrNameLst>
                                          <p:attrName>style.visibility</p:attrName>
                                        </p:attrNameLst>
                                      </p:cBhvr>
                                      <p:to>
                                        <p:strVal val="visible"/>
                                      </p:to>
                                    </p:set>
                                    <p:animEffect transition="in" filter="fade">
                                      <p:cBhvr>
                                        <p:cTn id="178" dur="500"/>
                                        <p:tgtEl>
                                          <p:spTgt spid="506"/>
                                        </p:tgtEl>
                                      </p:cBhvr>
                                    </p:animEffect>
                                    <p:anim calcmode="lin" valueType="num">
                                      <p:cBhvr>
                                        <p:cTn id="179" dur="500" fill="hold"/>
                                        <p:tgtEl>
                                          <p:spTgt spid="506"/>
                                        </p:tgtEl>
                                        <p:attrNameLst>
                                          <p:attrName>ppt_x</p:attrName>
                                        </p:attrNameLst>
                                      </p:cBhvr>
                                      <p:tavLst>
                                        <p:tav tm="0">
                                          <p:val>
                                            <p:strVal val="#ppt_x"/>
                                          </p:val>
                                        </p:tav>
                                        <p:tav tm="100000">
                                          <p:val>
                                            <p:strVal val="#ppt_x"/>
                                          </p:val>
                                        </p:tav>
                                      </p:tavLst>
                                    </p:anim>
                                    <p:anim calcmode="lin" valueType="num">
                                      <p:cBhvr>
                                        <p:cTn id="180" dur="500" fill="hold"/>
                                        <p:tgtEl>
                                          <p:spTgt spid="506"/>
                                        </p:tgtEl>
                                        <p:attrNameLst>
                                          <p:attrName>ppt_y</p:attrName>
                                        </p:attrNameLst>
                                      </p:cBhvr>
                                      <p:tavLst>
                                        <p:tav tm="0">
                                          <p:val>
                                            <p:strVal val="#ppt_y+.1"/>
                                          </p:val>
                                        </p:tav>
                                        <p:tav tm="100000">
                                          <p:val>
                                            <p:strVal val="#ppt_y"/>
                                          </p:val>
                                        </p:tav>
                                      </p:tavLst>
                                    </p:anim>
                                  </p:childTnLst>
                                </p:cTn>
                              </p:par>
                              <p:par>
                                <p:cTn id="181" presetID="42" presetClass="entr" presetSubtype="0" fill="hold" nodeType="withEffect">
                                  <p:stCondLst>
                                    <p:cond delay="1300"/>
                                  </p:stCondLst>
                                  <p:childTnLst>
                                    <p:set>
                                      <p:cBhvr>
                                        <p:cTn id="182" dur="1" fill="hold">
                                          <p:stCondLst>
                                            <p:cond delay="0"/>
                                          </p:stCondLst>
                                        </p:cTn>
                                        <p:tgtEl>
                                          <p:spTgt spid="505"/>
                                        </p:tgtEl>
                                        <p:attrNameLst>
                                          <p:attrName>style.visibility</p:attrName>
                                        </p:attrNameLst>
                                      </p:cBhvr>
                                      <p:to>
                                        <p:strVal val="visible"/>
                                      </p:to>
                                    </p:set>
                                    <p:animEffect transition="in" filter="fade">
                                      <p:cBhvr>
                                        <p:cTn id="183" dur="500"/>
                                        <p:tgtEl>
                                          <p:spTgt spid="505"/>
                                        </p:tgtEl>
                                      </p:cBhvr>
                                    </p:animEffect>
                                    <p:anim calcmode="lin" valueType="num">
                                      <p:cBhvr>
                                        <p:cTn id="184" dur="500" fill="hold"/>
                                        <p:tgtEl>
                                          <p:spTgt spid="505"/>
                                        </p:tgtEl>
                                        <p:attrNameLst>
                                          <p:attrName>ppt_x</p:attrName>
                                        </p:attrNameLst>
                                      </p:cBhvr>
                                      <p:tavLst>
                                        <p:tav tm="0">
                                          <p:val>
                                            <p:strVal val="#ppt_x"/>
                                          </p:val>
                                        </p:tav>
                                        <p:tav tm="100000">
                                          <p:val>
                                            <p:strVal val="#ppt_x"/>
                                          </p:val>
                                        </p:tav>
                                      </p:tavLst>
                                    </p:anim>
                                    <p:anim calcmode="lin" valueType="num">
                                      <p:cBhvr>
                                        <p:cTn id="185" dur="500" fill="hold"/>
                                        <p:tgtEl>
                                          <p:spTgt spid="505"/>
                                        </p:tgtEl>
                                        <p:attrNameLst>
                                          <p:attrName>ppt_y</p:attrName>
                                        </p:attrNameLst>
                                      </p:cBhvr>
                                      <p:tavLst>
                                        <p:tav tm="0">
                                          <p:val>
                                            <p:strVal val="#ppt_y+.1"/>
                                          </p:val>
                                        </p:tav>
                                        <p:tav tm="100000">
                                          <p:val>
                                            <p:strVal val="#ppt_y"/>
                                          </p:val>
                                        </p:tav>
                                      </p:tavLst>
                                    </p:anim>
                                  </p:childTnLst>
                                </p:cTn>
                              </p:par>
                              <p:par>
                                <p:cTn id="186" presetID="42" presetClass="entr" presetSubtype="0" fill="hold" nodeType="withEffect">
                                  <p:stCondLst>
                                    <p:cond delay="1400"/>
                                  </p:stCondLst>
                                  <p:childTnLst>
                                    <p:set>
                                      <p:cBhvr>
                                        <p:cTn id="187" dur="1" fill="hold">
                                          <p:stCondLst>
                                            <p:cond delay="0"/>
                                          </p:stCondLst>
                                        </p:cTn>
                                        <p:tgtEl>
                                          <p:spTgt spid="504"/>
                                        </p:tgtEl>
                                        <p:attrNameLst>
                                          <p:attrName>style.visibility</p:attrName>
                                        </p:attrNameLst>
                                      </p:cBhvr>
                                      <p:to>
                                        <p:strVal val="visible"/>
                                      </p:to>
                                    </p:set>
                                    <p:animEffect transition="in" filter="fade">
                                      <p:cBhvr>
                                        <p:cTn id="188" dur="500"/>
                                        <p:tgtEl>
                                          <p:spTgt spid="504"/>
                                        </p:tgtEl>
                                      </p:cBhvr>
                                    </p:animEffect>
                                    <p:anim calcmode="lin" valueType="num">
                                      <p:cBhvr>
                                        <p:cTn id="189" dur="500" fill="hold"/>
                                        <p:tgtEl>
                                          <p:spTgt spid="504"/>
                                        </p:tgtEl>
                                        <p:attrNameLst>
                                          <p:attrName>ppt_x</p:attrName>
                                        </p:attrNameLst>
                                      </p:cBhvr>
                                      <p:tavLst>
                                        <p:tav tm="0">
                                          <p:val>
                                            <p:strVal val="#ppt_x"/>
                                          </p:val>
                                        </p:tav>
                                        <p:tav tm="100000">
                                          <p:val>
                                            <p:strVal val="#ppt_x"/>
                                          </p:val>
                                        </p:tav>
                                      </p:tavLst>
                                    </p:anim>
                                    <p:anim calcmode="lin" valueType="num">
                                      <p:cBhvr>
                                        <p:cTn id="190" dur="500" fill="hold"/>
                                        <p:tgtEl>
                                          <p:spTgt spid="504"/>
                                        </p:tgtEl>
                                        <p:attrNameLst>
                                          <p:attrName>ppt_y</p:attrName>
                                        </p:attrNameLst>
                                      </p:cBhvr>
                                      <p:tavLst>
                                        <p:tav tm="0">
                                          <p:val>
                                            <p:strVal val="#ppt_y+.1"/>
                                          </p:val>
                                        </p:tav>
                                        <p:tav tm="100000">
                                          <p:val>
                                            <p:strVal val="#ppt_y"/>
                                          </p:val>
                                        </p:tav>
                                      </p:tavLst>
                                    </p:anim>
                                  </p:childTnLst>
                                </p:cTn>
                              </p:par>
                              <p:par>
                                <p:cTn id="191" presetID="42" presetClass="entr" presetSubtype="0" fill="hold" nodeType="withEffect">
                                  <p:stCondLst>
                                    <p:cond delay="1500"/>
                                  </p:stCondLst>
                                  <p:childTnLst>
                                    <p:set>
                                      <p:cBhvr>
                                        <p:cTn id="192" dur="1" fill="hold">
                                          <p:stCondLst>
                                            <p:cond delay="0"/>
                                          </p:stCondLst>
                                        </p:cTn>
                                        <p:tgtEl>
                                          <p:spTgt spid="503"/>
                                        </p:tgtEl>
                                        <p:attrNameLst>
                                          <p:attrName>style.visibility</p:attrName>
                                        </p:attrNameLst>
                                      </p:cBhvr>
                                      <p:to>
                                        <p:strVal val="visible"/>
                                      </p:to>
                                    </p:set>
                                    <p:animEffect transition="in" filter="fade">
                                      <p:cBhvr>
                                        <p:cTn id="193" dur="500"/>
                                        <p:tgtEl>
                                          <p:spTgt spid="503"/>
                                        </p:tgtEl>
                                      </p:cBhvr>
                                    </p:animEffect>
                                    <p:anim calcmode="lin" valueType="num">
                                      <p:cBhvr>
                                        <p:cTn id="194" dur="500" fill="hold"/>
                                        <p:tgtEl>
                                          <p:spTgt spid="503"/>
                                        </p:tgtEl>
                                        <p:attrNameLst>
                                          <p:attrName>ppt_x</p:attrName>
                                        </p:attrNameLst>
                                      </p:cBhvr>
                                      <p:tavLst>
                                        <p:tav tm="0">
                                          <p:val>
                                            <p:strVal val="#ppt_x"/>
                                          </p:val>
                                        </p:tav>
                                        <p:tav tm="100000">
                                          <p:val>
                                            <p:strVal val="#ppt_x"/>
                                          </p:val>
                                        </p:tav>
                                      </p:tavLst>
                                    </p:anim>
                                    <p:anim calcmode="lin" valueType="num">
                                      <p:cBhvr>
                                        <p:cTn id="195" dur="500" fill="hold"/>
                                        <p:tgtEl>
                                          <p:spTgt spid="503"/>
                                        </p:tgtEl>
                                        <p:attrNameLst>
                                          <p:attrName>ppt_y</p:attrName>
                                        </p:attrNameLst>
                                      </p:cBhvr>
                                      <p:tavLst>
                                        <p:tav tm="0">
                                          <p:val>
                                            <p:strVal val="#ppt_y+.1"/>
                                          </p:val>
                                        </p:tav>
                                        <p:tav tm="100000">
                                          <p:val>
                                            <p:strVal val="#ppt_y"/>
                                          </p:val>
                                        </p:tav>
                                      </p:tavLst>
                                    </p:anim>
                                  </p:childTnLst>
                                </p:cTn>
                              </p:par>
                              <p:par>
                                <p:cTn id="196" presetID="42" presetClass="entr" presetSubtype="0" fill="hold" nodeType="withEffect">
                                  <p:stCondLst>
                                    <p:cond delay="1600"/>
                                  </p:stCondLst>
                                  <p:childTnLst>
                                    <p:set>
                                      <p:cBhvr>
                                        <p:cTn id="197" dur="1" fill="hold">
                                          <p:stCondLst>
                                            <p:cond delay="0"/>
                                          </p:stCondLst>
                                        </p:cTn>
                                        <p:tgtEl>
                                          <p:spTgt spid="502"/>
                                        </p:tgtEl>
                                        <p:attrNameLst>
                                          <p:attrName>style.visibility</p:attrName>
                                        </p:attrNameLst>
                                      </p:cBhvr>
                                      <p:to>
                                        <p:strVal val="visible"/>
                                      </p:to>
                                    </p:set>
                                    <p:animEffect transition="in" filter="fade">
                                      <p:cBhvr>
                                        <p:cTn id="198" dur="500"/>
                                        <p:tgtEl>
                                          <p:spTgt spid="502"/>
                                        </p:tgtEl>
                                      </p:cBhvr>
                                    </p:animEffect>
                                    <p:anim calcmode="lin" valueType="num">
                                      <p:cBhvr>
                                        <p:cTn id="199" dur="500" fill="hold"/>
                                        <p:tgtEl>
                                          <p:spTgt spid="502"/>
                                        </p:tgtEl>
                                        <p:attrNameLst>
                                          <p:attrName>ppt_x</p:attrName>
                                        </p:attrNameLst>
                                      </p:cBhvr>
                                      <p:tavLst>
                                        <p:tav tm="0">
                                          <p:val>
                                            <p:strVal val="#ppt_x"/>
                                          </p:val>
                                        </p:tav>
                                        <p:tav tm="100000">
                                          <p:val>
                                            <p:strVal val="#ppt_x"/>
                                          </p:val>
                                        </p:tav>
                                      </p:tavLst>
                                    </p:anim>
                                    <p:anim calcmode="lin" valueType="num">
                                      <p:cBhvr>
                                        <p:cTn id="200" dur="500" fill="hold"/>
                                        <p:tgtEl>
                                          <p:spTgt spid="502"/>
                                        </p:tgtEl>
                                        <p:attrNameLst>
                                          <p:attrName>ppt_y</p:attrName>
                                        </p:attrNameLst>
                                      </p:cBhvr>
                                      <p:tavLst>
                                        <p:tav tm="0">
                                          <p:val>
                                            <p:strVal val="#ppt_y+.1"/>
                                          </p:val>
                                        </p:tav>
                                        <p:tav tm="100000">
                                          <p:val>
                                            <p:strVal val="#ppt_y"/>
                                          </p:val>
                                        </p:tav>
                                      </p:tavLst>
                                    </p:anim>
                                  </p:childTnLst>
                                </p:cTn>
                              </p:par>
                              <p:par>
                                <p:cTn id="201" presetID="42" presetClass="entr" presetSubtype="0" fill="hold" nodeType="withEffect">
                                  <p:stCondLst>
                                    <p:cond delay="1700"/>
                                  </p:stCondLst>
                                  <p:childTnLst>
                                    <p:set>
                                      <p:cBhvr>
                                        <p:cTn id="202" dur="1" fill="hold">
                                          <p:stCondLst>
                                            <p:cond delay="0"/>
                                          </p:stCondLst>
                                        </p:cTn>
                                        <p:tgtEl>
                                          <p:spTgt spid="501"/>
                                        </p:tgtEl>
                                        <p:attrNameLst>
                                          <p:attrName>style.visibility</p:attrName>
                                        </p:attrNameLst>
                                      </p:cBhvr>
                                      <p:to>
                                        <p:strVal val="visible"/>
                                      </p:to>
                                    </p:set>
                                    <p:animEffect transition="in" filter="fade">
                                      <p:cBhvr>
                                        <p:cTn id="203" dur="500"/>
                                        <p:tgtEl>
                                          <p:spTgt spid="501"/>
                                        </p:tgtEl>
                                      </p:cBhvr>
                                    </p:animEffect>
                                    <p:anim calcmode="lin" valueType="num">
                                      <p:cBhvr>
                                        <p:cTn id="204" dur="500" fill="hold"/>
                                        <p:tgtEl>
                                          <p:spTgt spid="501"/>
                                        </p:tgtEl>
                                        <p:attrNameLst>
                                          <p:attrName>ppt_x</p:attrName>
                                        </p:attrNameLst>
                                      </p:cBhvr>
                                      <p:tavLst>
                                        <p:tav tm="0">
                                          <p:val>
                                            <p:strVal val="#ppt_x"/>
                                          </p:val>
                                        </p:tav>
                                        <p:tav tm="100000">
                                          <p:val>
                                            <p:strVal val="#ppt_x"/>
                                          </p:val>
                                        </p:tav>
                                      </p:tavLst>
                                    </p:anim>
                                    <p:anim calcmode="lin" valueType="num">
                                      <p:cBhvr>
                                        <p:cTn id="205" dur="500" fill="hold"/>
                                        <p:tgtEl>
                                          <p:spTgt spid="501"/>
                                        </p:tgtEl>
                                        <p:attrNameLst>
                                          <p:attrName>ppt_y</p:attrName>
                                        </p:attrNameLst>
                                      </p:cBhvr>
                                      <p:tavLst>
                                        <p:tav tm="0">
                                          <p:val>
                                            <p:strVal val="#ppt_y+.1"/>
                                          </p:val>
                                        </p:tav>
                                        <p:tav tm="100000">
                                          <p:val>
                                            <p:strVal val="#ppt_y"/>
                                          </p:val>
                                        </p:tav>
                                      </p:tavLst>
                                    </p:anim>
                                  </p:childTnLst>
                                </p:cTn>
                              </p:par>
                              <p:par>
                                <p:cTn id="206" presetID="42" presetClass="entr" presetSubtype="0" fill="hold" nodeType="withEffect">
                                  <p:stCondLst>
                                    <p:cond delay="1800"/>
                                  </p:stCondLst>
                                  <p:childTnLst>
                                    <p:set>
                                      <p:cBhvr>
                                        <p:cTn id="207" dur="1" fill="hold">
                                          <p:stCondLst>
                                            <p:cond delay="0"/>
                                          </p:stCondLst>
                                        </p:cTn>
                                        <p:tgtEl>
                                          <p:spTgt spid="500"/>
                                        </p:tgtEl>
                                        <p:attrNameLst>
                                          <p:attrName>style.visibility</p:attrName>
                                        </p:attrNameLst>
                                      </p:cBhvr>
                                      <p:to>
                                        <p:strVal val="visible"/>
                                      </p:to>
                                    </p:set>
                                    <p:animEffect transition="in" filter="fade">
                                      <p:cBhvr>
                                        <p:cTn id="208" dur="500"/>
                                        <p:tgtEl>
                                          <p:spTgt spid="500"/>
                                        </p:tgtEl>
                                      </p:cBhvr>
                                    </p:animEffect>
                                    <p:anim calcmode="lin" valueType="num">
                                      <p:cBhvr>
                                        <p:cTn id="209" dur="500" fill="hold"/>
                                        <p:tgtEl>
                                          <p:spTgt spid="500"/>
                                        </p:tgtEl>
                                        <p:attrNameLst>
                                          <p:attrName>ppt_x</p:attrName>
                                        </p:attrNameLst>
                                      </p:cBhvr>
                                      <p:tavLst>
                                        <p:tav tm="0">
                                          <p:val>
                                            <p:strVal val="#ppt_x"/>
                                          </p:val>
                                        </p:tav>
                                        <p:tav tm="100000">
                                          <p:val>
                                            <p:strVal val="#ppt_x"/>
                                          </p:val>
                                        </p:tav>
                                      </p:tavLst>
                                    </p:anim>
                                    <p:anim calcmode="lin" valueType="num">
                                      <p:cBhvr>
                                        <p:cTn id="210" dur="500" fill="hold"/>
                                        <p:tgtEl>
                                          <p:spTgt spid="500"/>
                                        </p:tgtEl>
                                        <p:attrNameLst>
                                          <p:attrName>ppt_y</p:attrName>
                                        </p:attrNameLst>
                                      </p:cBhvr>
                                      <p:tavLst>
                                        <p:tav tm="0">
                                          <p:val>
                                            <p:strVal val="#ppt_y+.1"/>
                                          </p:val>
                                        </p:tav>
                                        <p:tav tm="100000">
                                          <p:val>
                                            <p:strVal val="#ppt_y"/>
                                          </p:val>
                                        </p:tav>
                                      </p:tavLst>
                                    </p:anim>
                                  </p:childTnLst>
                                </p:cTn>
                              </p:par>
                              <p:par>
                                <p:cTn id="211" presetID="42" presetClass="entr" presetSubtype="0" fill="hold" nodeType="withEffect">
                                  <p:stCondLst>
                                    <p:cond delay="1900"/>
                                  </p:stCondLst>
                                  <p:childTnLst>
                                    <p:set>
                                      <p:cBhvr>
                                        <p:cTn id="212" dur="1" fill="hold">
                                          <p:stCondLst>
                                            <p:cond delay="0"/>
                                          </p:stCondLst>
                                        </p:cTn>
                                        <p:tgtEl>
                                          <p:spTgt spid="499"/>
                                        </p:tgtEl>
                                        <p:attrNameLst>
                                          <p:attrName>style.visibility</p:attrName>
                                        </p:attrNameLst>
                                      </p:cBhvr>
                                      <p:to>
                                        <p:strVal val="visible"/>
                                      </p:to>
                                    </p:set>
                                    <p:animEffect transition="in" filter="fade">
                                      <p:cBhvr>
                                        <p:cTn id="213" dur="500"/>
                                        <p:tgtEl>
                                          <p:spTgt spid="499"/>
                                        </p:tgtEl>
                                      </p:cBhvr>
                                    </p:animEffect>
                                    <p:anim calcmode="lin" valueType="num">
                                      <p:cBhvr>
                                        <p:cTn id="214" dur="500" fill="hold"/>
                                        <p:tgtEl>
                                          <p:spTgt spid="499"/>
                                        </p:tgtEl>
                                        <p:attrNameLst>
                                          <p:attrName>ppt_x</p:attrName>
                                        </p:attrNameLst>
                                      </p:cBhvr>
                                      <p:tavLst>
                                        <p:tav tm="0">
                                          <p:val>
                                            <p:strVal val="#ppt_x"/>
                                          </p:val>
                                        </p:tav>
                                        <p:tav tm="100000">
                                          <p:val>
                                            <p:strVal val="#ppt_x"/>
                                          </p:val>
                                        </p:tav>
                                      </p:tavLst>
                                    </p:anim>
                                    <p:anim calcmode="lin" valueType="num">
                                      <p:cBhvr>
                                        <p:cTn id="215" dur="500" fill="hold"/>
                                        <p:tgtEl>
                                          <p:spTgt spid="499"/>
                                        </p:tgtEl>
                                        <p:attrNameLst>
                                          <p:attrName>ppt_y</p:attrName>
                                        </p:attrNameLst>
                                      </p:cBhvr>
                                      <p:tavLst>
                                        <p:tav tm="0">
                                          <p:val>
                                            <p:strVal val="#ppt_y+.1"/>
                                          </p:val>
                                        </p:tav>
                                        <p:tav tm="100000">
                                          <p:val>
                                            <p:strVal val="#ppt_y"/>
                                          </p:val>
                                        </p:tav>
                                      </p:tavLst>
                                    </p:anim>
                                  </p:childTnLst>
                                </p:cTn>
                              </p:par>
                              <p:par>
                                <p:cTn id="216" presetID="42" presetClass="entr" presetSubtype="0" fill="hold" nodeType="withEffect">
                                  <p:stCondLst>
                                    <p:cond delay="2000"/>
                                  </p:stCondLst>
                                  <p:childTnLst>
                                    <p:set>
                                      <p:cBhvr>
                                        <p:cTn id="217" dur="1" fill="hold">
                                          <p:stCondLst>
                                            <p:cond delay="0"/>
                                          </p:stCondLst>
                                        </p:cTn>
                                        <p:tgtEl>
                                          <p:spTgt spid="498"/>
                                        </p:tgtEl>
                                        <p:attrNameLst>
                                          <p:attrName>style.visibility</p:attrName>
                                        </p:attrNameLst>
                                      </p:cBhvr>
                                      <p:to>
                                        <p:strVal val="visible"/>
                                      </p:to>
                                    </p:set>
                                    <p:animEffect transition="in" filter="fade">
                                      <p:cBhvr>
                                        <p:cTn id="218" dur="500"/>
                                        <p:tgtEl>
                                          <p:spTgt spid="498"/>
                                        </p:tgtEl>
                                      </p:cBhvr>
                                    </p:animEffect>
                                    <p:anim calcmode="lin" valueType="num">
                                      <p:cBhvr>
                                        <p:cTn id="219" dur="500" fill="hold"/>
                                        <p:tgtEl>
                                          <p:spTgt spid="498"/>
                                        </p:tgtEl>
                                        <p:attrNameLst>
                                          <p:attrName>ppt_x</p:attrName>
                                        </p:attrNameLst>
                                      </p:cBhvr>
                                      <p:tavLst>
                                        <p:tav tm="0">
                                          <p:val>
                                            <p:strVal val="#ppt_x"/>
                                          </p:val>
                                        </p:tav>
                                        <p:tav tm="100000">
                                          <p:val>
                                            <p:strVal val="#ppt_x"/>
                                          </p:val>
                                        </p:tav>
                                      </p:tavLst>
                                    </p:anim>
                                    <p:anim calcmode="lin" valueType="num">
                                      <p:cBhvr>
                                        <p:cTn id="220" dur="500" fill="hold"/>
                                        <p:tgtEl>
                                          <p:spTgt spid="498"/>
                                        </p:tgtEl>
                                        <p:attrNameLst>
                                          <p:attrName>ppt_y</p:attrName>
                                        </p:attrNameLst>
                                      </p:cBhvr>
                                      <p:tavLst>
                                        <p:tav tm="0">
                                          <p:val>
                                            <p:strVal val="#ppt_y+.1"/>
                                          </p:val>
                                        </p:tav>
                                        <p:tav tm="100000">
                                          <p:val>
                                            <p:strVal val="#ppt_y"/>
                                          </p:val>
                                        </p:tav>
                                      </p:tavLst>
                                    </p:anim>
                                  </p:childTnLst>
                                </p:cTn>
                              </p:par>
                              <p:par>
                                <p:cTn id="221" presetID="42" presetClass="entr" presetSubtype="0" fill="hold" nodeType="withEffect">
                                  <p:stCondLst>
                                    <p:cond delay="2100"/>
                                  </p:stCondLst>
                                  <p:childTnLst>
                                    <p:set>
                                      <p:cBhvr>
                                        <p:cTn id="222" dur="1" fill="hold">
                                          <p:stCondLst>
                                            <p:cond delay="0"/>
                                          </p:stCondLst>
                                        </p:cTn>
                                        <p:tgtEl>
                                          <p:spTgt spid="497"/>
                                        </p:tgtEl>
                                        <p:attrNameLst>
                                          <p:attrName>style.visibility</p:attrName>
                                        </p:attrNameLst>
                                      </p:cBhvr>
                                      <p:to>
                                        <p:strVal val="visible"/>
                                      </p:to>
                                    </p:set>
                                    <p:animEffect transition="in" filter="fade">
                                      <p:cBhvr>
                                        <p:cTn id="223" dur="500"/>
                                        <p:tgtEl>
                                          <p:spTgt spid="497"/>
                                        </p:tgtEl>
                                      </p:cBhvr>
                                    </p:animEffect>
                                    <p:anim calcmode="lin" valueType="num">
                                      <p:cBhvr>
                                        <p:cTn id="224" dur="500" fill="hold"/>
                                        <p:tgtEl>
                                          <p:spTgt spid="497"/>
                                        </p:tgtEl>
                                        <p:attrNameLst>
                                          <p:attrName>ppt_x</p:attrName>
                                        </p:attrNameLst>
                                      </p:cBhvr>
                                      <p:tavLst>
                                        <p:tav tm="0">
                                          <p:val>
                                            <p:strVal val="#ppt_x"/>
                                          </p:val>
                                        </p:tav>
                                        <p:tav tm="100000">
                                          <p:val>
                                            <p:strVal val="#ppt_x"/>
                                          </p:val>
                                        </p:tav>
                                      </p:tavLst>
                                    </p:anim>
                                    <p:anim calcmode="lin" valueType="num">
                                      <p:cBhvr>
                                        <p:cTn id="225" dur="500" fill="hold"/>
                                        <p:tgtEl>
                                          <p:spTgt spid="497"/>
                                        </p:tgtEl>
                                        <p:attrNameLst>
                                          <p:attrName>ppt_y</p:attrName>
                                        </p:attrNameLst>
                                      </p:cBhvr>
                                      <p:tavLst>
                                        <p:tav tm="0">
                                          <p:val>
                                            <p:strVal val="#ppt_y+.1"/>
                                          </p:val>
                                        </p:tav>
                                        <p:tav tm="100000">
                                          <p:val>
                                            <p:strVal val="#ppt_y"/>
                                          </p:val>
                                        </p:tav>
                                      </p:tavLst>
                                    </p:anim>
                                  </p:childTnLst>
                                </p:cTn>
                              </p:par>
                              <p:par>
                                <p:cTn id="226" presetID="42" presetClass="entr" presetSubtype="0" fill="hold" nodeType="withEffect">
                                  <p:stCondLst>
                                    <p:cond delay="2200"/>
                                  </p:stCondLst>
                                  <p:childTnLst>
                                    <p:set>
                                      <p:cBhvr>
                                        <p:cTn id="227" dur="1" fill="hold">
                                          <p:stCondLst>
                                            <p:cond delay="0"/>
                                          </p:stCondLst>
                                        </p:cTn>
                                        <p:tgtEl>
                                          <p:spTgt spid="496"/>
                                        </p:tgtEl>
                                        <p:attrNameLst>
                                          <p:attrName>style.visibility</p:attrName>
                                        </p:attrNameLst>
                                      </p:cBhvr>
                                      <p:to>
                                        <p:strVal val="visible"/>
                                      </p:to>
                                    </p:set>
                                    <p:animEffect transition="in" filter="fade">
                                      <p:cBhvr>
                                        <p:cTn id="228" dur="500"/>
                                        <p:tgtEl>
                                          <p:spTgt spid="496"/>
                                        </p:tgtEl>
                                      </p:cBhvr>
                                    </p:animEffect>
                                    <p:anim calcmode="lin" valueType="num">
                                      <p:cBhvr>
                                        <p:cTn id="229" dur="500" fill="hold"/>
                                        <p:tgtEl>
                                          <p:spTgt spid="496"/>
                                        </p:tgtEl>
                                        <p:attrNameLst>
                                          <p:attrName>ppt_x</p:attrName>
                                        </p:attrNameLst>
                                      </p:cBhvr>
                                      <p:tavLst>
                                        <p:tav tm="0">
                                          <p:val>
                                            <p:strVal val="#ppt_x"/>
                                          </p:val>
                                        </p:tav>
                                        <p:tav tm="100000">
                                          <p:val>
                                            <p:strVal val="#ppt_x"/>
                                          </p:val>
                                        </p:tav>
                                      </p:tavLst>
                                    </p:anim>
                                    <p:anim calcmode="lin" valueType="num">
                                      <p:cBhvr>
                                        <p:cTn id="230" dur="500" fill="hold"/>
                                        <p:tgtEl>
                                          <p:spTgt spid="496"/>
                                        </p:tgtEl>
                                        <p:attrNameLst>
                                          <p:attrName>ppt_y</p:attrName>
                                        </p:attrNameLst>
                                      </p:cBhvr>
                                      <p:tavLst>
                                        <p:tav tm="0">
                                          <p:val>
                                            <p:strVal val="#ppt_y+.1"/>
                                          </p:val>
                                        </p:tav>
                                        <p:tav tm="100000">
                                          <p:val>
                                            <p:strVal val="#ppt_y"/>
                                          </p:val>
                                        </p:tav>
                                      </p:tavLst>
                                    </p:anim>
                                  </p:childTnLst>
                                </p:cTn>
                              </p:par>
                              <p:par>
                                <p:cTn id="231" presetID="42" presetClass="entr" presetSubtype="0" fill="hold" nodeType="withEffect">
                                  <p:stCondLst>
                                    <p:cond delay="2300"/>
                                  </p:stCondLst>
                                  <p:childTnLst>
                                    <p:set>
                                      <p:cBhvr>
                                        <p:cTn id="232" dur="1" fill="hold">
                                          <p:stCondLst>
                                            <p:cond delay="0"/>
                                          </p:stCondLst>
                                        </p:cTn>
                                        <p:tgtEl>
                                          <p:spTgt spid="495"/>
                                        </p:tgtEl>
                                        <p:attrNameLst>
                                          <p:attrName>style.visibility</p:attrName>
                                        </p:attrNameLst>
                                      </p:cBhvr>
                                      <p:to>
                                        <p:strVal val="visible"/>
                                      </p:to>
                                    </p:set>
                                    <p:animEffect transition="in" filter="fade">
                                      <p:cBhvr>
                                        <p:cTn id="233" dur="500"/>
                                        <p:tgtEl>
                                          <p:spTgt spid="495"/>
                                        </p:tgtEl>
                                      </p:cBhvr>
                                    </p:animEffect>
                                    <p:anim calcmode="lin" valueType="num">
                                      <p:cBhvr>
                                        <p:cTn id="234" dur="500" fill="hold"/>
                                        <p:tgtEl>
                                          <p:spTgt spid="495"/>
                                        </p:tgtEl>
                                        <p:attrNameLst>
                                          <p:attrName>ppt_x</p:attrName>
                                        </p:attrNameLst>
                                      </p:cBhvr>
                                      <p:tavLst>
                                        <p:tav tm="0">
                                          <p:val>
                                            <p:strVal val="#ppt_x"/>
                                          </p:val>
                                        </p:tav>
                                        <p:tav tm="100000">
                                          <p:val>
                                            <p:strVal val="#ppt_x"/>
                                          </p:val>
                                        </p:tav>
                                      </p:tavLst>
                                    </p:anim>
                                    <p:anim calcmode="lin" valueType="num">
                                      <p:cBhvr>
                                        <p:cTn id="235" dur="500" fill="hold"/>
                                        <p:tgtEl>
                                          <p:spTgt spid="495"/>
                                        </p:tgtEl>
                                        <p:attrNameLst>
                                          <p:attrName>ppt_y</p:attrName>
                                        </p:attrNameLst>
                                      </p:cBhvr>
                                      <p:tavLst>
                                        <p:tav tm="0">
                                          <p:val>
                                            <p:strVal val="#ppt_y+.1"/>
                                          </p:val>
                                        </p:tav>
                                        <p:tav tm="100000">
                                          <p:val>
                                            <p:strVal val="#ppt_y"/>
                                          </p:val>
                                        </p:tav>
                                      </p:tavLst>
                                    </p:anim>
                                  </p:childTnLst>
                                </p:cTn>
                              </p:par>
                              <p:par>
                                <p:cTn id="236" presetID="42" presetClass="entr" presetSubtype="0" fill="hold" nodeType="withEffect">
                                  <p:stCondLst>
                                    <p:cond delay="2400"/>
                                  </p:stCondLst>
                                  <p:childTnLst>
                                    <p:set>
                                      <p:cBhvr>
                                        <p:cTn id="237" dur="1" fill="hold">
                                          <p:stCondLst>
                                            <p:cond delay="0"/>
                                          </p:stCondLst>
                                        </p:cTn>
                                        <p:tgtEl>
                                          <p:spTgt spid="494"/>
                                        </p:tgtEl>
                                        <p:attrNameLst>
                                          <p:attrName>style.visibility</p:attrName>
                                        </p:attrNameLst>
                                      </p:cBhvr>
                                      <p:to>
                                        <p:strVal val="visible"/>
                                      </p:to>
                                    </p:set>
                                    <p:animEffect transition="in" filter="fade">
                                      <p:cBhvr>
                                        <p:cTn id="238" dur="500"/>
                                        <p:tgtEl>
                                          <p:spTgt spid="494"/>
                                        </p:tgtEl>
                                      </p:cBhvr>
                                    </p:animEffect>
                                    <p:anim calcmode="lin" valueType="num">
                                      <p:cBhvr>
                                        <p:cTn id="239" dur="500" fill="hold"/>
                                        <p:tgtEl>
                                          <p:spTgt spid="494"/>
                                        </p:tgtEl>
                                        <p:attrNameLst>
                                          <p:attrName>ppt_x</p:attrName>
                                        </p:attrNameLst>
                                      </p:cBhvr>
                                      <p:tavLst>
                                        <p:tav tm="0">
                                          <p:val>
                                            <p:strVal val="#ppt_x"/>
                                          </p:val>
                                        </p:tav>
                                        <p:tav tm="100000">
                                          <p:val>
                                            <p:strVal val="#ppt_x"/>
                                          </p:val>
                                        </p:tav>
                                      </p:tavLst>
                                    </p:anim>
                                    <p:anim calcmode="lin" valueType="num">
                                      <p:cBhvr>
                                        <p:cTn id="240" dur="500" fill="hold"/>
                                        <p:tgtEl>
                                          <p:spTgt spid="494"/>
                                        </p:tgtEl>
                                        <p:attrNameLst>
                                          <p:attrName>ppt_y</p:attrName>
                                        </p:attrNameLst>
                                      </p:cBhvr>
                                      <p:tavLst>
                                        <p:tav tm="0">
                                          <p:val>
                                            <p:strVal val="#ppt_y+.1"/>
                                          </p:val>
                                        </p:tav>
                                        <p:tav tm="100000">
                                          <p:val>
                                            <p:strVal val="#ppt_y"/>
                                          </p:val>
                                        </p:tav>
                                      </p:tavLst>
                                    </p:anim>
                                  </p:childTnLst>
                                </p:cTn>
                              </p:par>
                              <p:par>
                                <p:cTn id="241" presetID="42" presetClass="entr" presetSubtype="0" fill="hold" nodeType="withEffect">
                                  <p:stCondLst>
                                    <p:cond delay="2500"/>
                                  </p:stCondLst>
                                  <p:childTnLst>
                                    <p:set>
                                      <p:cBhvr>
                                        <p:cTn id="242" dur="1" fill="hold">
                                          <p:stCondLst>
                                            <p:cond delay="0"/>
                                          </p:stCondLst>
                                        </p:cTn>
                                        <p:tgtEl>
                                          <p:spTgt spid="493"/>
                                        </p:tgtEl>
                                        <p:attrNameLst>
                                          <p:attrName>style.visibility</p:attrName>
                                        </p:attrNameLst>
                                      </p:cBhvr>
                                      <p:to>
                                        <p:strVal val="visible"/>
                                      </p:to>
                                    </p:set>
                                    <p:animEffect transition="in" filter="fade">
                                      <p:cBhvr>
                                        <p:cTn id="243" dur="500"/>
                                        <p:tgtEl>
                                          <p:spTgt spid="493"/>
                                        </p:tgtEl>
                                      </p:cBhvr>
                                    </p:animEffect>
                                    <p:anim calcmode="lin" valueType="num">
                                      <p:cBhvr>
                                        <p:cTn id="244" dur="500" fill="hold"/>
                                        <p:tgtEl>
                                          <p:spTgt spid="493"/>
                                        </p:tgtEl>
                                        <p:attrNameLst>
                                          <p:attrName>ppt_x</p:attrName>
                                        </p:attrNameLst>
                                      </p:cBhvr>
                                      <p:tavLst>
                                        <p:tav tm="0">
                                          <p:val>
                                            <p:strVal val="#ppt_x"/>
                                          </p:val>
                                        </p:tav>
                                        <p:tav tm="100000">
                                          <p:val>
                                            <p:strVal val="#ppt_x"/>
                                          </p:val>
                                        </p:tav>
                                      </p:tavLst>
                                    </p:anim>
                                    <p:anim calcmode="lin" valueType="num">
                                      <p:cBhvr>
                                        <p:cTn id="245" dur="500" fill="hold"/>
                                        <p:tgtEl>
                                          <p:spTgt spid="493"/>
                                        </p:tgtEl>
                                        <p:attrNameLst>
                                          <p:attrName>ppt_y</p:attrName>
                                        </p:attrNameLst>
                                      </p:cBhvr>
                                      <p:tavLst>
                                        <p:tav tm="0">
                                          <p:val>
                                            <p:strVal val="#ppt_y+.1"/>
                                          </p:val>
                                        </p:tav>
                                        <p:tav tm="100000">
                                          <p:val>
                                            <p:strVal val="#ppt_y"/>
                                          </p:val>
                                        </p:tav>
                                      </p:tavLst>
                                    </p:anim>
                                  </p:childTnLst>
                                </p:cTn>
                              </p:par>
                              <p:par>
                                <p:cTn id="246" presetID="42" presetClass="entr" presetSubtype="0" fill="hold" nodeType="withEffect">
                                  <p:stCondLst>
                                    <p:cond delay="2600"/>
                                  </p:stCondLst>
                                  <p:childTnLst>
                                    <p:set>
                                      <p:cBhvr>
                                        <p:cTn id="247" dur="1" fill="hold">
                                          <p:stCondLst>
                                            <p:cond delay="0"/>
                                          </p:stCondLst>
                                        </p:cTn>
                                        <p:tgtEl>
                                          <p:spTgt spid="488"/>
                                        </p:tgtEl>
                                        <p:attrNameLst>
                                          <p:attrName>style.visibility</p:attrName>
                                        </p:attrNameLst>
                                      </p:cBhvr>
                                      <p:to>
                                        <p:strVal val="visible"/>
                                      </p:to>
                                    </p:set>
                                    <p:animEffect transition="in" filter="fade">
                                      <p:cBhvr>
                                        <p:cTn id="248" dur="500"/>
                                        <p:tgtEl>
                                          <p:spTgt spid="488"/>
                                        </p:tgtEl>
                                      </p:cBhvr>
                                    </p:animEffect>
                                    <p:anim calcmode="lin" valueType="num">
                                      <p:cBhvr>
                                        <p:cTn id="249" dur="500" fill="hold"/>
                                        <p:tgtEl>
                                          <p:spTgt spid="488"/>
                                        </p:tgtEl>
                                        <p:attrNameLst>
                                          <p:attrName>ppt_x</p:attrName>
                                        </p:attrNameLst>
                                      </p:cBhvr>
                                      <p:tavLst>
                                        <p:tav tm="0">
                                          <p:val>
                                            <p:strVal val="#ppt_x"/>
                                          </p:val>
                                        </p:tav>
                                        <p:tav tm="100000">
                                          <p:val>
                                            <p:strVal val="#ppt_x"/>
                                          </p:val>
                                        </p:tav>
                                      </p:tavLst>
                                    </p:anim>
                                    <p:anim calcmode="lin" valueType="num">
                                      <p:cBhvr>
                                        <p:cTn id="250" dur="500" fill="hold"/>
                                        <p:tgtEl>
                                          <p:spTgt spid="4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52520" cy="5143500"/>
          </a:xfrm>
          <a:prstGeom prst="rect">
            <a:avLst/>
          </a:prstGeom>
        </p:spPr>
      </p:pic>
      <p:sp>
        <p:nvSpPr>
          <p:cNvPr id="12" name="矩形 5"/>
          <p:cNvSpPr/>
          <p:nvPr/>
        </p:nvSpPr>
        <p:spPr>
          <a:xfrm>
            <a:off x="784" y="2211710"/>
            <a:ext cx="9144000" cy="2931790"/>
          </a:xfrm>
          <a:custGeom>
            <a:avLst/>
            <a:gdLst/>
            <a:ahLst/>
            <a:cxnLst/>
            <a:rect l="l" t="t" r="r" b="b"/>
            <a:pathLst>
              <a:path w="9144000" h="2931790">
                <a:moveTo>
                  <a:pt x="0" y="0"/>
                </a:moveTo>
                <a:lnTo>
                  <a:pt x="3824456" y="0"/>
                </a:lnTo>
                <a:cubicBezTo>
                  <a:pt x="3824456" y="26976"/>
                  <a:pt x="3831542" y="51749"/>
                  <a:pt x="3844079" y="73220"/>
                </a:cubicBezTo>
                <a:lnTo>
                  <a:pt x="4145508" y="600620"/>
                </a:lnTo>
                <a:cubicBezTo>
                  <a:pt x="4157500" y="622091"/>
                  <a:pt x="4175488" y="640258"/>
                  <a:pt x="4197836" y="653470"/>
                </a:cubicBezTo>
                <a:cubicBezTo>
                  <a:pt x="4220185" y="666683"/>
                  <a:pt x="4245258" y="672739"/>
                  <a:pt x="4269242" y="672739"/>
                </a:cubicBezTo>
                <a:lnTo>
                  <a:pt x="4869920" y="672739"/>
                </a:lnTo>
                <a:cubicBezTo>
                  <a:pt x="4895539" y="673289"/>
                  <a:pt x="4921158" y="667233"/>
                  <a:pt x="4944596" y="653470"/>
                </a:cubicBezTo>
                <a:cubicBezTo>
                  <a:pt x="4966945" y="640258"/>
                  <a:pt x="4984387" y="622091"/>
                  <a:pt x="4996924" y="601171"/>
                </a:cubicBezTo>
                <a:lnTo>
                  <a:pt x="5296718" y="75972"/>
                </a:lnTo>
                <a:cubicBezTo>
                  <a:pt x="5310345" y="53951"/>
                  <a:pt x="5317976" y="28077"/>
                  <a:pt x="5317976" y="0"/>
                </a:cubicBezTo>
                <a:lnTo>
                  <a:pt x="9144000" y="0"/>
                </a:lnTo>
                <a:lnTo>
                  <a:pt x="9144000" y="2931790"/>
                </a:lnTo>
                <a:lnTo>
                  <a:pt x="0" y="2931790"/>
                </a:lnTo>
                <a:close/>
              </a:path>
            </a:pathLst>
          </a:custGeom>
          <a:solidFill>
            <a:schemeClr val="accent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9"/>
          <p:cNvSpPr txBox="1"/>
          <p:nvPr/>
        </p:nvSpPr>
        <p:spPr>
          <a:xfrm>
            <a:off x="2253667" y="2952304"/>
            <a:ext cx="4745185" cy="500137"/>
          </a:xfrm>
          <a:prstGeom prst="rect">
            <a:avLst/>
          </a:prstGeom>
          <a:noFill/>
        </p:spPr>
        <p:txBody>
          <a:bodyPr wrap="square" lIns="68580" tIns="34290" rIns="68580" bIns="34290" rtlCol="0">
            <a:spAutoFit/>
          </a:bodyPr>
          <a:lstStyle/>
          <a:p>
            <a:pPr marL="0" lvl="1" algn="ctr"/>
            <a:r>
              <a:rPr lang="zh-CN" altLang="en-US" sz="2800" b="1" dirty="0">
                <a:solidFill>
                  <a:schemeClr val="bg1"/>
                </a:solidFill>
                <a:latin typeface="微软雅黑" pitchFamily="34" charset="-122"/>
                <a:ea typeface="微软雅黑" pitchFamily="34" charset="-122"/>
              </a:rPr>
              <a:t>What are we going to do?</a:t>
            </a:r>
          </a:p>
        </p:txBody>
      </p:sp>
      <p:sp>
        <p:nvSpPr>
          <p:cNvPr id="21" name="Freeform 5"/>
          <p:cNvSpPr>
            <a:spLocks/>
          </p:cNvSpPr>
          <p:nvPr/>
        </p:nvSpPr>
        <p:spPr bwMode="auto">
          <a:xfrm>
            <a:off x="3901440" y="1607124"/>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6"/>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 name="文本框 9"/>
          <p:cNvSpPr txBox="1"/>
          <p:nvPr/>
        </p:nvSpPr>
        <p:spPr>
          <a:xfrm>
            <a:off x="4184787" y="3556890"/>
            <a:ext cx="2691469"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Project source</a:t>
            </a:r>
          </a:p>
        </p:txBody>
      </p:sp>
      <p:sp>
        <p:nvSpPr>
          <p:cNvPr id="24" name="文本框 9"/>
          <p:cNvSpPr txBox="1"/>
          <p:nvPr/>
        </p:nvSpPr>
        <p:spPr>
          <a:xfrm>
            <a:off x="4184786" y="3781155"/>
            <a:ext cx="2691469"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Demand analysis</a:t>
            </a:r>
          </a:p>
        </p:txBody>
      </p:sp>
      <p:sp>
        <p:nvSpPr>
          <p:cNvPr id="25" name="文本框 9"/>
          <p:cNvSpPr txBox="1"/>
          <p:nvPr/>
        </p:nvSpPr>
        <p:spPr>
          <a:xfrm>
            <a:off x="4184787" y="4005420"/>
            <a:ext cx="2691469"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Problems solved in the project</a:t>
            </a:r>
          </a:p>
        </p:txBody>
      </p:sp>
      <p:sp>
        <p:nvSpPr>
          <p:cNvPr id="26" name="文本框 9"/>
          <p:cNvSpPr txBox="1"/>
          <p:nvPr/>
        </p:nvSpPr>
        <p:spPr>
          <a:xfrm>
            <a:off x="4184786" y="4229686"/>
            <a:ext cx="2691469"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Industry prospects</a:t>
            </a:r>
          </a:p>
        </p:txBody>
      </p:sp>
      <p:sp>
        <p:nvSpPr>
          <p:cNvPr id="28" name="KSO_Shape"/>
          <p:cNvSpPr>
            <a:spLocks noChangeAspect="1"/>
          </p:cNvSpPr>
          <p:nvPr/>
        </p:nvSpPr>
        <p:spPr bwMode="auto">
          <a:xfrm>
            <a:off x="4204360" y="1930393"/>
            <a:ext cx="725605" cy="617971"/>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1" name="文本框 9"/>
          <p:cNvSpPr txBox="1"/>
          <p:nvPr/>
        </p:nvSpPr>
        <p:spPr>
          <a:xfrm>
            <a:off x="4184786" y="4455582"/>
            <a:ext cx="2691469"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Competitors</a:t>
            </a:r>
          </a:p>
        </p:txBody>
      </p:sp>
      <p:sp>
        <p:nvSpPr>
          <p:cNvPr id="32" name="文本框 9"/>
          <p:cNvSpPr txBox="1"/>
          <p:nvPr/>
        </p:nvSpPr>
        <p:spPr>
          <a:xfrm>
            <a:off x="4184786" y="4671606"/>
            <a:ext cx="2691469" cy="153888"/>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000" dirty="0">
                <a:solidFill>
                  <a:schemeClr val="bg1"/>
                </a:solidFill>
                <a:latin typeface="微软雅黑" pitchFamily="34" charset="-122"/>
                <a:ea typeface="微软雅黑" pitchFamily="34" charset="-122"/>
              </a:rPr>
              <a:t>Feasibility analysis</a:t>
            </a:r>
          </a:p>
        </p:txBody>
      </p:sp>
    </p:spTree>
    <p:extLst>
      <p:ext uri="{BB962C8B-B14F-4D97-AF65-F5344CB8AC3E}">
        <p14:creationId xmlns:p14="http://schemas.microsoft.com/office/powerpoint/2010/main" val="3651571317"/>
      </p:ext>
    </p:extLst>
  </p:cSld>
  <p:clrMapOvr>
    <a:masterClrMapping/>
  </p:clrMapOvr>
  <mc:AlternateContent xmlns:mc="http://schemas.openxmlformats.org/markup-compatibility/2006" xmlns:p14="http://schemas.microsoft.com/office/powerpoint/2010/main">
    <mc:Choice Requires="p14">
      <p:transition spd="slow" p14:dur="1600" advClick="0" advTm="0">
        <p14:prism dir="u" isInverted="1"/>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53" presetClass="entr" presetSubtype="528" fill="hold" grpId="0" nodeType="withEffect">
                                  <p:stCondLst>
                                    <p:cond delay="60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ppt_w</p:attrName>
                                        </p:attrNameLst>
                                      </p:cBhvr>
                                      <p:tavLst>
                                        <p:tav tm="0">
                                          <p:val>
                                            <p:fltVal val="0"/>
                                          </p:val>
                                        </p:tav>
                                        <p:tav tm="100000">
                                          <p:val>
                                            <p:strVal val="#ppt_w"/>
                                          </p:val>
                                        </p:tav>
                                      </p:tavLst>
                                    </p:anim>
                                    <p:anim calcmode="lin" valueType="num">
                                      <p:cBhvr>
                                        <p:cTn id="11" dur="500" fill="hold"/>
                                        <p:tgtEl>
                                          <p:spTgt spid="21"/>
                                        </p:tgtEl>
                                        <p:attrNameLst>
                                          <p:attrName>ppt_h</p:attrName>
                                        </p:attrNameLst>
                                      </p:cBhvr>
                                      <p:tavLst>
                                        <p:tav tm="0">
                                          <p:val>
                                            <p:fltVal val="0"/>
                                          </p:val>
                                        </p:tav>
                                        <p:tav tm="100000">
                                          <p:val>
                                            <p:strVal val="#ppt_h"/>
                                          </p:val>
                                        </p:tav>
                                      </p:tavLst>
                                    </p:anim>
                                    <p:animEffect transition="in" filter="fade">
                                      <p:cBhvr>
                                        <p:cTn id="12" dur="500"/>
                                        <p:tgtEl>
                                          <p:spTgt spid="21"/>
                                        </p:tgtEl>
                                      </p:cBhvr>
                                    </p:animEffect>
                                    <p:anim calcmode="lin" valueType="num">
                                      <p:cBhvr>
                                        <p:cTn id="13" dur="500" fill="hold"/>
                                        <p:tgtEl>
                                          <p:spTgt spid="21"/>
                                        </p:tgtEl>
                                        <p:attrNameLst>
                                          <p:attrName>ppt_x</p:attrName>
                                        </p:attrNameLst>
                                      </p:cBhvr>
                                      <p:tavLst>
                                        <p:tav tm="0">
                                          <p:val>
                                            <p:fltVal val="0.5"/>
                                          </p:val>
                                        </p:tav>
                                        <p:tav tm="100000">
                                          <p:val>
                                            <p:strVal val="#ppt_x"/>
                                          </p:val>
                                        </p:tav>
                                      </p:tavLst>
                                    </p:anim>
                                    <p:anim calcmode="lin" valueType="num">
                                      <p:cBhvr>
                                        <p:cTn id="14" dur="500" fill="hold"/>
                                        <p:tgtEl>
                                          <p:spTgt spid="21"/>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60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1100"/>
                            </p:stCondLst>
                            <p:childTnLst>
                              <p:par>
                                <p:cTn id="23" presetID="16" presetClass="entr" presetSubtype="2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par>
                          <p:cTn id="26" fill="hold">
                            <p:stCondLst>
                              <p:cond delay="1600"/>
                            </p:stCondLst>
                            <p:childTnLst>
                              <p:par>
                                <p:cTn id="27" presetID="2" presetClass="entr" presetSubtype="4"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40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60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80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ppt_x"/>
                                          </p:val>
                                        </p:tav>
                                        <p:tav tm="100000">
                                          <p:val>
                                            <p:strVal val="#ppt_x"/>
                                          </p:val>
                                        </p:tav>
                                      </p:tavLst>
                                    </p:anim>
                                    <p:anim calcmode="lin" valueType="num">
                                      <p:cBhvr additive="base">
                                        <p:cTn id="46" dur="500" fill="hold"/>
                                        <p:tgtEl>
                                          <p:spTgt spid="3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100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p:bldP spid="21" grpId="0" animBg="1"/>
      <p:bldP spid="23" grpId="0"/>
      <p:bldP spid="24" grpId="0"/>
      <p:bldP spid="25" grpId="0"/>
      <p:bldP spid="26" grpId="0"/>
      <p:bldP spid="28" grpId="0" animBg="1"/>
      <p:bldP spid="31" grpId="0"/>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2222222"/>
</p:tagLst>
</file>

<file path=ppt/theme/theme1.xml><?xml version="1.0" encoding="utf-8"?>
<a:theme xmlns:a="http://schemas.openxmlformats.org/drawingml/2006/main" name="https://www.freeppt7.com">
  <a:themeElements>
    <a:clrScheme name="自定义 2">
      <a:dk1>
        <a:sysClr val="windowText" lastClr="000000"/>
      </a:dk1>
      <a:lt1>
        <a:sysClr val="window" lastClr="FFFFFF"/>
      </a:lt1>
      <a:dk2>
        <a:srgbClr val="FFFFFF"/>
      </a:dk2>
      <a:lt2>
        <a:srgbClr val="FFFFFF"/>
      </a:lt2>
      <a:accent1>
        <a:srgbClr val="0E647C"/>
      </a:accent1>
      <a:accent2>
        <a:srgbClr val="2DB2A4"/>
      </a:accent2>
      <a:accent3>
        <a:srgbClr val="74AF47"/>
      </a:accent3>
      <a:accent4>
        <a:srgbClr val="755DA1"/>
      </a:accent4>
      <a:accent5>
        <a:srgbClr val="4BACC6"/>
      </a:accent5>
      <a:accent6>
        <a:srgbClr val="F87A08"/>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itchFamily="34" charset="-122"/>
            <a:ea typeface="微软雅黑" pitchFamily="34" charset="-122"/>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6008</TotalTime>
  <Words>3293</Words>
  <Application>Microsoft Office PowerPoint</Application>
  <PresentationFormat>全屏显示(16:9)</PresentationFormat>
  <Paragraphs>459</Paragraphs>
  <Slides>34</Slides>
  <Notes>34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34</vt:i4>
      </vt:variant>
    </vt:vector>
  </HeadingPairs>
  <TitlesOfParts>
    <vt:vector size="47" baseType="lpstr">
      <vt:lpstr>Arial Unicode MS</vt:lpstr>
      <vt:lpstr>Kozuka Gothic Pr6N M</vt:lpstr>
      <vt:lpstr>Swis721 Th BT</vt:lpstr>
      <vt:lpstr>Swiss911 XCm BT</vt:lpstr>
      <vt:lpstr>方正兰亭特黑_GBK</vt:lpstr>
      <vt:lpstr>方正兰亭纤黑简体</vt:lpstr>
      <vt:lpstr>微软雅黑</vt:lpstr>
      <vt:lpstr>微软雅黑 Light</vt:lpstr>
      <vt:lpstr>Arial</vt:lpstr>
      <vt:lpstr>Calibri</vt:lpstr>
      <vt:lpstr>LilyUPC</vt:lpstr>
      <vt:lpstr>Wingdings</vt:lpstr>
      <vt:lpstr>https://www.freeppt7.com</vt:lpstr>
      <vt:lpstr>PowerPoint 演示文稿</vt:lpstr>
      <vt:lpstr>PowerPoint 演示文稿</vt:lpstr>
      <vt:lpstr>PowerPoint 演示文稿</vt:lpstr>
      <vt:lpstr>Company Profile</vt:lpstr>
      <vt:lpstr>Team Introduction</vt:lpstr>
      <vt:lpstr>Introduction to core members</vt:lpstr>
      <vt:lpstr>Main personnel composition</vt:lpstr>
      <vt:lpstr>Organizational structure</vt:lpstr>
      <vt:lpstr>PowerPoint 演示文稿</vt:lpstr>
      <vt:lpstr>Project source</vt:lpstr>
      <vt:lpstr>Demand analysis</vt:lpstr>
      <vt:lpstr>What the project solves</vt:lpstr>
      <vt:lpstr>Industry prospects</vt:lpstr>
      <vt:lpstr>Competitors</vt:lpstr>
      <vt:lpstr>Feasibility analysis</vt:lpstr>
      <vt:lpstr>PowerPoint 演示文稿</vt:lpstr>
      <vt:lpstr>Product Overview</vt:lpstr>
      <vt:lpstr>Product form</vt:lpstr>
      <vt:lpstr>Network marketing program</vt:lpstr>
      <vt:lpstr>Ground outreach programme</vt:lpstr>
      <vt:lpstr>Agent Promotion</vt:lpstr>
      <vt:lpstr>Profit Analysis</vt:lpstr>
      <vt:lpstr>PowerPoint 演示文稿</vt:lpstr>
      <vt:lpstr>Strategic objectives of the company</vt:lpstr>
      <vt:lpstr>Five-year development plan</vt:lpstr>
      <vt:lpstr>Short-term profit plan</vt:lpstr>
      <vt:lpstr>Product development plans</vt:lpstr>
      <vt:lpstr>Marketing Plan</vt:lpstr>
      <vt:lpstr>PowerPoint 演示文稿</vt:lpstr>
      <vt:lpstr>Click here to add title text</vt:lpstr>
      <vt:lpstr>Click here to add title text</vt:lpstr>
      <vt:lpstr>Click here to add title text</vt:lpstr>
      <vt:lpstr>Financing purposes</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宇 之灵</cp:lastModifiedBy>
  <cp:revision>8</cp:revision>
  <dcterms:created xsi:type="dcterms:W3CDTF">2015-04-24T01:01:13Z</dcterms:created>
  <dcterms:modified xsi:type="dcterms:W3CDTF">2020-03-19T14:24:29Z</dcterms:modified>
</cp:coreProperties>
</file>