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6"/>
  </p:notesMasterIdLst>
  <p:sldIdLst>
    <p:sldId id="256" r:id="rId3"/>
    <p:sldId id="257" r:id="rId4"/>
    <p:sldId id="259" r:id="rId5"/>
    <p:sldId id="264" r:id="rId6"/>
    <p:sldId id="274" r:id="rId7"/>
    <p:sldId id="280" r:id="rId8"/>
    <p:sldId id="263" r:id="rId9"/>
    <p:sldId id="268" r:id="rId10"/>
    <p:sldId id="269" r:id="rId11"/>
    <p:sldId id="270" r:id="rId12"/>
    <p:sldId id="260" r:id="rId13"/>
    <p:sldId id="271" r:id="rId14"/>
    <p:sldId id="272" r:id="rId15"/>
    <p:sldId id="273" r:id="rId16"/>
    <p:sldId id="261" r:id="rId17"/>
    <p:sldId id="265" r:id="rId18"/>
    <p:sldId id="275" r:id="rId19"/>
    <p:sldId id="278" r:id="rId20"/>
    <p:sldId id="262" r:id="rId21"/>
    <p:sldId id="276" r:id="rId22"/>
    <p:sldId id="277" r:id="rId23"/>
    <p:sldId id="279" r:id="rId24"/>
    <p:sldId id="281" r:id="rId25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2880">
          <p15:clr>
            <a:srgbClr val="A4A3A4"/>
          </p15:clr>
        </p15:guide>
        <p15:guide id="3" pos="960">
          <p15:clr>
            <a:srgbClr val="A4A3A4"/>
          </p15:clr>
        </p15:guide>
        <p15:guide id="4" pos="3840">
          <p15:clr>
            <a:srgbClr val="A4A3A4"/>
          </p15:clr>
        </p15:guide>
        <p15:guide id="5" pos="4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B55"/>
    <a:srgbClr val="725F42"/>
    <a:srgbClr val="FFFFFF"/>
    <a:srgbClr val="887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08" d="100"/>
          <a:sy n="108" d="100"/>
        </p:scale>
        <p:origin x="682" y="72"/>
      </p:cViewPr>
      <p:guideLst>
        <p:guide orient="horz" pos="2186"/>
        <p:guide pos="2880"/>
        <p:guide pos="960"/>
        <p:guide pos="3840"/>
        <p:guide pos="4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E330-7DFC-4C3E-9BCB-514BE80621F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537F2-B0A4-47B7-B719-8D6BFFC8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45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7703-6629-45D2-9F5A-578D51DD386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A99E-A2C4-498A-A9A3-7167C26FFB6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C92A-A3B5-4B28-A661-99CBB2D0C21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5D46-6CF0-46FF-B2B4-653F3DE8855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C708-3842-4E6C-8A94-033920647F6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C9AE-3CE9-45CB-B7C0-D266017FB15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7CC4-1999-46B6-92A8-2C99CBB58E3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BFF3-94D9-48E5-83A8-5D5EDE07D6A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54C2-CC59-4EF5-945C-49033A53D1D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3D39F-E822-4172-ACA9-C68528ECC55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FB47-B2FA-4666-8375-460D7F3BCF6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FD9C7-6A2F-4026-82F8-0B6CB178A1C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4819-7829-4E6C-ADA2-EA3BF8F8650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5644C-3B0A-4BBD-B708-07CC05583A1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E1E37-57AD-42CD-B53F-E49EC9EEEE7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19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71800"/>
            <a:ext cx="4038600" cy="1620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A03DE-6DFB-496A-AF58-59DCF14D864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E1C83-F40B-4236-9C3B-C3B859A80DB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2832A-3B88-446C-9203-40383E971D4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408C-0A0F-4437-B74D-9A7501222EF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8D3A-F2E2-4D03-BB3B-E8E46872082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9AE1-580E-457B-BBB8-D87F366FE96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3E5C-E7DA-48B9-A607-8E0784AF565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5B6D2-A864-4058-ABF0-DA59B0E3A5A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FEC237E-4FB0-4F46-8760-5AB0DF18CFB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BF587EC-03E9-455E-87EC-C50E1B142D5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9525" y="-9525"/>
            <a:ext cx="9153525" cy="515143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1125" y="146050"/>
            <a:ext cx="8912225" cy="4876800"/>
          </a:xfrm>
          <a:prstGeom prst="rect">
            <a:avLst/>
          </a:prstGeom>
          <a:noFill/>
          <a:ln w="6350">
            <a:solidFill>
              <a:srgbClr val="88714E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2133600" y="2008188"/>
            <a:ext cx="4876800" cy="0"/>
            <a:chOff x="0" y="0"/>
            <a:chExt cx="3072" cy="0"/>
          </a:xfrm>
        </p:grpSpPr>
        <p:sp>
          <p:nvSpPr>
            <p:cNvPr id="3086" name="Line 5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Line 6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146300" y="2133600"/>
            <a:ext cx="48498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rgbClr val="88714E"/>
                </a:solidFill>
              </a:rPr>
              <a:t>BUSINESS REPORT</a:t>
            </a:r>
            <a:endParaRPr lang="zh-CN" altLang="zh-CN" sz="4000">
              <a:solidFill>
                <a:srgbClr val="88714E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3078163" y="2743200"/>
            <a:ext cx="2986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900">
                <a:solidFill>
                  <a:srgbClr val="FFFFFF"/>
                </a:solidFill>
              </a:rPr>
              <a:t>POWERPOINT TEMPLATE</a:t>
            </a:r>
            <a:endParaRPr lang="zh-CN" altLang="zh-CN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161059" y="1813556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LOGO</a:t>
            </a:r>
            <a:endParaRPr lang="zh-CN" altLang="zh-CN" dirty="0">
              <a:solidFill>
                <a:srgbClr val="FFFFFF"/>
              </a:solidFill>
            </a:endParaRPr>
          </a:p>
        </p:txBody>
      </p:sp>
      <p:grpSp>
        <p:nvGrpSpPr>
          <p:cNvPr id="3080" name="Group 10"/>
          <p:cNvGrpSpPr>
            <a:grpSpLocks/>
          </p:cNvGrpSpPr>
          <p:nvPr/>
        </p:nvGrpSpPr>
        <p:grpSpPr bwMode="auto">
          <a:xfrm>
            <a:off x="2133600" y="3189288"/>
            <a:ext cx="4876800" cy="0"/>
            <a:chOff x="0" y="0"/>
            <a:chExt cx="3072" cy="0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rot="10800000" flipV="1">
              <a:off x="1354" y="0"/>
              <a:ext cx="374" cy="0"/>
            </a:xfrm>
            <a:prstGeom prst="line">
              <a:avLst/>
            </a:prstGeom>
            <a:noFill/>
            <a:ln w="6350">
              <a:solidFill>
                <a:srgbClr val="88714E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81" name="Freeform 14"/>
          <p:cNvSpPr>
            <a:spLocks/>
          </p:cNvSpPr>
          <p:nvPr/>
        </p:nvSpPr>
        <p:spPr bwMode="auto">
          <a:xfrm>
            <a:off x="4189413" y="1212850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2" name="Freeform 15"/>
          <p:cNvSpPr>
            <a:spLocks/>
          </p:cNvSpPr>
          <p:nvPr/>
        </p:nvSpPr>
        <p:spPr bwMode="auto">
          <a:xfrm rot="10800000">
            <a:off x="4189413" y="3565525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 dirty="0"/>
              <a:t>WRITE YOUR </a:t>
            </a:r>
            <a:r>
              <a:rPr lang="zh-CN" altLang="zh-CN" sz="2000" b="1" dirty="0">
                <a:solidFill>
                  <a:srgbClr val="88714E"/>
                </a:solidFill>
              </a:rPr>
              <a:t>GREAT TITLE</a:t>
            </a:r>
            <a:r>
              <a:rPr lang="zh-CN" altLang="zh-CN" sz="2000" b="1" dirty="0"/>
              <a:t> HERE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08038" y="1352550"/>
            <a:ext cx="1393825" cy="1397000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1123950" y="2828925"/>
            <a:ext cx="739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 dirty="0"/>
              <a:t>Mark J.Smith</a:t>
            </a:r>
            <a:endParaRPr lang="zh-CN" altLang="zh-CN" dirty="0"/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1125538" y="2989263"/>
            <a:ext cx="727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CEO &amp; Founder</a:t>
            </a:r>
            <a:endParaRPr lang="zh-CN" altLang="zh-CN"/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768350" y="3348038"/>
            <a:ext cx="3794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2066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782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2" name="Rectangle 12"/>
          <p:cNvSpPr>
            <a:spLocks noChangeArrowheads="1"/>
          </p:cNvSpPr>
          <p:nvPr/>
        </p:nvSpPr>
        <p:spPr bwMode="auto">
          <a:xfrm>
            <a:off x="782638" y="348615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768350" y="3783013"/>
            <a:ext cx="1857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</a:p>
        </p:txBody>
      </p:sp>
      <p:sp>
        <p:nvSpPr>
          <p:cNvPr id="12304" name="Rectangle 14"/>
          <p:cNvSpPr>
            <a:spLocks noChangeArrowheads="1"/>
          </p:cNvSpPr>
          <p:nvPr/>
        </p:nvSpPr>
        <p:spPr bwMode="auto">
          <a:xfrm>
            <a:off x="2066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782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6" name="Rectangle 16"/>
          <p:cNvSpPr>
            <a:spLocks noChangeArrowheads="1"/>
          </p:cNvSpPr>
          <p:nvPr/>
        </p:nvSpPr>
        <p:spPr bwMode="auto">
          <a:xfrm>
            <a:off x="782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7" name="Rectangle 17"/>
          <p:cNvSpPr>
            <a:spLocks noChangeArrowheads="1"/>
          </p:cNvSpPr>
          <p:nvPr/>
        </p:nvSpPr>
        <p:spPr bwMode="auto">
          <a:xfrm>
            <a:off x="768350" y="4219575"/>
            <a:ext cx="3286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  <a:endParaRPr lang="zh-CN" altLang="zh-CN"/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2066925" y="4219575"/>
            <a:ext cx="2619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100%</a:t>
            </a:r>
            <a:endParaRPr lang="zh-CN" altLang="zh-CN"/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782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0" name="Rectangle 20"/>
          <p:cNvSpPr>
            <a:spLocks noChangeArrowheads="1"/>
          </p:cNvSpPr>
          <p:nvPr/>
        </p:nvSpPr>
        <p:spPr bwMode="auto">
          <a:xfrm>
            <a:off x="782638" y="4356100"/>
            <a:ext cx="1462087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2840038" y="1352550"/>
            <a:ext cx="1393825" cy="1397000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14" name="Rectangle 22"/>
          <p:cNvSpPr>
            <a:spLocks noChangeArrowheads="1"/>
          </p:cNvSpPr>
          <p:nvPr/>
        </p:nvSpPr>
        <p:spPr bwMode="auto">
          <a:xfrm>
            <a:off x="3059113" y="2828925"/>
            <a:ext cx="935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 dirty="0"/>
              <a:t>Paula M.Ricardo</a:t>
            </a:r>
            <a:endParaRPr lang="zh-CN" altLang="zh-CN" dirty="0"/>
          </a:p>
        </p:txBody>
      </p:sp>
      <p:sp>
        <p:nvSpPr>
          <p:cNvPr id="12315" name="Rectangle 23"/>
          <p:cNvSpPr>
            <a:spLocks noChangeArrowheads="1"/>
          </p:cNvSpPr>
          <p:nvPr/>
        </p:nvSpPr>
        <p:spPr bwMode="auto">
          <a:xfrm>
            <a:off x="3252788" y="2989263"/>
            <a:ext cx="5508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Data Analys</a:t>
            </a:r>
            <a:endParaRPr lang="zh-CN" altLang="zh-CN"/>
          </a:p>
        </p:txBody>
      </p:sp>
      <p:sp>
        <p:nvSpPr>
          <p:cNvPr id="12316" name="Rectangle 24"/>
          <p:cNvSpPr>
            <a:spLocks noChangeArrowheads="1"/>
          </p:cNvSpPr>
          <p:nvPr/>
        </p:nvSpPr>
        <p:spPr bwMode="auto">
          <a:xfrm>
            <a:off x="2798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17" name="Rectangle 25"/>
          <p:cNvSpPr>
            <a:spLocks noChangeArrowheads="1"/>
          </p:cNvSpPr>
          <p:nvPr/>
        </p:nvSpPr>
        <p:spPr bwMode="auto">
          <a:xfrm>
            <a:off x="4098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18" name="Rectangle 26"/>
          <p:cNvSpPr>
            <a:spLocks noChangeArrowheads="1"/>
          </p:cNvSpPr>
          <p:nvPr/>
        </p:nvSpPr>
        <p:spPr bwMode="auto">
          <a:xfrm>
            <a:off x="2814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9" name="Rectangle 27"/>
          <p:cNvSpPr>
            <a:spLocks noChangeArrowheads="1"/>
          </p:cNvSpPr>
          <p:nvPr/>
        </p:nvSpPr>
        <p:spPr bwMode="auto">
          <a:xfrm>
            <a:off x="2814638" y="3486150"/>
            <a:ext cx="110966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0" name="Rectangle 28"/>
          <p:cNvSpPr>
            <a:spLocks noChangeArrowheads="1"/>
          </p:cNvSpPr>
          <p:nvPr/>
        </p:nvSpPr>
        <p:spPr bwMode="auto">
          <a:xfrm>
            <a:off x="2798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</a:p>
        </p:txBody>
      </p:sp>
      <p:sp>
        <p:nvSpPr>
          <p:cNvPr id="12321" name="Rectangle 29"/>
          <p:cNvSpPr>
            <a:spLocks noChangeArrowheads="1"/>
          </p:cNvSpPr>
          <p:nvPr/>
        </p:nvSpPr>
        <p:spPr bwMode="auto">
          <a:xfrm>
            <a:off x="4098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80%</a:t>
            </a:r>
            <a:endParaRPr lang="zh-CN" altLang="zh-CN"/>
          </a:p>
        </p:txBody>
      </p:sp>
      <p:sp>
        <p:nvSpPr>
          <p:cNvPr id="12322" name="Rectangle 30"/>
          <p:cNvSpPr>
            <a:spLocks noChangeArrowheads="1"/>
          </p:cNvSpPr>
          <p:nvPr/>
        </p:nvSpPr>
        <p:spPr bwMode="auto">
          <a:xfrm>
            <a:off x="2814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3" name="Rectangle 31"/>
          <p:cNvSpPr>
            <a:spLocks noChangeArrowheads="1"/>
          </p:cNvSpPr>
          <p:nvPr/>
        </p:nvSpPr>
        <p:spPr bwMode="auto">
          <a:xfrm>
            <a:off x="2814638" y="3921125"/>
            <a:ext cx="1252537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4" name="Rectangle 32"/>
          <p:cNvSpPr>
            <a:spLocks noChangeArrowheads="1"/>
          </p:cNvSpPr>
          <p:nvPr/>
        </p:nvSpPr>
        <p:spPr bwMode="auto">
          <a:xfrm>
            <a:off x="2798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</a:p>
        </p:txBody>
      </p:sp>
      <p:sp>
        <p:nvSpPr>
          <p:cNvPr id="12325" name="Rectangle 33"/>
          <p:cNvSpPr>
            <a:spLocks noChangeArrowheads="1"/>
          </p:cNvSpPr>
          <p:nvPr/>
        </p:nvSpPr>
        <p:spPr bwMode="auto">
          <a:xfrm>
            <a:off x="4098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26" name="Rectangle 34"/>
          <p:cNvSpPr>
            <a:spLocks noChangeArrowheads="1"/>
          </p:cNvSpPr>
          <p:nvPr/>
        </p:nvSpPr>
        <p:spPr bwMode="auto">
          <a:xfrm>
            <a:off x="2814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7" name="Rectangle 35"/>
          <p:cNvSpPr>
            <a:spLocks noChangeArrowheads="1"/>
          </p:cNvSpPr>
          <p:nvPr/>
        </p:nvSpPr>
        <p:spPr bwMode="auto">
          <a:xfrm>
            <a:off x="2814638" y="435610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4872038" y="1352550"/>
            <a:ext cx="1393825" cy="1397000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31" name="Rectangle 37"/>
          <p:cNvSpPr>
            <a:spLocks noChangeArrowheads="1"/>
          </p:cNvSpPr>
          <p:nvPr/>
        </p:nvSpPr>
        <p:spPr bwMode="auto">
          <a:xfrm>
            <a:off x="5040313" y="2828925"/>
            <a:ext cx="1073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/>
              <a:t>Melinda K.Johnson</a:t>
            </a:r>
            <a:endParaRPr lang="zh-CN" altLang="zh-CN"/>
          </a:p>
        </p:txBody>
      </p:sp>
      <p:sp>
        <p:nvSpPr>
          <p:cNvPr id="12332" name="Rectangle 38"/>
          <p:cNvSpPr>
            <a:spLocks noChangeArrowheads="1"/>
          </p:cNvSpPr>
          <p:nvPr/>
        </p:nvSpPr>
        <p:spPr bwMode="auto">
          <a:xfrm>
            <a:off x="5327650" y="2989263"/>
            <a:ext cx="5127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Accountant</a:t>
            </a:r>
            <a:endParaRPr lang="zh-CN" altLang="zh-CN"/>
          </a:p>
        </p:txBody>
      </p:sp>
      <p:sp>
        <p:nvSpPr>
          <p:cNvPr id="12333" name="Rectangle 39"/>
          <p:cNvSpPr>
            <a:spLocks noChangeArrowheads="1"/>
          </p:cNvSpPr>
          <p:nvPr/>
        </p:nvSpPr>
        <p:spPr bwMode="auto">
          <a:xfrm>
            <a:off x="4830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34" name="Rectangle 40"/>
          <p:cNvSpPr>
            <a:spLocks noChangeArrowheads="1"/>
          </p:cNvSpPr>
          <p:nvPr/>
        </p:nvSpPr>
        <p:spPr bwMode="auto">
          <a:xfrm>
            <a:off x="6130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80%</a:t>
            </a:r>
            <a:endParaRPr lang="zh-CN" altLang="zh-CN"/>
          </a:p>
        </p:txBody>
      </p:sp>
      <p:sp>
        <p:nvSpPr>
          <p:cNvPr id="12335" name="Rectangle 41"/>
          <p:cNvSpPr>
            <a:spLocks noChangeArrowheads="1"/>
          </p:cNvSpPr>
          <p:nvPr/>
        </p:nvSpPr>
        <p:spPr bwMode="auto">
          <a:xfrm>
            <a:off x="4846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36" name="Rectangle 42"/>
          <p:cNvSpPr>
            <a:spLocks noChangeArrowheads="1"/>
          </p:cNvSpPr>
          <p:nvPr/>
        </p:nvSpPr>
        <p:spPr bwMode="auto">
          <a:xfrm>
            <a:off x="4846638" y="3486150"/>
            <a:ext cx="1263650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37" name="Rectangle 43"/>
          <p:cNvSpPr>
            <a:spLocks noChangeArrowheads="1"/>
          </p:cNvSpPr>
          <p:nvPr/>
        </p:nvSpPr>
        <p:spPr bwMode="auto">
          <a:xfrm>
            <a:off x="4830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</a:p>
        </p:txBody>
      </p:sp>
      <p:sp>
        <p:nvSpPr>
          <p:cNvPr id="12338" name="Rectangle 44"/>
          <p:cNvSpPr>
            <a:spLocks noChangeArrowheads="1"/>
          </p:cNvSpPr>
          <p:nvPr/>
        </p:nvSpPr>
        <p:spPr bwMode="auto">
          <a:xfrm>
            <a:off x="6130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39" name="Rectangle 45"/>
          <p:cNvSpPr>
            <a:spLocks noChangeArrowheads="1"/>
          </p:cNvSpPr>
          <p:nvPr/>
        </p:nvSpPr>
        <p:spPr bwMode="auto">
          <a:xfrm>
            <a:off x="4846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0" name="Rectangle 46"/>
          <p:cNvSpPr>
            <a:spLocks noChangeArrowheads="1"/>
          </p:cNvSpPr>
          <p:nvPr/>
        </p:nvSpPr>
        <p:spPr bwMode="auto">
          <a:xfrm>
            <a:off x="4846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1" name="Rectangle 47"/>
          <p:cNvSpPr>
            <a:spLocks noChangeArrowheads="1"/>
          </p:cNvSpPr>
          <p:nvPr/>
        </p:nvSpPr>
        <p:spPr bwMode="auto">
          <a:xfrm>
            <a:off x="4830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</a:p>
        </p:txBody>
      </p:sp>
      <p:sp>
        <p:nvSpPr>
          <p:cNvPr id="12342" name="Rectangle 48"/>
          <p:cNvSpPr>
            <a:spLocks noChangeArrowheads="1"/>
          </p:cNvSpPr>
          <p:nvPr/>
        </p:nvSpPr>
        <p:spPr bwMode="auto">
          <a:xfrm>
            <a:off x="6130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43" name="Rectangle 49"/>
          <p:cNvSpPr>
            <a:spLocks noChangeArrowheads="1"/>
          </p:cNvSpPr>
          <p:nvPr/>
        </p:nvSpPr>
        <p:spPr bwMode="auto">
          <a:xfrm>
            <a:off x="4846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4" name="Rectangle 50"/>
          <p:cNvSpPr>
            <a:spLocks noChangeArrowheads="1"/>
          </p:cNvSpPr>
          <p:nvPr/>
        </p:nvSpPr>
        <p:spPr bwMode="auto">
          <a:xfrm>
            <a:off x="4846638" y="435610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6904038" y="1352550"/>
            <a:ext cx="1393825" cy="1397000"/>
          </a:xfrm>
          <a:prstGeom prst="ellipse">
            <a:avLst/>
          </a:prstGeom>
          <a:blipFill dpi="0" rotWithShape="1">
            <a:blip r:embed="rId6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48" name="Rectangle 52"/>
          <p:cNvSpPr>
            <a:spLocks noChangeArrowheads="1"/>
          </p:cNvSpPr>
          <p:nvPr/>
        </p:nvSpPr>
        <p:spPr bwMode="auto">
          <a:xfrm>
            <a:off x="7078663" y="2828925"/>
            <a:ext cx="1058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/>
              <a:t>Robin G.Sebastian</a:t>
            </a:r>
            <a:endParaRPr lang="zh-CN" altLang="zh-CN"/>
          </a:p>
        </p:txBody>
      </p:sp>
      <p:sp>
        <p:nvSpPr>
          <p:cNvPr id="12349" name="Rectangle 53"/>
          <p:cNvSpPr>
            <a:spLocks noChangeArrowheads="1"/>
          </p:cNvSpPr>
          <p:nvPr/>
        </p:nvSpPr>
        <p:spPr bwMode="auto">
          <a:xfrm>
            <a:off x="7418388" y="2989263"/>
            <a:ext cx="396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Reporter</a:t>
            </a:r>
            <a:endParaRPr lang="zh-CN" altLang="zh-CN"/>
          </a:p>
        </p:txBody>
      </p:sp>
      <p:sp>
        <p:nvSpPr>
          <p:cNvPr id="12350" name="Rectangle 54"/>
          <p:cNvSpPr>
            <a:spLocks noChangeArrowheads="1"/>
          </p:cNvSpPr>
          <p:nvPr/>
        </p:nvSpPr>
        <p:spPr bwMode="auto">
          <a:xfrm>
            <a:off x="6862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51" name="Rectangle 55"/>
          <p:cNvSpPr>
            <a:spLocks noChangeArrowheads="1"/>
          </p:cNvSpPr>
          <p:nvPr/>
        </p:nvSpPr>
        <p:spPr bwMode="auto">
          <a:xfrm>
            <a:off x="8162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52" name="Rectangle 56"/>
          <p:cNvSpPr>
            <a:spLocks noChangeArrowheads="1"/>
          </p:cNvSpPr>
          <p:nvPr/>
        </p:nvSpPr>
        <p:spPr bwMode="auto">
          <a:xfrm>
            <a:off x="6878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3" name="Rectangle 57"/>
          <p:cNvSpPr>
            <a:spLocks noChangeArrowheads="1"/>
          </p:cNvSpPr>
          <p:nvPr/>
        </p:nvSpPr>
        <p:spPr bwMode="auto">
          <a:xfrm>
            <a:off x="6878638" y="3486150"/>
            <a:ext cx="1123950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2354" name="Rectangle 58"/>
          <p:cNvSpPr>
            <a:spLocks noChangeArrowheads="1"/>
          </p:cNvSpPr>
          <p:nvPr/>
        </p:nvSpPr>
        <p:spPr bwMode="auto">
          <a:xfrm>
            <a:off x="6862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  <a:endParaRPr lang="zh-CN" altLang="zh-CN"/>
          </a:p>
        </p:txBody>
      </p:sp>
      <p:sp>
        <p:nvSpPr>
          <p:cNvPr id="12355" name="Rectangle 59"/>
          <p:cNvSpPr>
            <a:spLocks noChangeArrowheads="1"/>
          </p:cNvSpPr>
          <p:nvPr/>
        </p:nvSpPr>
        <p:spPr bwMode="auto">
          <a:xfrm>
            <a:off x="8162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56" name="Rectangle 60"/>
          <p:cNvSpPr>
            <a:spLocks noChangeArrowheads="1"/>
          </p:cNvSpPr>
          <p:nvPr/>
        </p:nvSpPr>
        <p:spPr bwMode="auto">
          <a:xfrm>
            <a:off x="6878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7" name="Rectangle 61"/>
          <p:cNvSpPr>
            <a:spLocks noChangeArrowheads="1"/>
          </p:cNvSpPr>
          <p:nvPr/>
        </p:nvSpPr>
        <p:spPr bwMode="auto">
          <a:xfrm>
            <a:off x="6878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8" name="Rectangle 62"/>
          <p:cNvSpPr>
            <a:spLocks noChangeArrowheads="1"/>
          </p:cNvSpPr>
          <p:nvPr/>
        </p:nvSpPr>
        <p:spPr bwMode="auto">
          <a:xfrm>
            <a:off x="6862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</a:p>
        </p:txBody>
      </p:sp>
      <p:sp>
        <p:nvSpPr>
          <p:cNvPr id="12359" name="Rectangle 63"/>
          <p:cNvSpPr>
            <a:spLocks noChangeArrowheads="1"/>
          </p:cNvSpPr>
          <p:nvPr/>
        </p:nvSpPr>
        <p:spPr bwMode="auto">
          <a:xfrm>
            <a:off x="8162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60" name="Rectangle 64"/>
          <p:cNvSpPr>
            <a:spLocks noChangeArrowheads="1"/>
          </p:cNvSpPr>
          <p:nvPr/>
        </p:nvSpPr>
        <p:spPr bwMode="auto">
          <a:xfrm>
            <a:off x="6878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1" name="Rectangle 65"/>
          <p:cNvSpPr>
            <a:spLocks noChangeArrowheads="1"/>
          </p:cNvSpPr>
          <p:nvPr/>
        </p:nvSpPr>
        <p:spPr bwMode="auto">
          <a:xfrm>
            <a:off x="6878638" y="4356100"/>
            <a:ext cx="11287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362" name="Group 66"/>
          <p:cNvGrpSpPr>
            <a:grpSpLocks/>
          </p:cNvGrpSpPr>
          <p:nvPr/>
        </p:nvGrpSpPr>
        <p:grpSpPr bwMode="auto">
          <a:xfrm>
            <a:off x="1849438" y="1355725"/>
            <a:ext cx="293687" cy="293688"/>
            <a:chOff x="0" y="0"/>
            <a:chExt cx="185" cy="185"/>
          </a:xfrm>
        </p:grpSpPr>
        <p:sp>
          <p:nvSpPr>
            <p:cNvPr id="12372" name="Oval 67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73" name="Freeform 68"/>
            <p:cNvSpPr>
              <a:spLocks/>
            </p:cNvSpPr>
            <p:nvPr/>
          </p:nvSpPr>
          <p:spPr bwMode="auto">
            <a:xfrm>
              <a:off x="33" y="24"/>
              <a:ext cx="122" cy="110"/>
            </a:xfrm>
            <a:custGeom>
              <a:avLst/>
              <a:gdLst>
                <a:gd name="T0" fmla="*/ 111 w 115"/>
                <a:gd name="T1" fmla="*/ 87 h 103"/>
                <a:gd name="T2" fmla="*/ 103 w 115"/>
                <a:gd name="T3" fmla="*/ 80 h 103"/>
                <a:gd name="T4" fmla="*/ 84 w 115"/>
                <a:gd name="T5" fmla="*/ 72 h 103"/>
                <a:gd name="T6" fmla="*/ 83 w 115"/>
                <a:gd name="T7" fmla="*/ 72 h 103"/>
                <a:gd name="T8" fmla="*/ 83 w 115"/>
                <a:gd name="T9" fmla="*/ 72 h 103"/>
                <a:gd name="T10" fmla="*/ 76 w 115"/>
                <a:gd name="T11" fmla="*/ 67 h 103"/>
                <a:gd name="T12" fmla="*/ 76 w 115"/>
                <a:gd name="T13" fmla="*/ 66 h 103"/>
                <a:gd name="T14" fmla="*/ 76 w 115"/>
                <a:gd name="T15" fmla="*/ 66 h 103"/>
                <a:gd name="T16" fmla="*/ 76 w 115"/>
                <a:gd name="T17" fmla="*/ 66 h 103"/>
                <a:gd name="T18" fmla="*/ 75 w 115"/>
                <a:gd name="T19" fmla="*/ 66 h 103"/>
                <a:gd name="T20" fmla="*/ 75 w 115"/>
                <a:gd name="T21" fmla="*/ 66 h 103"/>
                <a:gd name="T22" fmla="*/ 75 w 115"/>
                <a:gd name="T23" fmla="*/ 66 h 103"/>
                <a:gd name="T24" fmla="*/ 75 w 115"/>
                <a:gd name="T25" fmla="*/ 66 h 103"/>
                <a:gd name="T26" fmla="*/ 74 w 115"/>
                <a:gd name="T27" fmla="*/ 65 h 103"/>
                <a:gd name="T28" fmla="*/ 74 w 115"/>
                <a:gd name="T29" fmla="*/ 65 h 103"/>
                <a:gd name="T30" fmla="*/ 74 w 115"/>
                <a:gd name="T31" fmla="*/ 65 h 103"/>
                <a:gd name="T32" fmla="*/ 74 w 115"/>
                <a:gd name="T33" fmla="*/ 65 h 103"/>
                <a:gd name="T34" fmla="*/ 74 w 115"/>
                <a:gd name="T35" fmla="*/ 65 h 103"/>
                <a:gd name="T36" fmla="*/ 74 w 115"/>
                <a:gd name="T37" fmla="*/ 65 h 103"/>
                <a:gd name="T38" fmla="*/ 74 w 115"/>
                <a:gd name="T39" fmla="*/ 65 h 103"/>
                <a:gd name="T40" fmla="*/ 73 w 115"/>
                <a:gd name="T41" fmla="*/ 65 h 103"/>
                <a:gd name="T42" fmla="*/ 72 w 115"/>
                <a:gd name="T43" fmla="*/ 60 h 103"/>
                <a:gd name="T44" fmla="*/ 71 w 115"/>
                <a:gd name="T45" fmla="*/ 59 h 103"/>
                <a:gd name="T46" fmla="*/ 71 w 115"/>
                <a:gd name="T47" fmla="*/ 55 h 103"/>
                <a:gd name="T48" fmla="*/ 72 w 115"/>
                <a:gd name="T49" fmla="*/ 55 h 103"/>
                <a:gd name="T50" fmla="*/ 74 w 115"/>
                <a:gd name="T51" fmla="*/ 48 h 103"/>
                <a:gd name="T52" fmla="*/ 77 w 115"/>
                <a:gd name="T53" fmla="*/ 43 h 103"/>
                <a:gd name="T54" fmla="*/ 78 w 115"/>
                <a:gd name="T55" fmla="*/ 32 h 103"/>
                <a:gd name="T56" fmla="*/ 77 w 115"/>
                <a:gd name="T57" fmla="*/ 33 h 103"/>
                <a:gd name="T58" fmla="*/ 78 w 115"/>
                <a:gd name="T59" fmla="*/ 25 h 103"/>
                <a:gd name="T60" fmla="*/ 76 w 115"/>
                <a:gd name="T61" fmla="*/ 10 h 103"/>
                <a:gd name="T62" fmla="*/ 70 w 115"/>
                <a:gd name="T63" fmla="*/ 4 h 103"/>
                <a:gd name="T64" fmla="*/ 65 w 115"/>
                <a:gd name="T65" fmla="*/ 2 h 103"/>
                <a:gd name="T66" fmla="*/ 46 w 115"/>
                <a:gd name="T67" fmla="*/ 2 h 103"/>
                <a:gd name="T68" fmla="*/ 37 w 115"/>
                <a:gd name="T69" fmla="*/ 9 h 103"/>
                <a:gd name="T70" fmla="*/ 34 w 115"/>
                <a:gd name="T71" fmla="*/ 25 h 103"/>
                <a:gd name="T72" fmla="*/ 36 w 115"/>
                <a:gd name="T73" fmla="*/ 31 h 103"/>
                <a:gd name="T74" fmla="*/ 36 w 115"/>
                <a:gd name="T75" fmla="*/ 33 h 103"/>
                <a:gd name="T76" fmla="*/ 35 w 115"/>
                <a:gd name="T77" fmla="*/ 33 h 103"/>
                <a:gd name="T78" fmla="*/ 37 w 115"/>
                <a:gd name="T79" fmla="*/ 43 h 103"/>
                <a:gd name="T80" fmla="*/ 40 w 115"/>
                <a:gd name="T81" fmla="*/ 48 h 103"/>
                <a:gd name="T82" fmla="*/ 42 w 115"/>
                <a:gd name="T83" fmla="*/ 55 h 103"/>
                <a:gd name="T84" fmla="*/ 43 w 115"/>
                <a:gd name="T85" fmla="*/ 56 h 103"/>
                <a:gd name="T86" fmla="*/ 43 w 115"/>
                <a:gd name="T87" fmla="*/ 59 h 103"/>
                <a:gd name="T88" fmla="*/ 43 w 115"/>
                <a:gd name="T89" fmla="*/ 60 h 103"/>
                <a:gd name="T90" fmla="*/ 43 w 115"/>
                <a:gd name="T91" fmla="*/ 60 h 103"/>
                <a:gd name="T92" fmla="*/ 41 w 115"/>
                <a:gd name="T93" fmla="*/ 65 h 103"/>
                <a:gd name="T94" fmla="*/ 41 w 115"/>
                <a:gd name="T95" fmla="*/ 65 h 103"/>
                <a:gd name="T96" fmla="*/ 39 w 115"/>
                <a:gd name="T97" fmla="*/ 66 h 103"/>
                <a:gd name="T98" fmla="*/ 31 w 115"/>
                <a:gd name="T99" fmla="*/ 71 h 103"/>
                <a:gd name="T100" fmla="*/ 31 w 115"/>
                <a:gd name="T101" fmla="*/ 72 h 103"/>
                <a:gd name="T102" fmla="*/ 31 w 115"/>
                <a:gd name="T103" fmla="*/ 72 h 103"/>
                <a:gd name="T104" fmla="*/ 31 w 115"/>
                <a:gd name="T105" fmla="*/ 72 h 103"/>
                <a:gd name="T106" fmla="*/ 30 w 115"/>
                <a:gd name="T107" fmla="*/ 72 h 103"/>
                <a:gd name="T108" fmla="*/ 11 w 115"/>
                <a:gd name="T109" fmla="*/ 80 h 103"/>
                <a:gd name="T110" fmla="*/ 3 w 115"/>
                <a:gd name="T111" fmla="*/ 87 h 103"/>
                <a:gd name="T112" fmla="*/ 0 w 115"/>
                <a:gd name="T113" fmla="*/ 103 h 103"/>
                <a:gd name="T114" fmla="*/ 115 w 115"/>
                <a:gd name="T115" fmla="*/ 103 h 103"/>
                <a:gd name="T116" fmla="*/ 111 w 115"/>
                <a:gd name="T117" fmla="*/ 87 h 1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5"/>
                <a:gd name="T178" fmla="*/ 0 h 103"/>
                <a:gd name="T179" fmla="*/ 115 w 115"/>
                <a:gd name="T180" fmla="*/ 103 h 1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5" h="103">
                  <a:moveTo>
                    <a:pt x="111" y="87"/>
                  </a:moveTo>
                  <a:cubicBezTo>
                    <a:pt x="111" y="82"/>
                    <a:pt x="108" y="81"/>
                    <a:pt x="103" y="80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2"/>
                    <a:pt x="84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0" y="70"/>
                    <a:pt x="77" y="68"/>
                    <a:pt x="76" y="67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3"/>
                    <a:pt x="72" y="60"/>
                    <a:pt x="72" y="60"/>
                  </a:cubicBezTo>
                  <a:cubicBezTo>
                    <a:pt x="72" y="59"/>
                    <a:pt x="71" y="61"/>
                    <a:pt x="71" y="59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3"/>
                    <a:pt x="73" y="49"/>
                    <a:pt x="74" y="48"/>
                  </a:cubicBezTo>
                  <a:cubicBezTo>
                    <a:pt x="75" y="48"/>
                    <a:pt x="76" y="47"/>
                    <a:pt x="77" y="43"/>
                  </a:cubicBezTo>
                  <a:cubicBezTo>
                    <a:pt x="79" y="39"/>
                    <a:pt x="80" y="33"/>
                    <a:pt x="78" y="32"/>
                  </a:cubicBezTo>
                  <a:cubicBezTo>
                    <a:pt x="78" y="32"/>
                    <a:pt x="78" y="33"/>
                    <a:pt x="77" y="33"/>
                  </a:cubicBezTo>
                  <a:cubicBezTo>
                    <a:pt x="77" y="32"/>
                    <a:pt x="78" y="28"/>
                    <a:pt x="78" y="25"/>
                  </a:cubicBezTo>
                  <a:cubicBezTo>
                    <a:pt x="78" y="22"/>
                    <a:pt x="78" y="13"/>
                    <a:pt x="76" y="10"/>
                  </a:cubicBezTo>
                  <a:cubicBezTo>
                    <a:pt x="75" y="8"/>
                    <a:pt x="72" y="6"/>
                    <a:pt x="70" y="4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2" y="0"/>
                    <a:pt x="50" y="1"/>
                    <a:pt x="46" y="2"/>
                  </a:cubicBezTo>
                  <a:cubicBezTo>
                    <a:pt x="42" y="3"/>
                    <a:pt x="39" y="6"/>
                    <a:pt x="37" y="9"/>
                  </a:cubicBezTo>
                  <a:cubicBezTo>
                    <a:pt x="35" y="12"/>
                    <a:pt x="34" y="22"/>
                    <a:pt x="34" y="25"/>
                  </a:cubicBezTo>
                  <a:cubicBezTo>
                    <a:pt x="34" y="27"/>
                    <a:pt x="35" y="30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6" y="33"/>
                    <a:pt x="36" y="32"/>
                    <a:pt x="35" y="33"/>
                  </a:cubicBezTo>
                  <a:cubicBezTo>
                    <a:pt x="34" y="33"/>
                    <a:pt x="35" y="39"/>
                    <a:pt x="37" y="43"/>
                  </a:cubicBezTo>
                  <a:cubicBezTo>
                    <a:pt x="38" y="47"/>
                    <a:pt x="39" y="48"/>
                    <a:pt x="40" y="48"/>
                  </a:cubicBezTo>
                  <a:cubicBezTo>
                    <a:pt x="40" y="49"/>
                    <a:pt x="40" y="53"/>
                    <a:pt x="42" y="55"/>
                  </a:cubicBezTo>
                  <a:cubicBezTo>
                    <a:pt x="42" y="55"/>
                    <a:pt x="42" y="55"/>
                    <a:pt x="43" y="56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59"/>
                    <a:pt x="43" y="60"/>
                  </a:cubicBezTo>
                  <a:cubicBezTo>
                    <a:pt x="42" y="62"/>
                    <a:pt x="41" y="63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39" y="65"/>
                    <a:pt x="39" y="66"/>
                  </a:cubicBezTo>
                  <a:cubicBezTo>
                    <a:pt x="38" y="67"/>
                    <a:pt x="35" y="70"/>
                    <a:pt x="31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0" y="72"/>
                    <a:pt x="30" y="72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7" y="82"/>
                    <a:pt x="3" y="82"/>
                    <a:pt x="3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1" y="87"/>
                    <a:pt x="111" y="87"/>
                    <a:pt x="111" y="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3" name="Group 69"/>
          <p:cNvGrpSpPr>
            <a:grpSpLocks/>
          </p:cNvGrpSpPr>
          <p:nvPr/>
        </p:nvGrpSpPr>
        <p:grpSpPr bwMode="auto">
          <a:xfrm>
            <a:off x="7961313" y="1355725"/>
            <a:ext cx="293687" cy="293688"/>
            <a:chOff x="0" y="0"/>
            <a:chExt cx="185" cy="185"/>
          </a:xfrm>
        </p:grpSpPr>
        <p:sp>
          <p:nvSpPr>
            <p:cNvPr id="12370" name="Oval 70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71" name="Freeform 71"/>
            <p:cNvSpPr>
              <a:spLocks noEditPoints="1"/>
            </p:cNvSpPr>
            <p:nvPr/>
          </p:nvSpPr>
          <p:spPr bwMode="auto">
            <a:xfrm>
              <a:off x="43" y="26"/>
              <a:ext cx="100" cy="134"/>
            </a:xfrm>
            <a:custGeom>
              <a:avLst/>
              <a:gdLst>
                <a:gd name="T0" fmla="*/ 96 w 96"/>
                <a:gd name="T1" fmla="*/ 40 h 128"/>
                <a:gd name="T2" fmla="*/ 96 w 96"/>
                <a:gd name="T3" fmla="*/ 56 h 128"/>
                <a:gd name="T4" fmla="*/ 56 w 96"/>
                <a:gd name="T5" fmla="*/ 103 h 128"/>
                <a:gd name="T6" fmla="*/ 56 w 96"/>
                <a:gd name="T7" fmla="*/ 120 h 128"/>
                <a:gd name="T8" fmla="*/ 68 w 96"/>
                <a:gd name="T9" fmla="*/ 120 h 128"/>
                <a:gd name="T10" fmla="*/ 72 w 96"/>
                <a:gd name="T11" fmla="*/ 124 h 128"/>
                <a:gd name="T12" fmla="*/ 68 w 96"/>
                <a:gd name="T13" fmla="*/ 128 h 128"/>
                <a:gd name="T14" fmla="*/ 28 w 96"/>
                <a:gd name="T15" fmla="*/ 128 h 128"/>
                <a:gd name="T16" fmla="*/ 24 w 96"/>
                <a:gd name="T17" fmla="*/ 124 h 128"/>
                <a:gd name="T18" fmla="*/ 28 w 96"/>
                <a:gd name="T19" fmla="*/ 120 h 128"/>
                <a:gd name="T20" fmla="*/ 40 w 96"/>
                <a:gd name="T21" fmla="*/ 120 h 128"/>
                <a:gd name="T22" fmla="*/ 40 w 96"/>
                <a:gd name="T23" fmla="*/ 103 h 128"/>
                <a:gd name="T24" fmla="*/ 0 w 96"/>
                <a:gd name="T25" fmla="*/ 56 h 128"/>
                <a:gd name="T26" fmla="*/ 0 w 96"/>
                <a:gd name="T27" fmla="*/ 40 h 128"/>
                <a:gd name="T28" fmla="*/ 8 w 96"/>
                <a:gd name="T29" fmla="*/ 40 h 128"/>
                <a:gd name="T30" fmla="*/ 8 w 96"/>
                <a:gd name="T31" fmla="*/ 56 h 128"/>
                <a:gd name="T32" fmla="*/ 28 w 96"/>
                <a:gd name="T33" fmla="*/ 91 h 128"/>
                <a:gd name="T34" fmla="*/ 68 w 96"/>
                <a:gd name="T35" fmla="*/ 91 h 128"/>
                <a:gd name="T36" fmla="*/ 88 w 96"/>
                <a:gd name="T37" fmla="*/ 56 h 128"/>
                <a:gd name="T38" fmla="*/ 88 w 96"/>
                <a:gd name="T39" fmla="*/ 40 h 128"/>
                <a:gd name="T40" fmla="*/ 96 w 96"/>
                <a:gd name="T41" fmla="*/ 40 h 128"/>
                <a:gd name="T42" fmla="*/ 48 w 96"/>
                <a:gd name="T43" fmla="*/ 80 h 128"/>
                <a:gd name="T44" fmla="*/ 72 w 96"/>
                <a:gd name="T45" fmla="*/ 56 h 128"/>
                <a:gd name="T46" fmla="*/ 72 w 96"/>
                <a:gd name="T47" fmla="*/ 24 h 128"/>
                <a:gd name="T48" fmla="*/ 48 w 96"/>
                <a:gd name="T49" fmla="*/ 0 h 128"/>
                <a:gd name="T50" fmla="*/ 24 w 96"/>
                <a:gd name="T51" fmla="*/ 24 h 128"/>
                <a:gd name="T52" fmla="*/ 24 w 96"/>
                <a:gd name="T53" fmla="*/ 56 h 128"/>
                <a:gd name="T54" fmla="*/ 48 w 96"/>
                <a:gd name="T55" fmla="*/ 8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128"/>
                <a:gd name="T86" fmla="*/ 96 w 96"/>
                <a:gd name="T87" fmla="*/ 128 h 1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128">
                  <a:moveTo>
                    <a:pt x="96" y="40"/>
                  </a:moveTo>
                  <a:cubicBezTo>
                    <a:pt x="96" y="56"/>
                    <a:pt x="96" y="56"/>
                    <a:pt x="96" y="56"/>
                  </a:cubicBezTo>
                  <a:cubicBezTo>
                    <a:pt x="96" y="80"/>
                    <a:pt x="79" y="100"/>
                    <a:pt x="56" y="103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0" y="120"/>
                    <a:pt x="72" y="122"/>
                    <a:pt x="72" y="124"/>
                  </a:cubicBezTo>
                  <a:cubicBezTo>
                    <a:pt x="72" y="126"/>
                    <a:pt x="70" y="128"/>
                    <a:pt x="6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26"/>
                    <a:pt x="24" y="124"/>
                  </a:cubicBezTo>
                  <a:cubicBezTo>
                    <a:pt x="24" y="122"/>
                    <a:pt x="26" y="120"/>
                    <a:pt x="2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17" y="100"/>
                    <a:pt x="0" y="80"/>
                    <a:pt x="0" y="5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0"/>
                    <a:pt x="15" y="84"/>
                    <a:pt x="28" y="91"/>
                  </a:cubicBezTo>
                  <a:cubicBezTo>
                    <a:pt x="40" y="98"/>
                    <a:pt x="56" y="98"/>
                    <a:pt x="68" y="91"/>
                  </a:cubicBezTo>
                  <a:cubicBezTo>
                    <a:pt x="81" y="84"/>
                    <a:pt x="88" y="70"/>
                    <a:pt x="88" y="56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96" y="40"/>
                  </a:lnTo>
                  <a:close/>
                  <a:moveTo>
                    <a:pt x="48" y="80"/>
                  </a:moveTo>
                  <a:cubicBezTo>
                    <a:pt x="61" y="80"/>
                    <a:pt x="72" y="69"/>
                    <a:pt x="72" y="5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4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69"/>
                    <a:pt x="35" y="80"/>
                    <a:pt x="48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4" name="Group 72"/>
          <p:cNvGrpSpPr>
            <a:grpSpLocks/>
          </p:cNvGrpSpPr>
          <p:nvPr/>
        </p:nvGrpSpPr>
        <p:grpSpPr bwMode="auto">
          <a:xfrm>
            <a:off x="3889375" y="1355725"/>
            <a:ext cx="293688" cy="293688"/>
            <a:chOff x="0" y="0"/>
            <a:chExt cx="185" cy="185"/>
          </a:xfrm>
        </p:grpSpPr>
        <p:sp>
          <p:nvSpPr>
            <p:cNvPr id="12368" name="Oval 73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69" name="Freeform 74"/>
            <p:cNvSpPr>
              <a:spLocks noEditPoints="1"/>
            </p:cNvSpPr>
            <p:nvPr/>
          </p:nvSpPr>
          <p:spPr bwMode="auto">
            <a:xfrm>
              <a:off x="49" y="45"/>
              <a:ext cx="93" cy="93"/>
            </a:xfrm>
            <a:custGeom>
              <a:avLst/>
              <a:gdLst>
                <a:gd name="T0" fmla="*/ 128 w 128"/>
                <a:gd name="T1" fmla="*/ 120 h 128"/>
                <a:gd name="T2" fmla="*/ 0 w 128"/>
                <a:gd name="T3" fmla="*/ 128 h 128"/>
                <a:gd name="T4" fmla="*/ 8 w 128"/>
                <a:gd name="T5" fmla="*/ 0 h 128"/>
                <a:gd name="T6" fmla="*/ 16 w 128"/>
                <a:gd name="T7" fmla="*/ 24 h 128"/>
                <a:gd name="T8" fmla="*/ 8 w 128"/>
                <a:gd name="T9" fmla="*/ 32 h 128"/>
                <a:gd name="T10" fmla="*/ 16 w 128"/>
                <a:gd name="T11" fmla="*/ 48 h 128"/>
                <a:gd name="T12" fmla="*/ 8 w 128"/>
                <a:gd name="T13" fmla="*/ 56 h 128"/>
                <a:gd name="T14" fmla="*/ 16 w 128"/>
                <a:gd name="T15" fmla="*/ 72 h 128"/>
                <a:gd name="T16" fmla="*/ 8 w 128"/>
                <a:gd name="T17" fmla="*/ 80 h 128"/>
                <a:gd name="T18" fmla="*/ 16 w 128"/>
                <a:gd name="T19" fmla="*/ 96 h 128"/>
                <a:gd name="T20" fmla="*/ 8 w 128"/>
                <a:gd name="T21" fmla="*/ 104 h 128"/>
                <a:gd name="T22" fmla="*/ 24 w 128"/>
                <a:gd name="T23" fmla="*/ 84 h 128"/>
                <a:gd name="T24" fmla="*/ 40 w 128"/>
                <a:gd name="T25" fmla="*/ 73 h 128"/>
                <a:gd name="T26" fmla="*/ 48 w 128"/>
                <a:gd name="T27" fmla="*/ 52 h 128"/>
                <a:gd name="T28" fmla="*/ 72 w 128"/>
                <a:gd name="T29" fmla="*/ 52 h 128"/>
                <a:gd name="T30" fmla="*/ 85 w 128"/>
                <a:gd name="T31" fmla="*/ 66 h 128"/>
                <a:gd name="T32" fmla="*/ 93 w 128"/>
                <a:gd name="T33" fmla="*/ 64 h 128"/>
                <a:gd name="T34" fmla="*/ 104 w 128"/>
                <a:gd name="T35" fmla="*/ 28 h 128"/>
                <a:gd name="T36" fmla="*/ 128 w 128"/>
                <a:gd name="T37" fmla="*/ 28 h 128"/>
                <a:gd name="T38" fmla="*/ 115 w 128"/>
                <a:gd name="T39" fmla="*/ 40 h 128"/>
                <a:gd name="T40" fmla="*/ 104 w 128"/>
                <a:gd name="T41" fmla="*/ 76 h 128"/>
                <a:gd name="T42" fmla="*/ 80 w 128"/>
                <a:gd name="T43" fmla="*/ 76 h 128"/>
                <a:gd name="T44" fmla="*/ 67 w 128"/>
                <a:gd name="T45" fmla="*/ 62 h 128"/>
                <a:gd name="T46" fmla="*/ 56 w 128"/>
                <a:gd name="T47" fmla="*/ 63 h 128"/>
                <a:gd name="T48" fmla="*/ 48 w 128"/>
                <a:gd name="T49" fmla="*/ 84 h 128"/>
                <a:gd name="T50" fmla="*/ 24 w 128"/>
                <a:gd name="T51" fmla="*/ 84 h 128"/>
                <a:gd name="T52" fmla="*/ 116 w 128"/>
                <a:gd name="T53" fmla="*/ 32 h 128"/>
                <a:gd name="T54" fmla="*/ 116 w 128"/>
                <a:gd name="T55" fmla="*/ 24 h 128"/>
                <a:gd name="T56" fmla="*/ 88 w 128"/>
                <a:gd name="T57" fmla="*/ 76 h 128"/>
                <a:gd name="T58" fmla="*/ 96 w 128"/>
                <a:gd name="T59" fmla="*/ 76 h 128"/>
                <a:gd name="T60" fmla="*/ 88 w 128"/>
                <a:gd name="T61" fmla="*/ 76 h 128"/>
                <a:gd name="T62" fmla="*/ 60 w 128"/>
                <a:gd name="T63" fmla="*/ 56 h 128"/>
                <a:gd name="T64" fmla="*/ 60 w 128"/>
                <a:gd name="T65" fmla="*/ 48 h 128"/>
                <a:gd name="T66" fmla="*/ 32 w 128"/>
                <a:gd name="T67" fmla="*/ 84 h 128"/>
                <a:gd name="T68" fmla="*/ 40 w 128"/>
                <a:gd name="T69" fmla="*/ 84 h 128"/>
                <a:gd name="T70" fmla="*/ 32 w 128"/>
                <a:gd name="T71" fmla="*/ 84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28"/>
                <a:gd name="T110" fmla="*/ 128 w 128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28">
                  <a:moveTo>
                    <a:pt x="8" y="120"/>
                  </a:moveTo>
                  <a:cubicBezTo>
                    <a:pt x="128" y="120"/>
                    <a:pt x="128" y="120"/>
                    <a:pt x="128" y="120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8" y="104"/>
                    <a:pt x="8" y="104"/>
                    <a:pt x="8" y="104"/>
                  </a:cubicBezTo>
                  <a:lnTo>
                    <a:pt x="8" y="120"/>
                  </a:lnTo>
                  <a:close/>
                  <a:moveTo>
                    <a:pt x="24" y="84"/>
                  </a:moveTo>
                  <a:cubicBezTo>
                    <a:pt x="24" y="77"/>
                    <a:pt x="29" y="72"/>
                    <a:pt x="36" y="72"/>
                  </a:cubicBezTo>
                  <a:cubicBezTo>
                    <a:pt x="37" y="72"/>
                    <a:pt x="38" y="72"/>
                    <a:pt x="40" y="7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9" y="57"/>
                    <a:pt x="48" y="54"/>
                    <a:pt x="48" y="52"/>
                  </a:cubicBezTo>
                  <a:cubicBezTo>
                    <a:pt x="48" y="45"/>
                    <a:pt x="53" y="40"/>
                    <a:pt x="60" y="40"/>
                  </a:cubicBezTo>
                  <a:cubicBezTo>
                    <a:pt x="67" y="40"/>
                    <a:pt x="72" y="45"/>
                    <a:pt x="72" y="52"/>
                  </a:cubicBezTo>
                  <a:cubicBezTo>
                    <a:pt x="72" y="53"/>
                    <a:pt x="72" y="54"/>
                    <a:pt x="71" y="5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7" y="65"/>
                    <a:pt x="90" y="64"/>
                    <a:pt x="92" y="64"/>
                  </a:cubicBezTo>
                  <a:cubicBezTo>
                    <a:pt x="92" y="64"/>
                    <a:pt x="93" y="64"/>
                    <a:pt x="93" y="6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5" y="34"/>
                    <a:pt x="104" y="31"/>
                    <a:pt x="104" y="28"/>
                  </a:cubicBezTo>
                  <a:cubicBezTo>
                    <a:pt x="104" y="21"/>
                    <a:pt x="109" y="16"/>
                    <a:pt x="116" y="16"/>
                  </a:cubicBezTo>
                  <a:cubicBezTo>
                    <a:pt x="123" y="16"/>
                    <a:pt x="128" y="21"/>
                    <a:pt x="128" y="28"/>
                  </a:cubicBezTo>
                  <a:cubicBezTo>
                    <a:pt x="128" y="35"/>
                    <a:pt x="123" y="40"/>
                    <a:pt x="116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3" y="70"/>
                    <a:pt x="104" y="73"/>
                    <a:pt x="104" y="76"/>
                  </a:cubicBezTo>
                  <a:cubicBezTo>
                    <a:pt x="104" y="83"/>
                    <a:pt x="99" y="88"/>
                    <a:pt x="92" y="88"/>
                  </a:cubicBezTo>
                  <a:cubicBezTo>
                    <a:pt x="85" y="88"/>
                    <a:pt x="80" y="83"/>
                    <a:pt x="80" y="76"/>
                  </a:cubicBezTo>
                  <a:cubicBezTo>
                    <a:pt x="80" y="75"/>
                    <a:pt x="80" y="74"/>
                    <a:pt x="81" y="7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5" y="63"/>
                    <a:pt x="62" y="64"/>
                    <a:pt x="60" y="64"/>
                  </a:cubicBezTo>
                  <a:cubicBezTo>
                    <a:pt x="59" y="64"/>
                    <a:pt x="58" y="64"/>
                    <a:pt x="56" y="63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9"/>
                    <a:pt x="48" y="82"/>
                    <a:pt x="48" y="84"/>
                  </a:cubicBezTo>
                  <a:cubicBezTo>
                    <a:pt x="48" y="91"/>
                    <a:pt x="43" y="96"/>
                    <a:pt x="36" y="96"/>
                  </a:cubicBezTo>
                  <a:cubicBezTo>
                    <a:pt x="29" y="96"/>
                    <a:pt x="24" y="91"/>
                    <a:pt x="24" y="84"/>
                  </a:cubicBezTo>
                  <a:close/>
                  <a:moveTo>
                    <a:pt x="112" y="28"/>
                  </a:moveTo>
                  <a:cubicBezTo>
                    <a:pt x="112" y="30"/>
                    <a:pt x="114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114" y="24"/>
                    <a:pt x="112" y="26"/>
                    <a:pt x="112" y="28"/>
                  </a:cubicBezTo>
                  <a:close/>
                  <a:moveTo>
                    <a:pt x="88" y="76"/>
                  </a:moveTo>
                  <a:cubicBezTo>
                    <a:pt x="88" y="78"/>
                    <a:pt x="90" y="80"/>
                    <a:pt x="92" y="80"/>
                  </a:cubicBezTo>
                  <a:cubicBezTo>
                    <a:pt x="94" y="80"/>
                    <a:pt x="96" y="78"/>
                    <a:pt x="96" y="76"/>
                  </a:cubicBezTo>
                  <a:cubicBezTo>
                    <a:pt x="96" y="74"/>
                    <a:pt x="94" y="72"/>
                    <a:pt x="92" y="72"/>
                  </a:cubicBezTo>
                  <a:cubicBezTo>
                    <a:pt x="90" y="72"/>
                    <a:pt x="88" y="74"/>
                    <a:pt x="88" y="76"/>
                  </a:cubicBezTo>
                  <a:close/>
                  <a:moveTo>
                    <a:pt x="56" y="52"/>
                  </a:moveTo>
                  <a:cubicBezTo>
                    <a:pt x="56" y="54"/>
                    <a:pt x="58" y="56"/>
                    <a:pt x="60" y="56"/>
                  </a:cubicBezTo>
                  <a:cubicBezTo>
                    <a:pt x="62" y="56"/>
                    <a:pt x="64" y="54"/>
                    <a:pt x="64" y="52"/>
                  </a:cubicBezTo>
                  <a:cubicBezTo>
                    <a:pt x="64" y="50"/>
                    <a:pt x="62" y="48"/>
                    <a:pt x="60" y="48"/>
                  </a:cubicBezTo>
                  <a:cubicBezTo>
                    <a:pt x="58" y="48"/>
                    <a:pt x="56" y="50"/>
                    <a:pt x="56" y="52"/>
                  </a:cubicBezTo>
                  <a:close/>
                  <a:moveTo>
                    <a:pt x="32" y="84"/>
                  </a:moveTo>
                  <a:cubicBezTo>
                    <a:pt x="32" y="86"/>
                    <a:pt x="34" y="88"/>
                    <a:pt x="36" y="88"/>
                  </a:cubicBezTo>
                  <a:cubicBezTo>
                    <a:pt x="38" y="88"/>
                    <a:pt x="40" y="86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34" y="80"/>
                    <a:pt x="32" y="82"/>
                    <a:pt x="32" y="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5" name="Group 75"/>
          <p:cNvGrpSpPr>
            <a:grpSpLocks/>
          </p:cNvGrpSpPr>
          <p:nvPr/>
        </p:nvGrpSpPr>
        <p:grpSpPr bwMode="auto">
          <a:xfrm>
            <a:off x="5935663" y="1355725"/>
            <a:ext cx="293687" cy="293688"/>
            <a:chOff x="0" y="0"/>
            <a:chExt cx="185" cy="185"/>
          </a:xfrm>
        </p:grpSpPr>
        <p:sp>
          <p:nvSpPr>
            <p:cNvPr id="12366" name="Oval 76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67" name="Freeform 77"/>
            <p:cNvSpPr>
              <a:spLocks noEditPoints="1"/>
            </p:cNvSpPr>
            <p:nvPr/>
          </p:nvSpPr>
          <p:spPr bwMode="auto">
            <a:xfrm>
              <a:off x="45" y="34"/>
              <a:ext cx="112" cy="110"/>
            </a:xfrm>
            <a:custGeom>
              <a:avLst/>
              <a:gdLst>
                <a:gd name="T0" fmla="*/ 0 w 131"/>
                <a:gd name="T1" fmla="*/ 99 h 131"/>
                <a:gd name="T2" fmla="*/ 32 w 131"/>
                <a:gd name="T3" fmla="*/ 131 h 131"/>
                <a:gd name="T4" fmla="*/ 0 w 131"/>
                <a:gd name="T5" fmla="*/ 131 h 131"/>
                <a:gd name="T6" fmla="*/ 0 w 131"/>
                <a:gd name="T7" fmla="*/ 99 h 131"/>
                <a:gd name="T8" fmla="*/ 80 w 131"/>
                <a:gd name="T9" fmla="*/ 6 h 131"/>
                <a:gd name="T10" fmla="*/ 91 w 131"/>
                <a:gd name="T11" fmla="*/ 40 h 131"/>
                <a:gd name="T12" fmla="*/ 125 w 131"/>
                <a:gd name="T13" fmla="*/ 51 h 131"/>
                <a:gd name="T14" fmla="*/ 114 w 131"/>
                <a:gd name="T15" fmla="*/ 17 h 131"/>
                <a:gd name="T16" fmla="*/ 80 w 131"/>
                <a:gd name="T17" fmla="*/ 6 h 131"/>
                <a:gd name="T18" fmla="*/ 98 w 131"/>
                <a:gd name="T19" fmla="*/ 55 h 131"/>
                <a:gd name="T20" fmla="*/ 40 w 131"/>
                <a:gd name="T21" fmla="*/ 113 h 131"/>
                <a:gd name="T22" fmla="*/ 52 w 131"/>
                <a:gd name="T23" fmla="*/ 125 h 131"/>
                <a:gd name="T24" fmla="*/ 115 w 131"/>
                <a:gd name="T25" fmla="*/ 61 h 131"/>
                <a:gd name="T26" fmla="*/ 98 w 131"/>
                <a:gd name="T27" fmla="*/ 55 h 131"/>
                <a:gd name="T28" fmla="*/ 86 w 131"/>
                <a:gd name="T29" fmla="*/ 45 h 131"/>
                <a:gd name="T30" fmla="*/ 80 w 131"/>
                <a:gd name="T31" fmla="*/ 39 h 131"/>
                <a:gd name="T32" fmla="*/ 23 w 131"/>
                <a:gd name="T33" fmla="*/ 96 h 131"/>
                <a:gd name="T34" fmla="*/ 35 w 131"/>
                <a:gd name="T35" fmla="*/ 108 h 131"/>
                <a:gd name="T36" fmla="*/ 92 w 131"/>
                <a:gd name="T37" fmla="*/ 51 h 131"/>
                <a:gd name="T38" fmla="*/ 86 w 131"/>
                <a:gd name="T39" fmla="*/ 45 h 131"/>
                <a:gd name="T40" fmla="*/ 70 w 131"/>
                <a:gd name="T41" fmla="*/ 16 h 131"/>
                <a:gd name="T42" fmla="*/ 6 w 131"/>
                <a:gd name="T43" fmla="*/ 79 h 131"/>
                <a:gd name="T44" fmla="*/ 18 w 131"/>
                <a:gd name="T45" fmla="*/ 91 h 131"/>
                <a:gd name="T46" fmla="*/ 76 w 131"/>
                <a:gd name="T47" fmla="*/ 33 h 131"/>
                <a:gd name="T48" fmla="*/ 70 w 131"/>
                <a:gd name="T49" fmla="*/ 16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31"/>
                <a:gd name="T77" fmla="*/ 131 w 131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31">
                  <a:moveTo>
                    <a:pt x="0" y="99"/>
                  </a:moveTo>
                  <a:cubicBezTo>
                    <a:pt x="32" y="131"/>
                    <a:pt x="32" y="131"/>
                    <a:pt x="32" y="131"/>
                  </a:cubicBezTo>
                  <a:cubicBezTo>
                    <a:pt x="0" y="131"/>
                    <a:pt x="0" y="131"/>
                    <a:pt x="0" y="131"/>
                  </a:cubicBezTo>
                  <a:lnTo>
                    <a:pt x="0" y="99"/>
                  </a:lnTo>
                  <a:close/>
                  <a:moveTo>
                    <a:pt x="80" y="6"/>
                  </a:moveTo>
                  <a:cubicBezTo>
                    <a:pt x="74" y="12"/>
                    <a:pt x="79" y="27"/>
                    <a:pt x="91" y="40"/>
                  </a:cubicBezTo>
                  <a:cubicBezTo>
                    <a:pt x="104" y="52"/>
                    <a:pt x="119" y="57"/>
                    <a:pt x="125" y="51"/>
                  </a:cubicBezTo>
                  <a:cubicBezTo>
                    <a:pt x="131" y="45"/>
                    <a:pt x="126" y="30"/>
                    <a:pt x="114" y="17"/>
                  </a:cubicBezTo>
                  <a:cubicBezTo>
                    <a:pt x="101" y="5"/>
                    <a:pt x="86" y="0"/>
                    <a:pt x="80" y="6"/>
                  </a:cubicBezTo>
                  <a:close/>
                  <a:moveTo>
                    <a:pt x="98" y="55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0" y="61"/>
                    <a:pt x="104" y="59"/>
                    <a:pt x="98" y="55"/>
                  </a:cubicBezTo>
                  <a:close/>
                  <a:moveTo>
                    <a:pt x="86" y="45"/>
                  </a:moveTo>
                  <a:cubicBezTo>
                    <a:pt x="84" y="43"/>
                    <a:pt x="82" y="41"/>
                    <a:pt x="80" y="39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0" y="49"/>
                    <a:pt x="88" y="47"/>
                    <a:pt x="86" y="45"/>
                  </a:cubicBezTo>
                  <a:close/>
                  <a:moveTo>
                    <a:pt x="70" y="16"/>
                  </a:moveTo>
                  <a:cubicBezTo>
                    <a:pt x="6" y="79"/>
                    <a:pt x="6" y="79"/>
                    <a:pt x="6" y="79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2" y="27"/>
                    <a:pt x="70" y="21"/>
                    <a:pt x="7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13320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1" name="Freeform 6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50 w 78"/>
                <a:gd name="T1" fmla="*/ 40 h 78"/>
                <a:gd name="T2" fmla="*/ 58 w 78"/>
                <a:gd name="T3" fmla="*/ 41 h 78"/>
                <a:gd name="T4" fmla="*/ 78 w 78"/>
                <a:gd name="T5" fmla="*/ 21 h 78"/>
                <a:gd name="T6" fmla="*/ 78 w 78"/>
                <a:gd name="T7" fmla="*/ 18 h 78"/>
                <a:gd name="T8" fmla="*/ 64 w 78"/>
                <a:gd name="T9" fmla="*/ 33 h 78"/>
                <a:gd name="T10" fmla="*/ 50 w 78"/>
                <a:gd name="T11" fmla="*/ 31 h 78"/>
                <a:gd name="T12" fmla="*/ 46 w 78"/>
                <a:gd name="T13" fmla="*/ 18 h 78"/>
                <a:gd name="T14" fmla="*/ 61 w 78"/>
                <a:gd name="T15" fmla="*/ 2 h 78"/>
                <a:gd name="T16" fmla="*/ 58 w 78"/>
                <a:gd name="T17" fmla="*/ 1 h 78"/>
                <a:gd name="T18" fmla="*/ 38 w 78"/>
                <a:gd name="T19" fmla="*/ 21 h 78"/>
                <a:gd name="T20" fmla="*/ 40 w 78"/>
                <a:gd name="T21" fmla="*/ 29 h 78"/>
                <a:gd name="T22" fmla="*/ 21 w 78"/>
                <a:gd name="T23" fmla="*/ 53 h 78"/>
                <a:gd name="T24" fmla="*/ 17 w 78"/>
                <a:gd name="T25" fmla="*/ 52 h 78"/>
                <a:gd name="T26" fmla="*/ 5 w 78"/>
                <a:gd name="T27" fmla="*/ 64 h 78"/>
                <a:gd name="T28" fmla="*/ 17 w 78"/>
                <a:gd name="T29" fmla="*/ 77 h 78"/>
                <a:gd name="T30" fmla="*/ 29 w 78"/>
                <a:gd name="T31" fmla="*/ 64 h 78"/>
                <a:gd name="T32" fmla="*/ 29 w 78"/>
                <a:gd name="T33" fmla="*/ 60 h 78"/>
                <a:gd name="T34" fmla="*/ 50 w 78"/>
                <a:gd name="T35" fmla="*/ 40 h 78"/>
                <a:gd name="T36" fmla="*/ 17 w 78"/>
                <a:gd name="T37" fmla="*/ 71 h 78"/>
                <a:gd name="T38" fmla="*/ 11 w 78"/>
                <a:gd name="T39" fmla="*/ 64 h 78"/>
                <a:gd name="T40" fmla="*/ 17 w 78"/>
                <a:gd name="T41" fmla="*/ 58 h 78"/>
                <a:gd name="T42" fmla="*/ 24 w 78"/>
                <a:gd name="T43" fmla="*/ 64 h 78"/>
                <a:gd name="T44" fmla="*/ 17 w 78"/>
                <a:gd name="T45" fmla="*/ 71 h 78"/>
                <a:gd name="T46" fmla="*/ 18 w 78"/>
                <a:gd name="T47" fmla="*/ 24 h 78"/>
                <a:gd name="T48" fmla="*/ 30 w 78"/>
                <a:gd name="T49" fmla="*/ 36 h 78"/>
                <a:gd name="T50" fmla="*/ 36 w 78"/>
                <a:gd name="T51" fmla="*/ 31 h 78"/>
                <a:gd name="T52" fmla="*/ 24 w 78"/>
                <a:gd name="T53" fmla="*/ 19 h 78"/>
                <a:gd name="T54" fmla="*/ 27 w 78"/>
                <a:gd name="T55" fmla="*/ 16 h 78"/>
                <a:gd name="T56" fmla="*/ 11 w 78"/>
                <a:gd name="T57" fmla="*/ 0 h 78"/>
                <a:gd name="T58" fmla="*/ 0 w 78"/>
                <a:gd name="T59" fmla="*/ 12 h 78"/>
                <a:gd name="T60" fmla="*/ 16 w 78"/>
                <a:gd name="T61" fmla="*/ 27 h 78"/>
                <a:gd name="T62" fmla="*/ 18 w 78"/>
                <a:gd name="T63" fmla="*/ 24 h 78"/>
                <a:gd name="T64" fmla="*/ 55 w 78"/>
                <a:gd name="T65" fmla="*/ 42 h 78"/>
                <a:gd name="T66" fmla="*/ 38 w 78"/>
                <a:gd name="T67" fmla="*/ 57 h 78"/>
                <a:gd name="T68" fmla="*/ 56 w 78"/>
                <a:gd name="T69" fmla="*/ 75 h 78"/>
                <a:gd name="T70" fmla="*/ 67 w 78"/>
                <a:gd name="T71" fmla="*/ 75 h 78"/>
                <a:gd name="T72" fmla="*/ 72 w 78"/>
                <a:gd name="T73" fmla="*/ 70 h 78"/>
                <a:gd name="T74" fmla="*/ 72 w 78"/>
                <a:gd name="T75" fmla="*/ 59 h 78"/>
                <a:gd name="T76" fmla="*/ 55 w 78"/>
                <a:gd name="T77" fmla="*/ 42 h 78"/>
                <a:gd name="T78" fmla="*/ 62 w 78"/>
                <a:gd name="T79" fmla="*/ 71 h 78"/>
                <a:gd name="T80" fmla="*/ 60 w 78"/>
                <a:gd name="T81" fmla="*/ 71 h 78"/>
                <a:gd name="T82" fmla="*/ 45 w 78"/>
                <a:gd name="T83" fmla="*/ 57 h 78"/>
                <a:gd name="T84" fmla="*/ 45 w 78"/>
                <a:gd name="T85" fmla="*/ 54 h 78"/>
                <a:gd name="T86" fmla="*/ 48 w 78"/>
                <a:gd name="T87" fmla="*/ 54 h 78"/>
                <a:gd name="T88" fmla="*/ 62 w 78"/>
                <a:gd name="T89" fmla="*/ 69 h 78"/>
                <a:gd name="T90" fmla="*/ 62 w 78"/>
                <a:gd name="T91" fmla="*/ 71 h 78"/>
                <a:gd name="T92" fmla="*/ 69 w 78"/>
                <a:gd name="T93" fmla="*/ 65 h 78"/>
                <a:gd name="T94" fmla="*/ 66 w 78"/>
                <a:gd name="T95" fmla="*/ 65 h 78"/>
                <a:gd name="T96" fmla="*/ 52 w 78"/>
                <a:gd name="T97" fmla="*/ 51 h 78"/>
                <a:gd name="T98" fmla="*/ 52 w 78"/>
                <a:gd name="T99" fmla="*/ 48 h 78"/>
                <a:gd name="T100" fmla="*/ 54 w 78"/>
                <a:gd name="T101" fmla="*/ 48 h 78"/>
                <a:gd name="T102" fmla="*/ 69 w 78"/>
                <a:gd name="T103" fmla="*/ 62 h 78"/>
                <a:gd name="T104" fmla="*/ 69 w 78"/>
                <a:gd name="T105" fmla="*/ 6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78"/>
                <a:gd name="T161" fmla="*/ 78 w 78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8622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3735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8975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7413625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346200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654050" y="2074863"/>
            <a:ext cx="1765300" cy="885825"/>
          </a:xfrm>
          <a:custGeom>
            <a:avLst/>
            <a:gdLst>
              <a:gd name="T0" fmla="*/ 336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6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6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6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0" y="336"/>
                  <a:pt x="336" y="336"/>
                </a:cubicBezTo>
                <a:cubicBezTo>
                  <a:pt x="522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6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2170113" y="1187450"/>
            <a:ext cx="1765300" cy="887413"/>
          </a:xfrm>
          <a:custGeom>
            <a:avLst/>
            <a:gdLst>
              <a:gd name="T0" fmla="*/ 337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7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7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7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3" y="0"/>
                  <a:pt x="337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3686175" y="2074863"/>
            <a:ext cx="1766888" cy="885825"/>
          </a:xfrm>
          <a:custGeom>
            <a:avLst/>
            <a:gdLst>
              <a:gd name="T0" fmla="*/ 337 w 674"/>
              <a:gd name="T1" fmla="*/ 241 h 336"/>
              <a:gd name="T2" fmla="*/ 95 w 674"/>
              <a:gd name="T3" fmla="*/ 0 h 336"/>
              <a:gd name="T4" fmla="*/ 0 w 674"/>
              <a:gd name="T5" fmla="*/ 0 h 336"/>
              <a:gd name="T6" fmla="*/ 337 w 674"/>
              <a:gd name="T7" fmla="*/ 336 h 336"/>
              <a:gd name="T8" fmla="*/ 674 w 674"/>
              <a:gd name="T9" fmla="*/ 0 h 336"/>
              <a:gd name="T10" fmla="*/ 579 w 674"/>
              <a:gd name="T11" fmla="*/ 0 h 336"/>
              <a:gd name="T12" fmla="*/ 337 w 674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6"/>
              <a:gd name="T23" fmla="*/ 674 w 674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6">
                <a:moveTo>
                  <a:pt x="337" y="241"/>
                </a:moveTo>
                <a:cubicBezTo>
                  <a:pt x="204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4" y="186"/>
                  <a:pt x="674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79" y="133"/>
                  <a:pt x="471" y="241"/>
                  <a:pt x="337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5203825" y="1187450"/>
            <a:ext cx="1765300" cy="887413"/>
          </a:xfrm>
          <a:custGeom>
            <a:avLst/>
            <a:gdLst>
              <a:gd name="T0" fmla="*/ 336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6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6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6" y="0"/>
                </a:moveTo>
                <a:cubicBezTo>
                  <a:pt x="150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6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2" y="0"/>
                  <a:pt x="336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6719888" y="2074863"/>
            <a:ext cx="1766887" cy="885825"/>
          </a:xfrm>
          <a:custGeom>
            <a:avLst/>
            <a:gdLst>
              <a:gd name="T0" fmla="*/ 337 w 674"/>
              <a:gd name="T1" fmla="*/ 241 h 336"/>
              <a:gd name="T2" fmla="*/ 95 w 674"/>
              <a:gd name="T3" fmla="*/ 0 h 336"/>
              <a:gd name="T4" fmla="*/ 0 w 674"/>
              <a:gd name="T5" fmla="*/ 0 h 336"/>
              <a:gd name="T6" fmla="*/ 337 w 674"/>
              <a:gd name="T7" fmla="*/ 336 h 336"/>
              <a:gd name="T8" fmla="*/ 674 w 674"/>
              <a:gd name="T9" fmla="*/ 0 h 336"/>
              <a:gd name="T10" fmla="*/ 579 w 674"/>
              <a:gd name="T11" fmla="*/ 0 h 336"/>
              <a:gd name="T12" fmla="*/ 337 w 674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6"/>
              <a:gd name="T23" fmla="*/ 674 w 674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6">
                <a:moveTo>
                  <a:pt x="337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4" y="186"/>
                  <a:pt x="674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79" y="133"/>
                  <a:pt x="470" y="241"/>
                  <a:pt x="337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654050" y="1193800"/>
            <a:ext cx="1765300" cy="887413"/>
          </a:xfrm>
          <a:custGeom>
            <a:avLst/>
            <a:gdLst>
              <a:gd name="T0" fmla="*/ 336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6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6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6" y="0"/>
                </a:moveTo>
                <a:cubicBezTo>
                  <a:pt x="150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6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2" y="0"/>
                  <a:pt x="336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2170113" y="2074863"/>
            <a:ext cx="1765300" cy="885825"/>
          </a:xfrm>
          <a:custGeom>
            <a:avLst/>
            <a:gdLst>
              <a:gd name="T0" fmla="*/ 337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7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7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7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7" y="24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3686175" y="1193800"/>
            <a:ext cx="1766888" cy="887413"/>
          </a:xfrm>
          <a:custGeom>
            <a:avLst/>
            <a:gdLst>
              <a:gd name="T0" fmla="*/ 337 w 674"/>
              <a:gd name="T1" fmla="*/ 0 h 337"/>
              <a:gd name="T2" fmla="*/ 0 w 674"/>
              <a:gd name="T3" fmla="*/ 337 h 337"/>
              <a:gd name="T4" fmla="*/ 95 w 674"/>
              <a:gd name="T5" fmla="*/ 337 h 337"/>
              <a:gd name="T6" fmla="*/ 337 w 674"/>
              <a:gd name="T7" fmla="*/ 95 h 337"/>
              <a:gd name="T8" fmla="*/ 579 w 674"/>
              <a:gd name="T9" fmla="*/ 337 h 337"/>
              <a:gd name="T10" fmla="*/ 674 w 674"/>
              <a:gd name="T11" fmla="*/ 337 h 337"/>
              <a:gd name="T12" fmla="*/ 337 w 674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7"/>
              <a:gd name="T23" fmla="*/ 674 w 674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4" y="95"/>
                  <a:pt x="337" y="95"/>
                </a:cubicBezTo>
                <a:cubicBezTo>
                  <a:pt x="471" y="95"/>
                  <a:pt x="579" y="203"/>
                  <a:pt x="579" y="337"/>
                </a:cubicBezTo>
                <a:cubicBezTo>
                  <a:pt x="674" y="337"/>
                  <a:pt x="674" y="337"/>
                  <a:pt x="674" y="337"/>
                </a:cubicBezTo>
                <a:cubicBezTo>
                  <a:pt x="674" y="151"/>
                  <a:pt x="523" y="0"/>
                  <a:pt x="337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5203825" y="2074863"/>
            <a:ext cx="1765300" cy="885825"/>
          </a:xfrm>
          <a:custGeom>
            <a:avLst/>
            <a:gdLst>
              <a:gd name="T0" fmla="*/ 336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6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6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6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0" y="336"/>
                  <a:pt x="336" y="336"/>
                </a:cubicBezTo>
                <a:cubicBezTo>
                  <a:pt x="522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6" y="24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6719888" y="1193800"/>
            <a:ext cx="1766887" cy="887413"/>
          </a:xfrm>
          <a:custGeom>
            <a:avLst/>
            <a:gdLst>
              <a:gd name="T0" fmla="*/ 337 w 674"/>
              <a:gd name="T1" fmla="*/ 0 h 337"/>
              <a:gd name="T2" fmla="*/ 0 w 674"/>
              <a:gd name="T3" fmla="*/ 337 h 337"/>
              <a:gd name="T4" fmla="*/ 95 w 674"/>
              <a:gd name="T5" fmla="*/ 337 h 337"/>
              <a:gd name="T6" fmla="*/ 337 w 674"/>
              <a:gd name="T7" fmla="*/ 95 h 337"/>
              <a:gd name="T8" fmla="*/ 579 w 674"/>
              <a:gd name="T9" fmla="*/ 337 h 337"/>
              <a:gd name="T10" fmla="*/ 674 w 674"/>
              <a:gd name="T11" fmla="*/ 337 h 337"/>
              <a:gd name="T12" fmla="*/ 337 w 674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7"/>
              <a:gd name="T23" fmla="*/ 674 w 674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7" y="95"/>
                </a:cubicBezTo>
                <a:cubicBezTo>
                  <a:pt x="470" y="95"/>
                  <a:pt x="579" y="203"/>
                  <a:pt x="579" y="337"/>
                </a:cubicBezTo>
                <a:cubicBezTo>
                  <a:pt x="674" y="337"/>
                  <a:pt x="674" y="337"/>
                  <a:pt x="674" y="337"/>
                </a:cubicBezTo>
                <a:cubicBezTo>
                  <a:pt x="674" y="151"/>
                  <a:pt x="523" y="0"/>
                  <a:pt x="337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57" name="Group 21"/>
          <p:cNvGrpSpPr>
            <a:grpSpLocks/>
          </p:cNvGrpSpPr>
          <p:nvPr/>
        </p:nvGrpSpPr>
        <p:grpSpPr bwMode="auto">
          <a:xfrm>
            <a:off x="7539038" y="2016125"/>
            <a:ext cx="141287" cy="103188"/>
            <a:chOff x="0" y="0"/>
            <a:chExt cx="89" cy="65"/>
          </a:xfrm>
        </p:grpSpPr>
        <p:sp>
          <p:nvSpPr>
            <p:cNvPr id="14378" name="Oval 22"/>
            <p:cNvSpPr>
              <a:spLocks noChangeArrowheads="1"/>
            </p:cNvSpPr>
            <p:nvPr/>
          </p:nvSpPr>
          <p:spPr bwMode="auto">
            <a:xfrm>
              <a:off x="32" y="23"/>
              <a:ext cx="26" cy="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Freeform 23"/>
            <p:cNvSpPr>
              <a:spLocks noEditPoints="1"/>
            </p:cNvSpPr>
            <p:nvPr/>
          </p:nvSpPr>
          <p:spPr bwMode="auto">
            <a:xfrm>
              <a:off x="0" y="0"/>
              <a:ext cx="89" cy="65"/>
            </a:xfrm>
            <a:custGeom>
              <a:avLst/>
              <a:gdLst>
                <a:gd name="T0" fmla="*/ 51 w 54"/>
                <a:gd name="T1" fmla="*/ 6 h 39"/>
                <a:gd name="T2" fmla="*/ 38 w 54"/>
                <a:gd name="T3" fmla="*/ 6 h 39"/>
                <a:gd name="T4" fmla="*/ 37 w 54"/>
                <a:gd name="T5" fmla="*/ 3 h 39"/>
                <a:gd name="T6" fmla="*/ 34 w 54"/>
                <a:gd name="T7" fmla="*/ 0 h 39"/>
                <a:gd name="T8" fmla="*/ 20 w 54"/>
                <a:gd name="T9" fmla="*/ 0 h 39"/>
                <a:gd name="T10" fmla="*/ 16 w 54"/>
                <a:gd name="T11" fmla="*/ 3 h 39"/>
                <a:gd name="T12" fmla="*/ 16 w 54"/>
                <a:gd name="T13" fmla="*/ 6 h 39"/>
                <a:gd name="T14" fmla="*/ 2 w 54"/>
                <a:gd name="T15" fmla="*/ 6 h 39"/>
                <a:gd name="T16" fmla="*/ 0 w 54"/>
                <a:gd name="T17" fmla="*/ 8 h 39"/>
                <a:gd name="T18" fmla="*/ 0 w 54"/>
                <a:gd name="T19" fmla="*/ 37 h 39"/>
                <a:gd name="T20" fmla="*/ 2 w 54"/>
                <a:gd name="T21" fmla="*/ 39 h 39"/>
                <a:gd name="T22" fmla="*/ 51 w 54"/>
                <a:gd name="T23" fmla="*/ 39 h 39"/>
                <a:gd name="T24" fmla="*/ 54 w 54"/>
                <a:gd name="T25" fmla="*/ 37 h 39"/>
                <a:gd name="T26" fmla="*/ 54 w 54"/>
                <a:gd name="T27" fmla="*/ 8 h 39"/>
                <a:gd name="T28" fmla="*/ 51 w 54"/>
                <a:gd name="T29" fmla="*/ 6 h 39"/>
                <a:gd name="T30" fmla="*/ 27 w 54"/>
                <a:gd name="T31" fmla="*/ 36 h 39"/>
                <a:gd name="T32" fmla="*/ 13 w 54"/>
                <a:gd name="T33" fmla="*/ 23 h 39"/>
                <a:gd name="T34" fmla="*/ 27 w 54"/>
                <a:gd name="T35" fmla="*/ 9 h 39"/>
                <a:gd name="T36" fmla="*/ 41 w 54"/>
                <a:gd name="T37" fmla="*/ 23 h 39"/>
                <a:gd name="T38" fmla="*/ 27 w 54"/>
                <a:gd name="T39" fmla="*/ 36 h 39"/>
                <a:gd name="T40" fmla="*/ 51 w 54"/>
                <a:gd name="T41" fmla="*/ 12 h 39"/>
                <a:gd name="T42" fmla="*/ 39 w 54"/>
                <a:gd name="T43" fmla="*/ 12 h 39"/>
                <a:gd name="T44" fmla="*/ 39 w 54"/>
                <a:gd name="T45" fmla="*/ 9 h 39"/>
                <a:gd name="T46" fmla="*/ 51 w 54"/>
                <a:gd name="T47" fmla="*/ 9 h 39"/>
                <a:gd name="T48" fmla="*/ 51 w 54"/>
                <a:gd name="T49" fmla="*/ 12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39"/>
                <a:gd name="T77" fmla="*/ 54 w 54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39">
                  <a:moveTo>
                    <a:pt x="51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3" y="39"/>
                    <a:pt x="54" y="38"/>
                    <a:pt x="54" y="3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3" y="6"/>
                    <a:pt x="51" y="6"/>
                  </a:cubicBezTo>
                  <a:close/>
                  <a:moveTo>
                    <a:pt x="27" y="36"/>
                  </a:moveTo>
                  <a:cubicBezTo>
                    <a:pt x="19" y="36"/>
                    <a:pt x="13" y="30"/>
                    <a:pt x="13" y="23"/>
                  </a:cubicBezTo>
                  <a:cubicBezTo>
                    <a:pt x="13" y="15"/>
                    <a:pt x="19" y="9"/>
                    <a:pt x="27" y="9"/>
                  </a:cubicBezTo>
                  <a:cubicBezTo>
                    <a:pt x="34" y="9"/>
                    <a:pt x="41" y="15"/>
                    <a:pt x="41" y="23"/>
                  </a:cubicBezTo>
                  <a:cubicBezTo>
                    <a:pt x="41" y="30"/>
                    <a:pt x="34" y="36"/>
                    <a:pt x="27" y="36"/>
                  </a:cubicBezTo>
                  <a:close/>
                  <a:moveTo>
                    <a:pt x="51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51" y="9"/>
                    <a:pt x="51" y="9"/>
                    <a:pt x="51" y="9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8" name="Freeform 24"/>
          <p:cNvSpPr>
            <a:spLocks noEditPoints="1"/>
          </p:cNvSpPr>
          <p:nvPr/>
        </p:nvSpPr>
        <p:spPr bwMode="auto">
          <a:xfrm>
            <a:off x="6018213" y="2001838"/>
            <a:ext cx="147637" cy="144462"/>
          </a:xfrm>
          <a:custGeom>
            <a:avLst/>
            <a:gdLst>
              <a:gd name="T0" fmla="*/ 53 w 56"/>
              <a:gd name="T1" fmla="*/ 0 h 55"/>
              <a:gd name="T2" fmla="*/ 4 w 56"/>
              <a:gd name="T3" fmla="*/ 0 h 55"/>
              <a:gd name="T4" fmla="*/ 0 w 56"/>
              <a:gd name="T5" fmla="*/ 3 h 55"/>
              <a:gd name="T6" fmla="*/ 0 w 56"/>
              <a:gd name="T7" fmla="*/ 40 h 55"/>
              <a:gd name="T8" fmla="*/ 4 w 56"/>
              <a:gd name="T9" fmla="*/ 43 h 55"/>
              <a:gd name="T10" fmla="*/ 53 w 56"/>
              <a:gd name="T11" fmla="*/ 43 h 55"/>
              <a:gd name="T12" fmla="*/ 56 w 56"/>
              <a:gd name="T13" fmla="*/ 40 h 55"/>
              <a:gd name="T14" fmla="*/ 56 w 56"/>
              <a:gd name="T15" fmla="*/ 3 h 55"/>
              <a:gd name="T16" fmla="*/ 53 w 56"/>
              <a:gd name="T17" fmla="*/ 0 h 55"/>
              <a:gd name="T18" fmla="*/ 53 w 56"/>
              <a:gd name="T19" fmla="*/ 31 h 55"/>
              <a:gd name="T20" fmla="*/ 49 w 56"/>
              <a:gd name="T21" fmla="*/ 35 h 55"/>
              <a:gd name="T22" fmla="*/ 7 w 56"/>
              <a:gd name="T23" fmla="*/ 35 h 55"/>
              <a:gd name="T24" fmla="*/ 4 w 56"/>
              <a:gd name="T25" fmla="*/ 31 h 55"/>
              <a:gd name="T26" fmla="*/ 4 w 56"/>
              <a:gd name="T27" fmla="*/ 7 h 55"/>
              <a:gd name="T28" fmla="*/ 7 w 56"/>
              <a:gd name="T29" fmla="*/ 3 h 55"/>
              <a:gd name="T30" fmla="*/ 49 w 56"/>
              <a:gd name="T31" fmla="*/ 3 h 55"/>
              <a:gd name="T32" fmla="*/ 53 w 56"/>
              <a:gd name="T33" fmla="*/ 7 h 55"/>
              <a:gd name="T34" fmla="*/ 53 w 56"/>
              <a:gd name="T35" fmla="*/ 31 h 55"/>
              <a:gd name="T36" fmla="*/ 32 w 56"/>
              <a:gd name="T37" fmla="*/ 45 h 55"/>
              <a:gd name="T38" fmla="*/ 34 w 56"/>
              <a:gd name="T39" fmla="*/ 47 h 55"/>
              <a:gd name="T40" fmla="*/ 34 w 56"/>
              <a:gd name="T41" fmla="*/ 48 h 55"/>
              <a:gd name="T42" fmla="*/ 35 w 56"/>
              <a:gd name="T43" fmla="*/ 51 h 55"/>
              <a:gd name="T44" fmla="*/ 39 w 56"/>
              <a:gd name="T45" fmla="*/ 54 h 55"/>
              <a:gd name="T46" fmla="*/ 39 w 56"/>
              <a:gd name="T47" fmla="*/ 55 h 55"/>
              <a:gd name="T48" fmla="*/ 18 w 56"/>
              <a:gd name="T49" fmla="*/ 55 h 55"/>
              <a:gd name="T50" fmla="*/ 18 w 56"/>
              <a:gd name="T51" fmla="*/ 54 h 55"/>
              <a:gd name="T52" fmla="*/ 22 w 56"/>
              <a:gd name="T53" fmla="*/ 51 h 55"/>
              <a:gd name="T54" fmla="*/ 23 w 56"/>
              <a:gd name="T55" fmla="*/ 48 h 55"/>
              <a:gd name="T56" fmla="*/ 23 w 56"/>
              <a:gd name="T57" fmla="*/ 47 h 55"/>
              <a:gd name="T58" fmla="*/ 25 w 56"/>
              <a:gd name="T59" fmla="*/ 45 h 55"/>
              <a:gd name="T60" fmla="*/ 32 w 56"/>
              <a:gd name="T61" fmla="*/ 45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"/>
              <a:gd name="T94" fmla="*/ 0 h 55"/>
              <a:gd name="T95" fmla="*/ 56 w 56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" h="55">
                <a:moveTo>
                  <a:pt x="5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3"/>
                  <a:pt x="4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5" y="43"/>
                  <a:pt x="56" y="42"/>
                  <a:pt x="56" y="40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5" y="0"/>
                  <a:pt x="53" y="0"/>
                </a:cubicBezTo>
                <a:close/>
                <a:moveTo>
                  <a:pt x="53" y="31"/>
                </a:moveTo>
                <a:cubicBezTo>
                  <a:pt x="53" y="33"/>
                  <a:pt x="51" y="35"/>
                  <a:pt x="49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5" y="35"/>
                  <a:pt x="4" y="33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5"/>
                  <a:pt x="53" y="7"/>
                </a:cubicBezTo>
                <a:lnTo>
                  <a:pt x="53" y="31"/>
                </a:lnTo>
                <a:close/>
                <a:moveTo>
                  <a:pt x="32" y="45"/>
                </a:moveTo>
                <a:cubicBezTo>
                  <a:pt x="33" y="45"/>
                  <a:pt x="34" y="46"/>
                  <a:pt x="34" y="47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9"/>
                  <a:pt x="34" y="51"/>
                  <a:pt x="35" y="51"/>
                </a:cubicBezTo>
                <a:cubicBezTo>
                  <a:pt x="39" y="54"/>
                  <a:pt x="39" y="54"/>
                  <a:pt x="39" y="54"/>
                </a:cubicBezTo>
                <a:cubicBezTo>
                  <a:pt x="40" y="55"/>
                  <a:pt x="40" y="55"/>
                  <a:pt x="3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7" y="55"/>
                  <a:pt x="17" y="55"/>
                  <a:pt x="18" y="54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51"/>
                  <a:pt x="23" y="49"/>
                  <a:pt x="23" y="48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6"/>
                  <a:pt x="24" y="45"/>
                  <a:pt x="25" y="45"/>
                </a:cubicBezTo>
                <a:lnTo>
                  <a:pt x="32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59" name="Group 25"/>
          <p:cNvGrpSpPr>
            <a:grpSpLocks/>
          </p:cNvGrpSpPr>
          <p:nvPr/>
        </p:nvGrpSpPr>
        <p:grpSpPr bwMode="auto">
          <a:xfrm>
            <a:off x="4483100" y="2027238"/>
            <a:ext cx="173038" cy="92075"/>
            <a:chOff x="0" y="0"/>
            <a:chExt cx="109" cy="58"/>
          </a:xfrm>
        </p:grpSpPr>
        <p:sp>
          <p:nvSpPr>
            <p:cNvPr id="14376" name="Freeform 26"/>
            <p:cNvSpPr>
              <a:spLocks/>
            </p:cNvSpPr>
            <p:nvPr/>
          </p:nvSpPr>
          <p:spPr bwMode="auto">
            <a:xfrm>
              <a:off x="36" y="0"/>
              <a:ext cx="73" cy="58"/>
            </a:xfrm>
            <a:custGeom>
              <a:avLst/>
              <a:gdLst>
                <a:gd name="T0" fmla="*/ 0 w 44"/>
                <a:gd name="T1" fmla="*/ 0 h 35"/>
                <a:gd name="T2" fmla="*/ 32 w 44"/>
                <a:gd name="T3" fmla="*/ 0 h 35"/>
                <a:gd name="T4" fmla="*/ 34 w 44"/>
                <a:gd name="T5" fmla="*/ 2 h 35"/>
                <a:gd name="T6" fmla="*/ 34 w 44"/>
                <a:gd name="T7" fmla="*/ 21 h 35"/>
                <a:gd name="T8" fmla="*/ 44 w 44"/>
                <a:gd name="T9" fmla="*/ 21 h 35"/>
                <a:gd name="T10" fmla="*/ 31 w 44"/>
                <a:gd name="T11" fmla="*/ 35 h 35"/>
                <a:gd name="T12" fmla="*/ 30 w 44"/>
                <a:gd name="T13" fmla="*/ 35 h 35"/>
                <a:gd name="T14" fmla="*/ 17 w 44"/>
                <a:gd name="T15" fmla="*/ 21 h 35"/>
                <a:gd name="T16" fmla="*/ 27 w 44"/>
                <a:gd name="T17" fmla="*/ 21 h 35"/>
                <a:gd name="T18" fmla="*/ 27 w 44"/>
                <a:gd name="T19" fmla="*/ 7 h 35"/>
                <a:gd name="T20" fmla="*/ 7 w 44"/>
                <a:gd name="T21" fmla="*/ 7 h 35"/>
                <a:gd name="T22" fmla="*/ 0 w 44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5"/>
                <a:gd name="T38" fmla="*/ 44 w 4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5">
                  <a:moveTo>
                    <a:pt x="0" y="0"/>
                  </a:moveTo>
                  <a:cubicBezTo>
                    <a:pt x="8" y="0"/>
                    <a:pt x="25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8"/>
                    <a:pt x="34" y="14"/>
                    <a:pt x="34" y="21"/>
                  </a:cubicBezTo>
                  <a:cubicBezTo>
                    <a:pt x="38" y="21"/>
                    <a:pt x="41" y="21"/>
                    <a:pt x="44" y="21"/>
                  </a:cubicBezTo>
                  <a:cubicBezTo>
                    <a:pt x="40" y="25"/>
                    <a:pt x="35" y="30"/>
                    <a:pt x="31" y="35"/>
                  </a:cubicBezTo>
                  <a:cubicBezTo>
                    <a:pt x="31" y="35"/>
                    <a:pt x="31" y="35"/>
                    <a:pt x="30" y="35"/>
                  </a:cubicBezTo>
                  <a:cubicBezTo>
                    <a:pt x="26" y="30"/>
                    <a:pt x="22" y="25"/>
                    <a:pt x="17" y="21"/>
                  </a:cubicBezTo>
                  <a:cubicBezTo>
                    <a:pt x="21" y="21"/>
                    <a:pt x="24" y="21"/>
                    <a:pt x="27" y="21"/>
                  </a:cubicBezTo>
                  <a:cubicBezTo>
                    <a:pt x="27" y="16"/>
                    <a:pt x="27" y="12"/>
                    <a:pt x="27" y="7"/>
                  </a:cubicBezTo>
                  <a:cubicBezTo>
                    <a:pt x="24" y="7"/>
                    <a:pt x="11" y="7"/>
                    <a:pt x="7" y="7"/>
                  </a:cubicBezTo>
                  <a:cubicBezTo>
                    <a:pt x="5" y="5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27"/>
            <p:cNvSpPr>
              <a:spLocks/>
            </p:cNvSpPr>
            <p:nvPr/>
          </p:nvSpPr>
          <p:spPr bwMode="auto">
            <a:xfrm>
              <a:off x="0" y="0"/>
              <a:ext cx="73" cy="58"/>
            </a:xfrm>
            <a:custGeom>
              <a:avLst/>
              <a:gdLst>
                <a:gd name="T0" fmla="*/ 13 w 44"/>
                <a:gd name="T1" fmla="*/ 0 h 35"/>
                <a:gd name="T2" fmla="*/ 14 w 44"/>
                <a:gd name="T3" fmla="*/ 0 h 35"/>
                <a:gd name="T4" fmla="*/ 27 w 44"/>
                <a:gd name="T5" fmla="*/ 15 h 35"/>
                <a:gd name="T6" fmla="*/ 17 w 44"/>
                <a:gd name="T7" fmla="*/ 15 h 35"/>
                <a:gd name="T8" fmla="*/ 17 w 44"/>
                <a:gd name="T9" fmla="*/ 28 h 35"/>
                <a:gd name="T10" fmla="*/ 37 w 44"/>
                <a:gd name="T11" fmla="*/ 28 h 35"/>
                <a:gd name="T12" fmla="*/ 44 w 44"/>
                <a:gd name="T13" fmla="*/ 35 h 35"/>
                <a:gd name="T14" fmla="*/ 12 w 44"/>
                <a:gd name="T15" fmla="*/ 35 h 35"/>
                <a:gd name="T16" fmla="*/ 10 w 44"/>
                <a:gd name="T17" fmla="*/ 33 h 35"/>
                <a:gd name="T18" fmla="*/ 10 w 44"/>
                <a:gd name="T19" fmla="*/ 15 h 35"/>
                <a:gd name="T20" fmla="*/ 0 w 44"/>
                <a:gd name="T21" fmla="*/ 15 h 35"/>
                <a:gd name="T22" fmla="*/ 13 w 44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5"/>
                <a:gd name="T38" fmla="*/ 44 w 4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5">
                  <a:moveTo>
                    <a:pt x="13" y="0"/>
                  </a:moveTo>
                  <a:cubicBezTo>
                    <a:pt x="13" y="0"/>
                    <a:pt x="14" y="0"/>
                    <a:pt x="14" y="0"/>
                  </a:cubicBezTo>
                  <a:cubicBezTo>
                    <a:pt x="18" y="5"/>
                    <a:pt x="22" y="10"/>
                    <a:pt x="27" y="15"/>
                  </a:cubicBezTo>
                  <a:cubicBezTo>
                    <a:pt x="23" y="15"/>
                    <a:pt x="20" y="15"/>
                    <a:pt x="17" y="15"/>
                  </a:cubicBezTo>
                  <a:cubicBezTo>
                    <a:pt x="17" y="19"/>
                    <a:pt x="17" y="24"/>
                    <a:pt x="17" y="28"/>
                  </a:cubicBezTo>
                  <a:cubicBezTo>
                    <a:pt x="20" y="28"/>
                    <a:pt x="34" y="28"/>
                    <a:pt x="37" y="28"/>
                  </a:cubicBezTo>
                  <a:cubicBezTo>
                    <a:pt x="40" y="30"/>
                    <a:pt x="42" y="33"/>
                    <a:pt x="44" y="35"/>
                  </a:cubicBezTo>
                  <a:cubicBezTo>
                    <a:pt x="37" y="35"/>
                    <a:pt x="20" y="35"/>
                    <a:pt x="12" y="35"/>
                  </a:cubicBezTo>
                  <a:cubicBezTo>
                    <a:pt x="11" y="35"/>
                    <a:pt x="10" y="34"/>
                    <a:pt x="10" y="33"/>
                  </a:cubicBezTo>
                  <a:cubicBezTo>
                    <a:pt x="10" y="27"/>
                    <a:pt x="10" y="21"/>
                    <a:pt x="10" y="15"/>
                  </a:cubicBezTo>
                  <a:cubicBezTo>
                    <a:pt x="7" y="15"/>
                    <a:pt x="3" y="15"/>
                    <a:pt x="0" y="15"/>
                  </a:cubicBezTo>
                  <a:cubicBezTo>
                    <a:pt x="4" y="10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0" name="Group 28"/>
          <p:cNvGrpSpPr>
            <a:grpSpLocks/>
          </p:cNvGrpSpPr>
          <p:nvPr/>
        </p:nvGrpSpPr>
        <p:grpSpPr bwMode="auto">
          <a:xfrm>
            <a:off x="2974975" y="1995488"/>
            <a:ext cx="157163" cy="158750"/>
            <a:chOff x="0" y="0"/>
            <a:chExt cx="99" cy="100"/>
          </a:xfrm>
        </p:grpSpPr>
        <p:sp>
          <p:nvSpPr>
            <p:cNvPr id="14373" name="Freeform 29"/>
            <p:cNvSpPr>
              <a:spLocks/>
            </p:cNvSpPr>
            <p:nvPr/>
          </p:nvSpPr>
          <p:spPr bwMode="auto">
            <a:xfrm>
              <a:off x="60" y="60"/>
              <a:ext cx="39" cy="40"/>
            </a:xfrm>
            <a:custGeom>
              <a:avLst/>
              <a:gdLst>
                <a:gd name="T0" fmla="*/ 22 w 24"/>
                <a:gd name="T1" fmla="*/ 14 h 24"/>
                <a:gd name="T2" fmla="*/ 8 w 24"/>
                <a:gd name="T3" fmla="*/ 0 h 24"/>
                <a:gd name="T4" fmla="*/ 0 w 24"/>
                <a:gd name="T5" fmla="*/ 8 h 24"/>
                <a:gd name="T6" fmla="*/ 14 w 24"/>
                <a:gd name="T7" fmla="*/ 22 h 24"/>
                <a:gd name="T8" fmla="*/ 22 w 24"/>
                <a:gd name="T9" fmla="*/ 22 h 24"/>
                <a:gd name="T10" fmla="*/ 22 w 24"/>
                <a:gd name="T11" fmla="*/ 1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2" y="14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4"/>
                    <a:pt x="20" y="24"/>
                    <a:pt x="22" y="22"/>
                  </a:cubicBezTo>
                  <a:cubicBezTo>
                    <a:pt x="24" y="19"/>
                    <a:pt x="24" y="16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30"/>
            <p:cNvSpPr>
              <a:spLocks noEditPoints="1"/>
            </p:cNvSpPr>
            <p:nvPr/>
          </p:nvSpPr>
          <p:spPr bwMode="auto">
            <a:xfrm>
              <a:off x="0" y="0"/>
              <a:ext cx="73" cy="73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0 h 44"/>
                <a:gd name="T4" fmla="*/ 0 w 44"/>
                <a:gd name="T5" fmla="*/ 22 h 44"/>
                <a:gd name="T6" fmla="*/ 22 w 44"/>
                <a:gd name="T7" fmla="*/ 44 h 44"/>
                <a:gd name="T8" fmla="*/ 44 w 44"/>
                <a:gd name="T9" fmla="*/ 22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5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44" y="22"/>
                  </a:move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5"/>
                    <a:pt x="22" y="5"/>
                  </a:cubicBezTo>
                  <a:cubicBezTo>
                    <a:pt x="31" y="5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Freeform 31"/>
            <p:cNvSpPr>
              <a:spLocks/>
            </p:cNvSpPr>
            <p:nvPr/>
          </p:nvSpPr>
          <p:spPr bwMode="auto">
            <a:xfrm>
              <a:off x="15" y="15"/>
              <a:ext cx="21" cy="22"/>
            </a:xfrm>
            <a:custGeom>
              <a:avLst/>
              <a:gdLst>
                <a:gd name="T0" fmla="*/ 0 w 13"/>
                <a:gd name="T1" fmla="*/ 13 h 13"/>
                <a:gd name="T2" fmla="*/ 4 w 13"/>
                <a:gd name="T3" fmla="*/ 13 h 13"/>
                <a:gd name="T4" fmla="*/ 13 w 13"/>
                <a:gd name="T5" fmla="*/ 4 h 13"/>
                <a:gd name="T6" fmla="*/ 13 w 13"/>
                <a:gd name="T7" fmla="*/ 0 h 13"/>
                <a:gd name="T8" fmla="*/ 0 w 13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0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1" name="Freeform 32"/>
          <p:cNvSpPr>
            <a:spLocks/>
          </p:cNvSpPr>
          <p:nvPr/>
        </p:nvSpPr>
        <p:spPr bwMode="auto">
          <a:xfrm>
            <a:off x="1462088" y="2001838"/>
            <a:ext cx="149225" cy="144462"/>
          </a:xfrm>
          <a:custGeom>
            <a:avLst/>
            <a:gdLst>
              <a:gd name="T0" fmla="*/ 29 w 57"/>
              <a:gd name="T1" fmla="*/ 0 h 55"/>
              <a:gd name="T2" fmla="*/ 8 w 57"/>
              <a:gd name="T3" fmla="*/ 11 h 55"/>
              <a:gd name="T4" fmla="*/ 0 w 57"/>
              <a:gd name="T5" fmla="*/ 6 h 55"/>
              <a:gd name="T6" fmla="*/ 0 w 57"/>
              <a:gd name="T7" fmla="*/ 32 h 55"/>
              <a:gd name="T8" fmla="*/ 22 w 57"/>
              <a:gd name="T9" fmla="*/ 19 h 55"/>
              <a:gd name="T10" fmla="*/ 15 w 57"/>
              <a:gd name="T11" fmla="*/ 15 h 55"/>
              <a:gd name="T12" fmla="*/ 29 w 57"/>
              <a:gd name="T13" fmla="*/ 9 h 55"/>
              <a:gd name="T14" fmla="*/ 48 w 57"/>
              <a:gd name="T15" fmla="*/ 28 h 55"/>
              <a:gd name="T16" fmla="*/ 29 w 57"/>
              <a:gd name="T17" fmla="*/ 47 h 55"/>
              <a:gd name="T18" fmla="*/ 29 w 57"/>
              <a:gd name="T19" fmla="*/ 55 h 55"/>
              <a:gd name="T20" fmla="*/ 57 w 57"/>
              <a:gd name="T21" fmla="*/ 28 h 55"/>
              <a:gd name="T22" fmla="*/ 29 w 57"/>
              <a:gd name="T23" fmla="*/ 0 h 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"/>
              <a:gd name="T37" fmla="*/ 0 h 55"/>
              <a:gd name="T38" fmla="*/ 57 w 57"/>
              <a:gd name="T39" fmla="*/ 55 h 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" h="55">
                <a:moveTo>
                  <a:pt x="29" y="0"/>
                </a:moveTo>
                <a:cubicBezTo>
                  <a:pt x="21" y="0"/>
                  <a:pt x="13" y="4"/>
                  <a:pt x="8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22" y="19"/>
                  <a:pt x="22" y="19"/>
                  <a:pt x="22" y="19"/>
                </a:cubicBezTo>
                <a:cubicBezTo>
                  <a:pt x="15" y="15"/>
                  <a:pt x="15" y="15"/>
                  <a:pt x="15" y="15"/>
                </a:cubicBezTo>
                <a:cubicBezTo>
                  <a:pt x="19" y="11"/>
                  <a:pt x="24" y="9"/>
                  <a:pt x="29" y="9"/>
                </a:cubicBezTo>
                <a:cubicBezTo>
                  <a:pt x="40" y="9"/>
                  <a:pt x="48" y="17"/>
                  <a:pt x="48" y="28"/>
                </a:cubicBezTo>
                <a:cubicBezTo>
                  <a:pt x="48" y="38"/>
                  <a:pt x="40" y="47"/>
                  <a:pt x="29" y="47"/>
                </a:cubicBezTo>
                <a:cubicBezTo>
                  <a:pt x="29" y="55"/>
                  <a:pt x="29" y="55"/>
                  <a:pt x="29" y="55"/>
                </a:cubicBezTo>
                <a:cubicBezTo>
                  <a:pt x="44" y="55"/>
                  <a:pt x="57" y="43"/>
                  <a:pt x="57" y="28"/>
                </a:cubicBezTo>
                <a:cubicBezTo>
                  <a:pt x="57" y="12"/>
                  <a:pt x="44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788988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itchFamily="34" charset="-122"/>
                <a:ea typeface="微软雅黑" pitchFamily="34" charset="-122"/>
              </a:rPr>
              <a:t>YOUR TEXT HERE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63" name="Rectangle 34"/>
          <p:cNvSpPr>
            <a:spLocks noChangeArrowheads="1"/>
          </p:cNvSpPr>
          <p:nvPr/>
        </p:nvSpPr>
        <p:spPr bwMode="auto">
          <a:xfrm>
            <a:off x="23050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solidFill>
                  <a:srgbClr val="88714E"/>
                </a:solidFill>
                <a:latin typeface="微软雅黑" pitchFamily="34" charset="-122"/>
                <a:ea typeface="微软雅黑" pitchFamily="34" charset="-122"/>
              </a:rPr>
              <a:t>YOUR TEXT HERE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64" name="Rectangle 35"/>
          <p:cNvSpPr>
            <a:spLocks noChangeArrowheads="1"/>
          </p:cNvSpPr>
          <p:nvPr/>
        </p:nvSpPr>
        <p:spPr bwMode="auto">
          <a:xfrm>
            <a:off x="38163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itchFamily="34" charset="-122"/>
                <a:ea typeface="微软雅黑" pitchFamily="34" charset="-122"/>
              </a:rPr>
              <a:t>YOUR TEXT HERE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65" name="Rectangle 36"/>
          <p:cNvSpPr>
            <a:spLocks noChangeArrowheads="1"/>
          </p:cNvSpPr>
          <p:nvPr/>
        </p:nvSpPr>
        <p:spPr bwMode="auto">
          <a:xfrm>
            <a:off x="53403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solidFill>
                  <a:srgbClr val="88714E"/>
                </a:solidFill>
                <a:latin typeface="微软雅黑" pitchFamily="34" charset="-122"/>
                <a:ea typeface="微软雅黑" pitchFamily="34" charset="-122"/>
              </a:rPr>
              <a:t>YOUR TEXT HERE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66" name="Rectangle 37"/>
          <p:cNvSpPr>
            <a:spLocks noChangeArrowheads="1"/>
          </p:cNvSpPr>
          <p:nvPr/>
        </p:nvSpPr>
        <p:spPr bwMode="auto">
          <a:xfrm>
            <a:off x="6856413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itchFamily="34" charset="-122"/>
                <a:ea typeface="微软雅黑" pitchFamily="34" charset="-122"/>
              </a:rPr>
              <a:t>YOUR TEXT HERE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67" name="Line 38"/>
          <p:cNvSpPr>
            <a:spLocks noChangeShapeType="1"/>
          </p:cNvSpPr>
          <p:nvPr/>
        </p:nvSpPr>
        <p:spPr bwMode="auto">
          <a:xfrm>
            <a:off x="1544638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Line 39"/>
          <p:cNvSpPr>
            <a:spLocks noChangeShapeType="1"/>
          </p:cNvSpPr>
          <p:nvPr/>
        </p:nvSpPr>
        <p:spPr bwMode="auto">
          <a:xfrm>
            <a:off x="30607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9" name="Line 40"/>
          <p:cNvSpPr>
            <a:spLocks noChangeShapeType="1"/>
          </p:cNvSpPr>
          <p:nvPr/>
        </p:nvSpPr>
        <p:spPr bwMode="auto">
          <a:xfrm>
            <a:off x="45720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0" name="Line 41"/>
          <p:cNvSpPr>
            <a:spLocks noChangeShapeType="1"/>
          </p:cNvSpPr>
          <p:nvPr/>
        </p:nvSpPr>
        <p:spPr bwMode="auto">
          <a:xfrm>
            <a:off x="60960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1" name="Line 42"/>
          <p:cNvSpPr>
            <a:spLocks noChangeShapeType="1"/>
          </p:cNvSpPr>
          <p:nvPr/>
        </p:nvSpPr>
        <p:spPr bwMode="auto">
          <a:xfrm>
            <a:off x="7612063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headE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2" name="Text Box 43"/>
          <p:cNvSpPr txBox="1">
            <a:spLocks noChangeArrowheads="1"/>
          </p:cNvSpPr>
          <p:nvPr/>
        </p:nvSpPr>
        <p:spPr bwMode="auto">
          <a:xfrm>
            <a:off x="1328738" y="4227513"/>
            <a:ext cx="64833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520825"/>
            <a:ext cx="3162300" cy="2232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162300" y="1706563"/>
            <a:ext cx="1998663" cy="1905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b="-4042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48263" y="1706563"/>
            <a:ext cx="1998662" cy="1905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b="-4567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145338" y="1706563"/>
            <a:ext cx="1998662" cy="19050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 b="-4217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376" name="Text Box 10"/>
          <p:cNvSpPr txBox="1">
            <a:spLocks noChangeArrowheads="1"/>
          </p:cNvSpPr>
          <p:nvPr/>
        </p:nvSpPr>
        <p:spPr bwMode="auto">
          <a:xfrm>
            <a:off x="1328738" y="4175125"/>
            <a:ext cx="64833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5377" name="Rectangle 11"/>
          <p:cNvSpPr>
            <a:spLocks noChangeArrowheads="1"/>
          </p:cNvSpPr>
          <p:nvPr/>
        </p:nvSpPr>
        <p:spPr bwMode="auto">
          <a:xfrm>
            <a:off x="611188" y="1811338"/>
            <a:ext cx="1800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MAKES US </a:t>
            </a:r>
            <a:r>
              <a:rPr lang="zh-CN" altLang="zh-CN" sz="2000" b="1">
                <a:solidFill>
                  <a:srgbClr val="88714E"/>
                </a:solidFill>
                <a:latin typeface="微软雅黑" pitchFamily="34" charset="-122"/>
                <a:ea typeface="微软雅黑" pitchFamily="34" charset="-122"/>
              </a:rPr>
              <a:t>DIFFERENT</a:t>
            </a:r>
            <a:r>
              <a:rPr lang="zh-CN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?</a:t>
            </a:r>
          </a:p>
        </p:txBody>
      </p:sp>
      <p:sp>
        <p:nvSpPr>
          <p:cNvPr id="15378" name="Text Box 12"/>
          <p:cNvSpPr txBox="1">
            <a:spLocks noChangeArrowheads="1"/>
          </p:cNvSpPr>
          <p:nvPr/>
        </p:nvSpPr>
        <p:spPr bwMode="auto">
          <a:xfrm>
            <a:off x="644525" y="2459038"/>
            <a:ext cx="17303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5379" name="Line 13"/>
          <p:cNvSpPr>
            <a:spLocks noChangeShapeType="1"/>
          </p:cNvSpPr>
          <p:nvPr/>
        </p:nvSpPr>
        <p:spPr bwMode="auto">
          <a:xfrm>
            <a:off x="719138" y="2413000"/>
            <a:ext cx="1604962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Freeform 6"/>
          <p:cNvSpPr>
            <a:spLocks noEditPoints="1"/>
          </p:cNvSpPr>
          <p:nvPr/>
        </p:nvSpPr>
        <p:spPr bwMode="auto">
          <a:xfrm>
            <a:off x="744538" y="1819275"/>
            <a:ext cx="1509712" cy="1509713"/>
          </a:xfrm>
          <a:custGeom>
            <a:avLst/>
            <a:gdLst>
              <a:gd name="T0" fmla="*/ 448 w 489"/>
              <a:gd name="T1" fmla="*/ 202 h 489"/>
              <a:gd name="T2" fmla="*/ 442 w 489"/>
              <a:gd name="T3" fmla="*/ 180 h 489"/>
              <a:gd name="T4" fmla="*/ 471 w 489"/>
              <a:gd name="T5" fmla="*/ 147 h 489"/>
              <a:gd name="T6" fmla="*/ 442 w 489"/>
              <a:gd name="T7" fmla="*/ 97 h 489"/>
              <a:gd name="T8" fmla="*/ 399 w 489"/>
              <a:gd name="T9" fmla="*/ 106 h 489"/>
              <a:gd name="T10" fmla="*/ 383 w 489"/>
              <a:gd name="T11" fmla="*/ 90 h 489"/>
              <a:gd name="T12" fmla="*/ 392 w 489"/>
              <a:gd name="T13" fmla="*/ 47 h 489"/>
              <a:gd name="T14" fmla="*/ 341 w 489"/>
              <a:gd name="T15" fmla="*/ 18 h 489"/>
              <a:gd name="T16" fmla="*/ 309 w 489"/>
              <a:gd name="T17" fmla="*/ 47 h 489"/>
              <a:gd name="T18" fmla="*/ 287 w 489"/>
              <a:gd name="T19" fmla="*/ 41 h 489"/>
              <a:gd name="T20" fmla="*/ 273 w 489"/>
              <a:gd name="T21" fmla="*/ 0 h 489"/>
              <a:gd name="T22" fmla="*/ 244 w 489"/>
              <a:gd name="T23" fmla="*/ 0 h 489"/>
              <a:gd name="T24" fmla="*/ 215 w 489"/>
              <a:gd name="T25" fmla="*/ 0 h 489"/>
              <a:gd name="T26" fmla="*/ 202 w 489"/>
              <a:gd name="T27" fmla="*/ 41 h 489"/>
              <a:gd name="T28" fmla="*/ 180 w 489"/>
              <a:gd name="T29" fmla="*/ 47 h 489"/>
              <a:gd name="T30" fmla="*/ 147 w 489"/>
              <a:gd name="T31" fmla="*/ 18 h 489"/>
              <a:gd name="T32" fmla="*/ 97 w 489"/>
              <a:gd name="T33" fmla="*/ 47 h 489"/>
              <a:gd name="T34" fmla="*/ 106 w 489"/>
              <a:gd name="T35" fmla="*/ 90 h 489"/>
              <a:gd name="T36" fmla="*/ 90 w 489"/>
              <a:gd name="T37" fmla="*/ 106 h 489"/>
              <a:gd name="T38" fmla="*/ 47 w 489"/>
              <a:gd name="T39" fmla="*/ 97 h 489"/>
              <a:gd name="T40" fmla="*/ 18 w 489"/>
              <a:gd name="T41" fmla="*/ 147 h 489"/>
              <a:gd name="T42" fmla="*/ 47 w 489"/>
              <a:gd name="T43" fmla="*/ 180 h 489"/>
              <a:gd name="T44" fmla="*/ 41 w 489"/>
              <a:gd name="T45" fmla="*/ 202 h 489"/>
              <a:gd name="T46" fmla="*/ 0 w 489"/>
              <a:gd name="T47" fmla="*/ 215 h 489"/>
              <a:gd name="T48" fmla="*/ 0 w 489"/>
              <a:gd name="T49" fmla="*/ 244 h 489"/>
              <a:gd name="T50" fmla="*/ 0 w 489"/>
              <a:gd name="T51" fmla="*/ 274 h 489"/>
              <a:gd name="T52" fmla="*/ 41 w 489"/>
              <a:gd name="T53" fmla="*/ 287 h 489"/>
              <a:gd name="T54" fmla="*/ 47 w 489"/>
              <a:gd name="T55" fmla="*/ 309 h 489"/>
              <a:gd name="T56" fmla="*/ 18 w 489"/>
              <a:gd name="T57" fmla="*/ 342 h 489"/>
              <a:gd name="T58" fmla="*/ 47 w 489"/>
              <a:gd name="T59" fmla="*/ 392 h 489"/>
              <a:gd name="T60" fmla="*/ 90 w 489"/>
              <a:gd name="T61" fmla="*/ 383 h 489"/>
              <a:gd name="T62" fmla="*/ 106 w 489"/>
              <a:gd name="T63" fmla="*/ 399 h 489"/>
              <a:gd name="T64" fmla="*/ 97 w 489"/>
              <a:gd name="T65" fmla="*/ 442 h 489"/>
              <a:gd name="T66" fmla="*/ 147 w 489"/>
              <a:gd name="T67" fmla="*/ 471 h 489"/>
              <a:gd name="T68" fmla="*/ 180 w 489"/>
              <a:gd name="T69" fmla="*/ 442 h 489"/>
              <a:gd name="T70" fmla="*/ 202 w 489"/>
              <a:gd name="T71" fmla="*/ 448 h 489"/>
              <a:gd name="T72" fmla="*/ 215 w 489"/>
              <a:gd name="T73" fmla="*/ 489 h 489"/>
              <a:gd name="T74" fmla="*/ 244 w 489"/>
              <a:gd name="T75" fmla="*/ 489 h 489"/>
              <a:gd name="T76" fmla="*/ 273 w 489"/>
              <a:gd name="T77" fmla="*/ 489 h 489"/>
              <a:gd name="T78" fmla="*/ 287 w 489"/>
              <a:gd name="T79" fmla="*/ 448 h 489"/>
              <a:gd name="T80" fmla="*/ 309 w 489"/>
              <a:gd name="T81" fmla="*/ 442 h 489"/>
              <a:gd name="T82" fmla="*/ 341 w 489"/>
              <a:gd name="T83" fmla="*/ 471 h 489"/>
              <a:gd name="T84" fmla="*/ 392 w 489"/>
              <a:gd name="T85" fmla="*/ 442 h 489"/>
              <a:gd name="T86" fmla="*/ 383 w 489"/>
              <a:gd name="T87" fmla="*/ 399 h 489"/>
              <a:gd name="T88" fmla="*/ 399 w 489"/>
              <a:gd name="T89" fmla="*/ 383 h 489"/>
              <a:gd name="T90" fmla="*/ 442 w 489"/>
              <a:gd name="T91" fmla="*/ 392 h 489"/>
              <a:gd name="T92" fmla="*/ 471 w 489"/>
              <a:gd name="T93" fmla="*/ 342 h 489"/>
              <a:gd name="T94" fmla="*/ 442 w 489"/>
              <a:gd name="T95" fmla="*/ 309 h 489"/>
              <a:gd name="T96" fmla="*/ 448 w 489"/>
              <a:gd name="T97" fmla="*/ 287 h 489"/>
              <a:gd name="T98" fmla="*/ 489 w 489"/>
              <a:gd name="T99" fmla="*/ 274 h 489"/>
              <a:gd name="T100" fmla="*/ 489 w 489"/>
              <a:gd name="T101" fmla="*/ 244 h 489"/>
              <a:gd name="T102" fmla="*/ 489 w 489"/>
              <a:gd name="T103" fmla="*/ 215 h 489"/>
              <a:gd name="T104" fmla="*/ 448 w 489"/>
              <a:gd name="T105" fmla="*/ 202 h 489"/>
              <a:gd name="T106" fmla="*/ 244 w 489"/>
              <a:gd name="T107" fmla="*/ 412 h 489"/>
              <a:gd name="T108" fmla="*/ 77 w 489"/>
              <a:gd name="T109" fmla="*/ 244 h 489"/>
              <a:gd name="T110" fmla="*/ 244 w 489"/>
              <a:gd name="T111" fmla="*/ 77 h 489"/>
              <a:gd name="T112" fmla="*/ 412 w 489"/>
              <a:gd name="T113" fmla="*/ 244 h 489"/>
              <a:gd name="T114" fmla="*/ 244 w 489"/>
              <a:gd name="T115" fmla="*/ 412 h 48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89"/>
              <a:gd name="T175" fmla="*/ 0 h 489"/>
              <a:gd name="T176" fmla="*/ 489 w 489"/>
              <a:gd name="T177" fmla="*/ 489 h 48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89" h="489">
                <a:moveTo>
                  <a:pt x="448" y="202"/>
                </a:moveTo>
                <a:cubicBezTo>
                  <a:pt x="446" y="194"/>
                  <a:pt x="444" y="187"/>
                  <a:pt x="442" y="180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42" y="97"/>
                  <a:pt x="442" y="97"/>
                  <a:pt x="442" y="97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4" y="100"/>
                  <a:pt x="389" y="95"/>
                  <a:pt x="383" y="90"/>
                </a:cubicBezTo>
                <a:cubicBezTo>
                  <a:pt x="392" y="47"/>
                  <a:pt x="392" y="47"/>
                  <a:pt x="392" y="47"/>
                </a:cubicBezTo>
                <a:cubicBezTo>
                  <a:pt x="341" y="18"/>
                  <a:pt x="341" y="18"/>
                  <a:pt x="341" y="18"/>
                </a:cubicBezTo>
                <a:cubicBezTo>
                  <a:pt x="309" y="47"/>
                  <a:pt x="309" y="47"/>
                  <a:pt x="309" y="47"/>
                </a:cubicBezTo>
                <a:cubicBezTo>
                  <a:pt x="302" y="45"/>
                  <a:pt x="295" y="43"/>
                  <a:pt x="287" y="41"/>
                </a:cubicBezTo>
                <a:cubicBezTo>
                  <a:pt x="273" y="0"/>
                  <a:pt x="273" y="0"/>
                  <a:pt x="273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4" y="43"/>
                  <a:pt x="187" y="45"/>
                  <a:pt x="180" y="47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97" y="47"/>
                  <a:pt x="97" y="47"/>
                  <a:pt x="97" y="47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0" y="95"/>
                  <a:pt x="95" y="100"/>
                  <a:pt x="90" y="106"/>
                </a:cubicBezTo>
                <a:cubicBezTo>
                  <a:pt x="47" y="97"/>
                  <a:pt x="47" y="97"/>
                  <a:pt x="47" y="9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4" y="187"/>
                  <a:pt x="42" y="194"/>
                  <a:pt x="41" y="202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74"/>
                  <a:pt x="0" y="274"/>
                  <a:pt x="0" y="274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2" y="295"/>
                  <a:pt x="44" y="302"/>
                  <a:pt x="47" y="309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47" y="392"/>
                  <a:pt x="47" y="392"/>
                  <a:pt x="47" y="392"/>
                </a:cubicBezTo>
                <a:cubicBezTo>
                  <a:pt x="90" y="383"/>
                  <a:pt x="90" y="383"/>
                  <a:pt x="90" y="383"/>
                </a:cubicBezTo>
                <a:cubicBezTo>
                  <a:pt x="95" y="389"/>
                  <a:pt x="100" y="394"/>
                  <a:pt x="106" y="399"/>
                </a:cubicBezTo>
                <a:cubicBezTo>
                  <a:pt x="97" y="442"/>
                  <a:pt x="97" y="442"/>
                  <a:pt x="97" y="442"/>
                </a:cubicBezTo>
                <a:cubicBezTo>
                  <a:pt x="147" y="471"/>
                  <a:pt x="147" y="471"/>
                  <a:pt x="147" y="471"/>
                </a:cubicBezTo>
                <a:cubicBezTo>
                  <a:pt x="180" y="442"/>
                  <a:pt x="180" y="442"/>
                  <a:pt x="180" y="442"/>
                </a:cubicBezTo>
                <a:cubicBezTo>
                  <a:pt x="187" y="444"/>
                  <a:pt x="194" y="446"/>
                  <a:pt x="202" y="448"/>
                </a:cubicBezTo>
                <a:cubicBezTo>
                  <a:pt x="215" y="489"/>
                  <a:pt x="215" y="489"/>
                  <a:pt x="215" y="489"/>
                </a:cubicBezTo>
                <a:cubicBezTo>
                  <a:pt x="244" y="489"/>
                  <a:pt x="244" y="489"/>
                  <a:pt x="244" y="489"/>
                </a:cubicBezTo>
                <a:cubicBezTo>
                  <a:pt x="273" y="489"/>
                  <a:pt x="273" y="489"/>
                  <a:pt x="273" y="489"/>
                </a:cubicBezTo>
                <a:cubicBezTo>
                  <a:pt x="287" y="448"/>
                  <a:pt x="287" y="448"/>
                  <a:pt x="287" y="448"/>
                </a:cubicBezTo>
                <a:cubicBezTo>
                  <a:pt x="295" y="446"/>
                  <a:pt x="302" y="444"/>
                  <a:pt x="309" y="442"/>
                </a:cubicBezTo>
                <a:cubicBezTo>
                  <a:pt x="341" y="471"/>
                  <a:pt x="341" y="471"/>
                  <a:pt x="341" y="471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83" y="399"/>
                  <a:pt x="383" y="399"/>
                  <a:pt x="383" y="399"/>
                </a:cubicBezTo>
                <a:cubicBezTo>
                  <a:pt x="389" y="394"/>
                  <a:pt x="394" y="389"/>
                  <a:pt x="399" y="383"/>
                </a:cubicBezTo>
                <a:cubicBezTo>
                  <a:pt x="442" y="392"/>
                  <a:pt x="442" y="392"/>
                  <a:pt x="442" y="392"/>
                </a:cubicBezTo>
                <a:cubicBezTo>
                  <a:pt x="471" y="342"/>
                  <a:pt x="471" y="342"/>
                  <a:pt x="471" y="342"/>
                </a:cubicBezTo>
                <a:cubicBezTo>
                  <a:pt x="442" y="309"/>
                  <a:pt x="442" y="309"/>
                  <a:pt x="442" y="309"/>
                </a:cubicBezTo>
                <a:cubicBezTo>
                  <a:pt x="444" y="302"/>
                  <a:pt x="446" y="295"/>
                  <a:pt x="448" y="287"/>
                </a:cubicBezTo>
                <a:cubicBezTo>
                  <a:pt x="489" y="274"/>
                  <a:pt x="489" y="274"/>
                  <a:pt x="489" y="27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9" y="215"/>
                  <a:pt x="489" y="215"/>
                  <a:pt x="489" y="215"/>
                </a:cubicBezTo>
                <a:lnTo>
                  <a:pt x="448" y="202"/>
                </a:lnTo>
                <a:close/>
                <a:moveTo>
                  <a:pt x="244" y="412"/>
                </a:moveTo>
                <a:cubicBezTo>
                  <a:pt x="152" y="412"/>
                  <a:pt x="77" y="337"/>
                  <a:pt x="77" y="244"/>
                </a:cubicBezTo>
                <a:cubicBezTo>
                  <a:pt x="77" y="152"/>
                  <a:pt x="152" y="77"/>
                  <a:pt x="244" y="77"/>
                </a:cubicBezTo>
                <a:cubicBezTo>
                  <a:pt x="337" y="77"/>
                  <a:pt x="412" y="152"/>
                  <a:pt x="412" y="244"/>
                </a:cubicBezTo>
                <a:cubicBezTo>
                  <a:pt x="412" y="337"/>
                  <a:pt x="337" y="412"/>
                  <a:pt x="244" y="412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7"/>
          <p:cNvSpPr>
            <a:spLocks noEditPoints="1"/>
          </p:cNvSpPr>
          <p:nvPr/>
        </p:nvSpPr>
        <p:spPr bwMode="auto">
          <a:xfrm>
            <a:off x="2057400" y="2544763"/>
            <a:ext cx="1639888" cy="1639887"/>
          </a:xfrm>
          <a:custGeom>
            <a:avLst/>
            <a:gdLst>
              <a:gd name="T0" fmla="*/ 492 w 531"/>
              <a:gd name="T1" fmla="*/ 276 h 531"/>
              <a:gd name="T2" fmla="*/ 491 w 531"/>
              <a:gd name="T3" fmla="*/ 251 h 531"/>
              <a:gd name="T4" fmla="*/ 530 w 531"/>
              <a:gd name="T5" fmla="*/ 225 h 531"/>
              <a:gd name="T6" fmla="*/ 513 w 531"/>
              <a:gd name="T7" fmla="*/ 164 h 531"/>
              <a:gd name="T8" fmla="*/ 466 w 531"/>
              <a:gd name="T9" fmla="*/ 162 h 531"/>
              <a:gd name="T10" fmla="*/ 454 w 531"/>
              <a:gd name="T11" fmla="*/ 141 h 531"/>
              <a:gd name="T12" fmla="*/ 475 w 531"/>
              <a:gd name="T13" fmla="*/ 98 h 531"/>
              <a:gd name="T14" fmla="*/ 429 w 531"/>
              <a:gd name="T15" fmla="*/ 54 h 531"/>
              <a:gd name="T16" fmla="*/ 387 w 531"/>
              <a:gd name="T17" fmla="*/ 75 h 531"/>
              <a:gd name="T18" fmla="*/ 366 w 531"/>
              <a:gd name="T19" fmla="*/ 63 h 531"/>
              <a:gd name="T20" fmla="*/ 363 w 531"/>
              <a:gd name="T21" fmla="*/ 16 h 531"/>
              <a:gd name="T22" fmla="*/ 332 w 531"/>
              <a:gd name="T23" fmla="*/ 8 h 531"/>
              <a:gd name="T24" fmla="*/ 301 w 531"/>
              <a:gd name="T25" fmla="*/ 0 h 531"/>
              <a:gd name="T26" fmla="*/ 276 w 531"/>
              <a:gd name="T27" fmla="*/ 40 h 531"/>
              <a:gd name="T28" fmla="*/ 251 w 531"/>
              <a:gd name="T29" fmla="*/ 40 h 531"/>
              <a:gd name="T30" fmla="*/ 225 w 531"/>
              <a:gd name="T31" fmla="*/ 1 h 531"/>
              <a:gd name="T32" fmla="*/ 164 w 531"/>
              <a:gd name="T33" fmla="*/ 18 h 531"/>
              <a:gd name="T34" fmla="*/ 162 w 531"/>
              <a:gd name="T35" fmla="*/ 65 h 531"/>
              <a:gd name="T36" fmla="*/ 141 w 531"/>
              <a:gd name="T37" fmla="*/ 78 h 531"/>
              <a:gd name="T38" fmla="*/ 98 w 531"/>
              <a:gd name="T39" fmla="*/ 57 h 531"/>
              <a:gd name="T40" fmla="*/ 54 w 531"/>
              <a:gd name="T41" fmla="*/ 102 h 531"/>
              <a:gd name="T42" fmla="*/ 75 w 531"/>
              <a:gd name="T43" fmla="*/ 144 h 531"/>
              <a:gd name="T44" fmla="*/ 63 w 531"/>
              <a:gd name="T45" fmla="*/ 166 h 531"/>
              <a:gd name="T46" fmla="*/ 16 w 531"/>
              <a:gd name="T47" fmla="*/ 169 h 531"/>
              <a:gd name="T48" fmla="*/ 8 w 531"/>
              <a:gd name="T49" fmla="*/ 199 h 531"/>
              <a:gd name="T50" fmla="*/ 0 w 531"/>
              <a:gd name="T51" fmla="*/ 230 h 531"/>
              <a:gd name="T52" fmla="*/ 40 w 531"/>
              <a:gd name="T53" fmla="*/ 256 h 531"/>
              <a:gd name="T54" fmla="*/ 40 w 531"/>
              <a:gd name="T55" fmla="*/ 280 h 531"/>
              <a:gd name="T56" fmla="*/ 1 w 531"/>
              <a:gd name="T57" fmla="*/ 307 h 531"/>
              <a:gd name="T58" fmla="*/ 18 w 531"/>
              <a:gd name="T59" fmla="*/ 368 h 531"/>
              <a:gd name="T60" fmla="*/ 65 w 531"/>
              <a:gd name="T61" fmla="*/ 370 h 531"/>
              <a:gd name="T62" fmla="*/ 78 w 531"/>
              <a:gd name="T63" fmla="*/ 391 h 531"/>
              <a:gd name="T64" fmla="*/ 57 w 531"/>
              <a:gd name="T65" fmla="*/ 433 h 531"/>
              <a:gd name="T66" fmla="*/ 102 w 531"/>
              <a:gd name="T67" fmla="*/ 478 h 531"/>
              <a:gd name="T68" fmla="*/ 144 w 531"/>
              <a:gd name="T69" fmla="*/ 456 h 531"/>
              <a:gd name="T70" fmla="*/ 165 w 531"/>
              <a:gd name="T71" fmla="*/ 468 h 531"/>
              <a:gd name="T72" fmla="*/ 169 w 531"/>
              <a:gd name="T73" fmla="*/ 515 h 531"/>
              <a:gd name="T74" fmla="*/ 199 w 531"/>
              <a:gd name="T75" fmla="*/ 523 h 531"/>
              <a:gd name="T76" fmla="*/ 230 w 531"/>
              <a:gd name="T77" fmla="*/ 531 h 531"/>
              <a:gd name="T78" fmla="*/ 256 w 531"/>
              <a:gd name="T79" fmla="*/ 492 h 531"/>
              <a:gd name="T80" fmla="*/ 280 w 531"/>
              <a:gd name="T81" fmla="*/ 491 h 531"/>
              <a:gd name="T82" fmla="*/ 306 w 531"/>
              <a:gd name="T83" fmla="*/ 531 h 531"/>
              <a:gd name="T84" fmla="*/ 367 w 531"/>
              <a:gd name="T85" fmla="*/ 514 h 531"/>
              <a:gd name="T86" fmla="*/ 370 w 531"/>
              <a:gd name="T87" fmla="*/ 466 h 531"/>
              <a:gd name="T88" fmla="*/ 391 w 531"/>
              <a:gd name="T89" fmla="*/ 454 h 531"/>
              <a:gd name="T90" fmla="*/ 433 w 531"/>
              <a:gd name="T91" fmla="*/ 475 h 531"/>
              <a:gd name="T92" fmla="*/ 478 w 531"/>
              <a:gd name="T93" fmla="*/ 430 h 531"/>
              <a:gd name="T94" fmla="*/ 456 w 531"/>
              <a:gd name="T95" fmla="*/ 388 h 531"/>
              <a:gd name="T96" fmla="*/ 468 w 531"/>
              <a:gd name="T97" fmla="*/ 366 h 531"/>
              <a:gd name="T98" fmla="*/ 515 w 531"/>
              <a:gd name="T99" fmla="*/ 363 h 531"/>
              <a:gd name="T100" fmla="*/ 523 w 531"/>
              <a:gd name="T101" fmla="*/ 332 h 531"/>
              <a:gd name="T102" fmla="*/ 531 w 531"/>
              <a:gd name="T103" fmla="*/ 302 h 531"/>
              <a:gd name="T104" fmla="*/ 492 w 531"/>
              <a:gd name="T105" fmla="*/ 276 h 531"/>
              <a:gd name="T106" fmla="*/ 220 w 531"/>
              <a:gd name="T107" fmla="*/ 442 h 531"/>
              <a:gd name="T108" fmla="*/ 89 w 531"/>
              <a:gd name="T109" fmla="*/ 220 h 531"/>
              <a:gd name="T110" fmla="*/ 311 w 531"/>
              <a:gd name="T111" fmla="*/ 90 h 531"/>
              <a:gd name="T112" fmla="*/ 442 w 531"/>
              <a:gd name="T113" fmla="*/ 311 h 531"/>
              <a:gd name="T114" fmla="*/ 220 w 531"/>
              <a:gd name="T115" fmla="*/ 442 h 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1"/>
              <a:gd name="T175" fmla="*/ 0 h 531"/>
              <a:gd name="T176" fmla="*/ 531 w 531"/>
              <a:gd name="T177" fmla="*/ 531 h 5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1" h="531">
                <a:moveTo>
                  <a:pt x="492" y="276"/>
                </a:moveTo>
                <a:cubicBezTo>
                  <a:pt x="492" y="268"/>
                  <a:pt x="492" y="260"/>
                  <a:pt x="491" y="251"/>
                </a:cubicBezTo>
                <a:cubicBezTo>
                  <a:pt x="530" y="225"/>
                  <a:pt x="530" y="225"/>
                  <a:pt x="530" y="225"/>
                </a:cubicBezTo>
                <a:cubicBezTo>
                  <a:pt x="513" y="164"/>
                  <a:pt x="513" y="164"/>
                  <a:pt x="513" y="164"/>
                </a:cubicBezTo>
                <a:cubicBezTo>
                  <a:pt x="466" y="162"/>
                  <a:pt x="466" y="162"/>
                  <a:pt x="466" y="162"/>
                </a:cubicBezTo>
                <a:cubicBezTo>
                  <a:pt x="463" y="155"/>
                  <a:pt x="458" y="147"/>
                  <a:pt x="454" y="141"/>
                </a:cubicBezTo>
                <a:cubicBezTo>
                  <a:pt x="475" y="98"/>
                  <a:pt x="475" y="98"/>
                  <a:pt x="475" y="98"/>
                </a:cubicBezTo>
                <a:cubicBezTo>
                  <a:pt x="429" y="54"/>
                  <a:pt x="429" y="54"/>
                  <a:pt x="429" y="54"/>
                </a:cubicBezTo>
                <a:cubicBezTo>
                  <a:pt x="387" y="75"/>
                  <a:pt x="387" y="75"/>
                  <a:pt x="387" y="75"/>
                </a:cubicBezTo>
                <a:cubicBezTo>
                  <a:pt x="381" y="71"/>
                  <a:pt x="373" y="67"/>
                  <a:pt x="366" y="63"/>
                </a:cubicBezTo>
                <a:cubicBezTo>
                  <a:pt x="363" y="16"/>
                  <a:pt x="363" y="16"/>
                  <a:pt x="363" y="16"/>
                </a:cubicBezTo>
                <a:cubicBezTo>
                  <a:pt x="332" y="8"/>
                  <a:pt x="332" y="8"/>
                  <a:pt x="332" y="8"/>
                </a:cubicBezTo>
                <a:cubicBezTo>
                  <a:pt x="301" y="0"/>
                  <a:pt x="301" y="0"/>
                  <a:pt x="301" y="0"/>
                </a:cubicBezTo>
                <a:cubicBezTo>
                  <a:pt x="276" y="40"/>
                  <a:pt x="276" y="40"/>
                  <a:pt x="276" y="40"/>
                </a:cubicBezTo>
                <a:cubicBezTo>
                  <a:pt x="268" y="40"/>
                  <a:pt x="259" y="40"/>
                  <a:pt x="251" y="40"/>
                </a:cubicBezTo>
                <a:cubicBezTo>
                  <a:pt x="225" y="1"/>
                  <a:pt x="225" y="1"/>
                  <a:pt x="225" y="1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54" y="69"/>
                  <a:pt x="147" y="73"/>
                  <a:pt x="141" y="78"/>
                </a:cubicBezTo>
                <a:cubicBezTo>
                  <a:pt x="98" y="57"/>
                  <a:pt x="98" y="57"/>
                  <a:pt x="98" y="57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1" y="151"/>
                  <a:pt x="67" y="158"/>
                  <a:pt x="63" y="166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8" y="199"/>
                  <a:pt x="8" y="199"/>
                  <a:pt x="8" y="199"/>
                </a:cubicBezTo>
                <a:cubicBezTo>
                  <a:pt x="0" y="230"/>
                  <a:pt x="0" y="230"/>
                  <a:pt x="0" y="230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40" y="264"/>
                  <a:pt x="40" y="272"/>
                  <a:pt x="40" y="280"/>
                </a:cubicBezTo>
                <a:cubicBezTo>
                  <a:pt x="1" y="307"/>
                  <a:pt x="1" y="307"/>
                  <a:pt x="1" y="307"/>
                </a:cubicBezTo>
                <a:cubicBezTo>
                  <a:pt x="18" y="368"/>
                  <a:pt x="18" y="368"/>
                  <a:pt x="18" y="368"/>
                </a:cubicBezTo>
                <a:cubicBezTo>
                  <a:pt x="65" y="370"/>
                  <a:pt x="65" y="370"/>
                  <a:pt x="65" y="370"/>
                </a:cubicBezTo>
                <a:cubicBezTo>
                  <a:pt x="69" y="377"/>
                  <a:pt x="73" y="384"/>
                  <a:pt x="78" y="391"/>
                </a:cubicBezTo>
                <a:cubicBezTo>
                  <a:pt x="57" y="433"/>
                  <a:pt x="57" y="433"/>
                  <a:pt x="57" y="433"/>
                </a:cubicBezTo>
                <a:cubicBezTo>
                  <a:pt x="102" y="478"/>
                  <a:pt x="102" y="478"/>
                  <a:pt x="102" y="478"/>
                </a:cubicBezTo>
                <a:cubicBezTo>
                  <a:pt x="144" y="456"/>
                  <a:pt x="144" y="456"/>
                  <a:pt x="144" y="456"/>
                </a:cubicBezTo>
                <a:cubicBezTo>
                  <a:pt x="151" y="461"/>
                  <a:pt x="158" y="465"/>
                  <a:pt x="165" y="468"/>
                </a:cubicBezTo>
                <a:cubicBezTo>
                  <a:pt x="169" y="515"/>
                  <a:pt x="169" y="515"/>
                  <a:pt x="169" y="515"/>
                </a:cubicBezTo>
                <a:cubicBezTo>
                  <a:pt x="199" y="523"/>
                  <a:pt x="199" y="523"/>
                  <a:pt x="199" y="523"/>
                </a:cubicBezTo>
                <a:cubicBezTo>
                  <a:pt x="230" y="531"/>
                  <a:pt x="230" y="531"/>
                  <a:pt x="230" y="531"/>
                </a:cubicBezTo>
                <a:cubicBezTo>
                  <a:pt x="256" y="492"/>
                  <a:pt x="256" y="492"/>
                  <a:pt x="256" y="492"/>
                </a:cubicBezTo>
                <a:cubicBezTo>
                  <a:pt x="264" y="492"/>
                  <a:pt x="272" y="492"/>
                  <a:pt x="280" y="491"/>
                </a:cubicBezTo>
                <a:cubicBezTo>
                  <a:pt x="306" y="531"/>
                  <a:pt x="306" y="531"/>
                  <a:pt x="306" y="531"/>
                </a:cubicBezTo>
                <a:cubicBezTo>
                  <a:pt x="367" y="514"/>
                  <a:pt x="367" y="514"/>
                  <a:pt x="367" y="514"/>
                </a:cubicBezTo>
                <a:cubicBezTo>
                  <a:pt x="370" y="466"/>
                  <a:pt x="370" y="466"/>
                  <a:pt x="370" y="466"/>
                </a:cubicBezTo>
                <a:cubicBezTo>
                  <a:pt x="377" y="463"/>
                  <a:pt x="384" y="459"/>
                  <a:pt x="391" y="454"/>
                </a:cubicBezTo>
                <a:cubicBezTo>
                  <a:pt x="433" y="475"/>
                  <a:pt x="433" y="475"/>
                  <a:pt x="433" y="475"/>
                </a:cubicBezTo>
                <a:cubicBezTo>
                  <a:pt x="478" y="430"/>
                  <a:pt x="478" y="430"/>
                  <a:pt x="478" y="430"/>
                </a:cubicBezTo>
                <a:cubicBezTo>
                  <a:pt x="456" y="388"/>
                  <a:pt x="456" y="388"/>
                  <a:pt x="456" y="388"/>
                </a:cubicBezTo>
                <a:cubicBezTo>
                  <a:pt x="461" y="381"/>
                  <a:pt x="465" y="374"/>
                  <a:pt x="468" y="366"/>
                </a:cubicBezTo>
                <a:cubicBezTo>
                  <a:pt x="515" y="363"/>
                  <a:pt x="515" y="363"/>
                  <a:pt x="515" y="363"/>
                </a:cubicBezTo>
                <a:cubicBezTo>
                  <a:pt x="523" y="332"/>
                  <a:pt x="523" y="332"/>
                  <a:pt x="523" y="332"/>
                </a:cubicBezTo>
                <a:cubicBezTo>
                  <a:pt x="531" y="302"/>
                  <a:pt x="531" y="302"/>
                  <a:pt x="531" y="302"/>
                </a:cubicBezTo>
                <a:lnTo>
                  <a:pt x="492" y="276"/>
                </a:lnTo>
                <a:close/>
                <a:moveTo>
                  <a:pt x="220" y="442"/>
                </a:moveTo>
                <a:cubicBezTo>
                  <a:pt x="123" y="417"/>
                  <a:pt x="64" y="318"/>
                  <a:pt x="89" y="220"/>
                </a:cubicBezTo>
                <a:cubicBezTo>
                  <a:pt x="115" y="123"/>
                  <a:pt x="214" y="65"/>
                  <a:pt x="311" y="90"/>
                </a:cubicBezTo>
                <a:cubicBezTo>
                  <a:pt x="408" y="115"/>
                  <a:pt x="467" y="214"/>
                  <a:pt x="442" y="311"/>
                </a:cubicBezTo>
                <a:cubicBezTo>
                  <a:pt x="417" y="409"/>
                  <a:pt x="318" y="467"/>
                  <a:pt x="220" y="442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8"/>
          <p:cNvSpPr>
            <a:spLocks noEditPoints="1"/>
          </p:cNvSpPr>
          <p:nvPr/>
        </p:nvSpPr>
        <p:spPr bwMode="auto">
          <a:xfrm>
            <a:off x="2103438" y="1346200"/>
            <a:ext cx="1041400" cy="1044575"/>
          </a:xfrm>
          <a:custGeom>
            <a:avLst/>
            <a:gdLst>
              <a:gd name="T0" fmla="*/ 312 w 337"/>
              <a:gd name="T1" fmla="*/ 175 h 338"/>
              <a:gd name="T2" fmla="*/ 312 w 337"/>
              <a:gd name="T3" fmla="*/ 160 h 338"/>
              <a:gd name="T4" fmla="*/ 337 w 337"/>
              <a:gd name="T5" fmla="*/ 143 h 338"/>
              <a:gd name="T6" fmla="*/ 326 w 337"/>
              <a:gd name="T7" fmla="*/ 104 h 338"/>
              <a:gd name="T8" fmla="*/ 296 w 337"/>
              <a:gd name="T9" fmla="*/ 103 h 338"/>
              <a:gd name="T10" fmla="*/ 288 w 337"/>
              <a:gd name="T11" fmla="*/ 89 h 338"/>
              <a:gd name="T12" fmla="*/ 301 w 337"/>
              <a:gd name="T13" fmla="*/ 62 h 338"/>
              <a:gd name="T14" fmla="*/ 273 w 337"/>
              <a:gd name="T15" fmla="*/ 34 h 338"/>
              <a:gd name="T16" fmla="*/ 246 w 337"/>
              <a:gd name="T17" fmla="*/ 48 h 338"/>
              <a:gd name="T18" fmla="*/ 232 w 337"/>
              <a:gd name="T19" fmla="*/ 40 h 338"/>
              <a:gd name="T20" fmla="*/ 230 w 337"/>
              <a:gd name="T21" fmla="*/ 10 h 338"/>
              <a:gd name="T22" fmla="*/ 211 w 337"/>
              <a:gd name="T23" fmla="*/ 5 h 338"/>
              <a:gd name="T24" fmla="*/ 191 w 337"/>
              <a:gd name="T25" fmla="*/ 0 h 338"/>
              <a:gd name="T26" fmla="*/ 175 w 337"/>
              <a:gd name="T27" fmla="*/ 25 h 338"/>
              <a:gd name="T28" fmla="*/ 160 w 337"/>
              <a:gd name="T29" fmla="*/ 25 h 338"/>
              <a:gd name="T30" fmla="*/ 143 w 337"/>
              <a:gd name="T31" fmla="*/ 1 h 338"/>
              <a:gd name="T32" fmla="*/ 104 w 337"/>
              <a:gd name="T33" fmla="*/ 11 h 338"/>
              <a:gd name="T34" fmla="*/ 103 w 337"/>
              <a:gd name="T35" fmla="*/ 41 h 338"/>
              <a:gd name="T36" fmla="*/ 89 w 337"/>
              <a:gd name="T37" fmla="*/ 49 h 338"/>
              <a:gd name="T38" fmla="*/ 62 w 337"/>
              <a:gd name="T39" fmla="*/ 36 h 338"/>
              <a:gd name="T40" fmla="*/ 34 w 337"/>
              <a:gd name="T41" fmla="*/ 65 h 338"/>
              <a:gd name="T42" fmla="*/ 48 w 337"/>
              <a:gd name="T43" fmla="*/ 91 h 338"/>
              <a:gd name="T44" fmla="*/ 40 w 337"/>
              <a:gd name="T45" fmla="*/ 105 h 338"/>
              <a:gd name="T46" fmla="*/ 10 w 337"/>
              <a:gd name="T47" fmla="*/ 107 h 338"/>
              <a:gd name="T48" fmla="*/ 5 w 337"/>
              <a:gd name="T49" fmla="*/ 127 h 338"/>
              <a:gd name="T50" fmla="*/ 0 w 337"/>
              <a:gd name="T51" fmla="*/ 146 h 338"/>
              <a:gd name="T52" fmla="*/ 25 w 337"/>
              <a:gd name="T53" fmla="*/ 162 h 338"/>
              <a:gd name="T54" fmla="*/ 25 w 337"/>
              <a:gd name="T55" fmla="*/ 178 h 338"/>
              <a:gd name="T56" fmla="*/ 0 w 337"/>
              <a:gd name="T57" fmla="*/ 195 h 338"/>
              <a:gd name="T58" fmla="*/ 11 w 337"/>
              <a:gd name="T59" fmla="*/ 234 h 338"/>
              <a:gd name="T60" fmla="*/ 41 w 337"/>
              <a:gd name="T61" fmla="*/ 235 h 338"/>
              <a:gd name="T62" fmla="*/ 49 w 337"/>
              <a:gd name="T63" fmla="*/ 248 h 338"/>
              <a:gd name="T64" fmla="*/ 36 w 337"/>
              <a:gd name="T65" fmla="*/ 275 h 338"/>
              <a:gd name="T66" fmla="*/ 65 w 337"/>
              <a:gd name="T67" fmla="*/ 304 h 338"/>
              <a:gd name="T68" fmla="*/ 91 w 337"/>
              <a:gd name="T69" fmla="*/ 290 h 338"/>
              <a:gd name="T70" fmla="*/ 105 w 337"/>
              <a:gd name="T71" fmla="*/ 298 h 338"/>
              <a:gd name="T72" fmla="*/ 107 w 337"/>
              <a:gd name="T73" fmla="*/ 328 h 338"/>
              <a:gd name="T74" fmla="*/ 126 w 337"/>
              <a:gd name="T75" fmla="*/ 333 h 338"/>
              <a:gd name="T76" fmla="*/ 146 w 337"/>
              <a:gd name="T77" fmla="*/ 338 h 338"/>
              <a:gd name="T78" fmla="*/ 162 w 337"/>
              <a:gd name="T79" fmla="*/ 312 h 338"/>
              <a:gd name="T80" fmla="*/ 178 w 337"/>
              <a:gd name="T81" fmla="*/ 312 h 338"/>
              <a:gd name="T82" fmla="*/ 195 w 337"/>
              <a:gd name="T83" fmla="*/ 337 h 338"/>
              <a:gd name="T84" fmla="*/ 233 w 337"/>
              <a:gd name="T85" fmla="*/ 326 h 338"/>
              <a:gd name="T86" fmla="*/ 235 w 337"/>
              <a:gd name="T87" fmla="*/ 296 h 338"/>
              <a:gd name="T88" fmla="*/ 248 w 337"/>
              <a:gd name="T89" fmla="*/ 288 h 338"/>
              <a:gd name="T90" fmla="*/ 275 w 337"/>
              <a:gd name="T91" fmla="*/ 302 h 338"/>
              <a:gd name="T92" fmla="*/ 303 w 337"/>
              <a:gd name="T93" fmla="*/ 273 h 338"/>
              <a:gd name="T94" fmla="*/ 290 w 337"/>
              <a:gd name="T95" fmla="*/ 246 h 338"/>
              <a:gd name="T96" fmla="*/ 297 w 337"/>
              <a:gd name="T97" fmla="*/ 233 h 338"/>
              <a:gd name="T98" fmla="*/ 327 w 337"/>
              <a:gd name="T99" fmla="*/ 231 h 338"/>
              <a:gd name="T100" fmla="*/ 332 w 337"/>
              <a:gd name="T101" fmla="*/ 211 h 338"/>
              <a:gd name="T102" fmla="*/ 337 w 337"/>
              <a:gd name="T103" fmla="*/ 192 h 338"/>
              <a:gd name="T104" fmla="*/ 312 w 337"/>
              <a:gd name="T105" fmla="*/ 175 h 338"/>
              <a:gd name="T106" fmla="*/ 140 w 337"/>
              <a:gd name="T107" fmla="*/ 281 h 338"/>
              <a:gd name="T108" fmla="*/ 57 w 337"/>
              <a:gd name="T109" fmla="*/ 140 h 338"/>
              <a:gd name="T110" fmla="*/ 198 w 337"/>
              <a:gd name="T111" fmla="*/ 57 h 338"/>
              <a:gd name="T112" fmla="*/ 281 w 337"/>
              <a:gd name="T113" fmla="*/ 198 h 338"/>
              <a:gd name="T114" fmla="*/ 140 w 337"/>
              <a:gd name="T115" fmla="*/ 281 h 3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7"/>
              <a:gd name="T175" fmla="*/ 0 h 338"/>
              <a:gd name="T176" fmla="*/ 337 w 337"/>
              <a:gd name="T177" fmla="*/ 338 h 3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7" h="338">
                <a:moveTo>
                  <a:pt x="312" y="175"/>
                </a:moveTo>
                <a:cubicBezTo>
                  <a:pt x="312" y="170"/>
                  <a:pt x="312" y="165"/>
                  <a:pt x="312" y="160"/>
                </a:cubicBezTo>
                <a:cubicBezTo>
                  <a:pt x="337" y="143"/>
                  <a:pt x="337" y="143"/>
                  <a:pt x="337" y="143"/>
                </a:cubicBezTo>
                <a:cubicBezTo>
                  <a:pt x="326" y="104"/>
                  <a:pt x="326" y="104"/>
                  <a:pt x="326" y="104"/>
                </a:cubicBezTo>
                <a:cubicBezTo>
                  <a:pt x="296" y="103"/>
                  <a:pt x="296" y="103"/>
                  <a:pt x="296" y="103"/>
                </a:cubicBezTo>
                <a:cubicBezTo>
                  <a:pt x="294" y="98"/>
                  <a:pt x="291" y="94"/>
                  <a:pt x="288" y="8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42" y="45"/>
                  <a:pt x="237" y="42"/>
                  <a:pt x="232" y="40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11" y="5"/>
                  <a:pt x="211" y="5"/>
                  <a:pt x="211" y="5"/>
                </a:cubicBezTo>
                <a:cubicBezTo>
                  <a:pt x="191" y="0"/>
                  <a:pt x="191" y="0"/>
                  <a:pt x="191" y="0"/>
                </a:cubicBezTo>
                <a:cubicBezTo>
                  <a:pt x="175" y="25"/>
                  <a:pt x="175" y="25"/>
                  <a:pt x="175" y="25"/>
                </a:cubicBezTo>
                <a:cubicBezTo>
                  <a:pt x="170" y="25"/>
                  <a:pt x="165" y="25"/>
                  <a:pt x="160" y="25"/>
                </a:cubicBezTo>
                <a:cubicBezTo>
                  <a:pt x="143" y="1"/>
                  <a:pt x="143" y="1"/>
                  <a:pt x="143" y="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98" y="44"/>
                  <a:pt x="93" y="46"/>
                  <a:pt x="89" y="49"/>
                </a:cubicBezTo>
                <a:cubicBezTo>
                  <a:pt x="62" y="36"/>
                  <a:pt x="62" y="36"/>
                  <a:pt x="62" y="36"/>
                </a:cubicBezTo>
                <a:cubicBezTo>
                  <a:pt x="34" y="65"/>
                  <a:pt x="34" y="65"/>
                  <a:pt x="34" y="65"/>
                </a:cubicBezTo>
                <a:cubicBezTo>
                  <a:pt x="48" y="91"/>
                  <a:pt x="48" y="91"/>
                  <a:pt x="48" y="91"/>
                </a:cubicBezTo>
                <a:cubicBezTo>
                  <a:pt x="45" y="96"/>
                  <a:pt x="42" y="100"/>
                  <a:pt x="40" y="105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5" y="127"/>
                  <a:pt x="5" y="127"/>
                  <a:pt x="5" y="127"/>
                </a:cubicBezTo>
                <a:cubicBezTo>
                  <a:pt x="0" y="146"/>
                  <a:pt x="0" y="146"/>
                  <a:pt x="0" y="146"/>
                </a:cubicBezTo>
                <a:cubicBezTo>
                  <a:pt x="25" y="162"/>
                  <a:pt x="25" y="162"/>
                  <a:pt x="25" y="162"/>
                </a:cubicBezTo>
                <a:cubicBezTo>
                  <a:pt x="25" y="168"/>
                  <a:pt x="25" y="173"/>
                  <a:pt x="25" y="178"/>
                </a:cubicBezTo>
                <a:cubicBezTo>
                  <a:pt x="0" y="195"/>
                  <a:pt x="0" y="195"/>
                  <a:pt x="0" y="195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41" y="235"/>
                  <a:pt x="41" y="235"/>
                  <a:pt x="41" y="235"/>
                </a:cubicBezTo>
                <a:cubicBezTo>
                  <a:pt x="44" y="240"/>
                  <a:pt x="46" y="244"/>
                  <a:pt x="49" y="248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65" y="304"/>
                  <a:pt x="65" y="304"/>
                  <a:pt x="65" y="304"/>
                </a:cubicBezTo>
                <a:cubicBezTo>
                  <a:pt x="91" y="290"/>
                  <a:pt x="91" y="290"/>
                  <a:pt x="91" y="290"/>
                </a:cubicBezTo>
                <a:cubicBezTo>
                  <a:pt x="96" y="293"/>
                  <a:pt x="100" y="295"/>
                  <a:pt x="105" y="298"/>
                </a:cubicBezTo>
                <a:cubicBezTo>
                  <a:pt x="107" y="328"/>
                  <a:pt x="107" y="328"/>
                  <a:pt x="107" y="328"/>
                </a:cubicBezTo>
                <a:cubicBezTo>
                  <a:pt x="126" y="333"/>
                  <a:pt x="126" y="333"/>
                  <a:pt x="126" y="333"/>
                </a:cubicBezTo>
                <a:cubicBezTo>
                  <a:pt x="146" y="338"/>
                  <a:pt x="146" y="338"/>
                  <a:pt x="146" y="338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7" y="313"/>
                  <a:pt x="173" y="313"/>
                  <a:pt x="178" y="312"/>
                </a:cubicBezTo>
                <a:cubicBezTo>
                  <a:pt x="195" y="337"/>
                  <a:pt x="195" y="337"/>
                  <a:pt x="195" y="337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5" y="296"/>
                  <a:pt x="235" y="296"/>
                  <a:pt x="235" y="296"/>
                </a:cubicBezTo>
                <a:cubicBezTo>
                  <a:pt x="239" y="294"/>
                  <a:pt x="244" y="291"/>
                  <a:pt x="248" y="288"/>
                </a:cubicBezTo>
                <a:cubicBezTo>
                  <a:pt x="275" y="302"/>
                  <a:pt x="275" y="302"/>
                  <a:pt x="275" y="302"/>
                </a:cubicBezTo>
                <a:cubicBezTo>
                  <a:pt x="303" y="273"/>
                  <a:pt x="303" y="273"/>
                  <a:pt x="303" y="273"/>
                </a:cubicBezTo>
                <a:cubicBezTo>
                  <a:pt x="290" y="246"/>
                  <a:pt x="290" y="246"/>
                  <a:pt x="290" y="246"/>
                </a:cubicBezTo>
                <a:cubicBezTo>
                  <a:pt x="293" y="242"/>
                  <a:pt x="295" y="237"/>
                  <a:pt x="297" y="233"/>
                </a:cubicBezTo>
                <a:cubicBezTo>
                  <a:pt x="327" y="231"/>
                  <a:pt x="327" y="231"/>
                  <a:pt x="327" y="231"/>
                </a:cubicBezTo>
                <a:cubicBezTo>
                  <a:pt x="332" y="211"/>
                  <a:pt x="332" y="211"/>
                  <a:pt x="332" y="211"/>
                </a:cubicBezTo>
                <a:cubicBezTo>
                  <a:pt x="337" y="192"/>
                  <a:pt x="337" y="192"/>
                  <a:pt x="337" y="192"/>
                </a:cubicBezTo>
                <a:lnTo>
                  <a:pt x="312" y="175"/>
                </a:lnTo>
                <a:close/>
                <a:moveTo>
                  <a:pt x="140" y="281"/>
                </a:moveTo>
                <a:cubicBezTo>
                  <a:pt x="78" y="265"/>
                  <a:pt x="41" y="202"/>
                  <a:pt x="57" y="140"/>
                </a:cubicBezTo>
                <a:cubicBezTo>
                  <a:pt x="73" y="78"/>
                  <a:pt x="136" y="41"/>
                  <a:pt x="198" y="57"/>
                </a:cubicBezTo>
                <a:cubicBezTo>
                  <a:pt x="259" y="73"/>
                  <a:pt x="297" y="136"/>
                  <a:pt x="281" y="198"/>
                </a:cubicBezTo>
                <a:cubicBezTo>
                  <a:pt x="265" y="260"/>
                  <a:pt x="202" y="297"/>
                  <a:pt x="140" y="28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Freeform 9"/>
          <p:cNvSpPr>
            <a:spLocks noEditPoints="1"/>
          </p:cNvSpPr>
          <p:nvPr/>
        </p:nvSpPr>
        <p:spPr bwMode="auto">
          <a:xfrm>
            <a:off x="3033713" y="2228850"/>
            <a:ext cx="258762" cy="263525"/>
          </a:xfrm>
          <a:custGeom>
            <a:avLst/>
            <a:gdLst>
              <a:gd name="T0" fmla="*/ 78 w 84"/>
              <a:gd name="T1" fmla="*/ 44 h 85"/>
              <a:gd name="T2" fmla="*/ 78 w 84"/>
              <a:gd name="T3" fmla="*/ 40 h 85"/>
              <a:gd name="T4" fmla="*/ 84 w 84"/>
              <a:gd name="T5" fmla="*/ 36 h 85"/>
              <a:gd name="T6" fmla="*/ 82 w 84"/>
              <a:gd name="T7" fmla="*/ 26 h 85"/>
              <a:gd name="T8" fmla="*/ 74 w 84"/>
              <a:gd name="T9" fmla="*/ 26 h 85"/>
              <a:gd name="T10" fmla="*/ 72 w 84"/>
              <a:gd name="T11" fmla="*/ 23 h 85"/>
              <a:gd name="T12" fmla="*/ 75 w 84"/>
              <a:gd name="T13" fmla="*/ 16 h 85"/>
              <a:gd name="T14" fmla="*/ 68 w 84"/>
              <a:gd name="T15" fmla="*/ 9 h 85"/>
              <a:gd name="T16" fmla="*/ 61 w 84"/>
              <a:gd name="T17" fmla="*/ 12 h 85"/>
              <a:gd name="T18" fmla="*/ 58 w 84"/>
              <a:gd name="T19" fmla="*/ 10 h 85"/>
              <a:gd name="T20" fmla="*/ 57 w 84"/>
              <a:gd name="T21" fmla="*/ 3 h 85"/>
              <a:gd name="T22" fmla="*/ 53 w 84"/>
              <a:gd name="T23" fmla="*/ 1 h 85"/>
              <a:gd name="T24" fmla="*/ 48 w 84"/>
              <a:gd name="T25" fmla="*/ 0 h 85"/>
              <a:gd name="T26" fmla="*/ 44 w 84"/>
              <a:gd name="T27" fmla="*/ 6 h 85"/>
              <a:gd name="T28" fmla="*/ 40 w 84"/>
              <a:gd name="T29" fmla="*/ 7 h 85"/>
              <a:gd name="T30" fmla="*/ 35 w 84"/>
              <a:gd name="T31" fmla="*/ 0 h 85"/>
              <a:gd name="T32" fmla="*/ 26 w 84"/>
              <a:gd name="T33" fmla="*/ 3 h 85"/>
              <a:gd name="T34" fmla="*/ 25 w 84"/>
              <a:gd name="T35" fmla="*/ 11 h 85"/>
              <a:gd name="T36" fmla="*/ 22 w 84"/>
              <a:gd name="T37" fmla="*/ 13 h 85"/>
              <a:gd name="T38" fmla="*/ 15 w 84"/>
              <a:gd name="T39" fmla="*/ 9 h 85"/>
              <a:gd name="T40" fmla="*/ 8 w 84"/>
              <a:gd name="T41" fmla="*/ 16 h 85"/>
              <a:gd name="T42" fmla="*/ 12 w 84"/>
              <a:gd name="T43" fmla="*/ 23 h 85"/>
              <a:gd name="T44" fmla="*/ 10 w 84"/>
              <a:gd name="T45" fmla="*/ 27 h 85"/>
              <a:gd name="T46" fmla="*/ 2 w 84"/>
              <a:gd name="T47" fmla="*/ 27 h 85"/>
              <a:gd name="T48" fmla="*/ 1 w 84"/>
              <a:gd name="T49" fmla="*/ 32 h 85"/>
              <a:gd name="T50" fmla="*/ 0 w 84"/>
              <a:gd name="T51" fmla="*/ 37 h 85"/>
              <a:gd name="T52" fmla="*/ 6 w 84"/>
              <a:gd name="T53" fmla="*/ 41 h 85"/>
              <a:gd name="T54" fmla="*/ 6 w 84"/>
              <a:gd name="T55" fmla="*/ 45 h 85"/>
              <a:gd name="T56" fmla="*/ 0 w 84"/>
              <a:gd name="T57" fmla="*/ 49 h 85"/>
              <a:gd name="T58" fmla="*/ 2 w 84"/>
              <a:gd name="T59" fmla="*/ 59 h 85"/>
              <a:gd name="T60" fmla="*/ 10 w 84"/>
              <a:gd name="T61" fmla="*/ 59 h 85"/>
              <a:gd name="T62" fmla="*/ 12 w 84"/>
              <a:gd name="T63" fmla="*/ 63 h 85"/>
              <a:gd name="T64" fmla="*/ 9 w 84"/>
              <a:gd name="T65" fmla="*/ 69 h 85"/>
              <a:gd name="T66" fmla="*/ 16 w 84"/>
              <a:gd name="T67" fmla="*/ 76 h 85"/>
              <a:gd name="T68" fmla="*/ 23 w 84"/>
              <a:gd name="T69" fmla="*/ 73 h 85"/>
              <a:gd name="T70" fmla="*/ 26 w 84"/>
              <a:gd name="T71" fmla="*/ 75 h 85"/>
              <a:gd name="T72" fmla="*/ 26 w 84"/>
              <a:gd name="T73" fmla="*/ 82 h 85"/>
              <a:gd name="T74" fmla="*/ 31 w 84"/>
              <a:gd name="T75" fmla="*/ 84 h 85"/>
              <a:gd name="T76" fmla="*/ 36 w 84"/>
              <a:gd name="T77" fmla="*/ 85 h 85"/>
              <a:gd name="T78" fmla="*/ 40 w 84"/>
              <a:gd name="T79" fmla="*/ 79 h 85"/>
              <a:gd name="T80" fmla="*/ 44 w 84"/>
              <a:gd name="T81" fmla="*/ 79 h 85"/>
              <a:gd name="T82" fmla="*/ 48 w 84"/>
              <a:gd name="T83" fmla="*/ 85 h 85"/>
              <a:gd name="T84" fmla="*/ 58 w 84"/>
              <a:gd name="T85" fmla="*/ 82 h 85"/>
              <a:gd name="T86" fmla="*/ 59 w 84"/>
              <a:gd name="T87" fmla="*/ 75 h 85"/>
              <a:gd name="T88" fmla="*/ 62 w 84"/>
              <a:gd name="T89" fmla="*/ 73 h 85"/>
              <a:gd name="T90" fmla="*/ 69 w 84"/>
              <a:gd name="T91" fmla="*/ 76 h 85"/>
              <a:gd name="T92" fmla="*/ 76 w 84"/>
              <a:gd name="T93" fmla="*/ 69 h 85"/>
              <a:gd name="T94" fmla="*/ 72 w 84"/>
              <a:gd name="T95" fmla="*/ 62 h 85"/>
              <a:gd name="T96" fmla="*/ 74 w 84"/>
              <a:gd name="T97" fmla="*/ 59 h 85"/>
              <a:gd name="T98" fmla="*/ 82 w 84"/>
              <a:gd name="T99" fmla="*/ 58 h 85"/>
              <a:gd name="T100" fmla="*/ 83 w 84"/>
              <a:gd name="T101" fmla="*/ 53 h 85"/>
              <a:gd name="T102" fmla="*/ 84 w 84"/>
              <a:gd name="T103" fmla="*/ 48 h 85"/>
              <a:gd name="T104" fmla="*/ 78 w 84"/>
              <a:gd name="T105" fmla="*/ 44 h 85"/>
              <a:gd name="T106" fmla="*/ 35 w 84"/>
              <a:gd name="T107" fmla="*/ 71 h 85"/>
              <a:gd name="T108" fmla="*/ 14 w 84"/>
              <a:gd name="T109" fmla="*/ 35 h 85"/>
              <a:gd name="T110" fmla="*/ 49 w 84"/>
              <a:gd name="T111" fmla="*/ 14 h 85"/>
              <a:gd name="T112" fmla="*/ 70 w 84"/>
              <a:gd name="T113" fmla="*/ 50 h 85"/>
              <a:gd name="T114" fmla="*/ 35 w 84"/>
              <a:gd name="T115" fmla="*/ 71 h 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4"/>
              <a:gd name="T175" fmla="*/ 0 h 85"/>
              <a:gd name="T176" fmla="*/ 84 w 84"/>
              <a:gd name="T177" fmla="*/ 85 h 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4" h="85">
                <a:moveTo>
                  <a:pt x="78" y="44"/>
                </a:moveTo>
                <a:cubicBezTo>
                  <a:pt x="78" y="43"/>
                  <a:pt x="78" y="42"/>
                  <a:pt x="78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2" y="26"/>
                  <a:pt x="82" y="26"/>
                  <a:pt x="82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5"/>
                  <a:pt x="73" y="24"/>
                  <a:pt x="72" y="23"/>
                </a:cubicBezTo>
                <a:cubicBezTo>
                  <a:pt x="75" y="16"/>
                  <a:pt x="75" y="16"/>
                  <a:pt x="75" y="16"/>
                </a:cubicBezTo>
                <a:cubicBezTo>
                  <a:pt x="68" y="9"/>
                  <a:pt x="68" y="9"/>
                  <a:pt x="68" y="9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1"/>
                  <a:pt x="59" y="11"/>
                  <a:pt x="58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6"/>
                  <a:pt x="44" y="6"/>
                  <a:pt x="44" y="6"/>
                </a:cubicBezTo>
                <a:cubicBezTo>
                  <a:pt x="42" y="6"/>
                  <a:pt x="41" y="6"/>
                  <a:pt x="40" y="7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1"/>
                  <a:pt x="23" y="12"/>
                  <a:pt x="22" y="13"/>
                </a:cubicBezTo>
                <a:cubicBezTo>
                  <a:pt x="15" y="9"/>
                  <a:pt x="15" y="9"/>
                  <a:pt x="15" y="9"/>
                </a:cubicBezTo>
                <a:cubicBezTo>
                  <a:pt x="8" y="16"/>
                  <a:pt x="8" y="16"/>
                  <a:pt x="8" y="16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4"/>
                  <a:pt x="10" y="25"/>
                  <a:pt x="10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2"/>
                  <a:pt x="6" y="44"/>
                  <a:pt x="6" y="45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59"/>
                  <a:pt x="2" y="59"/>
                  <a:pt x="2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60"/>
                  <a:pt x="11" y="61"/>
                  <a:pt x="12" y="63"/>
                </a:cubicBezTo>
                <a:cubicBezTo>
                  <a:pt x="9" y="69"/>
                  <a:pt x="9" y="69"/>
                  <a:pt x="9" y="69"/>
                </a:cubicBezTo>
                <a:cubicBezTo>
                  <a:pt x="16" y="76"/>
                  <a:pt x="16" y="76"/>
                  <a:pt x="16" y="76"/>
                </a:cubicBezTo>
                <a:cubicBezTo>
                  <a:pt x="23" y="73"/>
                  <a:pt x="23" y="73"/>
                  <a:pt x="23" y="73"/>
                </a:cubicBezTo>
                <a:cubicBezTo>
                  <a:pt x="24" y="74"/>
                  <a:pt x="25" y="74"/>
                  <a:pt x="26" y="75"/>
                </a:cubicBezTo>
                <a:cubicBezTo>
                  <a:pt x="26" y="82"/>
                  <a:pt x="26" y="82"/>
                  <a:pt x="26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36" y="85"/>
                  <a:pt x="36" y="85"/>
                  <a:pt x="36" y="85"/>
                </a:cubicBez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79"/>
                  <a:pt x="44" y="79"/>
                </a:cubicBezTo>
                <a:cubicBezTo>
                  <a:pt x="48" y="85"/>
                  <a:pt x="48" y="85"/>
                  <a:pt x="48" y="85"/>
                </a:cubicBezTo>
                <a:cubicBezTo>
                  <a:pt x="58" y="82"/>
                  <a:pt x="58" y="82"/>
                  <a:pt x="58" y="82"/>
                </a:cubicBezTo>
                <a:cubicBezTo>
                  <a:pt x="59" y="75"/>
                  <a:pt x="59" y="75"/>
                  <a:pt x="59" y="75"/>
                </a:cubicBezTo>
                <a:cubicBezTo>
                  <a:pt x="60" y="74"/>
                  <a:pt x="61" y="73"/>
                  <a:pt x="62" y="73"/>
                </a:cubicBezTo>
                <a:cubicBezTo>
                  <a:pt x="69" y="76"/>
                  <a:pt x="69" y="76"/>
                  <a:pt x="69" y="76"/>
                </a:cubicBezTo>
                <a:cubicBezTo>
                  <a:pt x="76" y="69"/>
                  <a:pt x="76" y="69"/>
                  <a:pt x="76" y="69"/>
                </a:cubicBezTo>
                <a:cubicBezTo>
                  <a:pt x="72" y="62"/>
                  <a:pt x="72" y="62"/>
                  <a:pt x="72" y="62"/>
                </a:cubicBezTo>
                <a:cubicBezTo>
                  <a:pt x="73" y="61"/>
                  <a:pt x="74" y="60"/>
                  <a:pt x="74" y="59"/>
                </a:cubicBezTo>
                <a:cubicBezTo>
                  <a:pt x="82" y="58"/>
                  <a:pt x="82" y="58"/>
                  <a:pt x="82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4" y="48"/>
                  <a:pt x="84" y="48"/>
                  <a:pt x="84" y="48"/>
                </a:cubicBezTo>
                <a:lnTo>
                  <a:pt x="78" y="44"/>
                </a:lnTo>
                <a:close/>
                <a:moveTo>
                  <a:pt x="35" y="71"/>
                </a:moveTo>
                <a:cubicBezTo>
                  <a:pt x="19" y="67"/>
                  <a:pt x="10" y="51"/>
                  <a:pt x="14" y="35"/>
                </a:cubicBezTo>
                <a:cubicBezTo>
                  <a:pt x="18" y="20"/>
                  <a:pt x="34" y="10"/>
                  <a:pt x="49" y="14"/>
                </a:cubicBezTo>
                <a:cubicBezTo>
                  <a:pt x="65" y="18"/>
                  <a:pt x="74" y="34"/>
                  <a:pt x="70" y="50"/>
                </a:cubicBezTo>
                <a:cubicBezTo>
                  <a:pt x="66" y="65"/>
                  <a:pt x="50" y="75"/>
                  <a:pt x="35" y="71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4" name="Freeform 10"/>
          <p:cNvSpPr>
            <a:spLocks noEditPoints="1"/>
          </p:cNvSpPr>
          <p:nvPr/>
        </p:nvSpPr>
        <p:spPr bwMode="auto">
          <a:xfrm>
            <a:off x="3622675" y="2398713"/>
            <a:ext cx="528638" cy="528637"/>
          </a:xfrm>
          <a:custGeom>
            <a:avLst/>
            <a:gdLst>
              <a:gd name="T0" fmla="*/ 158 w 171"/>
              <a:gd name="T1" fmla="*/ 89 h 171"/>
              <a:gd name="T2" fmla="*/ 158 w 171"/>
              <a:gd name="T3" fmla="*/ 81 h 171"/>
              <a:gd name="T4" fmla="*/ 170 w 171"/>
              <a:gd name="T5" fmla="*/ 72 h 171"/>
              <a:gd name="T6" fmla="*/ 165 w 171"/>
              <a:gd name="T7" fmla="*/ 53 h 171"/>
              <a:gd name="T8" fmla="*/ 150 w 171"/>
              <a:gd name="T9" fmla="*/ 52 h 171"/>
              <a:gd name="T10" fmla="*/ 146 w 171"/>
              <a:gd name="T11" fmla="*/ 45 h 171"/>
              <a:gd name="T12" fmla="*/ 152 w 171"/>
              <a:gd name="T13" fmla="*/ 31 h 171"/>
              <a:gd name="T14" fmla="*/ 138 w 171"/>
              <a:gd name="T15" fmla="*/ 17 h 171"/>
              <a:gd name="T16" fmla="*/ 124 w 171"/>
              <a:gd name="T17" fmla="*/ 24 h 171"/>
              <a:gd name="T18" fmla="*/ 117 w 171"/>
              <a:gd name="T19" fmla="*/ 20 h 171"/>
              <a:gd name="T20" fmla="*/ 116 w 171"/>
              <a:gd name="T21" fmla="*/ 5 h 171"/>
              <a:gd name="T22" fmla="*/ 107 w 171"/>
              <a:gd name="T23" fmla="*/ 2 h 171"/>
              <a:gd name="T24" fmla="*/ 97 w 171"/>
              <a:gd name="T25" fmla="*/ 0 h 171"/>
              <a:gd name="T26" fmla="*/ 88 w 171"/>
              <a:gd name="T27" fmla="*/ 13 h 171"/>
              <a:gd name="T28" fmla="*/ 80 w 171"/>
              <a:gd name="T29" fmla="*/ 13 h 171"/>
              <a:gd name="T30" fmla="*/ 72 w 171"/>
              <a:gd name="T31" fmla="*/ 0 h 171"/>
              <a:gd name="T32" fmla="*/ 52 w 171"/>
              <a:gd name="T33" fmla="*/ 5 h 171"/>
              <a:gd name="T34" fmla="*/ 52 w 171"/>
              <a:gd name="T35" fmla="*/ 21 h 171"/>
              <a:gd name="T36" fmla="*/ 45 w 171"/>
              <a:gd name="T37" fmla="*/ 25 h 171"/>
              <a:gd name="T38" fmla="*/ 31 w 171"/>
              <a:gd name="T39" fmla="*/ 18 h 171"/>
              <a:gd name="T40" fmla="*/ 17 w 171"/>
              <a:gd name="T41" fmla="*/ 33 h 171"/>
              <a:gd name="T42" fmla="*/ 24 w 171"/>
              <a:gd name="T43" fmla="*/ 46 h 171"/>
              <a:gd name="T44" fmla="*/ 20 w 171"/>
              <a:gd name="T45" fmla="*/ 53 h 171"/>
              <a:gd name="T46" fmla="*/ 5 w 171"/>
              <a:gd name="T47" fmla="*/ 54 h 171"/>
              <a:gd name="T48" fmla="*/ 2 w 171"/>
              <a:gd name="T49" fmla="*/ 64 h 171"/>
              <a:gd name="T50" fmla="*/ 0 w 171"/>
              <a:gd name="T51" fmla="*/ 74 h 171"/>
              <a:gd name="T52" fmla="*/ 12 w 171"/>
              <a:gd name="T53" fmla="*/ 82 h 171"/>
              <a:gd name="T54" fmla="*/ 12 w 171"/>
              <a:gd name="T55" fmla="*/ 90 h 171"/>
              <a:gd name="T56" fmla="*/ 0 w 171"/>
              <a:gd name="T57" fmla="*/ 98 h 171"/>
              <a:gd name="T58" fmla="*/ 5 w 171"/>
              <a:gd name="T59" fmla="*/ 118 h 171"/>
              <a:gd name="T60" fmla="*/ 20 w 171"/>
              <a:gd name="T61" fmla="*/ 119 h 171"/>
              <a:gd name="T62" fmla="*/ 24 w 171"/>
              <a:gd name="T63" fmla="*/ 126 h 171"/>
              <a:gd name="T64" fmla="*/ 18 w 171"/>
              <a:gd name="T65" fmla="*/ 139 h 171"/>
              <a:gd name="T66" fmla="*/ 32 w 171"/>
              <a:gd name="T67" fmla="*/ 154 h 171"/>
              <a:gd name="T68" fmla="*/ 46 w 171"/>
              <a:gd name="T69" fmla="*/ 147 h 171"/>
              <a:gd name="T70" fmla="*/ 53 w 171"/>
              <a:gd name="T71" fmla="*/ 151 h 171"/>
              <a:gd name="T72" fmla="*/ 54 w 171"/>
              <a:gd name="T73" fmla="*/ 166 h 171"/>
              <a:gd name="T74" fmla="*/ 64 w 171"/>
              <a:gd name="T75" fmla="*/ 168 h 171"/>
              <a:gd name="T76" fmla="*/ 74 w 171"/>
              <a:gd name="T77" fmla="*/ 171 h 171"/>
              <a:gd name="T78" fmla="*/ 82 w 171"/>
              <a:gd name="T79" fmla="*/ 158 h 171"/>
              <a:gd name="T80" fmla="*/ 90 w 171"/>
              <a:gd name="T81" fmla="*/ 158 h 171"/>
              <a:gd name="T82" fmla="*/ 98 w 171"/>
              <a:gd name="T83" fmla="*/ 171 h 171"/>
              <a:gd name="T84" fmla="*/ 118 w 171"/>
              <a:gd name="T85" fmla="*/ 165 h 171"/>
              <a:gd name="T86" fmla="*/ 119 w 171"/>
              <a:gd name="T87" fmla="*/ 150 h 171"/>
              <a:gd name="T88" fmla="*/ 125 w 171"/>
              <a:gd name="T89" fmla="*/ 146 h 171"/>
              <a:gd name="T90" fmla="*/ 139 w 171"/>
              <a:gd name="T91" fmla="*/ 153 h 171"/>
              <a:gd name="T92" fmla="*/ 153 w 171"/>
              <a:gd name="T93" fmla="*/ 138 h 171"/>
              <a:gd name="T94" fmla="*/ 147 w 171"/>
              <a:gd name="T95" fmla="*/ 125 h 171"/>
              <a:gd name="T96" fmla="*/ 150 w 171"/>
              <a:gd name="T97" fmla="*/ 118 h 171"/>
              <a:gd name="T98" fmla="*/ 166 w 171"/>
              <a:gd name="T99" fmla="*/ 117 h 171"/>
              <a:gd name="T100" fmla="*/ 168 w 171"/>
              <a:gd name="T101" fmla="*/ 107 h 171"/>
              <a:gd name="T102" fmla="*/ 171 w 171"/>
              <a:gd name="T103" fmla="*/ 97 h 171"/>
              <a:gd name="T104" fmla="*/ 158 w 171"/>
              <a:gd name="T105" fmla="*/ 89 h 171"/>
              <a:gd name="T106" fmla="*/ 70 w 171"/>
              <a:gd name="T107" fmla="*/ 142 h 171"/>
              <a:gd name="T108" fmla="*/ 28 w 171"/>
              <a:gd name="T109" fmla="*/ 71 h 171"/>
              <a:gd name="T110" fmla="*/ 100 w 171"/>
              <a:gd name="T111" fmla="*/ 28 h 171"/>
              <a:gd name="T112" fmla="*/ 142 w 171"/>
              <a:gd name="T113" fmla="*/ 100 h 171"/>
              <a:gd name="T114" fmla="*/ 70 w 171"/>
              <a:gd name="T115" fmla="*/ 142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71"/>
              <a:gd name="T176" fmla="*/ 171 w 171"/>
              <a:gd name="T177" fmla="*/ 171 h 1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71">
                <a:moveTo>
                  <a:pt x="158" y="89"/>
                </a:moveTo>
                <a:cubicBezTo>
                  <a:pt x="158" y="86"/>
                  <a:pt x="158" y="83"/>
                  <a:pt x="158" y="81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49" y="49"/>
                  <a:pt x="147" y="47"/>
                  <a:pt x="146" y="45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2" y="22"/>
                  <a:pt x="120" y="21"/>
                  <a:pt x="117" y="20"/>
                </a:cubicBezTo>
                <a:cubicBezTo>
                  <a:pt x="116" y="5"/>
                  <a:pt x="116" y="5"/>
                  <a:pt x="116" y="5"/>
                </a:cubicBezTo>
                <a:cubicBezTo>
                  <a:pt x="107" y="2"/>
                  <a:pt x="107" y="2"/>
                  <a:pt x="10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13"/>
                  <a:pt x="88" y="13"/>
                  <a:pt x="88" y="13"/>
                </a:cubicBezTo>
                <a:cubicBezTo>
                  <a:pt x="86" y="12"/>
                  <a:pt x="83" y="12"/>
                  <a:pt x="80" y="13"/>
                </a:cubicBezTo>
                <a:cubicBezTo>
                  <a:pt x="72" y="0"/>
                  <a:pt x="72" y="0"/>
                  <a:pt x="72" y="0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2"/>
                  <a:pt x="47" y="23"/>
                  <a:pt x="45" y="25"/>
                </a:cubicBezTo>
                <a:cubicBezTo>
                  <a:pt x="31" y="18"/>
                  <a:pt x="31" y="18"/>
                  <a:pt x="31" y="18"/>
                </a:cubicBezTo>
                <a:cubicBezTo>
                  <a:pt x="17" y="33"/>
                  <a:pt x="17" y="33"/>
                  <a:pt x="17" y="33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8"/>
                  <a:pt x="21" y="51"/>
                  <a:pt x="20" y="53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64"/>
                  <a:pt x="2" y="64"/>
                  <a:pt x="2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5"/>
                  <a:pt x="12" y="87"/>
                  <a:pt x="12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18"/>
                  <a:pt x="5" y="118"/>
                  <a:pt x="5" y="118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2" y="121"/>
                  <a:pt x="23" y="123"/>
                  <a:pt x="24" y="126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8" y="148"/>
                  <a:pt x="50" y="149"/>
                  <a:pt x="53" y="151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4" y="158"/>
                  <a:pt x="87" y="158"/>
                  <a:pt x="90" y="15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18" y="165"/>
                  <a:pt x="118" y="165"/>
                  <a:pt x="118" y="165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21" y="149"/>
                  <a:pt x="123" y="147"/>
                  <a:pt x="125" y="146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8" y="122"/>
                  <a:pt x="149" y="120"/>
                  <a:pt x="150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97"/>
                  <a:pt x="171" y="97"/>
                  <a:pt x="171" y="97"/>
                </a:cubicBezTo>
                <a:lnTo>
                  <a:pt x="158" y="89"/>
                </a:lnTo>
                <a:close/>
                <a:moveTo>
                  <a:pt x="70" y="142"/>
                </a:moveTo>
                <a:cubicBezTo>
                  <a:pt x="39" y="134"/>
                  <a:pt x="20" y="102"/>
                  <a:pt x="28" y="71"/>
                </a:cubicBezTo>
                <a:cubicBezTo>
                  <a:pt x="36" y="39"/>
                  <a:pt x="68" y="20"/>
                  <a:pt x="100" y="28"/>
                </a:cubicBezTo>
                <a:cubicBezTo>
                  <a:pt x="131" y="37"/>
                  <a:pt x="150" y="69"/>
                  <a:pt x="142" y="100"/>
                </a:cubicBezTo>
                <a:cubicBezTo>
                  <a:pt x="134" y="131"/>
                  <a:pt x="102" y="150"/>
                  <a:pt x="70" y="14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5" name="Freeform 11"/>
          <p:cNvSpPr>
            <a:spLocks noEditPoints="1"/>
          </p:cNvSpPr>
          <p:nvPr/>
        </p:nvSpPr>
        <p:spPr bwMode="auto">
          <a:xfrm>
            <a:off x="806450" y="3381375"/>
            <a:ext cx="531813" cy="527050"/>
          </a:xfrm>
          <a:custGeom>
            <a:avLst/>
            <a:gdLst>
              <a:gd name="T0" fmla="*/ 159 w 172"/>
              <a:gd name="T1" fmla="*/ 89 h 171"/>
              <a:gd name="T2" fmla="*/ 159 w 172"/>
              <a:gd name="T3" fmla="*/ 81 h 171"/>
              <a:gd name="T4" fmla="*/ 171 w 172"/>
              <a:gd name="T5" fmla="*/ 72 h 171"/>
              <a:gd name="T6" fmla="*/ 166 w 172"/>
              <a:gd name="T7" fmla="*/ 53 h 171"/>
              <a:gd name="T8" fmla="*/ 151 w 172"/>
              <a:gd name="T9" fmla="*/ 52 h 171"/>
              <a:gd name="T10" fmla="*/ 147 w 172"/>
              <a:gd name="T11" fmla="*/ 45 h 171"/>
              <a:gd name="T12" fmla="*/ 153 w 172"/>
              <a:gd name="T13" fmla="*/ 32 h 171"/>
              <a:gd name="T14" fmla="*/ 139 w 172"/>
              <a:gd name="T15" fmla="*/ 17 h 171"/>
              <a:gd name="T16" fmla="*/ 125 w 172"/>
              <a:gd name="T17" fmla="*/ 24 h 171"/>
              <a:gd name="T18" fmla="*/ 118 w 172"/>
              <a:gd name="T19" fmla="*/ 20 h 171"/>
              <a:gd name="T20" fmla="*/ 117 w 172"/>
              <a:gd name="T21" fmla="*/ 5 h 171"/>
              <a:gd name="T22" fmla="*/ 107 w 172"/>
              <a:gd name="T23" fmla="*/ 3 h 171"/>
              <a:gd name="T24" fmla="*/ 98 w 172"/>
              <a:gd name="T25" fmla="*/ 0 h 171"/>
              <a:gd name="T26" fmla="*/ 89 w 172"/>
              <a:gd name="T27" fmla="*/ 13 h 171"/>
              <a:gd name="T28" fmla="*/ 81 w 172"/>
              <a:gd name="T29" fmla="*/ 13 h 171"/>
              <a:gd name="T30" fmla="*/ 73 w 172"/>
              <a:gd name="T31" fmla="*/ 0 h 171"/>
              <a:gd name="T32" fmla="*/ 53 w 172"/>
              <a:gd name="T33" fmla="*/ 6 h 171"/>
              <a:gd name="T34" fmla="*/ 52 w 172"/>
              <a:gd name="T35" fmla="*/ 21 h 171"/>
              <a:gd name="T36" fmla="*/ 46 w 172"/>
              <a:gd name="T37" fmla="*/ 25 h 171"/>
              <a:gd name="T38" fmla="*/ 32 w 172"/>
              <a:gd name="T39" fmla="*/ 18 h 171"/>
              <a:gd name="T40" fmla="*/ 18 w 172"/>
              <a:gd name="T41" fmla="*/ 33 h 171"/>
              <a:gd name="T42" fmla="*/ 25 w 172"/>
              <a:gd name="T43" fmla="*/ 46 h 171"/>
              <a:gd name="T44" fmla="*/ 21 w 172"/>
              <a:gd name="T45" fmla="*/ 53 h 171"/>
              <a:gd name="T46" fmla="*/ 6 w 172"/>
              <a:gd name="T47" fmla="*/ 54 h 171"/>
              <a:gd name="T48" fmla="*/ 3 w 172"/>
              <a:gd name="T49" fmla="*/ 64 h 171"/>
              <a:gd name="T50" fmla="*/ 0 w 172"/>
              <a:gd name="T51" fmla="*/ 74 h 171"/>
              <a:gd name="T52" fmla="*/ 13 w 172"/>
              <a:gd name="T53" fmla="*/ 82 h 171"/>
              <a:gd name="T54" fmla="*/ 13 w 172"/>
              <a:gd name="T55" fmla="*/ 90 h 171"/>
              <a:gd name="T56" fmla="*/ 1 w 172"/>
              <a:gd name="T57" fmla="*/ 99 h 171"/>
              <a:gd name="T58" fmla="*/ 6 w 172"/>
              <a:gd name="T59" fmla="*/ 118 h 171"/>
              <a:gd name="T60" fmla="*/ 21 w 172"/>
              <a:gd name="T61" fmla="*/ 119 h 171"/>
              <a:gd name="T62" fmla="*/ 25 w 172"/>
              <a:gd name="T63" fmla="*/ 126 h 171"/>
              <a:gd name="T64" fmla="*/ 19 w 172"/>
              <a:gd name="T65" fmla="*/ 140 h 171"/>
              <a:gd name="T66" fmla="*/ 33 w 172"/>
              <a:gd name="T67" fmla="*/ 154 h 171"/>
              <a:gd name="T68" fmla="*/ 47 w 172"/>
              <a:gd name="T69" fmla="*/ 147 h 171"/>
              <a:gd name="T70" fmla="*/ 54 w 172"/>
              <a:gd name="T71" fmla="*/ 151 h 171"/>
              <a:gd name="T72" fmla="*/ 55 w 172"/>
              <a:gd name="T73" fmla="*/ 166 h 171"/>
              <a:gd name="T74" fmla="*/ 65 w 172"/>
              <a:gd name="T75" fmla="*/ 169 h 171"/>
              <a:gd name="T76" fmla="*/ 74 w 172"/>
              <a:gd name="T77" fmla="*/ 171 h 171"/>
              <a:gd name="T78" fmla="*/ 83 w 172"/>
              <a:gd name="T79" fmla="*/ 158 h 171"/>
              <a:gd name="T80" fmla="*/ 91 w 172"/>
              <a:gd name="T81" fmla="*/ 158 h 171"/>
              <a:gd name="T82" fmla="*/ 99 w 172"/>
              <a:gd name="T83" fmla="*/ 171 h 171"/>
              <a:gd name="T84" fmla="*/ 119 w 172"/>
              <a:gd name="T85" fmla="*/ 165 h 171"/>
              <a:gd name="T86" fmla="*/ 120 w 172"/>
              <a:gd name="T87" fmla="*/ 150 h 171"/>
              <a:gd name="T88" fmla="*/ 126 w 172"/>
              <a:gd name="T89" fmla="*/ 146 h 171"/>
              <a:gd name="T90" fmla="*/ 140 w 172"/>
              <a:gd name="T91" fmla="*/ 153 h 171"/>
              <a:gd name="T92" fmla="*/ 154 w 172"/>
              <a:gd name="T93" fmla="*/ 138 h 171"/>
              <a:gd name="T94" fmla="*/ 147 w 172"/>
              <a:gd name="T95" fmla="*/ 125 h 171"/>
              <a:gd name="T96" fmla="*/ 151 w 172"/>
              <a:gd name="T97" fmla="*/ 118 h 171"/>
              <a:gd name="T98" fmla="*/ 166 w 172"/>
              <a:gd name="T99" fmla="*/ 117 h 171"/>
              <a:gd name="T100" fmla="*/ 169 w 172"/>
              <a:gd name="T101" fmla="*/ 107 h 171"/>
              <a:gd name="T102" fmla="*/ 172 w 172"/>
              <a:gd name="T103" fmla="*/ 97 h 171"/>
              <a:gd name="T104" fmla="*/ 159 w 172"/>
              <a:gd name="T105" fmla="*/ 89 h 171"/>
              <a:gd name="T106" fmla="*/ 71 w 172"/>
              <a:gd name="T107" fmla="*/ 142 h 171"/>
              <a:gd name="T108" fmla="*/ 29 w 172"/>
              <a:gd name="T109" fmla="*/ 71 h 171"/>
              <a:gd name="T110" fmla="*/ 101 w 172"/>
              <a:gd name="T111" fmla="*/ 29 h 171"/>
              <a:gd name="T112" fmla="*/ 143 w 172"/>
              <a:gd name="T113" fmla="*/ 100 h 171"/>
              <a:gd name="T114" fmla="*/ 71 w 172"/>
              <a:gd name="T115" fmla="*/ 142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2"/>
              <a:gd name="T175" fmla="*/ 0 h 171"/>
              <a:gd name="T176" fmla="*/ 172 w 172"/>
              <a:gd name="T177" fmla="*/ 171 h 1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2" h="171">
                <a:moveTo>
                  <a:pt x="159" y="89"/>
                </a:moveTo>
                <a:cubicBezTo>
                  <a:pt x="159" y="86"/>
                  <a:pt x="159" y="84"/>
                  <a:pt x="159" y="81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49" y="50"/>
                  <a:pt x="148" y="47"/>
                  <a:pt x="147" y="45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3"/>
                  <a:pt x="121" y="21"/>
                  <a:pt x="118" y="20"/>
                </a:cubicBezTo>
                <a:cubicBezTo>
                  <a:pt x="117" y="5"/>
                  <a:pt x="117" y="5"/>
                  <a:pt x="117" y="5"/>
                </a:cubicBezTo>
                <a:cubicBezTo>
                  <a:pt x="107" y="3"/>
                  <a:pt x="107" y="3"/>
                  <a:pt x="107" y="3"/>
                </a:cubicBezTo>
                <a:cubicBezTo>
                  <a:pt x="98" y="0"/>
                  <a:pt x="98" y="0"/>
                  <a:pt x="98" y="0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13"/>
                  <a:pt x="84" y="13"/>
                  <a:pt x="81" y="13"/>
                </a:cubicBezTo>
                <a:cubicBezTo>
                  <a:pt x="73" y="0"/>
                  <a:pt x="73" y="0"/>
                  <a:pt x="73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2"/>
                  <a:pt x="48" y="23"/>
                  <a:pt x="46" y="25"/>
                </a:cubicBezTo>
                <a:cubicBezTo>
                  <a:pt x="32" y="18"/>
                  <a:pt x="32" y="18"/>
                  <a:pt x="32" y="18"/>
                </a:cubicBezTo>
                <a:cubicBezTo>
                  <a:pt x="18" y="33"/>
                  <a:pt x="18" y="33"/>
                  <a:pt x="18" y="33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2" y="51"/>
                  <a:pt x="21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3" y="64"/>
                  <a:pt x="3" y="64"/>
                  <a:pt x="3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5"/>
                  <a:pt x="13" y="88"/>
                  <a:pt x="13" y="90"/>
                </a:cubicBezTo>
                <a:cubicBezTo>
                  <a:pt x="1" y="99"/>
                  <a:pt x="1" y="99"/>
                  <a:pt x="1" y="99"/>
                </a:cubicBezTo>
                <a:cubicBezTo>
                  <a:pt x="6" y="118"/>
                  <a:pt x="6" y="118"/>
                  <a:pt x="6" y="118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3" y="121"/>
                  <a:pt x="24" y="124"/>
                  <a:pt x="25" y="126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9" y="148"/>
                  <a:pt x="51" y="150"/>
                  <a:pt x="54" y="151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5" y="158"/>
                  <a:pt x="88" y="158"/>
                  <a:pt x="91" y="158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2" y="149"/>
                  <a:pt x="124" y="148"/>
                  <a:pt x="126" y="146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9" y="123"/>
                  <a:pt x="150" y="120"/>
                  <a:pt x="151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72" y="97"/>
                  <a:pt x="172" y="97"/>
                  <a:pt x="172" y="97"/>
                </a:cubicBezTo>
                <a:lnTo>
                  <a:pt x="159" y="89"/>
                </a:lnTo>
                <a:close/>
                <a:moveTo>
                  <a:pt x="71" y="142"/>
                </a:moveTo>
                <a:cubicBezTo>
                  <a:pt x="40" y="134"/>
                  <a:pt x="21" y="102"/>
                  <a:pt x="29" y="71"/>
                </a:cubicBezTo>
                <a:cubicBezTo>
                  <a:pt x="37" y="40"/>
                  <a:pt x="69" y="21"/>
                  <a:pt x="101" y="29"/>
                </a:cubicBezTo>
                <a:cubicBezTo>
                  <a:pt x="132" y="37"/>
                  <a:pt x="151" y="69"/>
                  <a:pt x="143" y="100"/>
                </a:cubicBezTo>
                <a:cubicBezTo>
                  <a:pt x="135" y="132"/>
                  <a:pt x="103" y="150"/>
                  <a:pt x="71" y="14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Freeform 12"/>
          <p:cNvSpPr>
            <a:spLocks noEditPoints="1"/>
          </p:cNvSpPr>
          <p:nvPr/>
        </p:nvSpPr>
        <p:spPr bwMode="auto">
          <a:xfrm>
            <a:off x="1747838" y="1533525"/>
            <a:ext cx="306387" cy="304800"/>
          </a:xfrm>
          <a:custGeom>
            <a:avLst/>
            <a:gdLst>
              <a:gd name="T0" fmla="*/ 91 w 99"/>
              <a:gd name="T1" fmla="*/ 51 h 99"/>
              <a:gd name="T2" fmla="*/ 91 w 99"/>
              <a:gd name="T3" fmla="*/ 47 h 99"/>
              <a:gd name="T4" fmla="*/ 99 w 99"/>
              <a:gd name="T5" fmla="*/ 42 h 99"/>
              <a:gd name="T6" fmla="*/ 95 w 99"/>
              <a:gd name="T7" fmla="*/ 30 h 99"/>
              <a:gd name="T8" fmla="*/ 87 w 99"/>
              <a:gd name="T9" fmla="*/ 30 h 99"/>
              <a:gd name="T10" fmla="*/ 84 w 99"/>
              <a:gd name="T11" fmla="*/ 26 h 99"/>
              <a:gd name="T12" fmla="*/ 88 w 99"/>
              <a:gd name="T13" fmla="*/ 18 h 99"/>
              <a:gd name="T14" fmla="*/ 80 w 99"/>
              <a:gd name="T15" fmla="*/ 10 h 99"/>
              <a:gd name="T16" fmla="*/ 72 w 99"/>
              <a:gd name="T17" fmla="*/ 14 h 99"/>
              <a:gd name="T18" fmla="*/ 68 w 99"/>
              <a:gd name="T19" fmla="*/ 12 h 99"/>
              <a:gd name="T20" fmla="*/ 67 w 99"/>
              <a:gd name="T21" fmla="*/ 3 h 99"/>
              <a:gd name="T22" fmla="*/ 62 w 99"/>
              <a:gd name="T23" fmla="*/ 1 h 99"/>
              <a:gd name="T24" fmla="*/ 56 w 99"/>
              <a:gd name="T25" fmla="*/ 0 h 99"/>
              <a:gd name="T26" fmla="*/ 51 w 99"/>
              <a:gd name="T27" fmla="*/ 7 h 99"/>
              <a:gd name="T28" fmla="*/ 47 w 99"/>
              <a:gd name="T29" fmla="*/ 7 h 99"/>
              <a:gd name="T30" fmla="*/ 42 w 99"/>
              <a:gd name="T31" fmla="*/ 0 h 99"/>
              <a:gd name="T32" fmla="*/ 30 w 99"/>
              <a:gd name="T33" fmla="*/ 3 h 99"/>
              <a:gd name="T34" fmla="*/ 30 w 99"/>
              <a:gd name="T35" fmla="*/ 12 h 99"/>
              <a:gd name="T36" fmla="*/ 26 w 99"/>
              <a:gd name="T37" fmla="*/ 14 h 99"/>
              <a:gd name="T38" fmla="*/ 18 w 99"/>
              <a:gd name="T39" fmla="*/ 10 h 99"/>
              <a:gd name="T40" fmla="*/ 10 w 99"/>
              <a:gd name="T41" fmla="*/ 19 h 99"/>
              <a:gd name="T42" fmla="*/ 14 w 99"/>
              <a:gd name="T43" fmla="*/ 27 h 99"/>
              <a:gd name="T44" fmla="*/ 11 w 99"/>
              <a:gd name="T45" fmla="*/ 31 h 99"/>
              <a:gd name="T46" fmla="*/ 3 w 99"/>
              <a:gd name="T47" fmla="*/ 31 h 99"/>
              <a:gd name="T48" fmla="*/ 1 w 99"/>
              <a:gd name="T49" fmla="*/ 37 h 99"/>
              <a:gd name="T50" fmla="*/ 0 w 99"/>
              <a:gd name="T51" fmla="*/ 43 h 99"/>
              <a:gd name="T52" fmla="*/ 7 w 99"/>
              <a:gd name="T53" fmla="*/ 48 h 99"/>
              <a:gd name="T54" fmla="*/ 7 w 99"/>
              <a:gd name="T55" fmla="*/ 52 h 99"/>
              <a:gd name="T56" fmla="*/ 0 w 99"/>
              <a:gd name="T57" fmla="*/ 57 h 99"/>
              <a:gd name="T58" fmla="*/ 3 w 99"/>
              <a:gd name="T59" fmla="*/ 68 h 99"/>
              <a:gd name="T60" fmla="*/ 12 w 99"/>
              <a:gd name="T61" fmla="*/ 69 h 99"/>
              <a:gd name="T62" fmla="*/ 14 w 99"/>
              <a:gd name="T63" fmla="*/ 73 h 99"/>
              <a:gd name="T64" fmla="*/ 10 w 99"/>
              <a:gd name="T65" fmla="*/ 81 h 99"/>
              <a:gd name="T66" fmla="*/ 19 w 99"/>
              <a:gd name="T67" fmla="*/ 89 h 99"/>
              <a:gd name="T68" fmla="*/ 27 w 99"/>
              <a:gd name="T69" fmla="*/ 85 h 99"/>
              <a:gd name="T70" fmla="*/ 31 w 99"/>
              <a:gd name="T71" fmla="*/ 87 h 99"/>
              <a:gd name="T72" fmla="*/ 31 w 99"/>
              <a:gd name="T73" fmla="*/ 96 h 99"/>
              <a:gd name="T74" fmla="*/ 37 w 99"/>
              <a:gd name="T75" fmla="*/ 97 h 99"/>
              <a:gd name="T76" fmla="*/ 43 w 99"/>
              <a:gd name="T77" fmla="*/ 99 h 99"/>
              <a:gd name="T78" fmla="*/ 47 w 99"/>
              <a:gd name="T79" fmla="*/ 92 h 99"/>
              <a:gd name="T80" fmla="*/ 52 w 99"/>
              <a:gd name="T81" fmla="*/ 91 h 99"/>
              <a:gd name="T82" fmla="*/ 57 w 99"/>
              <a:gd name="T83" fmla="*/ 99 h 99"/>
              <a:gd name="T84" fmla="*/ 68 w 99"/>
              <a:gd name="T85" fmla="*/ 96 h 99"/>
              <a:gd name="T86" fmla="*/ 69 w 99"/>
              <a:gd name="T87" fmla="*/ 87 h 99"/>
              <a:gd name="T88" fmla="*/ 73 w 99"/>
              <a:gd name="T89" fmla="*/ 85 h 99"/>
              <a:gd name="T90" fmla="*/ 81 w 99"/>
              <a:gd name="T91" fmla="*/ 88 h 99"/>
              <a:gd name="T92" fmla="*/ 89 w 99"/>
              <a:gd name="T93" fmla="*/ 80 h 99"/>
              <a:gd name="T94" fmla="*/ 85 w 99"/>
              <a:gd name="T95" fmla="*/ 72 h 99"/>
              <a:gd name="T96" fmla="*/ 87 w 99"/>
              <a:gd name="T97" fmla="*/ 68 h 99"/>
              <a:gd name="T98" fmla="*/ 96 w 99"/>
              <a:gd name="T99" fmla="*/ 68 h 99"/>
              <a:gd name="T100" fmla="*/ 97 w 99"/>
              <a:gd name="T101" fmla="*/ 62 h 99"/>
              <a:gd name="T102" fmla="*/ 99 w 99"/>
              <a:gd name="T103" fmla="*/ 56 h 99"/>
              <a:gd name="T104" fmla="*/ 91 w 99"/>
              <a:gd name="T105" fmla="*/ 51 h 99"/>
              <a:gd name="T106" fmla="*/ 41 w 99"/>
              <a:gd name="T107" fmla="*/ 82 h 99"/>
              <a:gd name="T108" fmla="*/ 16 w 99"/>
              <a:gd name="T109" fmla="*/ 41 h 99"/>
              <a:gd name="T110" fmla="*/ 58 w 99"/>
              <a:gd name="T111" fmla="*/ 17 h 99"/>
              <a:gd name="T112" fmla="*/ 82 w 99"/>
              <a:gd name="T113" fmla="*/ 58 h 99"/>
              <a:gd name="T114" fmla="*/ 41 w 99"/>
              <a:gd name="T115" fmla="*/ 82 h 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"/>
              <a:gd name="T175" fmla="*/ 0 h 99"/>
              <a:gd name="T176" fmla="*/ 99 w 99"/>
              <a:gd name="T177" fmla="*/ 99 h 9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" h="99">
                <a:moveTo>
                  <a:pt x="91" y="51"/>
                </a:moveTo>
                <a:cubicBezTo>
                  <a:pt x="91" y="50"/>
                  <a:pt x="91" y="48"/>
                  <a:pt x="91" y="47"/>
                </a:cubicBezTo>
                <a:cubicBezTo>
                  <a:pt x="99" y="42"/>
                  <a:pt x="99" y="42"/>
                  <a:pt x="99" y="42"/>
                </a:cubicBezTo>
                <a:cubicBezTo>
                  <a:pt x="95" y="30"/>
                  <a:pt x="95" y="30"/>
                  <a:pt x="95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6" y="29"/>
                  <a:pt x="85" y="27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80" y="10"/>
                  <a:pt x="80" y="10"/>
                  <a:pt x="80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1" y="13"/>
                  <a:pt x="69" y="12"/>
                  <a:pt x="68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2" y="1"/>
                  <a:pt x="62" y="1"/>
                  <a:pt x="62" y="1"/>
                </a:cubicBezTo>
                <a:cubicBezTo>
                  <a:pt x="56" y="0"/>
                  <a:pt x="56" y="0"/>
                  <a:pt x="56" y="0"/>
                </a:cubicBezTo>
                <a:cubicBezTo>
                  <a:pt x="51" y="7"/>
                  <a:pt x="51" y="7"/>
                  <a:pt x="51" y="7"/>
                </a:cubicBezTo>
                <a:cubicBezTo>
                  <a:pt x="50" y="7"/>
                  <a:pt x="48" y="7"/>
                  <a:pt x="47" y="7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3"/>
                  <a:pt x="27" y="14"/>
                  <a:pt x="26" y="14"/>
                </a:cubicBezTo>
                <a:cubicBezTo>
                  <a:pt x="18" y="10"/>
                  <a:pt x="18" y="10"/>
                  <a:pt x="18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8"/>
                  <a:pt x="12" y="29"/>
                  <a:pt x="11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9"/>
                  <a:pt x="7" y="51"/>
                  <a:pt x="7" y="52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68"/>
                  <a:pt x="3" y="68"/>
                  <a:pt x="3" y="68"/>
                </a:cubicBezTo>
                <a:cubicBezTo>
                  <a:pt x="12" y="69"/>
                  <a:pt x="12" y="69"/>
                  <a:pt x="12" y="69"/>
                </a:cubicBezTo>
                <a:cubicBezTo>
                  <a:pt x="13" y="70"/>
                  <a:pt x="13" y="71"/>
                  <a:pt x="14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9" y="89"/>
                  <a:pt x="19" y="89"/>
                  <a:pt x="19" y="89"/>
                </a:cubicBezTo>
                <a:cubicBezTo>
                  <a:pt x="27" y="85"/>
                  <a:pt x="27" y="85"/>
                  <a:pt x="27" y="85"/>
                </a:cubicBezTo>
                <a:cubicBezTo>
                  <a:pt x="28" y="86"/>
                  <a:pt x="29" y="87"/>
                  <a:pt x="31" y="87"/>
                </a:cubicBezTo>
                <a:cubicBezTo>
                  <a:pt x="31" y="96"/>
                  <a:pt x="31" y="96"/>
                  <a:pt x="31" y="96"/>
                </a:cubicBezTo>
                <a:cubicBezTo>
                  <a:pt x="37" y="97"/>
                  <a:pt x="37" y="97"/>
                  <a:pt x="37" y="97"/>
                </a:cubicBezTo>
                <a:cubicBezTo>
                  <a:pt x="43" y="99"/>
                  <a:pt x="43" y="99"/>
                  <a:pt x="43" y="99"/>
                </a:cubicBezTo>
                <a:cubicBezTo>
                  <a:pt x="47" y="92"/>
                  <a:pt x="47" y="92"/>
                  <a:pt x="47" y="92"/>
                </a:cubicBezTo>
                <a:cubicBezTo>
                  <a:pt x="49" y="92"/>
                  <a:pt x="50" y="92"/>
                  <a:pt x="52" y="91"/>
                </a:cubicBezTo>
                <a:cubicBezTo>
                  <a:pt x="57" y="99"/>
                  <a:pt x="57" y="99"/>
                  <a:pt x="57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69" y="87"/>
                  <a:pt x="69" y="87"/>
                  <a:pt x="69" y="87"/>
                </a:cubicBezTo>
                <a:cubicBezTo>
                  <a:pt x="70" y="86"/>
                  <a:pt x="71" y="85"/>
                  <a:pt x="73" y="85"/>
                </a:cubicBezTo>
                <a:cubicBezTo>
                  <a:pt x="81" y="88"/>
                  <a:pt x="81" y="88"/>
                  <a:pt x="81" y="88"/>
                </a:cubicBezTo>
                <a:cubicBezTo>
                  <a:pt x="89" y="80"/>
                  <a:pt x="89" y="80"/>
                  <a:pt x="89" y="80"/>
                </a:cubicBezTo>
                <a:cubicBezTo>
                  <a:pt x="85" y="72"/>
                  <a:pt x="85" y="72"/>
                  <a:pt x="85" y="72"/>
                </a:cubicBezTo>
                <a:cubicBezTo>
                  <a:pt x="86" y="71"/>
                  <a:pt x="86" y="70"/>
                  <a:pt x="87" y="68"/>
                </a:cubicBezTo>
                <a:cubicBezTo>
                  <a:pt x="96" y="68"/>
                  <a:pt x="96" y="68"/>
                  <a:pt x="96" y="68"/>
                </a:cubicBezTo>
                <a:cubicBezTo>
                  <a:pt x="97" y="62"/>
                  <a:pt x="97" y="62"/>
                  <a:pt x="97" y="62"/>
                </a:cubicBezTo>
                <a:cubicBezTo>
                  <a:pt x="99" y="56"/>
                  <a:pt x="99" y="56"/>
                  <a:pt x="99" y="56"/>
                </a:cubicBezTo>
                <a:lnTo>
                  <a:pt x="91" y="51"/>
                </a:lnTo>
                <a:close/>
                <a:moveTo>
                  <a:pt x="41" y="82"/>
                </a:moveTo>
                <a:cubicBezTo>
                  <a:pt x="23" y="78"/>
                  <a:pt x="12" y="59"/>
                  <a:pt x="16" y="41"/>
                </a:cubicBezTo>
                <a:cubicBezTo>
                  <a:pt x="21" y="23"/>
                  <a:pt x="40" y="12"/>
                  <a:pt x="58" y="17"/>
                </a:cubicBezTo>
                <a:cubicBezTo>
                  <a:pt x="76" y="21"/>
                  <a:pt x="87" y="40"/>
                  <a:pt x="82" y="58"/>
                </a:cubicBezTo>
                <a:cubicBezTo>
                  <a:pt x="77" y="76"/>
                  <a:pt x="59" y="87"/>
                  <a:pt x="41" y="8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7" name="Freeform 13"/>
          <p:cNvSpPr>
            <a:spLocks noEditPoints="1"/>
          </p:cNvSpPr>
          <p:nvPr/>
        </p:nvSpPr>
        <p:spPr bwMode="auto">
          <a:xfrm>
            <a:off x="1368425" y="3609975"/>
            <a:ext cx="842963" cy="842963"/>
          </a:xfrm>
          <a:custGeom>
            <a:avLst/>
            <a:gdLst>
              <a:gd name="T0" fmla="*/ 248 w 273"/>
              <a:gd name="T1" fmla="*/ 168 h 273"/>
              <a:gd name="T2" fmla="*/ 250 w 273"/>
              <a:gd name="T3" fmla="*/ 156 h 273"/>
              <a:gd name="T4" fmla="*/ 273 w 273"/>
              <a:gd name="T5" fmla="*/ 147 h 273"/>
              <a:gd name="T6" fmla="*/ 272 w 273"/>
              <a:gd name="T7" fmla="*/ 115 h 273"/>
              <a:gd name="T8" fmla="*/ 248 w 273"/>
              <a:gd name="T9" fmla="*/ 108 h 273"/>
              <a:gd name="T10" fmla="*/ 245 w 273"/>
              <a:gd name="T11" fmla="*/ 96 h 273"/>
              <a:gd name="T12" fmla="*/ 260 w 273"/>
              <a:gd name="T13" fmla="*/ 78 h 273"/>
              <a:gd name="T14" fmla="*/ 243 w 273"/>
              <a:gd name="T15" fmla="*/ 50 h 273"/>
              <a:gd name="T16" fmla="*/ 219 w 273"/>
              <a:gd name="T17" fmla="*/ 56 h 273"/>
              <a:gd name="T18" fmla="*/ 210 w 273"/>
              <a:gd name="T19" fmla="*/ 47 h 273"/>
              <a:gd name="T20" fmla="*/ 214 w 273"/>
              <a:gd name="T21" fmla="*/ 24 h 273"/>
              <a:gd name="T22" fmla="*/ 200 w 273"/>
              <a:gd name="T23" fmla="*/ 16 h 273"/>
              <a:gd name="T24" fmla="*/ 185 w 273"/>
              <a:gd name="T25" fmla="*/ 9 h 273"/>
              <a:gd name="T26" fmla="*/ 168 w 273"/>
              <a:gd name="T27" fmla="*/ 25 h 273"/>
              <a:gd name="T28" fmla="*/ 156 w 273"/>
              <a:gd name="T29" fmla="*/ 23 h 273"/>
              <a:gd name="T30" fmla="*/ 147 w 273"/>
              <a:gd name="T31" fmla="*/ 0 h 273"/>
              <a:gd name="T32" fmla="*/ 115 w 273"/>
              <a:gd name="T33" fmla="*/ 1 h 273"/>
              <a:gd name="T34" fmla="*/ 108 w 273"/>
              <a:gd name="T35" fmla="*/ 24 h 273"/>
              <a:gd name="T36" fmla="*/ 96 w 273"/>
              <a:gd name="T37" fmla="*/ 28 h 273"/>
              <a:gd name="T38" fmla="*/ 77 w 273"/>
              <a:gd name="T39" fmla="*/ 13 h 273"/>
              <a:gd name="T40" fmla="*/ 50 w 273"/>
              <a:gd name="T41" fmla="*/ 30 h 273"/>
              <a:gd name="T42" fmla="*/ 56 w 273"/>
              <a:gd name="T43" fmla="*/ 54 h 273"/>
              <a:gd name="T44" fmla="*/ 47 w 273"/>
              <a:gd name="T45" fmla="*/ 63 h 273"/>
              <a:gd name="T46" fmla="*/ 23 w 273"/>
              <a:gd name="T47" fmla="*/ 59 h 273"/>
              <a:gd name="T48" fmla="*/ 16 w 273"/>
              <a:gd name="T49" fmla="*/ 73 h 273"/>
              <a:gd name="T50" fmla="*/ 8 w 273"/>
              <a:gd name="T51" fmla="*/ 88 h 273"/>
              <a:gd name="T52" fmla="*/ 25 w 273"/>
              <a:gd name="T53" fmla="*/ 105 h 273"/>
              <a:gd name="T54" fmla="*/ 22 w 273"/>
              <a:gd name="T55" fmla="*/ 117 h 273"/>
              <a:gd name="T56" fmla="*/ 0 w 273"/>
              <a:gd name="T57" fmla="*/ 126 h 273"/>
              <a:gd name="T58" fmla="*/ 1 w 273"/>
              <a:gd name="T59" fmla="*/ 158 h 273"/>
              <a:gd name="T60" fmla="*/ 24 w 273"/>
              <a:gd name="T61" fmla="*/ 165 h 273"/>
              <a:gd name="T62" fmla="*/ 28 w 273"/>
              <a:gd name="T63" fmla="*/ 177 h 273"/>
              <a:gd name="T64" fmla="*/ 13 w 273"/>
              <a:gd name="T65" fmla="*/ 196 h 273"/>
              <a:gd name="T66" fmla="*/ 30 w 273"/>
              <a:gd name="T67" fmla="*/ 223 h 273"/>
              <a:gd name="T68" fmla="*/ 53 w 273"/>
              <a:gd name="T69" fmla="*/ 217 h 273"/>
              <a:gd name="T70" fmla="*/ 63 w 273"/>
              <a:gd name="T71" fmla="*/ 226 h 273"/>
              <a:gd name="T72" fmla="*/ 59 w 273"/>
              <a:gd name="T73" fmla="*/ 250 h 273"/>
              <a:gd name="T74" fmla="*/ 73 w 273"/>
              <a:gd name="T75" fmla="*/ 257 h 273"/>
              <a:gd name="T76" fmla="*/ 87 w 273"/>
              <a:gd name="T77" fmla="*/ 265 h 273"/>
              <a:gd name="T78" fmla="*/ 105 w 273"/>
              <a:gd name="T79" fmla="*/ 248 h 273"/>
              <a:gd name="T80" fmla="*/ 117 w 273"/>
              <a:gd name="T81" fmla="*/ 251 h 273"/>
              <a:gd name="T82" fmla="*/ 125 w 273"/>
              <a:gd name="T83" fmla="*/ 273 h 273"/>
              <a:gd name="T84" fmla="*/ 158 w 273"/>
              <a:gd name="T85" fmla="*/ 272 h 273"/>
              <a:gd name="T86" fmla="*/ 165 w 273"/>
              <a:gd name="T87" fmla="*/ 249 h 273"/>
              <a:gd name="T88" fmla="*/ 177 w 273"/>
              <a:gd name="T89" fmla="*/ 245 h 273"/>
              <a:gd name="T90" fmla="*/ 195 w 273"/>
              <a:gd name="T91" fmla="*/ 260 h 273"/>
              <a:gd name="T92" fmla="*/ 223 w 273"/>
              <a:gd name="T93" fmla="*/ 243 h 273"/>
              <a:gd name="T94" fmla="*/ 217 w 273"/>
              <a:gd name="T95" fmla="*/ 220 h 273"/>
              <a:gd name="T96" fmla="*/ 225 w 273"/>
              <a:gd name="T97" fmla="*/ 210 h 273"/>
              <a:gd name="T98" fmla="*/ 249 w 273"/>
              <a:gd name="T99" fmla="*/ 214 h 273"/>
              <a:gd name="T100" fmla="*/ 257 w 273"/>
              <a:gd name="T101" fmla="*/ 200 h 273"/>
              <a:gd name="T102" fmla="*/ 264 w 273"/>
              <a:gd name="T103" fmla="*/ 186 h 273"/>
              <a:gd name="T104" fmla="*/ 248 w 273"/>
              <a:gd name="T105" fmla="*/ 168 h 273"/>
              <a:gd name="T106" fmla="*/ 93 w 273"/>
              <a:gd name="T107" fmla="*/ 219 h 273"/>
              <a:gd name="T108" fmla="*/ 54 w 273"/>
              <a:gd name="T109" fmla="*/ 93 h 273"/>
              <a:gd name="T110" fmla="*/ 180 w 273"/>
              <a:gd name="T111" fmla="*/ 54 h 273"/>
              <a:gd name="T112" fmla="*/ 219 w 273"/>
              <a:gd name="T113" fmla="*/ 180 h 273"/>
              <a:gd name="T114" fmla="*/ 93 w 273"/>
              <a:gd name="T115" fmla="*/ 219 h 2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3"/>
              <a:gd name="T175" fmla="*/ 0 h 273"/>
              <a:gd name="T176" fmla="*/ 273 w 273"/>
              <a:gd name="T177" fmla="*/ 273 h 2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3" h="273">
                <a:moveTo>
                  <a:pt x="248" y="168"/>
                </a:moveTo>
                <a:cubicBezTo>
                  <a:pt x="249" y="164"/>
                  <a:pt x="250" y="160"/>
                  <a:pt x="250" y="156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47" y="104"/>
                  <a:pt x="246" y="100"/>
                  <a:pt x="245" y="96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3" y="50"/>
                  <a:pt x="243" y="50"/>
                  <a:pt x="243" y="50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6" y="53"/>
                  <a:pt x="213" y="50"/>
                  <a:pt x="210" y="47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185" y="9"/>
                  <a:pt x="185" y="9"/>
                  <a:pt x="185" y="9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4" y="24"/>
                  <a:pt x="160" y="23"/>
                  <a:pt x="156" y="23"/>
                </a:cubicBezTo>
                <a:cubicBezTo>
                  <a:pt x="147" y="0"/>
                  <a:pt x="147" y="0"/>
                  <a:pt x="147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4" y="25"/>
                  <a:pt x="100" y="27"/>
                  <a:pt x="96" y="28"/>
                </a:cubicBezTo>
                <a:cubicBezTo>
                  <a:pt x="77" y="13"/>
                  <a:pt x="77" y="13"/>
                  <a:pt x="77" y="13"/>
                </a:cubicBezTo>
                <a:cubicBezTo>
                  <a:pt x="50" y="30"/>
                  <a:pt x="50" y="30"/>
                  <a:pt x="50" y="30"/>
                </a:cubicBezTo>
                <a:cubicBezTo>
                  <a:pt x="56" y="54"/>
                  <a:pt x="56" y="54"/>
                  <a:pt x="56" y="54"/>
                </a:cubicBezTo>
                <a:cubicBezTo>
                  <a:pt x="53" y="57"/>
                  <a:pt x="50" y="60"/>
                  <a:pt x="47" y="63"/>
                </a:cubicBezTo>
                <a:cubicBezTo>
                  <a:pt x="23" y="59"/>
                  <a:pt x="23" y="59"/>
                  <a:pt x="23" y="59"/>
                </a:cubicBezTo>
                <a:cubicBezTo>
                  <a:pt x="16" y="73"/>
                  <a:pt x="16" y="73"/>
                  <a:pt x="16" y="73"/>
                </a:cubicBezTo>
                <a:cubicBezTo>
                  <a:pt x="8" y="88"/>
                  <a:pt x="8" y="88"/>
                  <a:pt x="8" y="88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4" y="109"/>
                  <a:pt x="23" y="113"/>
                  <a:pt x="22" y="117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58"/>
                  <a:pt x="1" y="158"/>
                  <a:pt x="1" y="158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9"/>
                  <a:pt x="26" y="173"/>
                  <a:pt x="28" y="17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56" y="220"/>
                  <a:pt x="59" y="223"/>
                  <a:pt x="63" y="226"/>
                </a:cubicBezTo>
                <a:cubicBezTo>
                  <a:pt x="59" y="250"/>
                  <a:pt x="59" y="250"/>
                  <a:pt x="59" y="250"/>
                </a:cubicBezTo>
                <a:cubicBezTo>
                  <a:pt x="73" y="257"/>
                  <a:pt x="73" y="257"/>
                  <a:pt x="73" y="257"/>
                </a:cubicBezTo>
                <a:cubicBezTo>
                  <a:pt x="87" y="265"/>
                  <a:pt x="87" y="265"/>
                  <a:pt x="87" y="265"/>
                </a:cubicBezTo>
                <a:cubicBezTo>
                  <a:pt x="105" y="248"/>
                  <a:pt x="105" y="248"/>
                  <a:pt x="105" y="248"/>
                </a:cubicBezTo>
                <a:cubicBezTo>
                  <a:pt x="109" y="249"/>
                  <a:pt x="113" y="250"/>
                  <a:pt x="117" y="251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9" y="248"/>
                  <a:pt x="173" y="246"/>
                  <a:pt x="177" y="245"/>
                </a:cubicBezTo>
                <a:cubicBezTo>
                  <a:pt x="195" y="260"/>
                  <a:pt x="195" y="260"/>
                  <a:pt x="195" y="260"/>
                </a:cubicBezTo>
                <a:cubicBezTo>
                  <a:pt x="223" y="243"/>
                  <a:pt x="223" y="243"/>
                  <a:pt x="223" y="243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17"/>
                  <a:pt x="223" y="214"/>
                  <a:pt x="225" y="210"/>
                </a:cubicBezTo>
                <a:cubicBezTo>
                  <a:pt x="249" y="214"/>
                  <a:pt x="249" y="214"/>
                  <a:pt x="249" y="214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64" y="186"/>
                  <a:pt x="264" y="186"/>
                  <a:pt x="264" y="186"/>
                </a:cubicBezTo>
                <a:lnTo>
                  <a:pt x="248" y="168"/>
                </a:lnTo>
                <a:close/>
                <a:moveTo>
                  <a:pt x="93" y="219"/>
                </a:moveTo>
                <a:cubicBezTo>
                  <a:pt x="47" y="195"/>
                  <a:pt x="30" y="139"/>
                  <a:pt x="54" y="93"/>
                </a:cubicBezTo>
                <a:cubicBezTo>
                  <a:pt x="78" y="48"/>
                  <a:pt x="134" y="30"/>
                  <a:pt x="180" y="54"/>
                </a:cubicBezTo>
                <a:cubicBezTo>
                  <a:pt x="225" y="78"/>
                  <a:pt x="243" y="134"/>
                  <a:pt x="219" y="180"/>
                </a:cubicBezTo>
                <a:cubicBezTo>
                  <a:pt x="195" y="225"/>
                  <a:pt x="138" y="243"/>
                  <a:pt x="93" y="219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163638" y="2347913"/>
            <a:ext cx="663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>
                <a:solidFill>
                  <a:srgbClr val="4D4D4D"/>
                </a:solidFill>
              </a:rPr>
              <a:t>63%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541588" y="3154363"/>
            <a:ext cx="663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>
                <a:solidFill>
                  <a:srgbClr val="4D4D4D"/>
                </a:solidFill>
              </a:rPr>
              <a:t>85%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312988" y="1687513"/>
            <a:ext cx="663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>
                <a:solidFill>
                  <a:srgbClr val="4D4D4D"/>
                </a:solidFill>
              </a:rPr>
              <a:t>42%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468438" y="3894138"/>
            <a:ext cx="6635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400">
                <a:solidFill>
                  <a:srgbClr val="4D4D4D"/>
                </a:solidFill>
              </a:rPr>
              <a:t>21%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5148263" y="1879600"/>
            <a:ext cx="1081087" cy="2143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</a:rPr>
              <a:t>TECHNOLOGH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5148263" y="2587625"/>
            <a:ext cx="5254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148263" y="2660650"/>
            <a:ext cx="320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2"/>
                </a:solidFill>
              </a:rPr>
              <a:t> </a:t>
            </a: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148263" y="2155825"/>
            <a:ext cx="10810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rgbClr val="88714E"/>
                </a:solidFill>
              </a:rPr>
              <a:t>Marketing Information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809875" y="1441450"/>
            <a:ext cx="577850" cy="581025"/>
            <a:chOff x="0" y="0"/>
            <a:chExt cx="364" cy="366"/>
          </a:xfrm>
        </p:grpSpPr>
        <p:sp>
          <p:nvSpPr>
            <p:cNvPr id="17416" name="Oval 5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7" name="Freeform 6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65 w 71"/>
                <a:gd name="T1" fmla="*/ 6 h 74"/>
                <a:gd name="T2" fmla="*/ 65 w 71"/>
                <a:gd name="T3" fmla="*/ 5 h 74"/>
                <a:gd name="T4" fmla="*/ 51 w 71"/>
                <a:gd name="T5" fmla="*/ 0 h 74"/>
                <a:gd name="T6" fmla="*/ 38 w 71"/>
                <a:gd name="T7" fmla="*/ 5 h 74"/>
                <a:gd name="T8" fmla="*/ 32 w 71"/>
                <a:gd name="T9" fmla="*/ 11 h 74"/>
                <a:gd name="T10" fmla="*/ 32 w 71"/>
                <a:gd name="T11" fmla="*/ 19 h 74"/>
                <a:gd name="T12" fmla="*/ 41 w 71"/>
                <a:gd name="T13" fmla="*/ 19 h 74"/>
                <a:gd name="T14" fmla="*/ 46 w 71"/>
                <a:gd name="T15" fmla="*/ 13 h 74"/>
                <a:gd name="T16" fmla="*/ 51 w 71"/>
                <a:gd name="T17" fmla="*/ 11 h 74"/>
                <a:gd name="T18" fmla="*/ 56 w 71"/>
                <a:gd name="T19" fmla="*/ 13 h 74"/>
                <a:gd name="T20" fmla="*/ 57 w 71"/>
                <a:gd name="T21" fmla="*/ 14 h 74"/>
                <a:gd name="T22" fmla="*/ 59 w 71"/>
                <a:gd name="T23" fmla="*/ 19 h 74"/>
                <a:gd name="T24" fmla="*/ 57 w 71"/>
                <a:gd name="T25" fmla="*/ 24 h 74"/>
                <a:gd name="T26" fmla="*/ 44 w 71"/>
                <a:gd name="T27" fmla="*/ 38 h 74"/>
                <a:gd name="T28" fmla="*/ 38 w 71"/>
                <a:gd name="T29" fmla="*/ 40 h 74"/>
                <a:gd name="T30" fmla="*/ 33 w 71"/>
                <a:gd name="T31" fmla="*/ 38 h 74"/>
                <a:gd name="T32" fmla="*/ 33 w 71"/>
                <a:gd name="T33" fmla="*/ 37 h 74"/>
                <a:gd name="T34" fmla="*/ 25 w 71"/>
                <a:gd name="T35" fmla="*/ 45 h 74"/>
                <a:gd name="T36" fmla="*/ 25 w 71"/>
                <a:gd name="T37" fmla="*/ 46 h 74"/>
                <a:gd name="T38" fmla="*/ 38 w 71"/>
                <a:gd name="T39" fmla="*/ 51 h 74"/>
                <a:gd name="T40" fmla="*/ 38 w 71"/>
                <a:gd name="T41" fmla="*/ 51 h 74"/>
                <a:gd name="T42" fmla="*/ 52 w 71"/>
                <a:gd name="T43" fmla="*/ 46 h 74"/>
                <a:gd name="T44" fmla="*/ 65 w 71"/>
                <a:gd name="T45" fmla="*/ 32 h 74"/>
                <a:gd name="T46" fmla="*/ 71 w 71"/>
                <a:gd name="T47" fmla="*/ 19 h 74"/>
                <a:gd name="T48" fmla="*/ 65 w 71"/>
                <a:gd name="T49" fmla="*/ 6 h 74"/>
                <a:gd name="T50" fmla="*/ 31 w 71"/>
                <a:gd name="T51" fmla="*/ 55 h 74"/>
                <a:gd name="T52" fmla="*/ 25 w 71"/>
                <a:gd name="T53" fmla="*/ 61 h 74"/>
                <a:gd name="T54" fmla="*/ 20 w 71"/>
                <a:gd name="T55" fmla="*/ 63 h 74"/>
                <a:gd name="T56" fmla="*/ 15 w 71"/>
                <a:gd name="T57" fmla="*/ 61 h 74"/>
                <a:gd name="T58" fmla="*/ 14 w 71"/>
                <a:gd name="T59" fmla="*/ 60 h 74"/>
                <a:gd name="T60" fmla="*/ 12 w 71"/>
                <a:gd name="T61" fmla="*/ 55 h 74"/>
                <a:gd name="T62" fmla="*/ 14 w 71"/>
                <a:gd name="T63" fmla="*/ 50 h 74"/>
                <a:gd name="T64" fmla="*/ 27 w 71"/>
                <a:gd name="T65" fmla="*/ 36 h 74"/>
                <a:gd name="T66" fmla="*/ 33 w 71"/>
                <a:gd name="T67" fmla="*/ 34 h 74"/>
                <a:gd name="T68" fmla="*/ 38 w 71"/>
                <a:gd name="T69" fmla="*/ 36 h 74"/>
                <a:gd name="T70" fmla="*/ 38 w 71"/>
                <a:gd name="T71" fmla="*/ 37 h 74"/>
                <a:gd name="T72" fmla="*/ 38 w 71"/>
                <a:gd name="T73" fmla="*/ 37 h 74"/>
                <a:gd name="T74" fmla="*/ 46 w 71"/>
                <a:gd name="T75" fmla="*/ 29 h 74"/>
                <a:gd name="T76" fmla="*/ 46 w 71"/>
                <a:gd name="T77" fmla="*/ 28 h 74"/>
                <a:gd name="T78" fmla="*/ 45 w 71"/>
                <a:gd name="T79" fmla="*/ 27 h 74"/>
                <a:gd name="T80" fmla="*/ 43 w 71"/>
                <a:gd name="T81" fmla="*/ 26 h 74"/>
                <a:gd name="T82" fmla="*/ 33 w 71"/>
                <a:gd name="T83" fmla="*/ 23 h 74"/>
                <a:gd name="T84" fmla="*/ 19 w 71"/>
                <a:gd name="T85" fmla="*/ 28 h 74"/>
                <a:gd name="T86" fmla="*/ 6 w 71"/>
                <a:gd name="T87" fmla="*/ 42 h 74"/>
                <a:gd name="T88" fmla="*/ 0 w 71"/>
                <a:gd name="T89" fmla="*/ 55 h 74"/>
                <a:gd name="T90" fmla="*/ 6 w 71"/>
                <a:gd name="T91" fmla="*/ 68 h 74"/>
                <a:gd name="T92" fmla="*/ 6 w 71"/>
                <a:gd name="T93" fmla="*/ 69 h 74"/>
                <a:gd name="T94" fmla="*/ 20 w 71"/>
                <a:gd name="T95" fmla="*/ 74 h 74"/>
                <a:gd name="T96" fmla="*/ 20 w 71"/>
                <a:gd name="T97" fmla="*/ 74 h 74"/>
                <a:gd name="T98" fmla="*/ 33 w 71"/>
                <a:gd name="T99" fmla="*/ 69 h 74"/>
                <a:gd name="T100" fmla="*/ 39 w 71"/>
                <a:gd name="T101" fmla="*/ 63 h 74"/>
                <a:gd name="T102" fmla="*/ 39 w 71"/>
                <a:gd name="T103" fmla="*/ 55 h 74"/>
                <a:gd name="T104" fmla="*/ 31 w 71"/>
                <a:gd name="T105" fmla="*/ 55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74"/>
                <a:gd name="T161" fmla="*/ 71 w 71"/>
                <a:gd name="T162" fmla="*/ 74 h 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482725"/>
            <a:ext cx="9144000" cy="26543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b="-68481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0" y="1485900"/>
            <a:ext cx="9144000" cy="2646363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971550" y="2211388"/>
            <a:ext cx="28797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YOUR TITLE HERE</a:t>
            </a:r>
          </a:p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MAKES US</a:t>
            </a:r>
            <a:r>
              <a:rPr lang="zh-CN" altLang="en-US" sz="1400">
                <a:solidFill>
                  <a:srgbClr val="88714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b="1">
                <a:solidFill>
                  <a:srgbClr val="88714E"/>
                </a:solidFill>
                <a:latin typeface="微软雅黑" pitchFamily="34" charset="-122"/>
                <a:ea typeface="微软雅黑" pitchFamily="34" charset="-122"/>
              </a:rPr>
              <a:t>DIFFERENT</a:t>
            </a: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</a:p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18443" name="Oval 9"/>
          <p:cNvSpPr>
            <a:spLocks noChangeArrowheads="1"/>
          </p:cNvSpPr>
          <p:nvPr/>
        </p:nvSpPr>
        <p:spPr bwMode="auto">
          <a:xfrm>
            <a:off x="5715000" y="2038350"/>
            <a:ext cx="1616075" cy="161607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444" name="Group 10"/>
          <p:cNvGrpSpPr>
            <a:grpSpLocks/>
          </p:cNvGrpSpPr>
          <p:nvPr/>
        </p:nvGrpSpPr>
        <p:grpSpPr bwMode="auto">
          <a:xfrm>
            <a:off x="6049963" y="2393950"/>
            <a:ext cx="898525" cy="869950"/>
            <a:chOff x="0" y="0"/>
            <a:chExt cx="484" cy="468"/>
          </a:xfrm>
        </p:grpSpPr>
        <p:sp>
          <p:nvSpPr>
            <p:cNvPr id="18447" name="Freeform 11"/>
            <p:cNvSpPr>
              <a:spLocks/>
            </p:cNvSpPr>
            <p:nvPr/>
          </p:nvSpPr>
          <p:spPr bwMode="auto">
            <a:xfrm>
              <a:off x="156" y="71"/>
              <a:ext cx="215" cy="180"/>
            </a:xfrm>
            <a:custGeom>
              <a:avLst/>
              <a:gdLst>
                <a:gd name="T0" fmla="*/ 10 w 91"/>
                <a:gd name="T1" fmla="*/ 33 h 76"/>
                <a:gd name="T2" fmla="*/ 6 w 91"/>
                <a:gd name="T3" fmla="*/ 32 h 76"/>
                <a:gd name="T4" fmla="*/ 0 w 91"/>
                <a:gd name="T5" fmla="*/ 39 h 76"/>
                <a:gd name="T6" fmla="*/ 6 w 91"/>
                <a:gd name="T7" fmla="*/ 46 h 76"/>
                <a:gd name="T8" fmla="*/ 12 w 91"/>
                <a:gd name="T9" fmla="*/ 44 h 76"/>
                <a:gd name="T10" fmla="*/ 44 w 91"/>
                <a:gd name="T11" fmla="*/ 66 h 76"/>
                <a:gd name="T12" fmla="*/ 44 w 91"/>
                <a:gd name="T13" fmla="*/ 69 h 76"/>
                <a:gd name="T14" fmla="*/ 51 w 91"/>
                <a:gd name="T15" fmla="*/ 76 h 76"/>
                <a:gd name="T16" fmla="*/ 59 w 91"/>
                <a:gd name="T17" fmla="*/ 69 h 76"/>
                <a:gd name="T18" fmla="*/ 51 w 91"/>
                <a:gd name="T19" fmla="*/ 62 h 76"/>
                <a:gd name="T20" fmla="*/ 46 w 91"/>
                <a:gd name="T21" fmla="*/ 64 h 76"/>
                <a:gd name="T22" fmla="*/ 13 w 91"/>
                <a:gd name="T23" fmla="*/ 41 h 76"/>
                <a:gd name="T24" fmla="*/ 13 w 91"/>
                <a:gd name="T25" fmla="*/ 39 h 76"/>
                <a:gd name="T26" fmla="*/ 12 w 91"/>
                <a:gd name="T27" fmla="*/ 35 h 76"/>
                <a:gd name="T28" fmla="*/ 30 w 91"/>
                <a:gd name="T29" fmla="*/ 18 h 76"/>
                <a:gd name="T30" fmla="*/ 34 w 91"/>
                <a:gd name="T31" fmla="*/ 19 h 76"/>
                <a:gd name="T32" fmla="*/ 37 w 91"/>
                <a:gd name="T33" fmla="*/ 18 h 76"/>
                <a:gd name="T34" fmla="*/ 51 w 91"/>
                <a:gd name="T35" fmla="*/ 34 h 76"/>
                <a:gd name="T36" fmla="*/ 51 w 91"/>
                <a:gd name="T37" fmla="*/ 37 h 76"/>
                <a:gd name="T38" fmla="*/ 57 w 91"/>
                <a:gd name="T39" fmla="*/ 44 h 76"/>
                <a:gd name="T40" fmla="*/ 64 w 91"/>
                <a:gd name="T41" fmla="*/ 37 h 76"/>
                <a:gd name="T42" fmla="*/ 62 w 91"/>
                <a:gd name="T43" fmla="*/ 33 h 76"/>
                <a:gd name="T44" fmla="*/ 82 w 91"/>
                <a:gd name="T45" fmla="*/ 14 h 76"/>
                <a:gd name="T46" fmla="*/ 84 w 91"/>
                <a:gd name="T47" fmla="*/ 14 h 76"/>
                <a:gd name="T48" fmla="*/ 91 w 91"/>
                <a:gd name="T49" fmla="*/ 7 h 76"/>
                <a:gd name="T50" fmla="*/ 84 w 91"/>
                <a:gd name="T51" fmla="*/ 0 h 76"/>
                <a:gd name="T52" fmla="*/ 77 w 91"/>
                <a:gd name="T53" fmla="*/ 7 h 76"/>
                <a:gd name="T54" fmla="*/ 79 w 91"/>
                <a:gd name="T55" fmla="*/ 12 h 76"/>
                <a:gd name="T56" fmla="*/ 60 w 91"/>
                <a:gd name="T57" fmla="*/ 31 h 76"/>
                <a:gd name="T58" fmla="*/ 57 w 91"/>
                <a:gd name="T59" fmla="*/ 31 h 76"/>
                <a:gd name="T60" fmla="*/ 54 w 91"/>
                <a:gd name="T61" fmla="*/ 32 h 76"/>
                <a:gd name="T62" fmla="*/ 39 w 91"/>
                <a:gd name="T63" fmla="*/ 15 h 76"/>
                <a:gd name="T64" fmla="*/ 40 w 91"/>
                <a:gd name="T65" fmla="*/ 12 h 76"/>
                <a:gd name="T66" fmla="*/ 34 w 91"/>
                <a:gd name="T67" fmla="*/ 5 h 76"/>
                <a:gd name="T68" fmla="*/ 27 w 91"/>
                <a:gd name="T69" fmla="*/ 12 h 76"/>
                <a:gd name="T70" fmla="*/ 28 w 91"/>
                <a:gd name="T71" fmla="*/ 15 h 76"/>
                <a:gd name="T72" fmla="*/ 10 w 91"/>
                <a:gd name="T73" fmla="*/ 33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76"/>
                <a:gd name="T113" fmla="*/ 91 w 91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76">
                  <a:moveTo>
                    <a:pt x="10" y="33"/>
                  </a:moveTo>
                  <a:cubicBezTo>
                    <a:pt x="9" y="33"/>
                    <a:pt x="8" y="32"/>
                    <a:pt x="6" y="32"/>
                  </a:cubicBezTo>
                  <a:cubicBezTo>
                    <a:pt x="3" y="32"/>
                    <a:pt x="0" y="36"/>
                    <a:pt x="0" y="39"/>
                  </a:cubicBezTo>
                  <a:cubicBezTo>
                    <a:pt x="0" y="43"/>
                    <a:pt x="3" y="46"/>
                    <a:pt x="6" y="46"/>
                  </a:cubicBezTo>
                  <a:cubicBezTo>
                    <a:pt x="9" y="46"/>
                    <a:pt x="11" y="45"/>
                    <a:pt x="12" y="44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7"/>
                    <a:pt x="44" y="68"/>
                    <a:pt x="44" y="69"/>
                  </a:cubicBezTo>
                  <a:cubicBezTo>
                    <a:pt x="44" y="73"/>
                    <a:pt x="47" y="76"/>
                    <a:pt x="51" y="76"/>
                  </a:cubicBezTo>
                  <a:cubicBezTo>
                    <a:pt x="55" y="76"/>
                    <a:pt x="59" y="73"/>
                    <a:pt x="59" y="69"/>
                  </a:cubicBezTo>
                  <a:cubicBezTo>
                    <a:pt x="59" y="65"/>
                    <a:pt x="55" y="62"/>
                    <a:pt x="51" y="62"/>
                  </a:cubicBezTo>
                  <a:cubicBezTo>
                    <a:pt x="49" y="62"/>
                    <a:pt x="47" y="63"/>
                    <a:pt x="46" y="6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0"/>
                    <a:pt x="13" y="39"/>
                  </a:cubicBezTo>
                  <a:cubicBezTo>
                    <a:pt x="13" y="38"/>
                    <a:pt x="13" y="36"/>
                    <a:pt x="12" y="3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2" y="19"/>
                    <a:pt x="34" y="19"/>
                  </a:cubicBezTo>
                  <a:cubicBezTo>
                    <a:pt x="35" y="19"/>
                    <a:pt x="36" y="18"/>
                    <a:pt x="37" y="1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6"/>
                    <a:pt x="51" y="37"/>
                  </a:cubicBezTo>
                  <a:cubicBezTo>
                    <a:pt x="51" y="41"/>
                    <a:pt x="54" y="44"/>
                    <a:pt x="57" y="44"/>
                  </a:cubicBezTo>
                  <a:cubicBezTo>
                    <a:pt x="61" y="44"/>
                    <a:pt x="64" y="41"/>
                    <a:pt x="64" y="37"/>
                  </a:cubicBezTo>
                  <a:cubicBezTo>
                    <a:pt x="64" y="36"/>
                    <a:pt x="64" y="34"/>
                    <a:pt x="62" y="33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3" y="14"/>
                    <a:pt x="84" y="14"/>
                  </a:cubicBezTo>
                  <a:cubicBezTo>
                    <a:pt x="88" y="14"/>
                    <a:pt x="91" y="11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ubicBezTo>
                    <a:pt x="80" y="0"/>
                    <a:pt x="77" y="3"/>
                    <a:pt x="77" y="7"/>
                  </a:cubicBezTo>
                  <a:cubicBezTo>
                    <a:pt x="77" y="9"/>
                    <a:pt x="78" y="11"/>
                    <a:pt x="79" y="1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1"/>
                    <a:pt x="58" y="31"/>
                    <a:pt x="57" y="31"/>
                  </a:cubicBezTo>
                  <a:cubicBezTo>
                    <a:pt x="56" y="31"/>
                    <a:pt x="55" y="31"/>
                    <a:pt x="54" y="3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3"/>
                    <a:pt x="40" y="12"/>
                  </a:cubicBezTo>
                  <a:cubicBezTo>
                    <a:pt x="40" y="8"/>
                    <a:pt x="37" y="5"/>
                    <a:pt x="34" y="5"/>
                  </a:cubicBezTo>
                  <a:cubicBezTo>
                    <a:pt x="30" y="5"/>
                    <a:pt x="27" y="8"/>
                    <a:pt x="27" y="12"/>
                  </a:cubicBezTo>
                  <a:cubicBezTo>
                    <a:pt x="27" y="13"/>
                    <a:pt x="27" y="14"/>
                    <a:pt x="28" y="15"/>
                  </a:cubicBez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2"/>
            <p:cNvSpPr>
              <a:spLocks/>
            </p:cNvSpPr>
            <p:nvPr/>
          </p:nvSpPr>
          <p:spPr bwMode="auto">
            <a:xfrm>
              <a:off x="0" y="189"/>
              <a:ext cx="217" cy="161"/>
            </a:xfrm>
            <a:custGeom>
              <a:avLst/>
              <a:gdLst>
                <a:gd name="T0" fmla="*/ 71 w 92"/>
                <a:gd name="T1" fmla="*/ 0 h 68"/>
                <a:gd name="T2" fmla="*/ 51 w 92"/>
                <a:gd name="T3" fmla="*/ 33 h 68"/>
                <a:gd name="T4" fmla="*/ 49 w 92"/>
                <a:gd name="T5" fmla="*/ 18 h 68"/>
                <a:gd name="T6" fmla="*/ 52 w 92"/>
                <a:gd name="T7" fmla="*/ 13 h 68"/>
                <a:gd name="T8" fmla="*/ 46 w 92"/>
                <a:gd name="T9" fmla="*/ 7 h 68"/>
                <a:gd name="T10" fmla="*/ 40 w 92"/>
                <a:gd name="T11" fmla="*/ 13 h 68"/>
                <a:gd name="T12" fmla="*/ 43 w 92"/>
                <a:gd name="T13" fmla="*/ 18 h 68"/>
                <a:gd name="T14" fmla="*/ 41 w 92"/>
                <a:gd name="T15" fmla="*/ 33 h 68"/>
                <a:gd name="T16" fmla="*/ 21 w 92"/>
                <a:gd name="T17" fmla="*/ 0 h 68"/>
                <a:gd name="T18" fmla="*/ 1 w 92"/>
                <a:gd name="T19" fmla="*/ 21 h 68"/>
                <a:gd name="T20" fmla="*/ 0 w 92"/>
                <a:gd name="T21" fmla="*/ 63 h 68"/>
                <a:gd name="T22" fmla="*/ 46 w 92"/>
                <a:gd name="T23" fmla="*/ 68 h 68"/>
                <a:gd name="T24" fmla="*/ 92 w 92"/>
                <a:gd name="T25" fmla="*/ 63 h 68"/>
                <a:gd name="T26" fmla="*/ 92 w 92"/>
                <a:gd name="T27" fmla="*/ 21 h 68"/>
                <a:gd name="T28" fmla="*/ 71 w 92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68"/>
                <a:gd name="T47" fmla="*/ 92 w 92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68">
                  <a:moveTo>
                    <a:pt x="71" y="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1" y="17"/>
                    <a:pt x="52" y="15"/>
                    <a:pt x="52" y="13"/>
                  </a:cubicBezTo>
                  <a:cubicBezTo>
                    <a:pt x="52" y="10"/>
                    <a:pt x="49" y="7"/>
                    <a:pt x="46" y="7"/>
                  </a:cubicBezTo>
                  <a:cubicBezTo>
                    <a:pt x="43" y="7"/>
                    <a:pt x="40" y="10"/>
                    <a:pt x="40" y="13"/>
                  </a:cubicBezTo>
                  <a:cubicBezTo>
                    <a:pt x="40" y="15"/>
                    <a:pt x="41" y="17"/>
                    <a:pt x="43" y="18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4"/>
                    <a:pt x="2" y="12"/>
                    <a:pt x="1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24" y="68"/>
                    <a:pt x="46" y="68"/>
                  </a:cubicBezTo>
                  <a:cubicBezTo>
                    <a:pt x="68" y="68"/>
                    <a:pt x="92" y="63"/>
                    <a:pt x="92" y="63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0" y="12"/>
                    <a:pt x="82" y="4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3"/>
            <p:cNvSpPr>
              <a:spLocks/>
            </p:cNvSpPr>
            <p:nvPr/>
          </p:nvSpPr>
          <p:spPr bwMode="auto">
            <a:xfrm>
              <a:off x="31" y="29"/>
              <a:ext cx="156" cy="163"/>
            </a:xfrm>
            <a:custGeom>
              <a:avLst/>
              <a:gdLst>
                <a:gd name="T0" fmla="*/ 9 w 66"/>
                <a:gd name="T1" fmla="*/ 43 h 69"/>
                <a:gd name="T2" fmla="*/ 9 w 66"/>
                <a:gd name="T3" fmla="*/ 43 h 69"/>
                <a:gd name="T4" fmla="*/ 33 w 66"/>
                <a:gd name="T5" fmla="*/ 69 h 69"/>
                <a:gd name="T6" fmla="*/ 57 w 66"/>
                <a:gd name="T7" fmla="*/ 43 h 69"/>
                <a:gd name="T8" fmla="*/ 57 w 66"/>
                <a:gd name="T9" fmla="*/ 43 h 69"/>
                <a:gd name="T10" fmla="*/ 65 w 66"/>
                <a:gd name="T11" fmla="*/ 36 h 69"/>
                <a:gd name="T12" fmla="*/ 61 w 66"/>
                <a:gd name="T13" fmla="*/ 26 h 69"/>
                <a:gd name="T14" fmla="*/ 60 w 66"/>
                <a:gd name="T15" fmla="*/ 26 h 69"/>
                <a:gd name="T16" fmla="*/ 60 w 66"/>
                <a:gd name="T17" fmla="*/ 25 h 69"/>
                <a:gd name="T18" fmla="*/ 33 w 66"/>
                <a:gd name="T19" fmla="*/ 0 h 69"/>
                <a:gd name="T20" fmla="*/ 7 w 66"/>
                <a:gd name="T21" fmla="*/ 25 h 69"/>
                <a:gd name="T22" fmla="*/ 7 w 66"/>
                <a:gd name="T23" fmla="*/ 26 h 69"/>
                <a:gd name="T24" fmla="*/ 5 w 66"/>
                <a:gd name="T25" fmla="*/ 26 h 69"/>
                <a:gd name="T26" fmla="*/ 1 w 66"/>
                <a:gd name="T27" fmla="*/ 36 h 69"/>
                <a:gd name="T28" fmla="*/ 9 w 66"/>
                <a:gd name="T29" fmla="*/ 43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69"/>
                <a:gd name="T47" fmla="*/ 66 w 66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69">
                  <a:moveTo>
                    <a:pt x="9" y="43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2" y="57"/>
                    <a:pt x="22" y="69"/>
                    <a:pt x="33" y="69"/>
                  </a:cubicBezTo>
                  <a:cubicBezTo>
                    <a:pt x="45" y="69"/>
                    <a:pt x="54" y="57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1" y="44"/>
                    <a:pt x="64" y="40"/>
                    <a:pt x="65" y="36"/>
                  </a:cubicBezTo>
                  <a:cubicBezTo>
                    <a:pt x="66" y="31"/>
                    <a:pt x="65" y="26"/>
                    <a:pt x="61" y="26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11"/>
                    <a:pt x="48" y="0"/>
                    <a:pt x="33" y="0"/>
                  </a:cubicBezTo>
                  <a:cubicBezTo>
                    <a:pt x="19" y="0"/>
                    <a:pt x="7" y="11"/>
                    <a:pt x="7" y="25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2" y="26"/>
                    <a:pt x="0" y="31"/>
                    <a:pt x="1" y="36"/>
                  </a:cubicBezTo>
                  <a:cubicBezTo>
                    <a:pt x="2" y="40"/>
                    <a:pt x="5" y="44"/>
                    <a:pt x="9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4"/>
            <p:cNvSpPr>
              <a:spLocks/>
            </p:cNvSpPr>
            <p:nvPr/>
          </p:nvSpPr>
          <p:spPr bwMode="auto">
            <a:xfrm>
              <a:off x="340" y="109"/>
              <a:ext cx="144" cy="106"/>
            </a:xfrm>
            <a:custGeom>
              <a:avLst/>
              <a:gdLst>
                <a:gd name="T0" fmla="*/ 60 w 61"/>
                <a:gd name="T1" fmla="*/ 15 h 45"/>
                <a:gd name="T2" fmla="*/ 47 w 61"/>
                <a:gd name="T3" fmla="*/ 0 h 45"/>
                <a:gd name="T4" fmla="*/ 34 w 61"/>
                <a:gd name="T5" fmla="*/ 22 h 45"/>
                <a:gd name="T6" fmla="*/ 32 w 61"/>
                <a:gd name="T7" fmla="*/ 12 h 45"/>
                <a:gd name="T8" fmla="*/ 34 w 61"/>
                <a:gd name="T9" fmla="*/ 9 h 45"/>
                <a:gd name="T10" fmla="*/ 30 w 61"/>
                <a:gd name="T11" fmla="*/ 5 h 45"/>
                <a:gd name="T12" fmla="*/ 27 w 61"/>
                <a:gd name="T13" fmla="*/ 9 h 45"/>
                <a:gd name="T14" fmla="*/ 28 w 61"/>
                <a:gd name="T15" fmla="*/ 12 h 45"/>
                <a:gd name="T16" fmla="*/ 27 w 61"/>
                <a:gd name="T17" fmla="*/ 22 h 45"/>
                <a:gd name="T18" fmla="*/ 14 w 61"/>
                <a:gd name="T19" fmla="*/ 0 h 45"/>
                <a:gd name="T20" fmla="*/ 0 w 61"/>
                <a:gd name="T21" fmla="*/ 15 h 45"/>
                <a:gd name="T22" fmla="*/ 0 w 61"/>
                <a:gd name="T23" fmla="*/ 42 h 45"/>
                <a:gd name="T24" fmla="*/ 30 w 61"/>
                <a:gd name="T25" fmla="*/ 45 h 45"/>
                <a:gd name="T26" fmla="*/ 61 w 61"/>
                <a:gd name="T27" fmla="*/ 42 h 45"/>
                <a:gd name="T28" fmla="*/ 60 w 61"/>
                <a:gd name="T29" fmla="*/ 15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45"/>
                <a:gd name="T47" fmla="*/ 61 w 61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45">
                  <a:moveTo>
                    <a:pt x="60" y="15"/>
                  </a:moveTo>
                  <a:cubicBezTo>
                    <a:pt x="59" y="9"/>
                    <a:pt x="54" y="3"/>
                    <a:pt x="47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4" y="10"/>
                    <a:pt x="34" y="9"/>
                  </a:cubicBezTo>
                  <a:cubicBezTo>
                    <a:pt x="34" y="7"/>
                    <a:pt x="32" y="5"/>
                    <a:pt x="30" y="5"/>
                  </a:cubicBezTo>
                  <a:cubicBezTo>
                    <a:pt x="28" y="5"/>
                    <a:pt x="27" y="7"/>
                    <a:pt x="27" y="9"/>
                  </a:cubicBezTo>
                  <a:cubicBezTo>
                    <a:pt x="27" y="10"/>
                    <a:pt x="27" y="12"/>
                    <a:pt x="28" y="1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2" y="9"/>
                    <a:pt x="0" y="1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6" y="45"/>
                    <a:pt x="30" y="45"/>
                  </a:cubicBezTo>
                  <a:cubicBezTo>
                    <a:pt x="45" y="45"/>
                    <a:pt x="61" y="42"/>
                    <a:pt x="61" y="42"/>
                  </a:cubicBezTo>
                  <a:lnTo>
                    <a:pt x="6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5"/>
            <p:cNvSpPr>
              <a:spLocks/>
            </p:cNvSpPr>
            <p:nvPr/>
          </p:nvSpPr>
          <p:spPr bwMode="auto">
            <a:xfrm>
              <a:off x="359" y="0"/>
              <a:ext cx="104" cy="107"/>
            </a:xfrm>
            <a:custGeom>
              <a:avLst/>
              <a:gdLst>
                <a:gd name="T0" fmla="*/ 6 w 44"/>
                <a:gd name="T1" fmla="*/ 29 h 45"/>
                <a:gd name="T2" fmla="*/ 7 w 44"/>
                <a:gd name="T3" fmla="*/ 29 h 45"/>
                <a:gd name="T4" fmla="*/ 22 w 44"/>
                <a:gd name="T5" fmla="*/ 45 h 45"/>
                <a:gd name="T6" fmla="*/ 38 w 44"/>
                <a:gd name="T7" fmla="*/ 29 h 45"/>
                <a:gd name="T8" fmla="*/ 38 w 44"/>
                <a:gd name="T9" fmla="*/ 29 h 45"/>
                <a:gd name="T10" fmla="*/ 44 w 44"/>
                <a:gd name="T11" fmla="*/ 24 h 45"/>
                <a:gd name="T12" fmla="*/ 41 w 44"/>
                <a:gd name="T13" fmla="*/ 17 h 45"/>
                <a:gd name="T14" fmla="*/ 40 w 44"/>
                <a:gd name="T15" fmla="*/ 17 h 45"/>
                <a:gd name="T16" fmla="*/ 40 w 44"/>
                <a:gd name="T17" fmla="*/ 17 h 45"/>
                <a:gd name="T18" fmla="*/ 22 w 44"/>
                <a:gd name="T19" fmla="*/ 0 h 45"/>
                <a:gd name="T20" fmla="*/ 5 w 44"/>
                <a:gd name="T21" fmla="*/ 17 h 45"/>
                <a:gd name="T22" fmla="*/ 5 w 44"/>
                <a:gd name="T23" fmla="*/ 17 h 45"/>
                <a:gd name="T24" fmla="*/ 4 w 44"/>
                <a:gd name="T25" fmla="*/ 17 h 45"/>
                <a:gd name="T26" fmla="*/ 1 w 44"/>
                <a:gd name="T27" fmla="*/ 24 h 45"/>
                <a:gd name="T28" fmla="*/ 6 w 44"/>
                <a:gd name="T29" fmla="*/ 29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45"/>
                <a:gd name="T47" fmla="*/ 44 w 44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45">
                  <a:moveTo>
                    <a:pt x="6" y="29"/>
                  </a:moveTo>
                  <a:cubicBezTo>
                    <a:pt x="6" y="29"/>
                    <a:pt x="7" y="29"/>
                    <a:pt x="7" y="29"/>
                  </a:cubicBezTo>
                  <a:cubicBezTo>
                    <a:pt x="9" y="38"/>
                    <a:pt x="15" y="45"/>
                    <a:pt x="22" y="45"/>
                  </a:cubicBezTo>
                  <a:cubicBezTo>
                    <a:pt x="30" y="45"/>
                    <a:pt x="36" y="38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1" y="29"/>
                    <a:pt x="43" y="27"/>
                    <a:pt x="44" y="24"/>
                  </a:cubicBezTo>
                  <a:cubicBezTo>
                    <a:pt x="44" y="21"/>
                    <a:pt x="43" y="18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7"/>
                    <a:pt x="32" y="0"/>
                    <a:pt x="22" y="0"/>
                  </a:cubicBezTo>
                  <a:cubicBezTo>
                    <a:pt x="13" y="0"/>
                    <a:pt x="5" y="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2" y="18"/>
                    <a:pt x="0" y="21"/>
                    <a:pt x="1" y="24"/>
                  </a:cubicBezTo>
                  <a:cubicBezTo>
                    <a:pt x="2" y="27"/>
                    <a:pt x="4" y="29"/>
                    <a:pt x="6" y="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16"/>
            <p:cNvSpPr>
              <a:spLocks/>
            </p:cNvSpPr>
            <p:nvPr/>
          </p:nvSpPr>
          <p:spPr bwMode="auto">
            <a:xfrm>
              <a:off x="243" y="355"/>
              <a:ext cx="154" cy="113"/>
            </a:xfrm>
            <a:custGeom>
              <a:avLst/>
              <a:gdLst>
                <a:gd name="T0" fmla="*/ 50 w 65"/>
                <a:gd name="T1" fmla="*/ 0 h 48"/>
                <a:gd name="T2" fmla="*/ 36 w 65"/>
                <a:gd name="T3" fmla="*/ 23 h 48"/>
                <a:gd name="T4" fmla="*/ 35 w 65"/>
                <a:gd name="T5" fmla="*/ 13 h 48"/>
                <a:gd name="T6" fmla="*/ 36 w 65"/>
                <a:gd name="T7" fmla="*/ 9 h 48"/>
                <a:gd name="T8" fmla="*/ 32 w 65"/>
                <a:gd name="T9" fmla="*/ 6 h 48"/>
                <a:gd name="T10" fmla="*/ 28 w 65"/>
                <a:gd name="T11" fmla="*/ 9 h 48"/>
                <a:gd name="T12" fmla="*/ 30 w 65"/>
                <a:gd name="T13" fmla="*/ 13 h 48"/>
                <a:gd name="T14" fmla="*/ 29 w 65"/>
                <a:gd name="T15" fmla="*/ 23 h 48"/>
                <a:gd name="T16" fmla="*/ 15 w 65"/>
                <a:gd name="T17" fmla="*/ 0 h 48"/>
                <a:gd name="T18" fmla="*/ 1 w 65"/>
                <a:gd name="T19" fmla="*/ 15 h 48"/>
                <a:gd name="T20" fmla="*/ 0 w 65"/>
                <a:gd name="T21" fmla="*/ 44 h 48"/>
                <a:gd name="T22" fmla="*/ 32 w 65"/>
                <a:gd name="T23" fmla="*/ 48 h 48"/>
                <a:gd name="T24" fmla="*/ 65 w 65"/>
                <a:gd name="T25" fmla="*/ 44 h 48"/>
                <a:gd name="T26" fmla="*/ 64 w 65"/>
                <a:gd name="T27" fmla="*/ 15 h 48"/>
                <a:gd name="T28" fmla="*/ 50 w 65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48"/>
                <a:gd name="T47" fmla="*/ 65 w 65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48">
                  <a:moveTo>
                    <a:pt x="50" y="0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2"/>
                    <a:pt x="36" y="11"/>
                    <a:pt x="36" y="9"/>
                  </a:cubicBezTo>
                  <a:cubicBezTo>
                    <a:pt x="36" y="7"/>
                    <a:pt x="35" y="6"/>
                    <a:pt x="32" y="6"/>
                  </a:cubicBezTo>
                  <a:cubicBezTo>
                    <a:pt x="30" y="6"/>
                    <a:pt x="28" y="7"/>
                    <a:pt x="28" y="9"/>
                  </a:cubicBezTo>
                  <a:cubicBezTo>
                    <a:pt x="28" y="11"/>
                    <a:pt x="29" y="12"/>
                    <a:pt x="30" y="1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3"/>
                    <a:pt x="2" y="9"/>
                    <a:pt x="1" y="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7" y="48"/>
                    <a:pt x="32" y="48"/>
                  </a:cubicBezTo>
                  <a:cubicBezTo>
                    <a:pt x="48" y="48"/>
                    <a:pt x="65" y="44"/>
                    <a:pt x="65" y="4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3" y="9"/>
                    <a:pt x="58" y="3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17"/>
            <p:cNvSpPr>
              <a:spLocks/>
            </p:cNvSpPr>
            <p:nvPr/>
          </p:nvSpPr>
          <p:spPr bwMode="auto">
            <a:xfrm>
              <a:off x="264" y="239"/>
              <a:ext cx="112" cy="114"/>
            </a:xfrm>
            <a:custGeom>
              <a:avLst/>
              <a:gdLst>
                <a:gd name="T0" fmla="*/ 24 w 47"/>
                <a:gd name="T1" fmla="*/ 0 h 48"/>
                <a:gd name="T2" fmla="*/ 5 w 47"/>
                <a:gd name="T3" fmla="*/ 18 h 48"/>
                <a:gd name="T4" fmla="*/ 5 w 47"/>
                <a:gd name="T5" fmla="*/ 18 h 48"/>
                <a:gd name="T6" fmla="*/ 4 w 47"/>
                <a:gd name="T7" fmla="*/ 18 h 48"/>
                <a:gd name="T8" fmla="*/ 1 w 47"/>
                <a:gd name="T9" fmla="*/ 25 h 48"/>
                <a:gd name="T10" fmla="*/ 6 w 47"/>
                <a:gd name="T11" fmla="*/ 30 h 48"/>
                <a:gd name="T12" fmla="*/ 7 w 47"/>
                <a:gd name="T13" fmla="*/ 30 h 48"/>
                <a:gd name="T14" fmla="*/ 24 w 47"/>
                <a:gd name="T15" fmla="*/ 48 h 48"/>
                <a:gd name="T16" fmla="*/ 40 w 47"/>
                <a:gd name="T17" fmla="*/ 30 h 48"/>
                <a:gd name="T18" fmla="*/ 40 w 47"/>
                <a:gd name="T19" fmla="*/ 30 h 48"/>
                <a:gd name="T20" fmla="*/ 46 w 47"/>
                <a:gd name="T21" fmla="*/ 25 h 48"/>
                <a:gd name="T22" fmla="*/ 43 w 47"/>
                <a:gd name="T23" fmla="*/ 18 h 48"/>
                <a:gd name="T24" fmla="*/ 42 w 47"/>
                <a:gd name="T25" fmla="*/ 18 h 48"/>
                <a:gd name="T26" fmla="*/ 42 w 47"/>
                <a:gd name="T27" fmla="*/ 18 h 48"/>
                <a:gd name="T28" fmla="*/ 24 w 47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47 w 47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24" y="0"/>
                  </a:moveTo>
                  <a:cubicBezTo>
                    <a:pt x="13" y="0"/>
                    <a:pt x="5" y="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8"/>
                    <a:pt x="4" y="18"/>
                  </a:cubicBezTo>
                  <a:cubicBezTo>
                    <a:pt x="1" y="19"/>
                    <a:pt x="0" y="22"/>
                    <a:pt x="1" y="25"/>
                  </a:cubicBezTo>
                  <a:cubicBezTo>
                    <a:pt x="2" y="29"/>
                    <a:pt x="4" y="31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40"/>
                    <a:pt x="16" y="48"/>
                    <a:pt x="24" y="48"/>
                  </a:cubicBezTo>
                  <a:cubicBezTo>
                    <a:pt x="31" y="48"/>
                    <a:pt x="38" y="4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31"/>
                    <a:pt x="45" y="29"/>
                    <a:pt x="46" y="25"/>
                  </a:cubicBezTo>
                  <a:cubicBezTo>
                    <a:pt x="47" y="22"/>
                    <a:pt x="45" y="19"/>
                    <a:pt x="43" y="18"/>
                  </a:cubicBezTo>
                  <a:cubicBezTo>
                    <a:pt x="43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8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5" name="Freeform 18"/>
          <p:cNvSpPr>
            <a:spLocks/>
          </p:cNvSpPr>
          <p:nvPr/>
        </p:nvSpPr>
        <p:spPr bwMode="auto">
          <a:xfrm>
            <a:off x="7019925" y="2019300"/>
            <a:ext cx="719138" cy="608013"/>
          </a:xfrm>
          <a:custGeom>
            <a:avLst/>
            <a:gdLst>
              <a:gd name="T0" fmla="*/ 246 w 258"/>
              <a:gd name="T1" fmla="*/ 0 h 218"/>
              <a:gd name="T2" fmla="*/ 12 w 258"/>
              <a:gd name="T3" fmla="*/ 0 h 218"/>
              <a:gd name="T4" fmla="*/ 0 w 258"/>
              <a:gd name="T5" fmla="*/ 12 h 218"/>
              <a:gd name="T6" fmla="*/ 0 w 258"/>
              <a:gd name="T7" fmla="*/ 157 h 218"/>
              <a:gd name="T8" fmla="*/ 12 w 258"/>
              <a:gd name="T9" fmla="*/ 168 h 218"/>
              <a:gd name="T10" fmla="*/ 37 w 258"/>
              <a:gd name="T11" fmla="*/ 168 h 218"/>
              <a:gd name="T12" fmla="*/ 37 w 258"/>
              <a:gd name="T13" fmla="*/ 218 h 218"/>
              <a:gd name="T14" fmla="*/ 95 w 258"/>
              <a:gd name="T15" fmla="*/ 168 h 218"/>
              <a:gd name="T16" fmla="*/ 246 w 258"/>
              <a:gd name="T17" fmla="*/ 168 h 218"/>
              <a:gd name="T18" fmla="*/ 258 w 258"/>
              <a:gd name="T19" fmla="*/ 157 h 218"/>
              <a:gd name="T20" fmla="*/ 258 w 258"/>
              <a:gd name="T21" fmla="*/ 12 h 218"/>
              <a:gd name="T22" fmla="*/ 246 w 258"/>
              <a:gd name="T23" fmla="*/ 0 h 2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"/>
              <a:gd name="T37" fmla="*/ 0 h 218"/>
              <a:gd name="T38" fmla="*/ 258 w 258"/>
              <a:gd name="T39" fmla="*/ 218 h 2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" h="218">
                <a:moveTo>
                  <a:pt x="24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3"/>
                  <a:pt x="5" y="168"/>
                  <a:pt x="12" y="168"/>
                </a:cubicBezTo>
                <a:cubicBezTo>
                  <a:pt x="37" y="168"/>
                  <a:pt x="37" y="168"/>
                  <a:pt x="37" y="168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95" y="168"/>
                  <a:pt x="95" y="168"/>
                  <a:pt x="95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53" y="168"/>
                  <a:pt x="258" y="163"/>
                  <a:pt x="258" y="157"/>
                </a:cubicBezTo>
                <a:cubicBezTo>
                  <a:pt x="258" y="12"/>
                  <a:pt x="258" y="12"/>
                  <a:pt x="258" y="12"/>
                </a:cubicBezTo>
                <a:cubicBezTo>
                  <a:pt x="258" y="5"/>
                  <a:pt x="253" y="0"/>
                  <a:pt x="246" y="0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6" name="Rectangle 19"/>
          <p:cNvSpPr>
            <a:spLocks noChangeArrowheads="1"/>
          </p:cNvSpPr>
          <p:nvPr/>
        </p:nvSpPr>
        <p:spPr bwMode="auto">
          <a:xfrm>
            <a:off x="7099300" y="2106613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Freeform 6"/>
          <p:cNvSpPr>
            <a:spLocks noEditPoints="1"/>
          </p:cNvSpPr>
          <p:nvPr/>
        </p:nvSpPr>
        <p:spPr bwMode="auto">
          <a:xfrm>
            <a:off x="3041650" y="1457325"/>
            <a:ext cx="3060700" cy="3057525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35"/>
              <a:gd name="T103" fmla="*/ 0 h 935"/>
              <a:gd name="T104" fmla="*/ 935 w 935"/>
              <a:gd name="T105" fmla="*/ 935 h 9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rgbClr val="000000">
              <a:alpha val="9804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051425" y="3473450"/>
            <a:ext cx="887413" cy="8858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208338" y="1631950"/>
            <a:ext cx="884237" cy="88265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051425" y="1631950"/>
            <a:ext cx="887413" cy="88265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208338" y="3473450"/>
            <a:ext cx="884237" cy="8858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441700" y="182562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283200" y="1782763"/>
            <a:ext cx="46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422650" y="3654425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292725" y="365442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T</a:t>
            </a:r>
          </a:p>
        </p:txBody>
      </p: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6292850" y="3759200"/>
            <a:ext cx="219075" cy="219075"/>
            <a:chOff x="0" y="0"/>
            <a:chExt cx="205" cy="206"/>
          </a:xfrm>
        </p:grpSpPr>
        <p:sp>
          <p:nvSpPr>
            <p:cNvPr id="19485" name="Freeform 16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17"/>
            <p:cNvSpPr>
              <a:spLocks/>
            </p:cNvSpPr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Freeform 18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19"/>
            <p:cNvSpPr>
              <a:spLocks/>
            </p:cNvSpPr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2" name="Group 20"/>
          <p:cNvGrpSpPr>
            <a:grpSpLocks/>
          </p:cNvGrpSpPr>
          <p:nvPr/>
        </p:nvGrpSpPr>
        <p:grpSpPr bwMode="auto">
          <a:xfrm>
            <a:off x="2641600" y="1881188"/>
            <a:ext cx="219075" cy="219075"/>
            <a:chOff x="0" y="0"/>
            <a:chExt cx="205" cy="206"/>
          </a:xfrm>
        </p:grpSpPr>
        <p:sp>
          <p:nvSpPr>
            <p:cNvPr id="19483" name="Freeform 21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206"/>
                <a:gd name="T32" fmla="*/ 205 w 205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Freeform 22"/>
            <p:cNvSpPr>
              <a:spLocks/>
            </p:cNvSpPr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90"/>
                <a:gd name="T23" fmla="*/ 112 w 11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3" name="Group 23"/>
          <p:cNvGrpSpPr>
            <a:grpSpLocks/>
          </p:cNvGrpSpPr>
          <p:nvPr/>
        </p:nvGrpSpPr>
        <p:grpSpPr bwMode="auto">
          <a:xfrm>
            <a:off x="2641600" y="3743325"/>
            <a:ext cx="219075" cy="222250"/>
            <a:chOff x="0" y="0"/>
            <a:chExt cx="205" cy="208"/>
          </a:xfrm>
        </p:grpSpPr>
        <p:sp>
          <p:nvSpPr>
            <p:cNvPr id="19481" name="Freeform 24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141"/>
                <a:gd name="T155" fmla="*/ 140 w 140"/>
                <a:gd name="T156" fmla="*/ 141 h 1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Freeform 25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55"/>
                <a:gd name="T32" fmla="*/ 55 w 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4" name="Group 26"/>
          <p:cNvGrpSpPr>
            <a:grpSpLocks/>
          </p:cNvGrpSpPr>
          <p:nvPr/>
        </p:nvGrpSpPr>
        <p:grpSpPr bwMode="auto">
          <a:xfrm>
            <a:off x="6292850" y="1881188"/>
            <a:ext cx="219075" cy="219075"/>
            <a:chOff x="0" y="0"/>
            <a:chExt cx="205" cy="207"/>
          </a:xfrm>
        </p:grpSpPr>
        <p:sp>
          <p:nvSpPr>
            <p:cNvPr id="19479" name="Freeform 27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28"/>
            <p:cNvSpPr>
              <a:spLocks/>
            </p:cNvSpPr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9"/>
                <a:gd name="T32" fmla="*/ 43 w 43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5" name="Rectangle 29"/>
          <p:cNvSpPr>
            <a:spLocks noChangeArrowheads="1"/>
          </p:cNvSpPr>
          <p:nvPr/>
        </p:nvSpPr>
        <p:spPr bwMode="auto">
          <a:xfrm>
            <a:off x="611188" y="185102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>
                <a:solidFill>
                  <a:srgbClr val="88714E"/>
                </a:solidFill>
              </a:rPr>
              <a:t>Strengths</a:t>
            </a: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9476" name="Rectangle 30"/>
          <p:cNvSpPr>
            <a:spLocks noChangeArrowheads="1"/>
          </p:cNvSpPr>
          <p:nvPr/>
        </p:nvSpPr>
        <p:spPr bwMode="auto">
          <a:xfrm>
            <a:off x="6669088" y="185102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Weakness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9477" name="Rectangle 31"/>
          <p:cNvSpPr>
            <a:spLocks noChangeArrowheads="1"/>
          </p:cNvSpPr>
          <p:nvPr/>
        </p:nvSpPr>
        <p:spPr bwMode="auto">
          <a:xfrm>
            <a:off x="611188" y="371157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>
                <a:solidFill>
                  <a:srgbClr val="88714E"/>
                </a:solidFill>
              </a:rPr>
              <a:t>Opportunities</a:t>
            </a: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9478" name="Rectangle 32"/>
          <p:cNvSpPr>
            <a:spLocks noChangeArrowheads="1"/>
          </p:cNvSpPr>
          <p:nvPr/>
        </p:nvSpPr>
        <p:spPr bwMode="auto">
          <a:xfrm>
            <a:off x="6669088" y="373062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Threats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85788" y="1360488"/>
            <a:ext cx="2028825" cy="152082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r="-18763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585788" y="2651125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814388" y="2651125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Rectangle 8" descr="20100516232736"/>
          <p:cNvSpPr>
            <a:spLocks noChangeArrowheads="1"/>
          </p:cNvSpPr>
          <p:nvPr/>
        </p:nvSpPr>
        <p:spPr bwMode="auto">
          <a:xfrm>
            <a:off x="2614613" y="1360488"/>
            <a:ext cx="2028825" cy="1520825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2614613" y="2651125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2843213" y="2651125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85788" y="2881313"/>
            <a:ext cx="2028825" cy="1520825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 b="-2988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496" name="Rectangle 12"/>
          <p:cNvSpPr>
            <a:spLocks noChangeArrowheads="1"/>
          </p:cNvSpPr>
          <p:nvPr/>
        </p:nvSpPr>
        <p:spPr bwMode="auto">
          <a:xfrm>
            <a:off x="585788" y="4171950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7" name="Rectangle 13"/>
          <p:cNvSpPr>
            <a:spLocks noChangeArrowheads="1"/>
          </p:cNvSpPr>
          <p:nvPr/>
        </p:nvSpPr>
        <p:spPr bwMode="auto">
          <a:xfrm>
            <a:off x="814388" y="4171950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614613" y="2881313"/>
            <a:ext cx="2028825" cy="1520825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 r="-475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01" name="Rectangle 15"/>
          <p:cNvSpPr>
            <a:spLocks noChangeArrowheads="1"/>
          </p:cNvSpPr>
          <p:nvPr/>
        </p:nvSpPr>
        <p:spPr bwMode="auto">
          <a:xfrm>
            <a:off x="2614613" y="4171950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2" name="Rectangle 16"/>
          <p:cNvSpPr>
            <a:spLocks noChangeArrowheads="1"/>
          </p:cNvSpPr>
          <p:nvPr/>
        </p:nvSpPr>
        <p:spPr bwMode="auto">
          <a:xfrm>
            <a:off x="2843213" y="4171950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503" name="Group 17"/>
          <p:cNvGrpSpPr>
            <a:grpSpLocks/>
          </p:cNvGrpSpPr>
          <p:nvPr/>
        </p:nvGrpSpPr>
        <p:grpSpPr bwMode="auto">
          <a:xfrm>
            <a:off x="2679700" y="2709863"/>
            <a:ext cx="100013" cy="111125"/>
            <a:chOff x="0" y="0"/>
            <a:chExt cx="71" cy="78"/>
          </a:xfrm>
        </p:grpSpPr>
        <p:sp>
          <p:nvSpPr>
            <p:cNvPr id="20522" name="Freeform 18"/>
            <p:cNvSpPr>
              <a:spLocks/>
            </p:cNvSpPr>
            <p:nvPr/>
          </p:nvSpPr>
          <p:spPr bwMode="auto">
            <a:xfrm>
              <a:off x="12" y="31"/>
              <a:ext cx="35" cy="17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1"/>
                <a:gd name="T23" fmla="*/ 62 w 62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19"/>
            <p:cNvSpPr>
              <a:spLocks noEditPoints="1"/>
            </p:cNvSpPr>
            <p:nvPr/>
          </p:nvSpPr>
          <p:spPr bwMode="auto">
            <a:xfrm>
              <a:off x="0" y="0"/>
              <a:ext cx="71" cy="78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78"/>
                <a:gd name="T71" fmla="*/ 71 w 71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4" name="Group 20"/>
          <p:cNvGrpSpPr>
            <a:grpSpLocks/>
          </p:cNvGrpSpPr>
          <p:nvPr/>
        </p:nvGrpSpPr>
        <p:grpSpPr bwMode="auto">
          <a:xfrm>
            <a:off x="2673350" y="4232275"/>
            <a:ext cx="112713" cy="107950"/>
            <a:chOff x="0" y="0"/>
            <a:chExt cx="79" cy="76"/>
          </a:xfrm>
        </p:grpSpPr>
        <p:sp>
          <p:nvSpPr>
            <p:cNvPr id="20520" name="Freeform 21"/>
            <p:cNvSpPr>
              <a:spLocks noEditPoints="1"/>
            </p:cNvSpPr>
            <p:nvPr/>
          </p:nvSpPr>
          <p:spPr bwMode="auto">
            <a:xfrm>
              <a:off x="0" y="37"/>
              <a:ext cx="52" cy="25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45"/>
                <a:gd name="T59" fmla="*/ 92 w 92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22"/>
            <p:cNvSpPr>
              <a:spLocks noEditPoints="1"/>
            </p:cNvSpPr>
            <p:nvPr/>
          </p:nvSpPr>
          <p:spPr bwMode="auto">
            <a:xfrm>
              <a:off x="25" y="0"/>
              <a:ext cx="54" cy="76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76"/>
                <a:gd name="T74" fmla="*/ 54 w 54"/>
                <a:gd name="T75" fmla="*/ 76 h 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5" name="Group 23"/>
          <p:cNvGrpSpPr>
            <a:grpSpLocks/>
          </p:cNvGrpSpPr>
          <p:nvPr/>
        </p:nvGrpSpPr>
        <p:grpSpPr bwMode="auto">
          <a:xfrm>
            <a:off x="644525" y="4230688"/>
            <a:ext cx="111125" cy="109537"/>
            <a:chOff x="0" y="0"/>
            <a:chExt cx="79" cy="78"/>
          </a:xfrm>
        </p:grpSpPr>
        <p:sp>
          <p:nvSpPr>
            <p:cNvPr id="20518" name="Freeform 24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78"/>
                <a:gd name="T56" fmla="*/ 79 w 79"/>
                <a:gd name="T57" fmla="*/ 78 h 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25"/>
            <p:cNvSpPr>
              <a:spLocks noEditPoints="1"/>
            </p:cNvSpPr>
            <p:nvPr/>
          </p:nvSpPr>
          <p:spPr bwMode="auto">
            <a:xfrm>
              <a:off x="30" y="40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6" name="Group 26"/>
          <p:cNvGrpSpPr>
            <a:grpSpLocks/>
          </p:cNvGrpSpPr>
          <p:nvPr/>
        </p:nvGrpSpPr>
        <p:grpSpPr bwMode="auto">
          <a:xfrm>
            <a:off x="644525" y="2709863"/>
            <a:ext cx="111125" cy="111125"/>
            <a:chOff x="0" y="0"/>
            <a:chExt cx="79" cy="78"/>
          </a:xfrm>
        </p:grpSpPr>
        <p:sp>
          <p:nvSpPr>
            <p:cNvPr id="20516" name="Freeform 27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0"/>
                <a:gd name="T70" fmla="*/ 0 h 140"/>
                <a:gd name="T71" fmla="*/ 140 w 140"/>
                <a:gd name="T72" fmla="*/ 140 h 1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Oval 28"/>
            <p:cNvSpPr>
              <a:spLocks noChangeArrowheads="1"/>
            </p:cNvSpPr>
            <p:nvPr/>
          </p:nvSpPr>
          <p:spPr bwMode="auto">
            <a:xfrm>
              <a:off x="30" y="18"/>
              <a:ext cx="19" cy="1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7" name="Rectangle 29"/>
          <p:cNvSpPr>
            <a:spLocks noChangeArrowheads="1"/>
          </p:cNvSpPr>
          <p:nvPr/>
        </p:nvSpPr>
        <p:spPr bwMode="auto">
          <a:xfrm>
            <a:off x="866775" y="2657475"/>
            <a:ext cx="730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20508" name="Rectangle 30"/>
          <p:cNvSpPr>
            <a:spLocks noChangeArrowheads="1"/>
          </p:cNvSpPr>
          <p:nvPr/>
        </p:nvSpPr>
        <p:spPr bwMode="auto">
          <a:xfrm>
            <a:off x="866775" y="4176713"/>
            <a:ext cx="730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20509" name="Rectangle 31"/>
          <p:cNvSpPr>
            <a:spLocks noChangeArrowheads="1"/>
          </p:cNvSpPr>
          <p:nvPr/>
        </p:nvSpPr>
        <p:spPr bwMode="auto">
          <a:xfrm>
            <a:off x="2906713" y="2657475"/>
            <a:ext cx="730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20510" name="Rectangle 32"/>
          <p:cNvSpPr>
            <a:spLocks noChangeArrowheads="1"/>
          </p:cNvSpPr>
          <p:nvPr/>
        </p:nvSpPr>
        <p:spPr bwMode="auto">
          <a:xfrm>
            <a:off x="2906713" y="4176713"/>
            <a:ext cx="730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20511" name="Rectangle 33"/>
          <p:cNvSpPr>
            <a:spLocks noChangeArrowheads="1"/>
          </p:cNvSpPr>
          <p:nvPr/>
        </p:nvSpPr>
        <p:spPr bwMode="auto">
          <a:xfrm>
            <a:off x="5003800" y="1585913"/>
            <a:ext cx="3671888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2"/>
                </a:solidFill>
              </a:rPr>
              <a:t>WHAT MAKES US</a:t>
            </a:r>
            <a:r>
              <a:rPr lang="zh-CN" altLang="en-US" sz="1000" b="1">
                <a:solidFill>
                  <a:srgbClr val="F4B413"/>
                </a:solidFill>
              </a:rPr>
              <a:t> </a:t>
            </a:r>
            <a:r>
              <a:rPr lang="zh-CN" altLang="en-US" sz="1000" b="1">
                <a:solidFill>
                  <a:srgbClr val="88714E"/>
                </a:solidFill>
              </a:rPr>
              <a:t>DIFFERENT</a:t>
            </a:r>
            <a:r>
              <a:rPr lang="en-US" altLang="zh-CN" sz="1000" b="1">
                <a:solidFill>
                  <a:srgbClr val="F4B413"/>
                </a:solidFill>
              </a:rPr>
              <a:t> </a:t>
            </a:r>
            <a:r>
              <a:rPr lang="en-US" altLang="zh-CN" sz="1000">
                <a:solidFill>
                  <a:schemeClr val="bg2"/>
                </a:solidFill>
              </a:rPr>
              <a:t>?</a:t>
            </a:r>
            <a:endParaRPr lang="zh-CN" altLang="en-US" sz="10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0512" name="Text Box 34"/>
          <p:cNvSpPr txBox="1">
            <a:spLocks noChangeArrowheads="1"/>
          </p:cNvSpPr>
          <p:nvPr/>
        </p:nvSpPr>
        <p:spPr bwMode="auto">
          <a:xfrm>
            <a:off x="5106988" y="3001963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88714E"/>
                </a:solidFill>
              </a:rPr>
              <a:t>75%</a:t>
            </a:r>
          </a:p>
        </p:txBody>
      </p:sp>
      <p:sp>
        <p:nvSpPr>
          <p:cNvPr id="20513" name="Rectangle 35"/>
          <p:cNvSpPr>
            <a:spLocks noChangeArrowheads="1"/>
          </p:cNvSpPr>
          <p:nvPr/>
        </p:nvSpPr>
        <p:spPr bwMode="auto">
          <a:xfrm>
            <a:off x="4891088" y="3635375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/>
              <a:t>Weekday Sales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14" name="Text Box 36"/>
          <p:cNvSpPr txBox="1">
            <a:spLocks noChangeArrowheads="1"/>
          </p:cNvSpPr>
          <p:nvPr/>
        </p:nvSpPr>
        <p:spPr bwMode="auto">
          <a:xfrm>
            <a:off x="6821488" y="3001963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88714E"/>
                </a:solidFill>
              </a:rPr>
              <a:t>89%</a:t>
            </a:r>
          </a:p>
        </p:txBody>
      </p:sp>
      <p:sp>
        <p:nvSpPr>
          <p:cNvPr id="20515" name="Rectangle 37"/>
          <p:cNvSpPr>
            <a:spLocks noChangeArrowheads="1"/>
          </p:cNvSpPr>
          <p:nvPr/>
        </p:nvSpPr>
        <p:spPr bwMode="auto">
          <a:xfrm>
            <a:off x="6605588" y="3635375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/>
              <a:t>Weekend Sales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2151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3" name="Freeform 6"/>
            <p:cNvSpPr>
              <a:spLocks noEditPoints="1"/>
            </p:cNvSpPr>
            <p:nvPr/>
          </p:nvSpPr>
          <p:spPr bwMode="auto">
            <a:xfrm>
              <a:off x="100" y="106"/>
              <a:ext cx="166" cy="167"/>
            </a:xfrm>
            <a:custGeom>
              <a:avLst/>
              <a:gdLst>
                <a:gd name="T0" fmla="*/ 79 w 80"/>
                <a:gd name="T1" fmla="*/ 14 h 80"/>
                <a:gd name="T2" fmla="*/ 75 w 80"/>
                <a:gd name="T3" fmla="*/ 18 h 80"/>
                <a:gd name="T4" fmla="*/ 63 w 80"/>
                <a:gd name="T5" fmla="*/ 5 h 80"/>
                <a:gd name="T6" fmla="*/ 66 w 80"/>
                <a:gd name="T7" fmla="*/ 2 h 80"/>
                <a:gd name="T8" fmla="*/ 71 w 80"/>
                <a:gd name="T9" fmla="*/ 2 h 80"/>
                <a:gd name="T10" fmla="*/ 79 w 80"/>
                <a:gd name="T11" fmla="*/ 9 h 80"/>
                <a:gd name="T12" fmla="*/ 79 w 80"/>
                <a:gd name="T13" fmla="*/ 14 h 80"/>
                <a:gd name="T14" fmla="*/ 46 w 80"/>
                <a:gd name="T15" fmla="*/ 46 h 80"/>
                <a:gd name="T16" fmla="*/ 34 w 80"/>
                <a:gd name="T17" fmla="*/ 34 h 80"/>
                <a:gd name="T18" fmla="*/ 61 w 80"/>
                <a:gd name="T19" fmla="*/ 7 h 80"/>
                <a:gd name="T20" fmla="*/ 73 w 80"/>
                <a:gd name="T21" fmla="*/ 20 h 80"/>
                <a:gd name="T22" fmla="*/ 46 w 80"/>
                <a:gd name="T23" fmla="*/ 46 h 80"/>
                <a:gd name="T24" fmla="*/ 44 w 80"/>
                <a:gd name="T25" fmla="*/ 48 h 80"/>
                <a:gd name="T26" fmla="*/ 27 w 80"/>
                <a:gd name="T27" fmla="*/ 53 h 80"/>
                <a:gd name="T28" fmla="*/ 32 w 80"/>
                <a:gd name="T29" fmla="*/ 36 h 80"/>
                <a:gd name="T30" fmla="*/ 44 w 80"/>
                <a:gd name="T31" fmla="*/ 48 h 80"/>
                <a:gd name="T32" fmla="*/ 16 w 80"/>
                <a:gd name="T33" fmla="*/ 10 h 80"/>
                <a:gd name="T34" fmla="*/ 8 w 80"/>
                <a:gd name="T35" fmla="*/ 18 h 80"/>
                <a:gd name="T36" fmla="*/ 8 w 80"/>
                <a:gd name="T37" fmla="*/ 64 h 80"/>
                <a:gd name="T38" fmla="*/ 16 w 80"/>
                <a:gd name="T39" fmla="*/ 72 h 80"/>
                <a:gd name="T40" fmla="*/ 62 w 80"/>
                <a:gd name="T41" fmla="*/ 72 h 80"/>
                <a:gd name="T42" fmla="*/ 70 w 80"/>
                <a:gd name="T43" fmla="*/ 64 h 80"/>
                <a:gd name="T44" fmla="*/ 70 w 80"/>
                <a:gd name="T45" fmla="*/ 34 h 80"/>
                <a:gd name="T46" fmla="*/ 78 w 80"/>
                <a:gd name="T47" fmla="*/ 26 h 80"/>
                <a:gd name="T48" fmla="*/ 78 w 80"/>
                <a:gd name="T49" fmla="*/ 67 h 80"/>
                <a:gd name="T50" fmla="*/ 65 w 80"/>
                <a:gd name="T51" fmla="*/ 80 h 80"/>
                <a:gd name="T52" fmla="*/ 13 w 80"/>
                <a:gd name="T53" fmla="*/ 80 h 80"/>
                <a:gd name="T54" fmla="*/ 0 w 80"/>
                <a:gd name="T55" fmla="*/ 67 h 80"/>
                <a:gd name="T56" fmla="*/ 0 w 80"/>
                <a:gd name="T57" fmla="*/ 16 h 80"/>
                <a:gd name="T58" fmla="*/ 13 w 80"/>
                <a:gd name="T59" fmla="*/ 3 h 80"/>
                <a:gd name="T60" fmla="*/ 54 w 80"/>
                <a:gd name="T61" fmla="*/ 3 h 80"/>
                <a:gd name="T62" fmla="*/ 46 w 80"/>
                <a:gd name="T63" fmla="*/ 10 h 80"/>
                <a:gd name="T64" fmla="*/ 16 w 80"/>
                <a:gd name="T65" fmla="*/ 1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0"/>
                <a:gd name="T101" fmla="*/ 80 w 80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0">
                  <a:moveTo>
                    <a:pt x="79" y="14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8" y="0"/>
                    <a:pt x="70" y="0"/>
                    <a:pt x="71" y="2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11"/>
                    <a:pt x="80" y="13"/>
                    <a:pt x="79" y="14"/>
                  </a:cubicBezTo>
                  <a:close/>
                  <a:moveTo>
                    <a:pt x="46" y="4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46" y="46"/>
                  </a:lnTo>
                  <a:close/>
                  <a:moveTo>
                    <a:pt x="44" y="48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44" y="48"/>
                  </a:lnTo>
                  <a:close/>
                  <a:moveTo>
                    <a:pt x="16" y="10"/>
                  </a:moveTo>
                  <a:cubicBezTo>
                    <a:pt x="12" y="10"/>
                    <a:pt x="8" y="14"/>
                    <a:pt x="8" y="1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6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7" y="72"/>
                    <a:pt x="70" y="69"/>
                    <a:pt x="70" y="6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74"/>
                    <a:pt x="72" y="80"/>
                    <a:pt x="65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74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6" y="3"/>
                    <a:pt x="1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5257800" cy="5141913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b="-2254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0"/>
            <a:ext cx="5257800" cy="5141913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792788" y="622300"/>
            <a:ext cx="182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4103" name="Group 5"/>
          <p:cNvGrpSpPr>
            <a:grpSpLocks/>
          </p:cNvGrpSpPr>
          <p:nvPr/>
        </p:nvGrpSpPr>
        <p:grpSpPr bwMode="auto">
          <a:xfrm>
            <a:off x="4953000" y="546100"/>
            <a:ext cx="581025" cy="581025"/>
            <a:chOff x="0" y="0"/>
            <a:chExt cx="366" cy="366"/>
          </a:xfrm>
        </p:grpSpPr>
        <p:sp>
          <p:nvSpPr>
            <p:cNvPr id="4129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67 w 71"/>
                <a:gd name="T1" fmla="*/ 10 h 79"/>
                <a:gd name="T2" fmla="*/ 69 w 71"/>
                <a:gd name="T3" fmla="*/ 3 h 79"/>
                <a:gd name="T4" fmla="*/ 71 w 71"/>
                <a:gd name="T5" fmla="*/ 8 h 79"/>
                <a:gd name="T6" fmla="*/ 7 w 71"/>
                <a:gd name="T7" fmla="*/ 3 h 79"/>
                <a:gd name="T8" fmla="*/ 29 w 71"/>
                <a:gd name="T9" fmla="*/ 0 h 79"/>
                <a:gd name="T10" fmla="*/ 43 w 71"/>
                <a:gd name="T11" fmla="*/ 3 h 79"/>
                <a:gd name="T12" fmla="*/ 65 w 71"/>
                <a:gd name="T13" fmla="*/ 10 h 79"/>
                <a:gd name="T14" fmla="*/ 7 w 71"/>
                <a:gd name="T15" fmla="*/ 3 h 79"/>
                <a:gd name="T16" fmla="*/ 0 w 71"/>
                <a:gd name="T17" fmla="*/ 5 h 79"/>
                <a:gd name="T18" fmla="*/ 5 w 71"/>
                <a:gd name="T19" fmla="*/ 3 h 79"/>
                <a:gd name="T20" fmla="*/ 3 w 71"/>
                <a:gd name="T21" fmla="*/ 10 h 79"/>
                <a:gd name="T22" fmla="*/ 64 w 71"/>
                <a:gd name="T23" fmla="*/ 13 h 79"/>
                <a:gd name="T24" fmla="*/ 8 w 71"/>
                <a:gd name="T25" fmla="*/ 57 h 79"/>
                <a:gd name="T26" fmla="*/ 64 w 71"/>
                <a:gd name="T27" fmla="*/ 13 h 79"/>
                <a:gd name="T28" fmla="*/ 52 w 71"/>
                <a:gd name="T29" fmla="*/ 49 h 79"/>
                <a:gd name="T30" fmla="*/ 41 w 71"/>
                <a:gd name="T31" fmla="*/ 46 h 79"/>
                <a:gd name="T32" fmla="*/ 41 w 71"/>
                <a:gd name="T33" fmla="*/ 43 h 79"/>
                <a:gd name="T34" fmla="*/ 59 w 71"/>
                <a:gd name="T35" fmla="*/ 40 h 79"/>
                <a:gd name="T36" fmla="*/ 41 w 71"/>
                <a:gd name="T37" fmla="*/ 43 h 79"/>
                <a:gd name="T38" fmla="*/ 59 w 71"/>
                <a:gd name="T39" fmla="*/ 35 h 79"/>
                <a:gd name="T40" fmla="*/ 41 w 71"/>
                <a:gd name="T41" fmla="*/ 32 h 79"/>
                <a:gd name="T42" fmla="*/ 25 w 71"/>
                <a:gd name="T43" fmla="*/ 52 h 79"/>
                <a:gd name="T44" fmla="*/ 23 w 71"/>
                <a:gd name="T45" fmla="*/ 43 h 79"/>
                <a:gd name="T46" fmla="*/ 14 w 71"/>
                <a:gd name="T47" fmla="*/ 41 h 79"/>
                <a:gd name="T48" fmla="*/ 38 w 71"/>
                <a:gd name="T49" fmla="*/ 40 h 79"/>
                <a:gd name="T50" fmla="*/ 26 w 71"/>
                <a:gd name="T51" fmla="*/ 40 h 79"/>
                <a:gd name="T52" fmla="*/ 13 w 71"/>
                <a:gd name="T53" fmla="*/ 22 h 79"/>
                <a:gd name="T54" fmla="*/ 38 w 71"/>
                <a:gd name="T55" fmla="*/ 17 h 79"/>
                <a:gd name="T56" fmla="*/ 13 w 71"/>
                <a:gd name="T57" fmla="*/ 22 h 79"/>
                <a:gd name="T58" fmla="*/ 5 w 71"/>
                <a:gd name="T59" fmla="*/ 65 h 79"/>
                <a:gd name="T60" fmla="*/ 68 w 71"/>
                <a:gd name="T61" fmla="*/ 60 h 79"/>
                <a:gd name="T62" fmla="*/ 31 w 71"/>
                <a:gd name="T63" fmla="*/ 67 h 79"/>
                <a:gd name="T64" fmla="*/ 16 w 71"/>
                <a:gd name="T65" fmla="*/ 79 h 79"/>
                <a:gd name="T66" fmla="*/ 31 w 71"/>
                <a:gd name="T67" fmla="*/ 67 h 79"/>
                <a:gd name="T68" fmla="*/ 48 w 71"/>
                <a:gd name="T69" fmla="*/ 79 h 79"/>
                <a:gd name="T70" fmla="*/ 48 w 71"/>
                <a:gd name="T71" fmla="*/ 6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"/>
                <a:gd name="T109" fmla="*/ 0 h 79"/>
                <a:gd name="T110" fmla="*/ 71 w 71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92788" y="1546225"/>
            <a:ext cx="182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4968875" y="1470025"/>
            <a:ext cx="581025" cy="581025"/>
            <a:chOff x="0" y="0"/>
            <a:chExt cx="366" cy="366"/>
          </a:xfrm>
        </p:grpSpPr>
        <p:sp>
          <p:nvSpPr>
            <p:cNvPr id="4127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54 w 73"/>
                <a:gd name="T1" fmla="*/ 79 h 79"/>
                <a:gd name="T2" fmla="*/ 52 w 73"/>
                <a:gd name="T3" fmla="*/ 41 h 79"/>
                <a:gd name="T4" fmla="*/ 49 w 73"/>
                <a:gd name="T5" fmla="*/ 36 h 79"/>
                <a:gd name="T6" fmla="*/ 58 w 73"/>
                <a:gd name="T7" fmla="*/ 33 h 79"/>
                <a:gd name="T8" fmla="*/ 55 w 73"/>
                <a:gd name="T9" fmla="*/ 36 h 79"/>
                <a:gd name="T10" fmla="*/ 66 w 73"/>
                <a:gd name="T11" fmla="*/ 45 h 79"/>
                <a:gd name="T12" fmla="*/ 73 w 73"/>
                <a:gd name="T13" fmla="*/ 45 h 79"/>
                <a:gd name="T14" fmla="*/ 73 w 73"/>
                <a:gd name="T15" fmla="*/ 60 h 79"/>
                <a:gd name="T16" fmla="*/ 38 w 73"/>
                <a:gd name="T17" fmla="*/ 60 h 79"/>
                <a:gd name="T18" fmla="*/ 70 w 73"/>
                <a:gd name="T19" fmla="*/ 60 h 79"/>
                <a:gd name="T20" fmla="*/ 55 w 73"/>
                <a:gd name="T21" fmla="*/ 63 h 79"/>
                <a:gd name="T22" fmla="*/ 52 w 73"/>
                <a:gd name="T23" fmla="*/ 65 h 79"/>
                <a:gd name="T24" fmla="*/ 50 w 73"/>
                <a:gd name="T25" fmla="*/ 60 h 79"/>
                <a:gd name="T26" fmla="*/ 52 w 73"/>
                <a:gd name="T27" fmla="*/ 49 h 79"/>
                <a:gd name="T28" fmla="*/ 55 w 73"/>
                <a:gd name="T29" fmla="*/ 57 h 79"/>
                <a:gd name="T30" fmla="*/ 55 w 73"/>
                <a:gd name="T31" fmla="*/ 63 h 79"/>
                <a:gd name="T32" fmla="*/ 32 w 73"/>
                <a:gd name="T33" fmla="*/ 49 h 79"/>
                <a:gd name="T34" fmla="*/ 11 w 73"/>
                <a:gd name="T35" fmla="*/ 54 h 79"/>
                <a:gd name="T36" fmla="*/ 11 w 73"/>
                <a:gd name="T37" fmla="*/ 49 h 79"/>
                <a:gd name="T38" fmla="*/ 11 w 73"/>
                <a:gd name="T39" fmla="*/ 46 h 79"/>
                <a:gd name="T40" fmla="*/ 11 w 73"/>
                <a:gd name="T41" fmla="*/ 41 h 79"/>
                <a:gd name="T42" fmla="*/ 33 w 73"/>
                <a:gd name="T43" fmla="*/ 46 h 79"/>
                <a:gd name="T44" fmla="*/ 9 w 73"/>
                <a:gd name="T45" fmla="*/ 28 h 79"/>
                <a:gd name="T46" fmla="*/ 43 w 73"/>
                <a:gd name="T47" fmla="*/ 25 h 79"/>
                <a:gd name="T48" fmla="*/ 43 w 73"/>
                <a:gd name="T49" fmla="*/ 30 h 79"/>
                <a:gd name="T50" fmla="*/ 11 w 73"/>
                <a:gd name="T51" fmla="*/ 38 h 79"/>
                <a:gd name="T52" fmla="*/ 11 w 73"/>
                <a:gd name="T53" fmla="*/ 33 h 79"/>
                <a:gd name="T54" fmla="*/ 44 w 73"/>
                <a:gd name="T55" fmla="*/ 33 h 79"/>
                <a:gd name="T56" fmla="*/ 43 w 73"/>
                <a:gd name="T57" fmla="*/ 38 h 79"/>
                <a:gd name="T58" fmla="*/ 50 w 73"/>
                <a:gd name="T59" fmla="*/ 21 h 79"/>
                <a:gd name="T60" fmla="*/ 42 w 73"/>
                <a:gd name="T61" fmla="*/ 13 h 79"/>
                <a:gd name="T62" fmla="*/ 37 w 73"/>
                <a:gd name="T63" fmla="*/ 19 h 79"/>
                <a:gd name="T64" fmla="*/ 12 w 73"/>
                <a:gd name="T65" fmla="*/ 14 h 79"/>
                <a:gd name="T66" fmla="*/ 12 w 73"/>
                <a:gd name="T67" fmla="*/ 13 h 79"/>
                <a:gd name="T68" fmla="*/ 4 w 73"/>
                <a:gd name="T69" fmla="*/ 67 h 79"/>
                <a:gd name="T70" fmla="*/ 34 w 73"/>
                <a:gd name="T71" fmla="*/ 74 h 79"/>
                <a:gd name="T72" fmla="*/ 9 w 73"/>
                <a:gd name="T73" fmla="*/ 79 h 79"/>
                <a:gd name="T74" fmla="*/ 0 w 73"/>
                <a:gd name="T75" fmla="*/ 17 h 79"/>
                <a:gd name="T76" fmla="*/ 14 w 73"/>
                <a:gd name="T77" fmla="*/ 10 h 79"/>
                <a:gd name="T78" fmla="*/ 18 w 73"/>
                <a:gd name="T79" fmla="*/ 8 h 79"/>
                <a:gd name="T80" fmla="*/ 36 w 73"/>
                <a:gd name="T81" fmla="*/ 8 h 79"/>
                <a:gd name="T82" fmla="*/ 41 w 73"/>
                <a:gd name="T83" fmla="*/ 10 h 79"/>
                <a:gd name="T84" fmla="*/ 55 w 73"/>
                <a:gd name="T85" fmla="*/ 17 h 79"/>
                <a:gd name="T86" fmla="*/ 50 w 73"/>
                <a:gd name="T87" fmla="*/ 32 h 79"/>
                <a:gd name="T88" fmla="*/ 27 w 73"/>
                <a:gd name="T89" fmla="*/ 4 h 79"/>
                <a:gd name="T90" fmla="*/ 27 w 73"/>
                <a:gd name="T91" fmla="*/ 13 h 79"/>
                <a:gd name="T92" fmla="*/ 27 w 73"/>
                <a:gd name="T93" fmla="*/ 4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79"/>
                <a:gd name="T143" fmla="*/ 73 w 73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5811838" y="2447925"/>
            <a:ext cx="182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4107" name="Group 13"/>
          <p:cNvGrpSpPr>
            <a:grpSpLocks/>
          </p:cNvGrpSpPr>
          <p:nvPr/>
        </p:nvGrpSpPr>
        <p:grpSpPr bwMode="auto">
          <a:xfrm>
            <a:off x="4968875" y="2371725"/>
            <a:ext cx="581025" cy="581025"/>
            <a:chOff x="0" y="0"/>
            <a:chExt cx="366" cy="366"/>
          </a:xfrm>
        </p:grpSpPr>
        <p:sp>
          <p:nvSpPr>
            <p:cNvPr id="4125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50 w 78"/>
                <a:gd name="T1" fmla="*/ 40 h 78"/>
                <a:gd name="T2" fmla="*/ 58 w 78"/>
                <a:gd name="T3" fmla="*/ 41 h 78"/>
                <a:gd name="T4" fmla="*/ 78 w 78"/>
                <a:gd name="T5" fmla="*/ 21 h 78"/>
                <a:gd name="T6" fmla="*/ 78 w 78"/>
                <a:gd name="T7" fmla="*/ 18 h 78"/>
                <a:gd name="T8" fmla="*/ 64 w 78"/>
                <a:gd name="T9" fmla="*/ 33 h 78"/>
                <a:gd name="T10" fmla="*/ 50 w 78"/>
                <a:gd name="T11" fmla="*/ 31 h 78"/>
                <a:gd name="T12" fmla="*/ 46 w 78"/>
                <a:gd name="T13" fmla="*/ 18 h 78"/>
                <a:gd name="T14" fmla="*/ 61 w 78"/>
                <a:gd name="T15" fmla="*/ 2 h 78"/>
                <a:gd name="T16" fmla="*/ 58 w 78"/>
                <a:gd name="T17" fmla="*/ 1 h 78"/>
                <a:gd name="T18" fmla="*/ 38 w 78"/>
                <a:gd name="T19" fmla="*/ 21 h 78"/>
                <a:gd name="T20" fmla="*/ 40 w 78"/>
                <a:gd name="T21" fmla="*/ 29 h 78"/>
                <a:gd name="T22" fmla="*/ 21 w 78"/>
                <a:gd name="T23" fmla="*/ 53 h 78"/>
                <a:gd name="T24" fmla="*/ 17 w 78"/>
                <a:gd name="T25" fmla="*/ 52 h 78"/>
                <a:gd name="T26" fmla="*/ 5 w 78"/>
                <a:gd name="T27" fmla="*/ 64 h 78"/>
                <a:gd name="T28" fmla="*/ 17 w 78"/>
                <a:gd name="T29" fmla="*/ 77 h 78"/>
                <a:gd name="T30" fmla="*/ 29 w 78"/>
                <a:gd name="T31" fmla="*/ 64 h 78"/>
                <a:gd name="T32" fmla="*/ 29 w 78"/>
                <a:gd name="T33" fmla="*/ 60 h 78"/>
                <a:gd name="T34" fmla="*/ 50 w 78"/>
                <a:gd name="T35" fmla="*/ 40 h 78"/>
                <a:gd name="T36" fmla="*/ 17 w 78"/>
                <a:gd name="T37" fmla="*/ 71 h 78"/>
                <a:gd name="T38" fmla="*/ 11 w 78"/>
                <a:gd name="T39" fmla="*/ 64 h 78"/>
                <a:gd name="T40" fmla="*/ 17 w 78"/>
                <a:gd name="T41" fmla="*/ 58 h 78"/>
                <a:gd name="T42" fmla="*/ 24 w 78"/>
                <a:gd name="T43" fmla="*/ 64 h 78"/>
                <a:gd name="T44" fmla="*/ 17 w 78"/>
                <a:gd name="T45" fmla="*/ 71 h 78"/>
                <a:gd name="T46" fmla="*/ 18 w 78"/>
                <a:gd name="T47" fmla="*/ 24 h 78"/>
                <a:gd name="T48" fmla="*/ 30 w 78"/>
                <a:gd name="T49" fmla="*/ 36 h 78"/>
                <a:gd name="T50" fmla="*/ 36 w 78"/>
                <a:gd name="T51" fmla="*/ 31 h 78"/>
                <a:gd name="T52" fmla="*/ 24 w 78"/>
                <a:gd name="T53" fmla="*/ 19 h 78"/>
                <a:gd name="T54" fmla="*/ 27 w 78"/>
                <a:gd name="T55" fmla="*/ 16 h 78"/>
                <a:gd name="T56" fmla="*/ 11 w 78"/>
                <a:gd name="T57" fmla="*/ 0 h 78"/>
                <a:gd name="T58" fmla="*/ 0 w 78"/>
                <a:gd name="T59" fmla="*/ 12 h 78"/>
                <a:gd name="T60" fmla="*/ 16 w 78"/>
                <a:gd name="T61" fmla="*/ 27 h 78"/>
                <a:gd name="T62" fmla="*/ 18 w 78"/>
                <a:gd name="T63" fmla="*/ 24 h 78"/>
                <a:gd name="T64" fmla="*/ 55 w 78"/>
                <a:gd name="T65" fmla="*/ 42 h 78"/>
                <a:gd name="T66" fmla="*/ 38 w 78"/>
                <a:gd name="T67" fmla="*/ 57 h 78"/>
                <a:gd name="T68" fmla="*/ 56 w 78"/>
                <a:gd name="T69" fmla="*/ 75 h 78"/>
                <a:gd name="T70" fmla="*/ 67 w 78"/>
                <a:gd name="T71" fmla="*/ 75 h 78"/>
                <a:gd name="T72" fmla="*/ 72 w 78"/>
                <a:gd name="T73" fmla="*/ 70 h 78"/>
                <a:gd name="T74" fmla="*/ 72 w 78"/>
                <a:gd name="T75" fmla="*/ 59 h 78"/>
                <a:gd name="T76" fmla="*/ 55 w 78"/>
                <a:gd name="T77" fmla="*/ 42 h 78"/>
                <a:gd name="T78" fmla="*/ 62 w 78"/>
                <a:gd name="T79" fmla="*/ 71 h 78"/>
                <a:gd name="T80" fmla="*/ 60 w 78"/>
                <a:gd name="T81" fmla="*/ 71 h 78"/>
                <a:gd name="T82" fmla="*/ 45 w 78"/>
                <a:gd name="T83" fmla="*/ 57 h 78"/>
                <a:gd name="T84" fmla="*/ 45 w 78"/>
                <a:gd name="T85" fmla="*/ 54 h 78"/>
                <a:gd name="T86" fmla="*/ 48 w 78"/>
                <a:gd name="T87" fmla="*/ 54 h 78"/>
                <a:gd name="T88" fmla="*/ 62 w 78"/>
                <a:gd name="T89" fmla="*/ 69 h 78"/>
                <a:gd name="T90" fmla="*/ 62 w 78"/>
                <a:gd name="T91" fmla="*/ 71 h 78"/>
                <a:gd name="T92" fmla="*/ 69 w 78"/>
                <a:gd name="T93" fmla="*/ 65 h 78"/>
                <a:gd name="T94" fmla="*/ 66 w 78"/>
                <a:gd name="T95" fmla="*/ 65 h 78"/>
                <a:gd name="T96" fmla="*/ 52 w 78"/>
                <a:gd name="T97" fmla="*/ 51 h 78"/>
                <a:gd name="T98" fmla="*/ 52 w 78"/>
                <a:gd name="T99" fmla="*/ 48 h 78"/>
                <a:gd name="T100" fmla="*/ 54 w 78"/>
                <a:gd name="T101" fmla="*/ 48 h 78"/>
                <a:gd name="T102" fmla="*/ 69 w 78"/>
                <a:gd name="T103" fmla="*/ 62 h 78"/>
                <a:gd name="T104" fmla="*/ 69 w 78"/>
                <a:gd name="T105" fmla="*/ 6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78"/>
                <a:gd name="T161" fmla="*/ 78 w 78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8" name="Rectangle 16"/>
          <p:cNvSpPr>
            <a:spLocks noChangeArrowheads="1"/>
          </p:cNvSpPr>
          <p:nvPr/>
        </p:nvSpPr>
        <p:spPr bwMode="auto">
          <a:xfrm>
            <a:off x="5811838" y="3325813"/>
            <a:ext cx="182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5776913" y="4257675"/>
            <a:ext cx="182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4110" name="Group 18"/>
          <p:cNvGrpSpPr>
            <a:grpSpLocks/>
          </p:cNvGrpSpPr>
          <p:nvPr/>
        </p:nvGrpSpPr>
        <p:grpSpPr bwMode="auto">
          <a:xfrm>
            <a:off x="4970463" y="3249613"/>
            <a:ext cx="577850" cy="581025"/>
            <a:chOff x="0" y="0"/>
            <a:chExt cx="364" cy="366"/>
          </a:xfrm>
        </p:grpSpPr>
        <p:sp>
          <p:nvSpPr>
            <p:cNvPr id="4123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65 w 71"/>
                <a:gd name="T1" fmla="*/ 6 h 74"/>
                <a:gd name="T2" fmla="*/ 65 w 71"/>
                <a:gd name="T3" fmla="*/ 5 h 74"/>
                <a:gd name="T4" fmla="*/ 51 w 71"/>
                <a:gd name="T5" fmla="*/ 0 h 74"/>
                <a:gd name="T6" fmla="*/ 38 w 71"/>
                <a:gd name="T7" fmla="*/ 5 h 74"/>
                <a:gd name="T8" fmla="*/ 32 w 71"/>
                <a:gd name="T9" fmla="*/ 11 h 74"/>
                <a:gd name="T10" fmla="*/ 32 w 71"/>
                <a:gd name="T11" fmla="*/ 19 h 74"/>
                <a:gd name="T12" fmla="*/ 41 w 71"/>
                <a:gd name="T13" fmla="*/ 19 h 74"/>
                <a:gd name="T14" fmla="*/ 46 w 71"/>
                <a:gd name="T15" fmla="*/ 13 h 74"/>
                <a:gd name="T16" fmla="*/ 51 w 71"/>
                <a:gd name="T17" fmla="*/ 11 h 74"/>
                <a:gd name="T18" fmla="*/ 56 w 71"/>
                <a:gd name="T19" fmla="*/ 13 h 74"/>
                <a:gd name="T20" fmla="*/ 57 w 71"/>
                <a:gd name="T21" fmla="*/ 14 h 74"/>
                <a:gd name="T22" fmla="*/ 59 w 71"/>
                <a:gd name="T23" fmla="*/ 19 h 74"/>
                <a:gd name="T24" fmla="*/ 57 w 71"/>
                <a:gd name="T25" fmla="*/ 24 h 74"/>
                <a:gd name="T26" fmla="*/ 44 w 71"/>
                <a:gd name="T27" fmla="*/ 38 h 74"/>
                <a:gd name="T28" fmla="*/ 38 w 71"/>
                <a:gd name="T29" fmla="*/ 40 h 74"/>
                <a:gd name="T30" fmla="*/ 33 w 71"/>
                <a:gd name="T31" fmla="*/ 38 h 74"/>
                <a:gd name="T32" fmla="*/ 33 w 71"/>
                <a:gd name="T33" fmla="*/ 37 h 74"/>
                <a:gd name="T34" fmla="*/ 25 w 71"/>
                <a:gd name="T35" fmla="*/ 45 h 74"/>
                <a:gd name="T36" fmla="*/ 25 w 71"/>
                <a:gd name="T37" fmla="*/ 46 h 74"/>
                <a:gd name="T38" fmla="*/ 38 w 71"/>
                <a:gd name="T39" fmla="*/ 51 h 74"/>
                <a:gd name="T40" fmla="*/ 38 w 71"/>
                <a:gd name="T41" fmla="*/ 51 h 74"/>
                <a:gd name="T42" fmla="*/ 52 w 71"/>
                <a:gd name="T43" fmla="*/ 46 h 74"/>
                <a:gd name="T44" fmla="*/ 65 w 71"/>
                <a:gd name="T45" fmla="*/ 32 h 74"/>
                <a:gd name="T46" fmla="*/ 71 w 71"/>
                <a:gd name="T47" fmla="*/ 19 h 74"/>
                <a:gd name="T48" fmla="*/ 65 w 71"/>
                <a:gd name="T49" fmla="*/ 6 h 74"/>
                <a:gd name="T50" fmla="*/ 31 w 71"/>
                <a:gd name="T51" fmla="*/ 55 h 74"/>
                <a:gd name="T52" fmla="*/ 25 w 71"/>
                <a:gd name="T53" fmla="*/ 61 h 74"/>
                <a:gd name="T54" fmla="*/ 20 w 71"/>
                <a:gd name="T55" fmla="*/ 63 h 74"/>
                <a:gd name="T56" fmla="*/ 15 w 71"/>
                <a:gd name="T57" fmla="*/ 61 h 74"/>
                <a:gd name="T58" fmla="*/ 14 w 71"/>
                <a:gd name="T59" fmla="*/ 60 h 74"/>
                <a:gd name="T60" fmla="*/ 12 w 71"/>
                <a:gd name="T61" fmla="*/ 55 h 74"/>
                <a:gd name="T62" fmla="*/ 14 w 71"/>
                <a:gd name="T63" fmla="*/ 50 h 74"/>
                <a:gd name="T64" fmla="*/ 27 w 71"/>
                <a:gd name="T65" fmla="*/ 36 h 74"/>
                <a:gd name="T66" fmla="*/ 33 w 71"/>
                <a:gd name="T67" fmla="*/ 34 h 74"/>
                <a:gd name="T68" fmla="*/ 38 w 71"/>
                <a:gd name="T69" fmla="*/ 36 h 74"/>
                <a:gd name="T70" fmla="*/ 38 w 71"/>
                <a:gd name="T71" fmla="*/ 37 h 74"/>
                <a:gd name="T72" fmla="*/ 38 w 71"/>
                <a:gd name="T73" fmla="*/ 37 h 74"/>
                <a:gd name="T74" fmla="*/ 46 w 71"/>
                <a:gd name="T75" fmla="*/ 29 h 74"/>
                <a:gd name="T76" fmla="*/ 46 w 71"/>
                <a:gd name="T77" fmla="*/ 28 h 74"/>
                <a:gd name="T78" fmla="*/ 45 w 71"/>
                <a:gd name="T79" fmla="*/ 27 h 74"/>
                <a:gd name="T80" fmla="*/ 43 w 71"/>
                <a:gd name="T81" fmla="*/ 26 h 74"/>
                <a:gd name="T82" fmla="*/ 33 w 71"/>
                <a:gd name="T83" fmla="*/ 23 h 74"/>
                <a:gd name="T84" fmla="*/ 19 w 71"/>
                <a:gd name="T85" fmla="*/ 28 h 74"/>
                <a:gd name="T86" fmla="*/ 6 w 71"/>
                <a:gd name="T87" fmla="*/ 42 h 74"/>
                <a:gd name="T88" fmla="*/ 0 w 71"/>
                <a:gd name="T89" fmla="*/ 55 h 74"/>
                <a:gd name="T90" fmla="*/ 6 w 71"/>
                <a:gd name="T91" fmla="*/ 68 h 74"/>
                <a:gd name="T92" fmla="*/ 6 w 71"/>
                <a:gd name="T93" fmla="*/ 69 h 74"/>
                <a:gd name="T94" fmla="*/ 20 w 71"/>
                <a:gd name="T95" fmla="*/ 74 h 74"/>
                <a:gd name="T96" fmla="*/ 20 w 71"/>
                <a:gd name="T97" fmla="*/ 74 h 74"/>
                <a:gd name="T98" fmla="*/ 33 w 71"/>
                <a:gd name="T99" fmla="*/ 69 h 74"/>
                <a:gd name="T100" fmla="*/ 39 w 71"/>
                <a:gd name="T101" fmla="*/ 63 h 74"/>
                <a:gd name="T102" fmla="*/ 39 w 71"/>
                <a:gd name="T103" fmla="*/ 55 h 74"/>
                <a:gd name="T104" fmla="*/ 31 w 71"/>
                <a:gd name="T105" fmla="*/ 55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74"/>
                <a:gd name="T161" fmla="*/ 71 w 71"/>
                <a:gd name="T162" fmla="*/ 74 h 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11" name="Group 21"/>
          <p:cNvGrpSpPr>
            <a:grpSpLocks/>
          </p:cNvGrpSpPr>
          <p:nvPr/>
        </p:nvGrpSpPr>
        <p:grpSpPr bwMode="auto">
          <a:xfrm>
            <a:off x="4968875" y="4130675"/>
            <a:ext cx="581025" cy="581025"/>
            <a:chOff x="0" y="0"/>
            <a:chExt cx="366" cy="366"/>
          </a:xfrm>
        </p:grpSpPr>
        <p:sp>
          <p:nvSpPr>
            <p:cNvPr id="4121" name="Oval 22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23"/>
            <p:cNvSpPr>
              <a:spLocks noEditPoints="1"/>
            </p:cNvSpPr>
            <p:nvPr/>
          </p:nvSpPr>
          <p:spPr bwMode="auto">
            <a:xfrm>
              <a:off x="100" y="106"/>
              <a:ext cx="166" cy="167"/>
            </a:xfrm>
            <a:custGeom>
              <a:avLst/>
              <a:gdLst>
                <a:gd name="T0" fmla="*/ 79 w 80"/>
                <a:gd name="T1" fmla="*/ 14 h 80"/>
                <a:gd name="T2" fmla="*/ 75 w 80"/>
                <a:gd name="T3" fmla="*/ 18 h 80"/>
                <a:gd name="T4" fmla="*/ 63 w 80"/>
                <a:gd name="T5" fmla="*/ 5 h 80"/>
                <a:gd name="T6" fmla="*/ 66 w 80"/>
                <a:gd name="T7" fmla="*/ 2 h 80"/>
                <a:gd name="T8" fmla="*/ 71 w 80"/>
                <a:gd name="T9" fmla="*/ 2 h 80"/>
                <a:gd name="T10" fmla="*/ 79 w 80"/>
                <a:gd name="T11" fmla="*/ 9 h 80"/>
                <a:gd name="T12" fmla="*/ 79 w 80"/>
                <a:gd name="T13" fmla="*/ 14 h 80"/>
                <a:gd name="T14" fmla="*/ 46 w 80"/>
                <a:gd name="T15" fmla="*/ 46 h 80"/>
                <a:gd name="T16" fmla="*/ 34 w 80"/>
                <a:gd name="T17" fmla="*/ 34 h 80"/>
                <a:gd name="T18" fmla="*/ 61 w 80"/>
                <a:gd name="T19" fmla="*/ 7 h 80"/>
                <a:gd name="T20" fmla="*/ 73 w 80"/>
                <a:gd name="T21" fmla="*/ 20 h 80"/>
                <a:gd name="T22" fmla="*/ 46 w 80"/>
                <a:gd name="T23" fmla="*/ 46 h 80"/>
                <a:gd name="T24" fmla="*/ 44 w 80"/>
                <a:gd name="T25" fmla="*/ 48 h 80"/>
                <a:gd name="T26" fmla="*/ 27 w 80"/>
                <a:gd name="T27" fmla="*/ 53 h 80"/>
                <a:gd name="T28" fmla="*/ 32 w 80"/>
                <a:gd name="T29" fmla="*/ 36 h 80"/>
                <a:gd name="T30" fmla="*/ 44 w 80"/>
                <a:gd name="T31" fmla="*/ 48 h 80"/>
                <a:gd name="T32" fmla="*/ 16 w 80"/>
                <a:gd name="T33" fmla="*/ 10 h 80"/>
                <a:gd name="T34" fmla="*/ 8 w 80"/>
                <a:gd name="T35" fmla="*/ 18 h 80"/>
                <a:gd name="T36" fmla="*/ 8 w 80"/>
                <a:gd name="T37" fmla="*/ 64 h 80"/>
                <a:gd name="T38" fmla="*/ 16 w 80"/>
                <a:gd name="T39" fmla="*/ 72 h 80"/>
                <a:gd name="T40" fmla="*/ 62 w 80"/>
                <a:gd name="T41" fmla="*/ 72 h 80"/>
                <a:gd name="T42" fmla="*/ 70 w 80"/>
                <a:gd name="T43" fmla="*/ 64 h 80"/>
                <a:gd name="T44" fmla="*/ 70 w 80"/>
                <a:gd name="T45" fmla="*/ 34 h 80"/>
                <a:gd name="T46" fmla="*/ 78 w 80"/>
                <a:gd name="T47" fmla="*/ 26 h 80"/>
                <a:gd name="T48" fmla="*/ 78 w 80"/>
                <a:gd name="T49" fmla="*/ 67 h 80"/>
                <a:gd name="T50" fmla="*/ 65 w 80"/>
                <a:gd name="T51" fmla="*/ 80 h 80"/>
                <a:gd name="T52" fmla="*/ 13 w 80"/>
                <a:gd name="T53" fmla="*/ 80 h 80"/>
                <a:gd name="T54" fmla="*/ 0 w 80"/>
                <a:gd name="T55" fmla="*/ 67 h 80"/>
                <a:gd name="T56" fmla="*/ 0 w 80"/>
                <a:gd name="T57" fmla="*/ 16 h 80"/>
                <a:gd name="T58" fmla="*/ 13 w 80"/>
                <a:gd name="T59" fmla="*/ 3 h 80"/>
                <a:gd name="T60" fmla="*/ 54 w 80"/>
                <a:gd name="T61" fmla="*/ 3 h 80"/>
                <a:gd name="T62" fmla="*/ 46 w 80"/>
                <a:gd name="T63" fmla="*/ 10 h 80"/>
                <a:gd name="T64" fmla="*/ 16 w 80"/>
                <a:gd name="T65" fmla="*/ 1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0"/>
                <a:gd name="T101" fmla="*/ 80 w 80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0">
                  <a:moveTo>
                    <a:pt x="79" y="14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8" y="0"/>
                    <a:pt x="70" y="0"/>
                    <a:pt x="71" y="2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11"/>
                    <a:pt x="80" y="13"/>
                    <a:pt x="79" y="14"/>
                  </a:cubicBezTo>
                  <a:close/>
                  <a:moveTo>
                    <a:pt x="46" y="4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46" y="46"/>
                  </a:lnTo>
                  <a:close/>
                  <a:moveTo>
                    <a:pt x="44" y="48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44" y="48"/>
                  </a:lnTo>
                  <a:close/>
                  <a:moveTo>
                    <a:pt x="16" y="10"/>
                  </a:moveTo>
                  <a:cubicBezTo>
                    <a:pt x="12" y="10"/>
                    <a:pt x="8" y="14"/>
                    <a:pt x="8" y="1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6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7" y="72"/>
                    <a:pt x="70" y="69"/>
                    <a:pt x="70" y="6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74"/>
                    <a:pt x="72" y="80"/>
                    <a:pt x="65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74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6" y="3"/>
                    <a:pt x="1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12" name="Text Box 24"/>
          <p:cNvSpPr txBox="1">
            <a:spLocks noChangeArrowheads="1"/>
          </p:cNvSpPr>
          <p:nvPr/>
        </p:nvSpPr>
        <p:spPr bwMode="auto">
          <a:xfrm>
            <a:off x="4040188" y="4826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113" name="Text Box 25"/>
          <p:cNvSpPr txBox="1">
            <a:spLocks noChangeArrowheads="1"/>
          </p:cNvSpPr>
          <p:nvPr/>
        </p:nvSpPr>
        <p:spPr bwMode="auto">
          <a:xfrm>
            <a:off x="4040188" y="1382713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114" name="Text Box 26"/>
          <p:cNvSpPr txBox="1">
            <a:spLocks noChangeArrowheads="1"/>
          </p:cNvSpPr>
          <p:nvPr/>
        </p:nvSpPr>
        <p:spPr bwMode="auto">
          <a:xfrm>
            <a:off x="4040188" y="22987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115" name="Text Box 27"/>
          <p:cNvSpPr txBox="1">
            <a:spLocks noChangeArrowheads="1"/>
          </p:cNvSpPr>
          <p:nvPr/>
        </p:nvSpPr>
        <p:spPr bwMode="auto">
          <a:xfrm>
            <a:off x="4040188" y="3167063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116" name="Text Box 28"/>
          <p:cNvSpPr txBox="1">
            <a:spLocks noChangeArrowheads="1"/>
          </p:cNvSpPr>
          <p:nvPr/>
        </p:nvSpPr>
        <p:spPr bwMode="auto">
          <a:xfrm>
            <a:off x="4040188" y="40513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117" name="Line 29"/>
          <p:cNvSpPr>
            <a:spLocks noChangeShapeType="1"/>
          </p:cNvSpPr>
          <p:nvPr/>
        </p:nvSpPr>
        <p:spPr bwMode="auto">
          <a:xfrm>
            <a:off x="609600" y="2190750"/>
            <a:ext cx="2286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8" name="Text Box 30"/>
          <p:cNvSpPr txBox="1">
            <a:spLocks noChangeArrowheads="1"/>
          </p:cNvSpPr>
          <p:nvPr/>
        </p:nvSpPr>
        <p:spPr bwMode="auto">
          <a:xfrm>
            <a:off x="573088" y="22748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000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4119" name="Text Box 31"/>
          <p:cNvSpPr txBox="1">
            <a:spLocks noChangeArrowheads="1"/>
          </p:cNvSpPr>
          <p:nvPr/>
        </p:nvSpPr>
        <p:spPr bwMode="auto">
          <a:xfrm>
            <a:off x="573088" y="2635250"/>
            <a:ext cx="2379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4120" name="Line 32"/>
          <p:cNvSpPr>
            <a:spLocks noChangeShapeType="1"/>
          </p:cNvSpPr>
          <p:nvPr/>
        </p:nvSpPr>
        <p:spPr bwMode="auto">
          <a:xfrm>
            <a:off x="609600" y="2982913"/>
            <a:ext cx="2286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Freeform 6"/>
          <p:cNvSpPr>
            <a:spLocks noEditPoints="1"/>
          </p:cNvSpPr>
          <p:nvPr/>
        </p:nvSpPr>
        <p:spPr bwMode="auto">
          <a:xfrm>
            <a:off x="5648325" y="706438"/>
            <a:ext cx="3495675" cy="1927225"/>
          </a:xfrm>
          <a:custGeom>
            <a:avLst/>
            <a:gdLst>
              <a:gd name="T0" fmla="*/ 937 w 1158"/>
              <a:gd name="T1" fmla="*/ 0 h 637"/>
              <a:gd name="T2" fmla="*/ 776 w 1158"/>
              <a:gd name="T3" fmla="*/ 605 h 637"/>
              <a:gd name="T4" fmla="*/ 261 w 1158"/>
              <a:gd name="T5" fmla="*/ 605 h 637"/>
              <a:gd name="T6" fmla="*/ 184 w 1158"/>
              <a:gd name="T7" fmla="*/ 605 h 637"/>
              <a:gd name="T8" fmla="*/ 108 w 1158"/>
              <a:gd name="T9" fmla="*/ 529 h 637"/>
              <a:gd name="T10" fmla="*/ 107 w 1158"/>
              <a:gd name="T11" fmla="*/ 529 h 637"/>
              <a:gd name="T12" fmla="*/ 107 w 1158"/>
              <a:gd name="T13" fmla="*/ 453 h 637"/>
              <a:gd name="T14" fmla="*/ 107 w 1158"/>
              <a:gd name="T15" fmla="*/ 298 h 637"/>
              <a:gd name="T16" fmla="*/ 183 w 1158"/>
              <a:gd name="T17" fmla="*/ 208 h 637"/>
              <a:gd name="T18" fmla="*/ 92 w 1158"/>
              <a:gd name="T19" fmla="*/ 116 h 637"/>
              <a:gd name="T20" fmla="*/ 0 w 1158"/>
              <a:gd name="T21" fmla="*/ 208 h 637"/>
              <a:gd name="T22" fmla="*/ 76 w 1158"/>
              <a:gd name="T23" fmla="*/ 298 h 637"/>
              <a:gd name="T24" fmla="*/ 76 w 1158"/>
              <a:gd name="T25" fmla="*/ 529 h 637"/>
              <a:gd name="T26" fmla="*/ 76 w 1158"/>
              <a:gd name="T27" fmla="*/ 529 h 637"/>
              <a:gd name="T28" fmla="*/ 184 w 1158"/>
              <a:gd name="T29" fmla="*/ 637 h 637"/>
              <a:gd name="T30" fmla="*/ 192 w 1158"/>
              <a:gd name="T31" fmla="*/ 636 h 637"/>
              <a:gd name="T32" fmla="*/ 776 w 1158"/>
              <a:gd name="T33" fmla="*/ 636 h 637"/>
              <a:gd name="T34" fmla="*/ 937 w 1158"/>
              <a:gd name="T35" fmla="*/ 186 h 637"/>
              <a:gd name="T36" fmla="*/ 1158 w 1158"/>
              <a:gd name="T37" fmla="*/ 186 h 637"/>
              <a:gd name="T38" fmla="*/ 1158 w 1158"/>
              <a:gd name="T39" fmla="*/ 0 h 637"/>
              <a:gd name="T40" fmla="*/ 937 w 1158"/>
              <a:gd name="T41" fmla="*/ 0 h 637"/>
              <a:gd name="T42" fmla="*/ 32 w 1158"/>
              <a:gd name="T43" fmla="*/ 208 h 637"/>
              <a:gd name="T44" fmla="*/ 92 w 1158"/>
              <a:gd name="T45" fmla="*/ 148 h 637"/>
              <a:gd name="T46" fmla="*/ 152 w 1158"/>
              <a:gd name="T47" fmla="*/ 208 h 637"/>
              <a:gd name="T48" fmla="*/ 92 w 1158"/>
              <a:gd name="T49" fmla="*/ 268 h 637"/>
              <a:gd name="T50" fmla="*/ 32 w 1158"/>
              <a:gd name="T51" fmla="*/ 208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8"/>
              <a:gd name="T79" fmla="*/ 0 h 637"/>
              <a:gd name="T80" fmla="*/ 1158 w 11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8" h="637">
                <a:moveTo>
                  <a:pt x="937" y="0"/>
                </a:moveTo>
                <a:cubicBezTo>
                  <a:pt x="776" y="605"/>
                  <a:pt x="776" y="605"/>
                  <a:pt x="776" y="605"/>
                </a:cubicBezTo>
                <a:cubicBezTo>
                  <a:pt x="261" y="605"/>
                  <a:pt x="261" y="605"/>
                  <a:pt x="261" y="605"/>
                </a:cubicBezTo>
                <a:cubicBezTo>
                  <a:pt x="184" y="605"/>
                  <a:pt x="184" y="605"/>
                  <a:pt x="184" y="605"/>
                </a:cubicBezTo>
                <a:cubicBezTo>
                  <a:pt x="142" y="605"/>
                  <a:pt x="108" y="571"/>
                  <a:pt x="108" y="529"/>
                </a:cubicBezTo>
                <a:cubicBezTo>
                  <a:pt x="107" y="529"/>
                  <a:pt x="107" y="529"/>
                  <a:pt x="107" y="529"/>
                </a:cubicBezTo>
                <a:cubicBezTo>
                  <a:pt x="107" y="453"/>
                  <a:pt x="107" y="453"/>
                  <a:pt x="107" y="453"/>
                </a:cubicBezTo>
                <a:cubicBezTo>
                  <a:pt x="107" y="298"/>
                  <a:pt x="107" y="298"/>
                  <a:pt x="107" y="298"/>
                </a:cubicBezTo>
                <a:cubicBezTo>
                  <a:pt x="150" y="290"/>
                  <a:pt x="183" y="253"/>
                  <a:pt x="183" y="208"/>
                </a:cubicBezTo>
                <a:cubicBezTo>
                  <a:pt x="183" y="157"/>
                  <a:pt x="142" y="116"/>
                  <a:pt x="92" y="116"/>
                </a:cubicBezTo>
                <a:cubicBezTo>
                  <a:pt x="41" y="116"/>
                  <a:pt x="0" y="157"/>
                  <a:pt x="0" y="208"/>
                </a:cubicBezTo>
                <a:cubicBezTo>
                  <a:pt x="0" y="253"/>
                  <a:pt x="33" y="290"/>
                  <a:pt x="76" y="298"/>
                </a:cubicBezTo>
                <a:cubicBezTo>
                  <a:pt x="76" y="529"/>
                  <a:pt x="76" y="529"/>
                  <a:pt x="76" y="529"/>
                </a:cubicBezTo>
                <a:cubicBezTo>
                  <a:pt x="76" y="529"/>
                  <a:pt x="76" y="529"/>
                  <a:pt x="76" y="529"/>
                </a:cubicBezTo>
                <a:cubicBezTo>
                  <a:pt x="76" y="588"/>
                  <a:pt x="125" y="637"/>
                  <a:pt x="184" y="637"/>
                </a:cubicBezTo>
                <a:cubicBezTo>
                  <a:pt x="187" y="637"/>
                  <a:pt x="190" y="637"/>
                  <a:pt x="192" y="636"/>
                </a:cubicBezTo>
                <a:cubicBezTo>
                  <a:pt x="776" y="636"/>
                  <a:pt x="776" y="636"/>
                  <a:pt x="776" y="636"/>
                </a:cubicBezTo>
                <a:cubicBezTo>
                  <a:pt x="937" y="186"/>
                  <a:pt x="937" y="186"/>
                  <a:pt x="937" y="186"/>
                </a:cubicBezTo>
                <a:cubicBezTo>
                  <a:pt x="1158" y="186"/>
                  <a:pt x="1158" y="186"/>
                  <a:pt x="1158" y="186"/>
                </a:cubicBezTo>
                <a:cubicBezTo>
                  <a:pt x="1158" y="0"/>
                  <a:pt x="1158" y="0"/>
                  <a:pt x="1158" y="0"/>
                </a:cubicBezTo>
                <a:lnTo>
                  <a:pt x="937" y="0"/>
                </a:lnTo>
                <a:close/>
                <a:moveTo>
                  <a:pt x="32" y="208"/>
                </a:moveTo>
                <a:cubicBezTo>
                  <a:pt x="32" y="175"/>
                  <a:pt x="59" y="148"/>
                  <a:pt x="92" y="148"/>
                </a:cubicBezTo>
                <a:cubicBezTo>
                  <a:pt x="125" y="148"/>
                  <a:pt x="152" y="175"/>
                  <a:pt x="152" y="208"/>
                </a:cubicBezTo>
                <a:cubicBezTo>
                  <a:pt x="152" y="241"/>
                  <a:pt x="125" y="268"/>
                  <a:pt x="92" y="268"/>
                </a:cubicBezTo>
                <a:cubicBezTo>
                  <a:pt x="59" y="268"/>
                  <a:pt x="32" y="241"/>
                  <a:pt x="32" y="208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Freeform 7"/>
          <p:cNvSpPr>
            <a:spLocks noEditPoints="1"/>
          </p:cNvSpPr>
          <p:nvPr/>
        </p:nvSpPr>
        <p:spPr bwMode="auto">
          <a:xfrm>
            <a:off x="3413125" y="1227138"/>
            <a:ext cx="5730875" cy="1573212"/>
          </a:xfrm>
          <a:custGeom>
            <a:avLst/>
            <a:gdLst>
              <a:gd name="T0" fmla="*/ 1678 w 1899"/>
              <a:gd name="T1" fmla="*/ 148 h 520"/>
              <a:gd name="T2" fmla="*/ 1517 w 1899"/>
              <a:gd name="T3" fmla="*/ 489 h 520"/>
              <a:gd name="T4" fmla="*/ 260 w 1899"/>
              <a:gd name="T5" fmla="*/ 489 h 520"/>
              <a:gd name="T6" fmla="*/ 261 w 1899"/>
              <a:gd name="T7" fmla="*/ 489 h 520"/>
              <a:gd name="T8" fmla="*/ 184 w 1899"/>
              <a:gd name="T9" fmla="*/ 489 h 520"/>
              <a:gd name="T10" fmla="*/ 108 w 1899"/>
              <a:gd name="T11" fmla="*/ 412 h 520"/>
              <a:gd name="T12" fmla="*/ 107 w 1899"/>
              <a:gd name="T13" fmla="*/ 412 h 520"/>
              <a:gd name="T14" fmla="*/ 107 w 1899"/>
              <a:gd name="T15" fmla="*/ 336 h 520"/>
              <a:gd name="T16" fmla="*/ 107 w 1899"/>
              <a:gd name="T17" fmla="*/ 336 h 520"/>
              <a:gd name="T18" fmla="*/ 107 w 1899"/>
              <a:gd name="T19" fmla="*/ 181 h 520"/>
              <a:gd name="T20" fmla="*/ 183 w 1899"/>
              <a:gd name="T21" fmla="*/ 91 h 520"/>
              <a:gd name="T22" fmla="*/ 92 w 1899"/>
              <a:gd name="T23" fmla="*/ 0 h 520"/>
              <a:gd name="T24" fmla="*/ 0 w 1899"/>
              <a:gd name="T25" fmla="*/ 91 h 520"/>
              <a:gd name="T26" fmla="*/ 76 w 1899"/>
              <a:gd name="T27" fmla="*/ 181 h 520"/>
              <a:gd name="T28" fmla="*/ 76 w 1899"/>
              <a:gd name="T29" fmla="*/ 412 h 520"/>
              <a:gd name="T30" fmla="*/ 76 w 1899"/>
              <a:gd name="T31" fmla="*/ 412 h 520"/>
              <a:gd name="T32" fmla="*/ 184 w 1899"/>
              <a:gd name="T33" fmla="*/ 520 h 520"/>
              <a:gd name="T34" fmla="*/ 1517 w 1899"/>
              <a:gd name="T35" fmla="*/ 520 h 520"/>
              <a:gd name="T36" fmla="*/ 1678 w 1899"/>
              <a:gd name="T37" fmla="*/ 334 h 520"/>
              <a:gd name="T38" fmla="*/ 1899 w 1899"/>
              <a:gd name="T39" fmla="*/ 334 h 520"/>
              <a:gd name="T40" fmla="*/ 1899 w 1899"/>
              <a:gd name="T41" fmla="*/ 148 h 520"/>
              <a:gd name="T42" fmla="*/ 1678 w 1899"/>
              <a:gd name="T43" fmla="*/ 148 h 520"/>
              <a:gd name="T44" fmla="*/ 32 w 1899"/>
              <a:gd name="T45" fmla="*/ 91 h 520"/>
              <a:gd name="T46" fmla="*/ 92 w 1899"/>
              <a:gd name="T47" fmla="*/ 31 h 520"/>
              <a:gd name="T48" fmla="*/ 152 w 1899"/>
              <a:gd name="T49" fmla="*/ 91 h 520"/>
              <a:gd name="T50" fmla="*/ 92 w 1899"/>
              <a:gd name="T51" fmla="*/ 151 h 520"/>
              <a:gd name="T52" fmla="*/ 32 w 1899"/>
              <a:gd name="T53" fmla="*/ 91 h 5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9"/>
              <a:gd name="T82" fmla="*/ 0 h 520"/>
              <a:gd name="T83" fmla="*/ 1899 w 1899"/>
              <a:gd name="T84" fmla="*/ 520 h 5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9" h="520">
                <a:moveTo>
                  <a:pt x="1678" y="148"/>
                </a:moveTo>
                <a:cubicBezTo>
                  <a:pt x="1517" y="489"/>
                  <a:pt x="1517" y="489"/>
                  <a:pt x="1517" y="489"/>
                </a:cubicBezTo>
                <a:cubicBezTo>
                  <a:pt x="260" y="489"/>
                  <a:pt x="260" y="489"/>
                  <a:pt x="260" y="489"/>
                </a:cubicBezTo>
                <a:cubicBezTo>
                  <a:pt x="260" y="489"/>
                  <a:pt x="261" y="489"/>
                  <a:pt x="261" y="489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42" y="489"/>
                  <a:pt x="108" y="455"/>
                  <a:pt x="108" y="412"/>
                </a:cubicBezTo>
                <a:cubicBezTo>
                  <a:pt x="107" y="412"/>
                  <a:pt x="107" y="412"/>
                  <a:pt x="107" y="412"/>
                </a:cubicBezTo>
                <a:cubicBezTo>
                  <a:pt x="107" y="336"/>
                  <a:pt x="107" y="336"/>
                  <a:pt x="107" y="336"/>
                </a:cubicBezTo>
                <a:cubicBezTo>
                  <a:pt x="107" y="336"/>
                  <a:pt x="107" y="336"/>
                  <a:pt x="107" y="336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50" y="174"/>
                  <a:pt x="183" y="136"/>
                  <a:pt x="183" y="91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36"/>
                  <a:pt x="33" y="174"/>
                  <a:pt x="76" y="181"/>
                </a:cubicBezTo>
                <a:cubicBezTo>
                  <a:pt x="76" y="412"/>
                  <a:pt x="76" y="412"/>
                  <a:pt x="76" y="412"/>
                </a:cubicBezTo>
                <a:cubicBezTo>
                  <a:pt x="76" y="412"/>
                  <a:pt x="76" y="412"/>
                  <a:pt x="76" y="412"/>
                </a:cubicBezTo>
                <a:cubicBezTo>
                  <a:pt x="76" y="472"/>
                  <a:pt x="125" y="520"/>
                  <a:pt x="184" y="520"/>
                </a:cubicBezTo>
                <a:cubicBezTo>
                  <a:pt x="1517" y="520"/>
                  <a:pt x="1517" y="520"/>
                  <a:pt x="1517" y="520"/>
                </a:cubicBezTo>
                <a:cubicBezTo>
                  <a:pt x="1678" y="334"/>
                  <a:pt x="1678" y="334"/>
                  <a:pt x="1678" y="334"/>
                </a:cubicBezTo>
                <a:cubicBezTo>
                  <a:pt x="1899" y="334"/>
                  <a:pt x="1899" y="334"/>
                  <a:pt x="1899" y="334"/>
                </a:cubicBezTo>
                <a:cubicBezTo>
                  <a:pt x="1899" y="148"/>
                  <a:pt x="1899" y="148"/>
                  <a:pt x="1899" y="148"/>
                </a:cubicBezTo>
                <a:lnTo>
                  <a:pt x="1678" y="148"/>
                </a:lnTo>
                <a:close/>
                <a:moveTo>
                  <a:pt x="32" y="91"/>
                </a:moveTo>
                <a:cubicBezTo>
                  <a:pt x="32" y="58"/>
                  <a:pt x="59" y="31"/>
                  <a:pt x="92" y="31"/>
                </a:cubicBezTo>
                <a:cubicBezTo>
                  <a:pt x="125" y="31"/>
                  <a:pt x="152" y="58"/>
                  <a:pt x="152" y="91"/>
                </a:cubicBezTo>
                <a:cubicBezTo>
                  <a:pt x="152" y="125"/>
                  <a:pt x="125" y="151"/>
                  <a:pt x="92" y="151"/>
                </a:cubicBezTo>
                <a:cubicBezTo>
                  <a:pt x="59" y="151"/>
                  <a:pt x="32" y="125"/>
                  <a:pt x="32" y="9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Freeform 8"/>
          <p:cNvSpPr>
            <a:spLocks noEditPoints="1"/>
          </p:cNvSpPr>
          <p:nvPr/>
        </p:nvSpPr>
        <p:spPr bwMode="auto">
          <a:xfrm>
            <a:off x="2305050" y="2643188"/>
            <a:ext cx="6838950" cy="561975"/>
          </a:xfrm>
          <a:custGeom>
            <a:avLst/>
            <a:gdLst>
              <a:gd name="T0" fmla="*/ 2045 w 2266"/>
              <a:gd name="T1" fmla="*/ 0 h 186"/>
              <a:gd name="T2" fmla="*/ 1884 w 2266"/>
              <a:gd name="T3" fmla="*/ 77 h 186"/>
              <a:gd name="T4" fmla="*/ 181 w 2266"/>
              <a:gd name="T5" fmla="*/ 77 h 186"/>
              <a:gd name="T6" fmla="*/ 91 w 2266"/>
              <a:gd name="T7" fmla="*/ 2 h 186"/>
              <a:gd name="T8" fmla="*/ 0 w 2266"/>
              <a:gd name="T9" fmla="*/ 93 h 186"/>
              <a:gd name="T10" fmla="*/ 91 w 2266"/>
              <a:gd name="T11" fmla="*/ 184 h 186"/>
              <a:gd name="T12" fmla="*/ 181 w 2266"/>
              <a:gd name="T13" fmla="*/ 108 h 186"/>
              <a:gd name="T14" fmla="*/ 1884 w 2266"/>
              <a:gd name="T15" fmla="*/ 108 h 186"/>
              <a:gd name="T16" fmla="*/ 2045 w 2266"/>
              <a:gd name="T17" fmla="*/ 186 h 186"/>
              <a:gd name="T18" fmla="*/ 2266 w 2266"/>
              <a:gd name="T19" fmla="*/ 186 h 186"/>
              <a:gd name="T20" fmla="*/ 2266 w 2266"/>
              <a:gd name="T21" fmla="*/ 0 h 186"/>
              <a:gd name="T22" fmla="*/ 2045 w 2266"/>
              <a:gd name="T23" fmla="*/ 0 h 186"/>
              <a:gd name="T24" fmla="*/ 91 w 2266"/>
              <a:gd name="T25" fmla="*/ 153 h 186"/>
              <a:gd name="T26" fmla="*/ 31 w 2266"/>
              <a:gd name="T27" fmla="*/ 93 h 186"/>
              <a:gd name="T28" fmla="*/ 91 w 2266"/>
              <a:gd name="T29" fmla="*/ 33 h 186"/>
              <a:gd name="T30" fmla="*/ 151 w 2266"/>
              <a:gd name="T31" fmla="*/ 93 h 186"/>
              <a:gd name="T32" fmla="*/ 91 w 2266"/>
              <a:gd name="T33" fmla="*/ 153 h 1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66"/>
              <a:gd name="T52" fmla="*/ 0 h 186"/>
              <a:gd name="T53" fmla="*/ 2266 w 2266"/>
              <a:gd name="T54" fmla="*/ 186 h 1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66" h="186">
                <a:moveTo>
                  <a:pt x="2045" y="0"/>
                </a:moveTo>
                <a:cubicBezTo>
                  <a:pt x="1884" y="77"/>
                  <a:pt x="1884" y="77"/>
                  <a:pt x="1884" y="77"/>
                </a:cubicBezTo>
                <a:cubicBezTo>
                  <a:pt x="181" y="77"/>
                  <a:pt x="181" y="77"/>
                  <a:pt x="181" y="77"/>
                </a:cubicBezTo>
                <a:cubicBezTo>
                  <a:pt x="174" y="34"/>
                  <a:pt x="136" y="2"/>
                  <a:pt x="91" y="2"/>
                </a:cubicBezTo>
                <a:cubicBezTo>
                  <a:pt x="41" y="2"/>
                  <a:pt x="0" y="43"/>
                  <a:pt x="0" y="93"/>
                </a:cubicBezTo>
                <a:cubicBezTo>
                  <a:pt x="0" y="143"/>
                  <a:pt x="41" y="184"/>
                  <a:pt x="91" y="184"/>
                </a:cubicBezTo>
                <a:cubicBezTo>
                  <a:pt x="136" y="184"/>
                  <a:pt x="174" y="152"/>
                  <a:pt x="181" y="108"/>
                </a:cubicBezTo>
                <a:cubicBezTo>
                  <a:pt x="1884" y="108"/>
                  <a:pt x="1884" y="108"/>
                  <a:pt x="1884" y="108"/>
                </a:cubicBezTo>
                <a:cubicBezTo>
                  <a:pt x="2045" y="186"/>
                  <a:pt x="2045" y="186"/>
                  <a:pt x="2045" y="186"/>
                </a:cubicBezTo>
                <a:cubicBezTo>
                  <a:pt x="2266" y="186"/>
                  <a:pt x="2266" y="186"/>
                  <a:pt x="2266" y="186"/>
                </a:cubicBezTo>
                <a:cubicBezTo>
                  <a:pt x="2266" y="0"/>
                  <a:pt x="2266" y="0"/>
                  <a:pt x="2266" y="0"/>
                </a:cubicBezTo>
                <a:lnTo>
                  <a:pt x="2045" y="0"/>
                </a:lnTo>
                <a:close/>
                <a:moveTo>
                  <a:pt x="91" y="153"/>
                </a:moveTo>
                <a:cubicBezTo>
                  <a:pt x="58" y="153"/>
                  <a:pt x="31" y="126"/>
                  <a:pt x="31" y="93"/>
                </a:cubicBezTo>
                <a:cubicBezTo>
                  <a:pt x="31" y="60"/>
                  <a:pt x="58" y="33"/>
                  <a:pt x="91" y="33"/>
                </a:cubicBezTo>
                <a:cubicBezTo>
                  <a:pt x="124" y="33"/>
                  <a:pt x="151" y="60"/>
                  <a:pt x="151" y="93"/>
                </a:cubicBezTo>
                <a:cubicBezTo>
                  <a:pt x="151" y="126"/>
                  <a:pt x="124" y="153"/>
                  <a:pt x="91" y="153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7" name="Freeform 9"/>
          <p:cNvSpPr>
            <a:spLocks noEditPoints="1"/>
          </p:cNvSpPr>
          <p:nvPr/>
        </p:nvSpPr>
        <p:spPr bwMode="auto">
          <a:xfrm>
            <a:off x="3413125" y="3044825"/>
            <a:ext cx="5730875" cy="1573213"/>
          </a:xfrm>
          <a:custGeom>
            <a:avLst/>
            <a:gdLst>
              <a:gd name="T0" fmla="*/ 1678 w 1899"/>
              <a:gd name="T1" fmla="*/ 187 h 520"/>
              <a:gd name="T2" fmla="*/ 1517 w 1899"/>
              <a:gd name="T3" fmla="*/ 0 h 520"/>
              <a:gd name="T4" fmla="*/ 184 w 1899"/>
              <a:gd name="T5" fmla="*/ 0 h 520"/>
              <a:gd name="T6" fmla="*/ 76 w 1899"/>
              <a:gd name="T7" fmla="*/ 108 h 520"/>
              <a:gd name="T8" fmla="*/ 76 w 1899"/>
              <a:gd name="T9" fmla="*/ 108 h 520"/>
              <a:gd name="T10" fmla="*/ 76 w 1899"/>
              <a:gd name="T11" fmla="*/ 339 h 520"/>
              <a:gd name="T12" fmla="*/ 0 w 1899"/>
              <a:gd name="T13" fmla="*/ 429 h 520"/>
              <a:gd name="T14" fmla="*/ 92 w 1899"/>
              <a:gd name="T15" fmla="*/ 520 h 520"/>
              <a:gd name="T16" fmla="*/ 183 w 1899"/>
              <a:gd name="T17" fmla="*/ 429 h 520"/>
              <a:gd name="T18" fmla="*/ 107 w 1899"/>
              <a:gd name="T19" fmla="*/ 339 h 520"/>
              <a:gd name="T20" fmla="*/ 107 w 1899"/>
              <a:gd name="T21" fmla="*/ 184 h 520"/>
              <a:gd name="T22" fmla="*/ 107 w 1899"/>
              <a:gd name="T23" fmla="*/ 184 h 520"/>
              <a:gd name="T24" fmla="*/ 107 w 1899"/>
              <a:gd name="T25" fmla="*/ 108 h 520"/>
              <a:gd name="T26" fmla="*/ 108 w 1899"/>
              <a:gd name="T27" fmla="*/ 108 h 520"/>
              <a:gd name="T28" fmla="*/ 184 w 1899"/>
              <a:gd name="T29" fmla="*/ 32 h 520"/>
              <a:gd name="T30" fmla="*/ 261 w 1899"/>
              <a:gd name="T31" fmla="*/ 32 h 520"/>
              <a:gd name="T32" fmla="*/ 260 w 1899"/>
              <a:gd name="T33" fmla="*/ 31 h 520"/>
              <a:gd name="T34" fmla="*/ 1517 w 1899"/>
              <a:gd name="T35" fmla="*/ 31 h 520"/>
              <a:gd name="T36" fmla="*/ 1678 w 1899"/>
              <a:gd name="T37" fmla="*/ 373 h 520"/>
              <a:gd name="T38" fmla="*/ 1899 w 1899"/>
              <a:gd name="T39" fmla="*/ 373 h 520"/>
              <a:gd name="T40" fmla="*/ 1899 w 1899"/>
              <a:gd name="T41" fmla="*/ 187 h 520"/>
              <a:gd name="T42" fmla="*/ 1678 w 1899"/>
              <a:gd name="T43" fmla="*/ 187 h 520"/>
              <a:gd name="T44" fmla="*/ 152 w 1899"/>
              <a:gd name="T45" fmla="*/ 429 h 520"/>
              <a:gd name="T46" fmla="*/ 92 w 1899"/>
              <a:gd name="T47" fmla="*/ 489 h 520"/>
              <a:gd name="T48" fmla="*/ 32 w 1899"/>
              <a:gd name="T49" fmla="*/ 429 h 520"/>
              <a:gd name="T50" fmla="*/ 92 w 1899"/>
              <a:gd name="T51" fmla="*/ 369 h 520"/>
              <a:gd name="T52" fmla="*/ 152 w 1899"/>
              <a:gd name="T53" fmla="*/ 429 h 5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9"/>
              <a:gd name="T82" fmla="*/ 0 h 520"/>
              <a:gd name="T83" fmla="*/ 1899 w 1899"/>
              <a:gd name="T84" fmla="*/ 520 h 5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9" h="520">
                <a:moveTo>
                  <a:pt x="1678" y="187"/>
                </a:moveTo>
                <a:cubicBezTo>
                  <a:pt x="1517" y="0"/>
                  <a:pt x="1517" y="0"/>
                  <a:pt x="1517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25" y="0"/>
                  <a:pt x="76" y="4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339"/>
                  <a:pt x="76" y="339"/>
                  <a:pt x="76" y="339"/>
                </a:cubicBezTo>
                <a:cubicBezTo>
                  <a:pt x="33" y="347"/>
                  <a:pt x="0" y="384"/>
                  <a:pt x="0" y="429"/>
                </a:cubicBezTo>
                <a:cubicBezTo>
                  <a:pt x="0" y="479"/>
                  <a:pt x="41" y="520"/>
                  <a:pt x="92" y="520"/>
                </a:cubicBezTo>
                <a:cubicBezTo>
                  <a:pt x="142" y="520"/>
                  <a:pt x="183" y="479"/>
                  <a:pt x="183" y="429"/>
                </a:cubicBezTo>
                <a:cubicBezTo>
                  <a:pt x="183" y="384"/>
                  <a:pt x="150" y="347"/>
                  <a:pt x="107" y="339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66"/>
                  <a:pt x="142" y="32"/>
                  <a:pt x="184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2"/>
                  <a:pt x="260" y="32"/>
                  <a:pt x="260" y="31"/>
                </a:cubicBezTo>
                <a:cubicBezTo>
                  <a:pt x="1517" y="31"/>
                  <a:pt x="1517" y="31"/>
                  <a:pt x="1517" y="31"/>
                </a:cubicBezTo>
                <a:cubicBezTo>
                  <a:pt x="1678" y="373"/>
                  <a:pt x="1678" y="373"/>
                  <a:pt x="1678" y="373"/>
                </a:cubicBezTo>
                <a:cubicBezTo>
                  <a:pt x="1899" y="373"/>
                  <a:pt x="1899" y="373"/>
                  <a:pt x="1899" y="373"/>
                </a:cubicBezTo>
                <a:cubicBezTo>
                  <a:pt x="1899" y="187"/>
                  <a:pt x="1899" y="187"/>
                  <a:pt x="1899" y="187"/>
                </a:cubicBezTo>
                <a:lnTo>
                  <a:pt x="1678" y="187"/>
                </a:lnTo>
                <a:close/>
                <a:moveTo>
                  <a:pt x="152" y="429"/>
                </a:moveTo>
                <a:cubicBezTo>
                  <a:pt x="152" y="462"/>
                  <a:pt x="125" y="489"/>
                  <a:pt x="92" y="489"/>
                </a:cubicBezTo>
                <a:cubicBezTo>
                  <a:pt x="59" y="489"/>
                  <a:pt x="32" y="462"/>
                  <a:pt x="32" y="429"/>
                </a:cubicBezTo>
                <a:cubicBezTo>
                  <a:pt x="32" y="396"/>
                  <a:pt x="59" y="369"/>
                  <a:pt x="92" y="369"/>
                </a:cubicBezTo>
                <a:cubicBezTo>
                  <a:pt x="125" y="369"/>
                  <a:pt x="152" y="396"/>
                  <a:pt x="152" y="429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Freeform 10"/>
          <p:cNvSpPr>
            <a:spLocks noEditPoints="1"/>
          </p:cNvSpPr>
          <p:nvPr/>
        </p:nvSpPr>
        <p:spPr bwMode="auto">
          <a:xfrm>
            <a:off x="5648325" y="3214688"/>
            <a:ext cx="3495675" cy="1927225"/>
          </a:xfrm>
          <a:custGeom>
            <a:avLst/>
            <a:gdLst>
              <a:gd name="T0" fmla="*/ 937 w 1158"/>
              <a:gd name="T1" fmla="*/ 451 h 637"/>
              <a:gd name="T2" fmla="*/ 776 w 1158"/>
              <a:gd name="T3" fmla="*/ 0 h 637"/>
              <a:gd name="T4" fmla="*/ 184 w 1158"/>
              <a:gd name="T5" fmla="*/ 0 h 637"/>
              <a:gd name="T6" fmla="*/ 76 w 1158"/>
              <a:gd name="T7" fmla="*/ 108 h 637"/>
              <a:gd name="T8" fmla="*/ 76 w 1158"/>
              <a:gd name="T9" fmla="*/ 108 h 637"/>
              <a:gd name="T10" fmla="*/ 76 w 1158"/>
              <a:gd name="T11" fmla="*/ 339 h 637"/>
              <a:gd name="T12" fmla="*/ 0 w 1158"/>
              <a:gd name="T13" fmla="*/ 429 h 637"/>
              <a:gd name="T14" fmla="*/ 92 w 1158"/>
              <a:gd name="T15" fmla="*/ 520 h 637"/>
              <a:gd name="T16" fmla="*/ 183 w 1158"/>
              <a:gd name="T17" fmla="*/ 429 h 637"/>
              <a:gd name="T18" fmla="*/ 107 w 1158"/>
              <a:gd name="T19" fmla="*/ 339 h 637"/>
              <a:gd name="T20" fmla="*/ 107 w 1158"/>
              <a:gd name="T21" fmla="*/ 184 h 637"/>
              <a:gd name="T22" fmla="*/ 107 w 1158"/>
              <a:gd name="T23" fmla="*/ 108 h 637"/>
              <a:gd name="T24" fmla="*/ 108 w 1158"/>
              <a:gd name="T25" fmla="*/ 108 h 637"/>
              <a:gd name="T26" fmla="*/ 184 w 1158"/>
              <a:gd name="T27" fmla="*/ 32 h 637"/>
              <a:gd name="T28" fmla="*/ 261 w 1158"/>
              <a:gd name="T29" fmla="*/ 32 h 637"/>
              <a:gd name="T30" fmla="*/ 260 w 1158"/>
              <a:gd name="T31" fmla="*/ 31 h 637"/>
              <a:gd name="T32" fmla="*/ 776 w 1158"/>
              <a:gd name="T33" fmla="*/ 31 h 637"/>
              <a:gd name="T34" fmla="*/ 937 w 1158"/>
              <a:gd name="T35" fmla="*/ 637 h 637"/>
              <a:gd name="T36" fmla="*/ 1158 w 1158"/>
              <a:gd name="T37" fmla="*/ 637 h 637"/>
              <a:gd name="T38" fmla="*/ 1158 w 1158"/>
              <a:gd name="T39" fmla="*/ 451 h 637"/>
              <a:gd name="T40" fmla="*/ 937 w 1158"/>
              <a:gd name="T41" fmla="*/ 451 h 637"/>
              <a:gd name="T42" fmla="*/ 152 w 1158"/>
              <a:gd name="T43" fmla="*/ 429 h 637"/>
              <a:gd name="T44" fmla="*/ 92 w 1158"/>
              <a:gd name="T45" fmla="*/ 489 h 637"/>
              <a:gd name="T46" fmla="*/ 32 w 1158"/>
              <a:gd name="T47" fmla="*/ 429 h 637"/>
              <a:gd name="T48" fmla="*/ 92 w 1158"/>
              <a:gd name="T49" fmla="*/ 369 h 637"/>
              <a:gd name="T50" fmla="*/ 152 w 1158"/>
              <a:gd name="T51" fmla="*/ 429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8"/>
              <a:gd name="T79" fmla="*/ 0 h 637"/>
              <a:gd name="T80" fmla="*/ 1158 w 11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8" h="637">
                <a:moveTo>
                  <a:pt x="937" y="451"/>
                </a:moveTo>
                <a:cubicBezTo>
                  <a:pt x="776" y="0"/>
                  <a:pt x="776" y="0"/>
                  <a:pt x="776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25" y="0"/>
                  <a:pt x="76" y="4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339"/>
                  <a:pt x="76" y="339"/>
                  <a:pt x="76" y="339"/>
                </a:cubicBezTo>
                <a:cubicBezTo>
                  <a:pt x="33" y="347"/>
                  <a:pt x="0" y="384"/>
                  <a:pt x="0" y="429"/>
                </a:cubicBezTo>
                <a:cubicBezTo>
                  <a:pt x="0" y="479"/>
                  <a:pt x="41" y="520"/>
                  <a:pt x="92" y="520"/>
                </a:cubicBezTo>
                <a:cubicBezTo>
                  <a:pt x="142" y="520"/>
                  <a:pt x="183" y="479"/>
                  <a:pt x="183" y="429"/>
                </a:cubicBezTo>
                <a:cubicBezTo>
                  <a:pt x="183" y="384"/>
                  <a:pt x="150" y="347"/>
                  <a:pt x="107" y="339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66"/>
                  <a:pt x="142" y="32"/>
                  <a:pt x="184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2"/>
                  <a:pt x="260" y="32"/>
                  <a:pt x="260" y="31"/>
                </a:cubicBezTo>
                <a:cubicBezTo>
                  <a:pt x="776" y="31"/>
                  <a:pt x="776" y="31"/>
                  <a:pt x="776" y="31"/>
                </a:cubicBezTo>
                <a:cubicBezTo>
                  <a:pt x="937" y="637"/>
                  <a:pt x="937" y="637"/>
                  <a:pt x="937" y="637"/>
                </a:cubicBezTo>
                <a:cubicBezTo>
                  <a:pt x="1158" y="637"/>
                  <a:pt x="1158" y="637"/>
                  <a:pt x="1158" y="637"/>
                </a:cubicBezTo>
                <a:cubicBezTo>
                  <a:pt x="1158" y="451"/>
                  <a:pt x="1158" y="451"/>
                  <a:pt x="1158" y="451"/>
                </a:cubicBezTo>
                <a:lnTo>
                  <a:pt x="937" y="451"/>
                </a:lnTo>
                <a:close/>
                <a:moveTo>
                  <a:pt x="152" y="429"/>
                </a:moveTo>
                <a:cubicBezTo>
                  <a:pt x="152" y="462"/>
                  <a:pt x="125" y="489"/>
                  <a:pt x="92" y="489"/>
                </a:cubicBezTo>
                <a:cubicBezTo>
                  <a:pt x="59" y="489"/>
                  <a:pt x="32" y="462"/>
                  <a:pt x="32" y="429"/>
                </a:cubicBezTo>
                <a:cubicBezTo>
                  <a:pt x="32" y="396"/>
                  <a:pt x="59" y="369"/>
                  <a:pt x="92" y="369"/>
                </a:cubicBezTo>
                <a:cubicBezTo>
                  <a:pt x="125" y="369"/>
                  <a:pt x="152" y="396"/>
                  <a:pt x="152" y="429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372225" y="1204913"/>
            <a:ext cx="1295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372225" y="3770313"/>
            <a:ext cx="1295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140200" y="1277938"/>
            <a:ext cx="1295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/>
              <a:t>TOPIC HEADER</a:t>
            </a: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140200" y="3654425"/>
            <a:ext cx="1295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/>
              <a:t>TOPIC HEADER</a:t>
            </a: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827088" y="2409825"/>
            <a:ext cx="1295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530600" y="1316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2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530600" y="4154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4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772150" y="11525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1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772150" y="4332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5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419350" y="2740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3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6934200" y="-598488"/>
            <a:ext cx="3138488" cy="7054851"/>
            <a:chOff x="0" y="0"/>
            <a:chExt cx="1977" cy="4444"/>
          </a:xfrm>
        </p:grpSpPr>
        <p:sp>
          <p:nvSpPr>
            <p:cNvPr id="23576" name="Oval 3"/>
            <p:cNvSpPr>
              <a:spLocks noChangeArrowheads="1"/>
            </p:cNvSpPr>
            <p:nvPr/>
          </p:nvSpPr>
          <p:spPr bwMode="auto">
            <a:xfrm>
              <a:off x="308" y="2102"/>
              <a:ext cx="117" cy="240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Freeform 4"/>
            <p:cNvSpPr>
              <a:spLocks noEditPoints="1"/>
            </p:cNvSpPr>
            <p:nvPr/>
          </p:nvSpPr>
          <p:spPr bwMode="auto">
            <a:xfrm>
              <a:off x="241" y="1856"/>
              <a:ext cx="350" cy="732"/>
            </a:xfrm>
            <a:custGeom>
              <a:avLst/>
              <a:gdLst>
                <a:gd name="T0" fmla="*/ 71 w 143"/>
                <a:gd name="T1" fmla="*/ 0 h 298"/>
                <a:gd name="T2" fmla="*/ 0 w 143"/>
                <a:gd name="T3" fmla="*/ 149 h 298"/>
                <a:gd name="T4" fmla="*/ 71 w 143"/>
                <a:gd name="T5" fmla="*/ 298 h 298"/>
                <a:gd name="T6" fmla="*/ 143 w 143"/>
                <a:gd name="T7" fmla="*/ 149 h 298"/>
                <a:gd name="T8" fmla="*/ 71 w 143"/>
                <a:gd name="T9" fmla="*/ 0 h 298"/>
                <a:gd name="T10" fmla="*/ 62 w 143"/>
                <a:gd name="T11" fmla="*/ 238 h 298"/>
                <a:gd name="T12" fmla="*/ 19 w 143"/>
                <a:gd name="T13" fmla="*/ 149 h 298"/>
                <a:gd name="T14" fmla="*/ 62 w 143"/>
                <a:gd name="T15" fmla="*/ 60 h 298"/>
                <a:gd name="T16" fmla="*/ 104 w 143"/>
                <a:gd name="T17" fmla="*/ 149 h 298"/>
                <a:gd name="T18" fmla="*/ 62 w 143"/>
                <a:gd name="T19" fmla="*/ 238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298"/>
                <a:gd name="T32" fmla="*/ 143 w 143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298">
                  <a:moveTo>
                    <a:pt x="71" y="0"/>
                  </a:moveTo>
                  <a:cubicBezTo>
                    <a:pt x="32" y="0"/>
                    <a:pt x="0" y="67"/>
                    <a:pt x="0" y="149"/>
                  </a:cubicBezTo>
                  <a:cubicBezTo>
                    <a:pt x="0" y="232"/>
                    <a:pt x="32" y="298"/>
                    <a:pt x="71" y="298"/>
                  </a:cubicBezTo>
                  <a:cubicBezTo>
                    <a:pt x="111" y="298"/>
                    <a:pt x="143" y="232"/>
                    <a:pt x="143" y="149"/>
                  </a:cubicBezTo>
                  <a:cubicBezTo>
                    <a:pt x="143" y="67"/>
                    <a:pt x="111" y="0"/>
                    <a:pt x="71" y="0"/>
                  </a:cubicBezTo>
                  <a:close/>
                  <a:moveTo>
                    <a:pt x="62" y="238"/>
                  </a:moveTo>
                  <a:cubicBezTo>
                    <a:pt x="38" y="238"/>
                    <a:pt x="19" y="198"/>
                    <a:pt x="19" y="149"/>
                  </a:cubicBezTo>
                  <a:cubicBezTo>
                    <a:pt x="19" y="100"/>
                    <a:pt x="38" y="60"/>
                    <a:pt x="62" y="60"/>
                  </a:cubicBezTo>
                  <a:cubicBezTo>
                    <a:pt x="85" y="60"/>
                    <a:pt x="104" y="100"/>
                    <a:pt x="104" y="149"/>
                  </a:cubicBezTo>
                  <a:cubicBezTo>
                    <a:pt x="104" y="198"/>
                    <a:pt x="85" y="238"/>
                    <a:pt x="62" y="238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Freeform 5"/>
            <p:cNvSpPr>
              <a:spLocks noEditPoints="1"/>
            </p:cNvSpPr>
            <p:nvPr/>
          </p:nvSpPr>
          <p:spPr bwMode="auto">
            <a:xfrm>
              <a:off x="94" y="933"/>
              <a:ext cx="1133" cy="2578"/>
            </a:xfrm>
            <a:custGeom>
              <a:avLst/>
              <a:gdLst>
                <a:gd name="T0" fmla="*/ 232 w 463"/>
                <a:gd name="T1" fmla="*/ 0 h 1050"/>
                <a:gd name="T2" fmla="*/ 0 w 463"/>
                <a:gd name="T3" fmla="*/ 525 h 1050"/>
                <a:gd name="T4" fmla="*/ 232 w 463"/>
                <a:gd name="T5" fmla="*/ 1050 h 1050"/>
                <a:gd name="T6" fmla="*/ 463 w 463"/>
                <a:gd name="T7" fmla="*/ 525 h 1050"/>
                <a:gd name="T8" fmla="*/ 232 w 463"/>
                <a:gd name="T9" fmla="*/ 0 h 1050"/>
                <a:gd name="T10" fmla="*/ 189 w 463"/>
                <a:gd name="T11" fmla="*/ 923 h 1050"/>
                <a:gd name="T12" fmla="*/ 16 w 463"/>
                <a:gd name="T13" fmla="*/ 525 h 1050"/>
                <a:gd name="T14" fmla="*/ 189 w 463"/>
                <a:gd name="T15" fmla="*/ 127 h 1050"/>
                <a:gd name="T16" fmla="*/ 362 w 463"/>
                <a:gd name="T17" fmla="*/ 525 h 1050"/>
                <a:gd name="T18" fmla="*/ 189 w 463"/>
                <a:gd name="T19" fmla="*/ 923 h 10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"/>
                <a:gd name="T31" fmla="*/ 0 h 1050"/>
                <a:gd name="T32" fmla="*/ 463 w 463"/>
                <a:gd name="T33" fmla="*/ 1050 h 10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" h="1050">
                  <a:moveTo>
                    <a:pt x="232" y="0"/>
                  </a:moveTo>
                  <a:cubicBezTo>
                    <a:pt x="104" y="0"/>
                    <a:pt x="0" y="235"/>
                    <a:pt x="0" y="525"/>
                  </a:cubicBezTo>
                  <a:cubicBezTo>
                    <a:pt x="0" y="815"/>
                    <a:pt x="104" y="1050"/>
                    <a:pt x="232" y="1050"/>
                  </a:cubicBezTo>
                  <a:cubicBezTo>
                    <a:pt x="360" y="1050"/>
                    <a:pt x="463" y="815"/>
                    <a:pt x="463" y="525"/>
                  </a:cubicBezTo>
                  <a:cubicBezTo>
                    <a:pt x="463" y="235"/>
                    <a:pt x="360" y="0"/>
                    <a:pt x="232" y="0"/>
                  </a:cubicBezTo>
                  <a:close/>
                  <a:moveTo>
                    <a:pt x="189" y="923"/>
                  </a:moveTo>
                  <a:cubicBezTo>
                    <a:pt x="93" y="923"/>
                    <a:pt x="16" y="745"/>
                    <a:pt x="16" y="525"/>
                  </a:cubicBezTo>
                  <a:cubicBezTo>
                    <a:pt x="16" y="305"/>
                    <a:pt x="93" y="127"/>
                    <a:pt x="189" y="127"/>
                  </a:cubicBezTo>
                  <a:cubicBezTo>
                    <a:pt x="285" y="127"/>
                    <a:pt x="362" y="305"/>
                    <a:pt x="362" y="525"/>
                  </a:cubicBezTo>
                  <a:cubicBezTo>
                    <a:pt x="362" y="745"/>
                    <a:pt x="285" y="923"/>
                    <a:pt x="189" y="923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6"/>
            <p:cNvSpPr>
              <a:spLocks noEditPoints="1"/>
            </p:cNvSpPr>
            <p:nvPr/>
          </p:nvSpPr>
          <p:spPr bwMode="auto">
            <a:xfrm>
              <a:off x="9" y="0"/>
              <a:ext cx="1968" cy="4444"/>
            </a:xfrm>
            <a:custGeom>
              <a:avLst/>
              <a:gdLst>
                <a:gd name="T0" fmla="*/ 402 w 804"/>
                <a:gd name="T1" fmla="*/ 0 h 1810"/>
                <a:gd name="T2" fmla="*/ 0 w 804"/>
                <a:gd name="T3" fmla="*/ 905 h 1810"/>
                <a:gd name="T4" fmla="*/ 402 w 804"/>
                <a:gd name="T5" fmla="*/ 1810 h 1810"/>
                <a:gd name="T6" fmla="*/ 804 w 804"/>
                <a:gd name="T7" fmla="*/ 905 h 1810"/>
                <a:gd name="T8" fmla="*/ 402 w 804"/>
                <a:gd name="T9" fmla="*/ 0 h 1810"/>
                <a:gd name="T10" fmla="*/ 335 w 804"/>
                <a:gd name="T11" fmla="*/ 1588 h 1810"/>
                <a:gd name="T12" fmla="*/ 18 w 804"/>
                <a:gd name="T13" fmla="*/ 905 h 1810"/>
                <a:gd name="T14" fmla="*/ 335 w 804"/>
                <a:gd name="T15" fmla="*/ 222 h 1810"/>
                <a:gd name="T16" fmla="*/ 652 w 804"/>
                <a:gd name="T17" fmla="*/ 905 h 1810"/>
                <a:gd name="T18" fmla="*/ 335 w 804"/>
                <a:gd name="T19" fmla="*/ 1588 h 18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4"/>
                <a:gd name="T31" fmla="*/ 0 h 1810"/>
                <a:gd name="T32" fmla="*/ 804 w 804"/>
                <a:gd name="T33" fmla="*/ 1810 h 18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4" h="1810">
                  <a:moveTo>
                    <a:pt x="402" y="0"/>
                  </a:moveTo>
                  <a:cubicBezTo>
                    <a:pt x="180" y="0"/>
                    <a:pt x="0" y="405"/>
                    <a:pt x="0" y="905"/>
                  </a:cubicBezTo>
                  <a:cubicBezTo>
                    <a:pt x="0" y="1405"/>
                    <a:pt x="180" y="1810"/>
                    <a:pt x="402" y="1810"/>
                  </a:cubicBezTo>
                  <a:cubicBezTo>
                    <a:pt x="624" y="1810"/>
                    <a:pt x="804" y="1405"/>
                    <a:pt x="804" y="905"/>
                  </a:cubicBezTo>
                  <a:cubicBezTo>
                    <a:pt x="804" y="405"/>
                    <a:pt x="624" y="0"/>
                    <a:pt x="402" y="0"/>
                  </a:cubicBezTo>
                  <a:close/>
                  <a:moveTo>
                    <a:pt x="335" y="1588"/>
                  </a:moveTo>
                  <a:cubicBezTo>
                    <a:pt x="160" y="1588"/>
                    <a:pt x="18" y="1282"/>
                    <a:pt x="18" y="905"/>
                  </a:cubicBezTo>
                  <a:cubicBezTo>
                    <a:pt x="18" y="528"/>
                    <a:pt x="160" y="222"/>
                    <a:pt x="335" y="222"/>
                  </a:cubicBezTo>
                  <a:cubicBezTo>
                    <a:pt x="510" y="222"/>
                    <a:pt x="652" y="528"/>
                    <a:pt x="652" y="905"/>
                  </a:cubicBezTo>
                  <a:cubicBezTo>
                    <a:pt x="652" y="1282"/>
                    <a:pt x="510" y="1588"/>
                    <a:pt x="335" y="1588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Freeform 7"/>
            <p:cNvSpPr>
              <a:spLocks noEditPoints="1"/>
            </p:cNvSpPr>
            <p:nvPr/>
          </p:nvSpPr>
          <p:spPr bwMode="auto">
            <a:xfrm>
              <a:off x="170" y="1515"/>
              <a:ext cx="681" cy="1414"/>
            </a:xfrm>
            <a:custGeom>
              <a:avLst/>
              <a:gdLst>
                <a:gd name="T0" fmla="*/ 139 w 278"/>
                <a:gd name="T1" fmla="*/ 0 h 576"/>
                <a:gd name="T2" fmla="*/ 0 w 278"/>
                <a:gd name="T3" fmla="*/ 288 h 576"/>
                <a:gd name="T4" fmla="*/ 139 w 278"/>
                <a:gd name="T5" fmla="*/ 576 h 576"/>
                <a:gd name="T6" fmla="*/ 278 w 278"/>
                <a:gd name="T7" fmla="*/ 288 h 576"/>
                <a:gd name="T8" fmla="*/ 139 w 278"/>
                <a:gd name="T9" fmla="*/ 0 h 576"/>
                <a:gd name="T10" fmla="*/ 119 w 278"/>
                <a:gd name="T11" fmla="*/ 499 h 576"/>
                <a:gd name="T12" fmla="*/ 14 w 278"/>
                <a:gd name="T13" fmla="*/ 288 h 576"/>
                <a:gd name="T14" fmla="*/ 119 w 278"/>
                <a:gd name="T15" fmla="*/ 77 h 576"/>
                <a:gd name="T16" fmla="*/ 223 w 278"/>
                <a:gd name="T17" fmla="*/ 288 h 576"/>
                <a:gd name="T18" fmla="*/ 119 w 278"/>
                <a:gd name="T19" fmla="*/ 499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8"/>
                <a:gd name="T31" fmla="*/ 0 h 576"/>
                <a:gd name="T32" fmla="*/ 278 w 278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8" h="576">
                  <a:moveTo>
                    <a:pt x="139" y="0"/>
                  </a:moveTo>
                  <a:cubicBezTo>
                    <a:pt x="63" y="0"/>
                    <a:pt x="0" y="129"/>
                    <a:pt x="0" y="288"/>
                  </a:cubicBezTo>
                  <a:cubicBezTo>
                    <a:pt x="0" y="447"/>
                    <a:pt x="63" y="576"/>
                    <a:pt x="139" y="576"/>
                  </a:cubicBezTo>
                  <a:cubicBezTo>
                    <a:pt x="216" y="576"/>
                    <a:pt x="278" y="447"/>
                    <a:pt x="278" y="288"/>
                  </a:cubicBezTo>
                  <a:cubicBezTo>
                    <a:pt x="278" y="129"/>
                    <a:pt x="216" y="0"/>
                    <a:pt x="139" y="0"/>
                  </a:cubicBezTo>
                  <a:close/>
                  <a:moveTo>
                    <a:pt x="119" y="499"/>
                  </a:moveTo>
                  <a:cubicBezTo>
                    <a:pt x="61" y="499"/>
                    <a:pt x="14" y="404"/>
                    <a:pt x="14" y="288"/>
                  </a:cubicBezTo>
                  <a:cubicBezTo>
                    <a:pt x="14" y="172"/>
                    <a:pt x="61" y="77"/>
                    <a:pt x="119" y="77"/>
                  </a:cubicBezTo>
                  <a:cubicBezTo>
                    <a:pt x="177" y="77"/>
                    <a:pt x="223" y="172"/>
                    <a:pt x="223" y="288"/>
                  </a:cubicBezTo>
                  <a:cubicBezTo>
                    <a:pt x="223" y="404"/>
                    <a:pt x="177" y="499"/>
                    <a:pt x="119" y="499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Line 8"/>
            <p:cNvSpPr>
              <a:spLocks noChangeShapeType="1"/>
            </p:cNvSpPr>
            <p:nvPr/>
          </p:nvSpPr>
          <p:spPr bwMode="auto">
            <a:xfrm>
              <a:off x="0" y="605"/>
              <a:ext cx="139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5" name="Freeform 9"/>
          <p:cNvSpPr>
            <a:spLocks/>
          </p:cNvSpPr>
          <p:nvPr/>
        </p:nvSpPr>
        <p:spPr bwMode="auto">
          <a:xfrm>
            <a:off x="0" y="706438"/>
            <a:ext cx="2724150" cy="1924050"/>
          </a:xfrm>
          <a:custGeom>
            <a:avLst/>
            <a:gdLst>
              <a:gd name="T0" fmla="*/ 726 w 1716"/>
              <a:gd name="T1" fmla="*/ 1153 h 1212"/>
              <a:gd name="T2" fmla="*/ 420 w 1716"/>
              <a:gd name="T3" fmla="*/ 0 h 1212"/>
              <a:gd name="T4" fmla="*/ 0 w 1716"/>
              <a:gd name="T5" fmla="*/ 0 h 1212"/>
              <a:gd name="T6" fmla="*/ 0 w 1716"/>
              <a:gd name="T7" fmla="*/ 354 h 1212"/>
              <a:gd name="T8" fmla="*/ 420 w 1716"/>
              <a:gd name="T9" fmla="*/ 354 h 1212"/>
              <a:gd name="T10" fmla="*/ 726 w 1716"/>
              <a:gd name="T11" fmla="*/ 1212 h 1212"/>
              <a:gd name="T12" fmla="*/ 1716 w 1716"/>
              <a:gd name="T13" fmla="*/ 1212 h 1212"/>
              <a:gd name="T14" fmla="*/ 1716 w 1716"/>
              <a:gd name="T15" fmla="*/ 1153 h 1212"/>
              <a:gd name="T16" fmla="*/ 726 w 1716"/>
              <a:gd name="T17" fmla="*/ 1153 h 1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1212"/>
              <a:gd name="T29" fmla="*/ 1716 w 1716"/>
              <a:gd name="T30" fmla="*/ 1212 h 1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1212">
                <a:moveTo>
                  <a:pt x="726" y="1153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1212"/>
                </a:lnTo>
                <a:lnTo>
                  <a:pt x="1716" y="1212"/>
                </a:lnTo>
                <a:lnTo>
                  <a:pt x="1716" y="1153"/>
                </a:lnTo>
                <a:lnTo>
                  <a:pt x="726" y="1153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10"/>
          <p:cNvSpPr>
            <a:spLocks/>
          </p:cNvSpPr>
          <p:nvPr/>
        </p:nvSpPr>
        <p:spPr bwMode="auto">
          <a:xfrm>
            <a:off x="0" y="1674813"/>
            <a:ext cx="2724150" cy="1125537"/>
          </a:xfrm>
          <a:custGeom>
            <a:avLst/>
            <a:gdLst>
              <a:gd name="T0" fmla="*/ 726 w 1716"/>
              <a:gd name="T1" fmla="*/ 650 h 709"/>
              <a:gd name="T2" fmla="*/ 420 w 1716"/>
              <a:gd name="T3" fmla="*/ 0 h 709"/>
              <a:gd name="T4" fmla="*/ 0 w 1716"/>
              <a:gd name="T5" fmla="*/ 0 h 709"/>
              <a:gd name="T6" fmla="*/ 0 w 1716"/>
              <a:gd name="T7" fmla="*/ 354 h 709"/>
              <a:gd name="T8" fmla="*/ 420 w 1716"/>
              <a:gd name="T9" fmla="*/ 354 h 709"/>
              <a:gd name="T10" fmla="*/ 726 w 1716"/>
              <a:gd name="T11" fmla="*/ 709 h 709"/>
              <a:gd name="T12" fmla="*/ 1716 w 1716"/>
              <a:gd name="T13" fmla="*/ 709 h 709"/>
              <a:gd name="T14" fmla="*/ 1716 w 1716"/>
              <a:gd name="T15" fmla="*/ 650 h 709"/>
              <a:gd name="T16" fmla="*/ 726 w 1716"/>
              <a:gd name="T17" fmla="*/ 650 h 7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709"/>
              <a:gd name="T29" fmla="*/ 1716 w 1716"/>
              <a:gd name="T30" fmla="*/ 709 h 7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709">
                <a:moveTo>
                  <a:pt x="726" y="650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709"/>
                </a:lnTo>
                <a:lnTo>
                  <a:pt x="1716" y="709"/>
                </a:lnTo>
                <a:lnTo>
                  <a:pt x="1716" y="650"/>
                </a:lnTo>
                <a:lnTo>
                  <a:pt x="726" y="6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11"/>
          <p:cNvSpPr>
            <a:spLocks/>
          </p:cNvSpPr>
          <p:nvPr/>
        </p:nvSpPr>
        <p:spPr bwMode="auto">
          <a:xfrm>
            <a:off x="0" y="2643188"/>
            <a:ext cx="2724150" cy="561975"/>
          </a:xfrm>
          <a:custGeom>
            <a:avLst/>
            <a:gdLst>
              <a:gd name="T0" fmla="*/ 726 w 1716"/>
              <a:gd name="T1" fmla="*/ 147 h 354"/>
              <a:gd name="T2" fmla="*/ 420 w 1716"/>
              <a:gd name="T3" fmla="*/ 0 h 354"/>
              <a:gd name="T4" fmla="*/ 0 w 1716"/>
              <a:gd name="T5" fmla="*/ 0 h 354"/>
              <a:gd name="T6" fmla="*/ 0 w 1716"/>
              <a:gd name="T7" fmla="*/ 354 h 354"/>
              <a:gd name="T8" fmla="*/ 420 w 1716"/>
              <a:gd name="T9" fmla="*/ 354 h 354"/>
              <a:gd name="T10" fmla="*/ 726 w 1716"/>
              <a:gd name="T11" fmla="*/ 206 h 354"/>
              <a:gd name="T12" fmla="*/ 1716 w 1716"/>
              <a:gd name="T13" fmla="*/ 206 h 354"/>
              <a:gd name="T14" fmla="*/ 1716 w 1716"/>
              <a:gd name="T15" fmla="*/ 147 h 354"/>
              <a:gd name="T16" fmla="*/ 726 w 1716"/>
              <a:gd name="T17" fmla="*/ 147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354"/>
              <a:gd name="T29" fmla="*/ 1716 w 1716"/>
              <a:gd name="T30" fmla="*/ 354 h 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354">
                <a:moveTo>
                  <a:pt x="726" y="147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206"/>
                </a:lnTo>
                <a:lnTo>
                  <a:pt x="1716" y="206"/>
                </a:lnTo>
                <a:lnTo>
                  <a:pt x="1716" y="147"/>
                </a:lnTo>
                <a:lnTo>
                  <a:pt x="726" y="147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12"/>
          <p:cNvSpPr>
            <a:spLocks/>
          </p:cNvSpPr>
          <p:nvPr/>
        </p:nvSpPr>
        <p:spPr bwMode="auto">
          <a:xfrm>
            <a:off x="0" y="3044825"/>
            <a:ext cx="2724150" cy="1128713"/>
          </a:xfrm>
          <a:custGeom>
            <a:avLst/>
            <a:gdLst>
              <a:gd name="T0" fmla="*/ 726 w 1716"/>
              <a:gd name="T1" fmla="*/ 0 h 711"/>
              <a:gd name="T2" fmla="*/ 420 w 1716"/>
              <a:gd name="T3" fmla="*/ 357 h 711"/>
              <a:gd name="T4" fmla="*/ 0 w 1716"/>
              <a:gd name="T5" fmla="*/ 357 h 711"/>
              <a:gd name="T6" fmla="*/ 0 w 1716"/>
              <a:gd name="T7" fmla="*/ 711 h 711"/>
              <a:gd name="T8" fmla="*/ 420 w 1716"/>
              <a:gd name="T9" fmla="*/ 711 h 711"/>
              <a:gd name="T10" fmla="*/ 726 w 1716"/>
              <a:gd name="T11" fmla="*/ 59 h 711"/>
              <a:gd name="T12" fmla="*/ 1716 w 1716"/>
              <a:gd name="T13" fmla="*/ 59 h 711"/>
              <a:gd name="T14" fmla="*/ 1716 w 1716"/>
              <a:gd name="T15" fmla="*/ 0 h 711"/>
              <a:gd name="T16" fmla="*/ 726 w 1716"/>
              <a:gd name="T17" fmla="*/ 0 h 7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711"/>
              <a:gd name="T29" fmla="*/ 1716 w 1716"/>
              <a:gd name="T30" fmla="*/ 711 h 7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711">
                <a:moveTo>
                  <a:pt x="726" y="0"/>
                </a:moveTo>
                <a:lnTo>
                  <a:pt x="420" y="357"/>
                </a:lnTo>
                <a:lnTo>
                  <a:pt x="0" y="357"/>
                </a:lnTo>
                <a:lnTo>
                  <a:pt x="0" y="711"/>
                </a:lnTo>
                <a:lnTo>
                  <a:pt x="420" y="711"/>
                </a:lnTo>
                <a:lnTo>
                  <a:pt x="726" y="59"/>
                </a:lnTo>
                <a:lnTo>
                  <a:pt x="1716" y="59"/>
                </a:lnTo>
                <a:lnTo>
                  <a:pt x="1716" y="0"/>
                </a:lnTo>
                <a:lnTo>
                  <a:pt x="72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13"/>
          <p:cNvSpPr>
            <a:spLocks/>
          </p:cNvSpPr>
          <p:nvPr/>
        </p:nvSpPr>
        <p:spPr bwMode="auto">
          <a:xfrm>
            <a:off x="0" y="3214688"/>
            <a:ext cx="2724150" cy="1927225"/>
          </a:xfrm>
          <a:custGeom>
            <a:avLst/>
            <a:gdLst>
              <a:gd name="T0" fmla="*/ 726 w 1716"/>
              <a:gd name="T1" fmla="*/ 0 h 1214"/>
              <a:gd name="T2" fmla="*/ 420 w 1716"/>
              <a:gd name="T3" fmla="*/ 860 h 1214"/>
              <a:gd name="T4" fmla="*/ 0 w 1716"/>
              <a:gd name="T5" fmla="*/ 860 h 1214"/>
              <a:gd name="T6" fmla="*/ 0 w 1716"/>
              <a:gd name="T7" fmla="*/ 1214 h 1214"/>
              <a:gd name="T8" fmla="*/ 420 w 1716"/>
              <a:gd name="T9" fmla="*/ 1214 h 1214"/>
              <a:gd name="T10" fmla="*/ 726 w 1716"/>
              <a:gd name="T11" fmla="*/ 59 h 1214"/>
              <a:gd name="T12" fmla="*/ 1716 w 1716"/>
              <a:gd name="T13" fmla="*/ 59 h 1214"/>
              <a:gd name="T14" fmla="*/ 1716 w 1716"/>
              <a:gd name="T15" fmla="*/ 0 h 1214"/>
              <a:gd name="T16" fmla="*/ 726 w 1716"/>
              <a:gd name="T17" fmla="*/ 0 h 12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1214"/>
              <a:gd name="T29" fmla="*/ 1716 w 1716"/>
              <a:gd name="T30" fmla="*/ 1214 h 12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1214">
                <a:moveTo>
                  <a:pt x="726" y="0"/>
                </a:moveTo>
                <a:lnTo>
                  <a:pt x="420" y="860"/>
                </a:lnTo>
                <a:lnTo>
                  <a:pt x="0" y="860"/>
                </a:lnTo>
                <a:lnTo>
                  <a:pt x="0" y="1214"/>
                </a:lnTo>
                <a:lnTo>
                  <a:pt x="420" y="1214"/>
                </a:lnTo>
                <a:lnTo>
                  <a:pt x="726" y="59"/>
                </a:lnTo>
                <a:lnTo>
                  <a:pt x="1716" y="59"/>
                </a:lnTo>
                <a:lnTo>
                  <a:pt x="1716" y="0"/>
                </a:lnTo>
                <a:lnTo>
                  <a:pt x="726" y="0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14"/>
          <p:cNvSpPr>
            <a:spLocks/>
          </p:cNvSpPr>
          <p:nvPr/>
        </p:nvSpPr>
        <p:spPr bwMode="auto">
          <a:xfrm>
            <a:off x="2549525" y="2806700"/>
            <a:ext cx="2589213" cy="234950"/>
          </a:xfrm>
          <a:custGeom>
            <a:avLst/>
            <a:gdLst>
              <a:gd name="T0" fmla="*/ 38 w 858"/>
              <a:gd name="T1" fmla="*/ 0 h 78"/>
              <a:gd name="T2" fmla="*/ 0 w 858"/>
              <a:gd name="T3" fmla="*/ 39 h 78"/>
              <a:gd name="T4" fmla="*/ 38 w 858"/>
              <a:gd name="T5" fmla="*/ 78 h 78"/>
              <a:gd name="T6" fmla="*/ 858 w 858"/>
              <a:gd name="T7" fmla="*/ 78 h 78"/>
              <a:gd name="T8" fmla="*/ 858 w 858"/>
              <a:gd name="T9" fmla="*/ 0 h 78"/>
              <a:gd name="T10" fmla="*/ 38 w 858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8"/>
              <a:gd name="T19" fmla="*/ 0 h 78"/>
              <a:gd name="T20" fmla="*/ 858 w 858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8" h="78">
                <a:moveTo>
                  <a:pt x="38" y="0"/>
                </a:moveTo>
                <a:cubicBezTo>
                  <a:pt x="17" y="0"/>
                  <a:pt x="0" y="18"/>
                  <a:pt x="0" y="39"/>
                </a:cubicBezTo>
                <a:cubicBezTo>
                  <a:pt x="0" y="60"/>
                  <a:pt x="17" y="78"/>
                  <a:pt x="38" y="78"/>
                </a:cubicBezTo>
                <a:cubicBezTo>
                  <a:pt x="858" y="78"/>
                  <a:pt x="858" y="78"/>
                  <a:pt x="858" y="78"/>
                </a:cubicBezTo>
                <a:cubicBezTo>
                  <a:pt x="858" y="0"/>
                  <a:pt x="858" y="0"/>
                  <a:pt x="858" y="0"/>
                </a:cubicBez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15"/>
          <p:cNvSpPr>
            <a:spLocks/>
          </p:cNvSpPr>
          <p:nvPr/>
        </p:nvSpPr>
        <p:spPr bwMode="auto">
          <a:xfrm>
            <a:off x="5138738" y="2649538"/>
            <a:ext cx="1681162" cy="550862"/>
          </a:xfrm>
          <a:custGeom>
            <a:avLst/>
            <a:gdLst>
              <a:gd name="T0" fmla="*/ 897 w 1059"/>
              <a:gd name="T1" fmla="*/ 9 h 347"/>
              <a:gd name="T2" fmla="*/ 844 w 1059"/>
              <a:gd name="T3" fmla="*/ 9 h 347"/>
              <a:gd name="T4" fmla="*/ 844 w 1059"/>
              <a:gd name="T5" fmla="*/ 0 h 347"/>
              <a:gd name="T6" fmla="*/ 215 w 1059"/>
              <a:gd name="T7" fmla="*/ 0 h 347"/>
              <a:gd name="T8" fmla="*/ 215 w 1059"/>
              <a:gd name="T9" fmla="*/ 9 h 347"/>
              <a:gd name="T10" fmla="*/ 162 w 1059"/>
              <a:gd name="T11" fmla="*/ 9 h 347"/>
              <a:gd name="T12" fmla="*/ 0 w 1059"/>
              <a:gd name="T13" fmla="*/ 72 h 347"/>
              <a:gd name="T14" fmla="*/ 0 w 1059"/>
              <a:gd name="T15" fmla="*/ 274 h 347"/>
              <a:gd name="T16" fmla="*/ 162 w 1059"/>
              <a:gd name="T17" fmla="*/ 337 h 347"/>
              <a:gd name="T18" fmla="*/ 215 w 1059"/>
              <a:gd name="T19" fmla="*/ 337 h 347"/>
              <a:gd name="T20" fmla="*/ 215 w 1059"/>
              <a:gd name="T21" fmla="*/ 347 h 347"/>
              <a:gd name="T22" fmla="*/ 844 w 1059"/>
              <a:gd name="T23" fmla="*/ 347 h 347"/>
              <a:gd name="T24" fmla="*/ 844 w 1059"/>
              <a:gd name="T25" fmla="*/ 337 h 347"/>
              <a:gd name="T26" fmla="*/ 897 w 1059"/>
              <a:gd name="T27" fmla="*/ 337 h 347"/>
              <a:gd name="T28" fmla="*/ 1059 w 1059"/>
              <a:gd name="T29" fmla="*/ 274 h 347"/>
              <a:gd name="T30" fmla="*/ 1059 w 1059"/>
              <a:gd name="T31" fmla="*/ 72 h 347"/>
              <a:gd name="T32" fmla="*/ 897 w 1059"/>
              <a:gd name="T33" fmla="*/ 9 h 3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59"/>
              <a:gd name="T52" fmla="*/ 0 h 347"/>
              <a:gd name="T53" fmla="*/ 1059 w 1059"/>
              <a:gd name="T54" fmla="*/ 347 h 3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59" h="347">
                <a:moveTo>
                  <a:pt x="897" y="9"/>
                </a:moveTo>
                <a:lnTo>
                  <a:pt x="844" y="9"/>
                </a:lnTo>
                <a:lnTo>
                  <a:pt x="844" y="0"/>
                </a:lnTo>
                <a:lnTo>
                  <a:pt x="215" y="0"/>
                </a:lnTo>
                <a:lnTo>
                  <a:pt x="215" y="9"/>
                </a:lnTo>
                <a:lnTo>
                  <a:pt x="162" y="9"/>
                </a:lnTo>
                <a:lnTo>
                  <a:pt x="0" y="72"/>
                </a:lnTo>
                <a:lnTo>
                  <a:pt x="0" y="274"/>
                </a:lnTo>
                <a:lnTo>
                  <a:pt x="162" y="337"/>
                </a:lnTo>
                <a:lnTo>
                  <a:pt x="215" y="337"/>
                </a:lnTo>
                <a:lnTo>
                  <a:pt x="215" y="347"/>
                </a:lnTo>
                <a:lnTo>
                  <a:pt x="844" y="347"/>
                </a:lnTo>
                <a:lnTo>
                  <a:pt x="844" y="337"/>
                </a:lnTo>
                <a:lnTo>
                  <a:pt x="897" y="337"/>
                </a:lnTo>
                <a:lnTo>
                  <a:pt x="1059" y="274"/>
                </a:lnTo>
                <a:lnTo>
                  <a:pt x="1059" y="72"/>
                </a:lnTo>
                <a:lnTo>
                  <a:pt x="897" y="9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6"/>
          <p:cNvSpPr>
            <a:spLocks/>
          </p:cNvSpPr>
          <p:nvPr/>
        </p:nvSpPr>
        <p:spPr bwMode="auto">
          <a:xfrm>
            <a:off x="6819900" y="2884488"/>
            <a:ext cx="455613" cy="79375"/>
          </a:xfrm>
          <a:custGeom>
            <a:avLst/>
            <a:gdLst>
              <a:gd name="T0" fmla="*/ 0 w 287"/>
              <a:gd name="T1" fmla="*/ 50 h 50"/>
              <a:gd name="T2" fmla="*/ 0 w 287"/>
              <a:gd name="T3" fmla="*/ 0 h 50"/>
              <a:gd name="T4" fmla="*/ 287 w 287"/>
              <a:gd name="T5" fmla="*/ 25 h 50"/>
              <a:gd name="T6" fmla="*/ 0 w 287"/>
              <a:gd name="T7" fmla="*/ 5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287"/>
              <a:gd name="T13" fmla="*/ 0 h 50"/>
              <a:gd name="T14" fmla="*/ 287 w 287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" h="50">
                <a:moveTo>
                  <a:pt x="0" y="50"/>
                </a:moveTo>
                <a:lnTo>
                  <a:pt x="0" y="0"/>
                </a:lnTo>
                <a:lnTo>
                  <a:pt x="287" y="25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17"/>
          <p:cNvSpPr>
            <a:spLocks/>
          </p:cNvSpPr>
          <p:nvPr/>
        </p:nvSpPr>
        <p:spPr bwMode="auto">
          <a:xfrm>
            <a:off x="2443163" y="1785938"/>
            <a:ext cx="1401762" cy="1044575"/>
          </a:xfrm>
          <a:custGeom>
            <a:avLst/>
            <a:gdLst>
              <a:gd name="T0" fmla="*/ 77 w 464"/>
              <a:gd name="T1" fmla="*/ 345 h 345"/>
              <a:gd name="T2" fmla="*/ 464 w 464"/>
              <a:gd name="T3" fmla="*/ 345 h 345"/>
              <a:gd name="T4" fmla="*/ 306 w 464"/>
              <a:gd name="T5" fmla="*/ 80 h 345"/>
              <a:gd name="T6" fmla="*/ 165 w 464"/>
              <a:gd name="T7" fmla="*/ 0 h 345"/>
              <a:gd name="T8" fmla="*/ 0 w 464"/>
              <a:gd name="T9" fmla="*/ 165 h 345"/>
              <a:gd name="T10" fmla="*/ 19 w 464"/>
              <a:gd name="T11" fmla="*/ 242 h 345"/>
              <a:gd name="T12" fmla="*/ 19 w 464"/>
              <a:gd name="T13" fmla="*/ 242 h 345"/>
              <a:gd name="T14" fmla="*/ 19 w 464"/>
              <a:gd name="T15" fmla="*/ 243 h 345"/>
              <a:gd name="T16" fmla="*/ 24 w 464"/>
              <a:gd name="T17" fmla="*/ 251 h 345"/>
              <a:gd name="T18" fmla="*/ 77 w 464"/>
              <a:gd name="T19" fmla="*/ 345 h 3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4"/>
              <a:gd name="T31" fmla="*/ 0 h 345"/>
              <a:gd name="T32" fmla="*/ 464 w 464"/>
              <a:gd name="T33" fmla="*/ 345 h 3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4" h="345">
                <a:moveTo>
                  <a:pt x="77" y="345"/>
                </a:moveTo>
                <a:cubicBezTo>
                  <a:pt x="464" y="345"/>
                  <a:pt x="464" y="345"/>
                  <a:pt x="464" y="345"/>
                </a:cubicBezTo>
                <a:cubicBezTo>
                  <a:pt x="306" y="80"/>
                  <a:pt x="306" y="80"/>
                  <a:pt x="306" y="80"/>
                </a:cubicBezTo>
                <a:cubicBezTo>
                  <a:pt x="277" y="32"/>
                  <a:pt x="225" y="0"/>
                  <a:pt x="165" y="0"/>
                </a:cubicBezTo>
                <a:cubicBezTo>
                  <a:pt x="74" y="0"/>
                  <a:pt x="0" y="74"/>
                  <a:pt x="0" y="165"/>
                </a:cubicBezTo>
                <a:cubicBezTo>
                  <a:pt x="0" y="193"/>
                  <a:pt x="7" y="219"/>
                  <a:pt x="19" y="242"/>
                </a:cubicBezTo>
                <a:cubicBezTo>
                  <a:pt x="19" y="242"/>
                  <a:pt x="19" y="242"/>
                  <a:pt x="19" y="242"/>
                </a:cubicBezTo>
                <a:cubicBezTo>
                  <a:pt x="19" y="243"/>
                  <a:pt x="19" y="243"/>
                  <a:pt x="19" y="243"/>
                </a:cubicBezTo>
                <a:cubicBezTo>
                  <a:pt x="21" y="245"/>
                  <a:pt x="22" y="248"/>
                  <a:pt x="24" y="251"/>
                </a:cubicBezTo>
                <a:lnTo>
                  <a:pt x="77" y="345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Freeform 18"/>
          <p:cNvSpPr>
            <a:spLocks/>
          </p:cNvSpPr>
          <p:nvPr/>
        </p:nvSpPr>
        <p:spPr bwMode="auto">
          <a:xfrm>
            <a:off x="2443163" y="3017838"/>
            <a:ext cx="1401762" cy="1044575"/>
          </a:xfrm>
          <a:custGeom>
            <a:avLst/>
            <a:gdLst>
              <a:gd name="T0" fmla="*/ 77 w 464"/>
              <a:gd name="T1" fmla="*/ 0 h 345"/>
              <a:gd name="T2" fmla="*/ 464 w 464"/>
              <a:gd name="T3" fmla="*/ 0 h 345"/>
              <a:gd name="T4" fmla="*/ 306 w 464"/>
              <a:gd name="T5" fmla="*/ 265 h 345"/>
              <a:gd name="T6" fmla="*/ 165 w 464"/>
              <a:gd name="T7" fmla="*/ 345 h 345"/>
              <a:gd name="T8" fmla="*/ 0 w 464"/>
              <a:gd name="T9" fmla="*/ 180 h 345"/>
              <a:gd name="T10" fmla="*/ 19 w 464"/>
              <a:gd name="T11" fmla="*/ 103 h 345"/>
              <a:gd name="T12" fmla="*/ 19 w 464"/>
              <a:gd name="T13" fmla="*/ 103 h 345"/>
              <a:gd name="T14" fmla="*/ 19 w 464"/>
              <a:gd name="T15" fmla="*/ 103 h 345"/>
              <a:gd name="T16" fmla="*/ 24 w 464"/>
              <a:gd name="T17" fmla="*/ 94 h 345"/>
              <a:gd name="T18" fmla="*/ 77 w 464"/>
              <a:gd name="T19" fmla="*/ 0 h 3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4"/>
              <a:gd name="T31" fmla="*/ 0 h 345"/>
              <a:gd name="T32" fmla="*/ 464 w 464"/>
              <a:gd name="T33" fmla="*/ 345 h 3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4" h="345">
                <a:moveTo>
                  <a:pt x="77" y="0"/>
                </a:moveTo>
                <a:cubicBezTo>
                  <a:pt x="464" y="0"/>
                  <a:pt x="464" y="0"/>
                  <a:pt x="464" y="0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277" y="313"/>
                  <a:pt x="225" y="345"/>
                  <a:pt x="165" y="345"/>
                </a:cubicBezTo>
                <a:cubicBezTo>
                  <a:pt x="74" y="345"/>
                  <a:pt x="0" y="271"/>
                  <a:pt x="0" y="180"/>
                </a:cubicBezTo>
                <a:cubicBezTo>
                  <a:pt x="0" y="152"/>
                  <a:pt x="7" y="126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1" y="100"/>
                  <a:pt x="22" y="97"/>
                  <a:pt x="24" y="94"/>
                </a:cubicBezTo>
                <a:lnTo>
                  <a:pt x="77" y="0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Rectangle 19"/>
          <p:cNvSpPr>
            <a:spLocks noChangeArrowheads="1"/>
          </p:cNvSpPr>
          <p:nvPr/>
        </p:nvSpPr>
        <p:spPr bwMode="auto">
          <a:xfrm>
            <a:off x="5597525" y="2649538"/>
            <a:ext cx="96838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6189663" y="2649538"/>
            <a:ext cx="95250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7" name="Rectangle 21"/>
          <p:cNvSpPr>
            <a:spLocks noChangeArrowheads="1"/>
          </p:cNvSpPr>
          <p:nvPr/>
        </p:nvSpPr>
        <p:spPr bwMode="auto">
          <a:xfrm>
            <a:off x="6321425" y="2649538"/>
            <a:ext cx="39688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8" name="Text Box 22"/>
          <p:cNvSpPr txBox="1">
            <a:spLocks noChangeArrowheads="1"/>
          </p:cNvSpPr>
          <p:nvPr/>
        </p:nvSpPr>
        <p:spPr bwMode="auto">
          <a:xfrm>
            <a:off x="171450" y="8064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569" name="Text Box 23"/>
          <p:cNvSpPr txBox="1">
            <a:spLocks noChangeArrowheads="1"/>
          </p:cNvSpPr>
          <p:nvPr/>
        </p:nvSpPr>
        <p:spPr bwMode="auto">
          <a:xfrm>
            <a:off x="171450" y="1766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570" name="Text Box 24"/>
          <p:cNvSpPr txBox="1">
            <a:spLocks noChangeArrowheads="1"/>
          </p:cNvSpPr>
          <p:nvPr/>
        </p:nvSpPr>
        <p:spPr bwMode="auto">
          <a:xfrm>
            <a:off x="171450" y="27495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571" name="Text Box 25"/>
          <p:cNvSpPr txBox="1">
            <a:spLocks noChangeArrowheads="1"/>
          </p:cNvSpPr>
          <p:nvPr/>
        </p:nvSpPr>
        <p:spPr bwMode="auto">
          <a:xfrm>
            <a:off x="171450" y="3708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572" name="Text Box 26"/>
          <p:cNvSpPr txBox="1">
            <a:spLocks noChangeArrowheads="1"/>
          </p:cNvSpPr>
          <p:nvPr/>
        </p:nvSpPr>
        <p:spPr bwMode="auto">
          <a:xfrm>
            <a:off x="171450" y="4676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573" name="Text Box 27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23574" name="Text Box 28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23575" name="Line 29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654050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654050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654050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654050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654050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654050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654050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654050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654050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654050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1227138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1227138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1227138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1227138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1227138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1227138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1227138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8" name="Freeform 22"/>
          <p:cNvSpPr>
            <a:spLocks/>
          </p:cNvSpPr>
          <p:nvPr/>
        </p:nvSpPr>
        <p:spPr bwMode="auto">
          <a:xfrm>
            <a:off x="1227138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1227138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1227138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1801813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2" name="Freeform 26"/>
          <p:cNvSpPr>
            <a:spLocks/>
          </p:cNvSpPr>
          <p:nvPr/>
        </p:nvSpPr>
        <p:spPr bwMode="auto">
          <a:xfrm>
            <a:off x="1801813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3" name="Freeform 27"/>
          <p:cNvSpPr>
            <a:spLocks/>
          </p:cNvSpPr>
          <p:nvPr/>
        </p:nvSpPr>
        <p:spPr bwMode="auto">
          <a:xfrm>
            <a:off x="1801813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4" name="Freeform 28"/>
          <p:cNvSpPr>
            <a:spLocks/>
          </p:cNvSpPr>
          <p:nvPr/>
        </p:nvSpPr>
        <p:spPr bwMode="auto">
          <a:xfrm>
            <a:off x="1801813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1801813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6" name="Freeform 30"/>
          <p:cNvSpPr>
            <a:spLocks/>
          </p:cNvSpPr>
          <p:nvPr/>
        </p:nvSpPr>
        <p:spPr bwMode="auto">
          <a:xfrm>
            <a:off x="1801813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7" name="Freeform 31"/>
          <p:cNvSpPr>
            <a:spLocks/>
          </p:cNvSpPr>
          <p:nvPr/>
        </p:nvSpPr>
        <p:spPr bwMode="auto">
          <a:xfrm>
            <a:off x="1801813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8" name="Freeform 32"/>
          <p:cNvSpPr>
            <a:spLocks/>
          </p:cNvSpPr>
          <p:nvPr/>
        </p:nvSpPr>
        <p:spPr bwMode="auto">
          <a:xfrm>
            <a:off x="1801813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9" name="Freeform 33"/>
          <p:cNvSpPr>
            <a:spLocks/>
          </p:cNvSpPr>
          <p:nvPr/>
        </p:nvSpPr>
        <p:spPr bwMode="auto">
          <a:xfrm>
            <a:off x="1801813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0" name="Freeform 34"/>
          <p:cNvSpPr>
            <a:spLocks/>
          </p:cNvSpPr>
          <p:nvPr/>
        </p:nvSpPr>
        <p:spPr bwMode="auto">
          <a:xfrm>
            <a:off x="1801813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1" name="Freeform 35"/>
          <p:cNvSpPr>
            <a:spLocks/>
          </p:cNvSpPr>
          <p:nvPr/>
        </p:nvSpPr>
        <p:spPr bwMode="auto">
          <a:xfrm>
            <a:off x="2374900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2" name="Freeform 36"/>
          <p:cNvSpPr>
            <a:spLocks/>
          </p:cNvSpPr>
          <p:nvPr/>
        </p:nvSpPr>
        <p:spPr bwMode="auto">
          <a:xfrm>
            <a:off x="2374900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3" name="Freeform 37"/>
          <p:cNvSpPr>
            <a:spLocks/>
          </p:cNvSpPr>
          <p:nvPr/>
        </p:nvSpPr>
        <p:spPr bwMode="auto">
          <a:xfrm>
            <a:off x="2374900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2374900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5" name="Freeform 39"/>
          <p:cNvSpPr>
            <a:spLocks/>
          </p:cNvSpPr>
          <p:nvPr/>
        </p:nvSpPr>
        <p:spPr bwMode="auto">
          <a:xfrm>
            <a:off x="2374900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6" name="Freeform 40"/>
          <p:cNvSpPr>
            <a:spLocks/>
          </p:cNvSpPr>
          <p:nvPr/>
        </p:nvSpPr>
        <p:spPr bwMode="auto">
          <a:xfrm>
            <a:off x="2374900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7" name="Freeform 41"/>
          <p:cNvSpPr>
            <a:spLocks/>
          </p:cNvSpPr>
          <p:nvPr/>
        </p:nvSpPr>
        <p:spPr bwMode="auto">
          <a:xfrm>
            <a:off x="2374900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8" name="Freeform 42"/>
          <p:cNvSpPr>
            <a:spLocks/>
          </p:cNvSpPr>
          <p:nvPr/>
        </p:nvSpPr>
        <p:spPr bwMode="auto">
          <a:xfrm>
            <a:off x="2374900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2374900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0" name="Freeform 44"/>
          <p:cNvSpPr>
            <a:spLocks/>
          </p:cNvSpPr>
          <p:nvPr/>
        </p:nvSpPr>
        <p:spPr bwMode="auto">
          <a:xfrm>
            <a:off x="2374900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1" name="Freeform 45"/>
          <p:cNvSpPr>
            <a:spLocks/>
          </p:cNvSpPr>
          <p:nvPr/>
        </p:nvSpPr>
        <p:spPr bwMode="auto">
          <a:xfrm>
            <a:off x="2949575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2" name="Freeform 46"/>
          <p:cNvSpPr>
            <a:spLocks/>
          </p:cNvSpPr>
          <p:nvPr/>
        </p:nvSpPr>
        <p:spPr bwMode="auto">
          <a:xfrm>
            <a:off x="2949575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3" name="Freeform 47"/>
          <p:cNvSpPr>
            <a:spLocks/>
          </p:cNvSpPr>
          <p:nvPr/>
        </p:nvSpPr>
        <p:spPr bwMode="auto">
          <a:xfrm>
            <a:off x="2949575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4" name="Freeform 48"/>
          <p:cNvSpPr>
            <a:spLocks/>
          </p:cNvSpPr>
          <p:nvPr/>
        </p:nvSpPr>
        <p:spPr bwMode="auto">
          <a:xfrm>
            <a:off x="2949575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5" name="Freeform 49"/>
          <p:cNvSpPr>
            <a:spLocks/>
          </p:cNvSpPr>
          <p:nvPr/>
        </p:nvSpPr>
        <p:spPr bwMode="auto">
          <a:xfrm>
            <a:off x="2949575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6" name="Freeform 50"/>
          <p:cNvSpPr>
            <a:spLocks/>
          </p:cNvSpPr>
          <p:nvPr/>
        </p:nvSpPr>
        <p:spPr bwMode="auto">
          <a:xfrm>
            <a:off x="2949575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7" name="Freeform 51"/>
          <p:cNvSpPr>
            <a:spLocks/>
          </p:cNvSpPr>
          <p:nvPr/>
        </p:nvSpPr>
        <p:spPr bwMode="auto">
          <a:xfrm>
            <a:off x="2949575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8" name="Freeform 52"/>
          <p:cNvSpPr>
            <a:spLocks/>
          </p:cNvSpPr>
          <p:nvPr/>
        </p:nvSpPr>
        <p:spPr bwMode="auto">
          <a:xfrm>
            <a:off x="2949575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9" name="Freeform 53"/>
          <p:cNvSpPr>
            <a:spLocks/>
          </p:cNvSpPr>
          <p:nvPr/>
        </p:nvSpPr>
        <p:spPr bwMode="auto">
          <a:xfrm>
            <a:off x="2949575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0" name="Freeform 54"/>
          <p:cNvSpPr>
            <a:spLocks/>
          </p:cNvSpPr>
          <p:nvPr/>
        </p:nvSpPr>
        <p:spPr bwMode="auto">
          <a:xfrm>
            <a:off x="2949575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1" name="Freeform 55"/>
          <p:cNvSpPr>
            <a:spLocks/>
          </p:cNvSpPr>
          <p:nvPr/>
        </p:nvSpPr>
        <p:spPr bwMode="auto">
          <a:xfrm>
            <a:off x="3522663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2" name="Freeform 56"/>
          <p:cNvSpPr>
            <a:spLocks/>
          </p:cNvSpPr>
          <p:nvPr/>
        </p:nvSpPr>
        <p:spPr bwMode="auto">
          <a:xfrm>
            <a:off x="3522663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3" name="Freeform 57"/>
          <p:cNvSpPr>
            <a:spLocks/>
          </p:cNvSpPr>
          <p:nvPr/>
        </p:nvSpPr>
        <p:spPr bwMode="auto">
          <a:xfrm>
            <a:off x="3522663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4" name="Freeform 58"/>
          <p:cNvSpPr>
            <a:spLocks/>
          </p:cNvSpPr>
          <p:nvPr/>
        </p:nvSpPr>
        <p:spPr bwMode="auto">
          <a:xfrm>
            <a:off x="3522663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5" name="Freeform 59"/>
          <p:cNvSpPr>
            <a:spLocks/>
          </p:cNvSpPr>
          <p:nvPr/>
        </p:nvSpPr>
        <p:spPr bwMode="auto">
          <a:xfrm>
            <a:off x="3522663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6" name="Freeform 60"/>
          <p:cNvSpPr>
            <a:spLocks/>
          </p:cNvSpPr>
          <p:nvPr/>
        </p:nvSpPr>
        <p:spPr bwMode="auto">
          <a:xfrm>
            <a:off x="3522663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7" name="Freeform 61"/>
          <p:cNvSpPr>
            <a:spLocks/>
          </p:cNvSpPr>
          <p:nvPr/>
        </p:nvSpPr>
        <p:spPr bwMode="auto">
          <a:xfrm>
            <a:off x="3522663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8" name="Freeform 62"/>
          <p:cNvSpPr>
            <a:spLocks/>
          </p:cNvSpPr>
          <p:nvPr/>
        </p:nvSpPr>
        <p:spPr bwMode="auto">
          <a:xfrm>
            <a:off x="3522663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9" name="Freeform 63"/>
          <p:cNvSpPr>
            <a:spLocks/>
          </p:cNvSpPr>
          <p:nvPr/>
        </p:nvSpPr>
        <p:spPr bwMode="auto">
          <a:xfrm>
            <a:off x="3522663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0" name="Freeform 64"/>
          <p:cNvSpPr>
            <a:spLocks/>
          </p:cNvSpPr>
          <p:nvPr/>
        </p:nvSpPr>
        <p:spPr bwMode="auto">
          <a:xfrm>
            <a:off x="3522663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1" name="Freeform 65"/>
          <p:cNvSpPr>
            <a:spLocks/>
          </p:cNvSpPr>
          <p:nvPr/>
        </p:nvSpPr>
        <p:spPr bwMode="auto">
          <a:xfrm>
            <a:off x="4097338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2" name="Freeform 66"/>
          <p:cNvSpPr>
            <a:spLocks/>
          </p:cNvSpPr>
          <p:nvPr/>
        </p:nvSpPr>
        <p:spPr bwMode="auto">
          <a:xfrm>
            <a:off x="4097338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3" name="Freeform 67"/>
          <p:cNvSpPr>
            <a:spLocks/>
          </p:cNvSpPr>
          <p:nvPr/>
        </p:nvSpPr>
        <p:spPr bwMode="auto">
          <a:xfrm>
            <a:off x="4097338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4" name="Freeform 68"/>
          <p:cNvSpPr>
            <a:spLocks/>
          </p:cNvSpPr>
          <p:nvPr/>
        </p:nvSpPr>
        <p:spPr bwMode="auto">
          <a:xfrm>
            <a:off x="4097338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5" name="Freeform 69"/>
          <p:cNvSpPr>
            <a:spLocks/>
          </p:cNvSpPr>
          <p:nvPr/>
        </p:nvSpPr>
        <p:spPr bwMode="auto">
          <a:xfrm>
            <a:off x="4097338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6" name="Freeform 70"/>
          <p:cNvSpPr>
            <a:spLocks/>
          </p:cNvSpPr>
          <p:nvPr/>
        </p:nvSpPr>
        <p:spPr bwMode="auto">
          <a:xfrm>
            <a:off x="4097338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7" name="Freeform 71"/>
          <p:cNvSpPr>
            <a:spLocks/>
          </p:cNvSpPr>
          <p:nvPr/>
        </p:nvSpPr>
        <p:spPr bwMode="auto">
          <a:xfrm>
            <a:off x="4097338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8" name="Freeform 72"/>
          <p:cNvSpPr>
            <a:spLocks/>
          </p:cNvSpPr>
          <p:nvPr/>
        </p:nvSpPr>
        <p:spPr bwMode="auto">
          <a:xfrm>
            <a:off x="4097338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9" name="Freeform 73"/>
          <p:cNvSpPr>
            <a:spLocks/>
          </p:cNvSpPr>
          <p:nvPr/>
        </p:nvSpPr>
        <p:spPr bwMode="auto">
          <a:xfrm>
            <a:off x="4097338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50" name="Freeform 74"/>
          <p:cNvSpPr>
            <a:spLocks/>
          </p:cNvSpPr>
          <p:nvPr/>
        </p:nvSpPr>
        <p:spPr bwMode="auto">
          <a:xfrm>
            <a:off x="4097338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51" name="Rectangle 75"/>
          <p:cNvSpPr>
            <a:spLocks noChangeArrowheads="1"/>
          </p:cNvSpPr>
          <p:nvPr/>
        </p:nvSpPr>
        <p:spPr bwMode="auto">
          <a:xfrm>
            <a:off x="769938" y="3633788"/>
            <a:ext cx="2174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SUN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2" name="Rectangle 76"/>
          <p:cNvSpPr>
            <a:spLocks noChangeArrowheads="1"/>
          </p:cNvSpPr>
          <p:nvPr/>
        </p:nvSpPr>
        <p:spPr bwMode="auto">
          <a:xfrm>
            <a:off x="1338263" y="3633788"/>
            <a:ext cx="2651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MON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3" name="Rectangle 77"/>
          <p:cNvSpPr>
            <a:spLocks noChangeArrowheads="1"/>
          </p:cNvSpPr>
          <p:nvPr/>
        </p:nvSpPr>
        <p:spPr bwMode="auto">
          <a:xfrm>
            <a:off x="1930400" y="3633788"/>
            <a:ext cx="1905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TUE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4" name="Rectangle 78"/>
          <p:cNvSpPr>
            <a:spLocks noChangeArrowheads="1"/>
          </p:cNvSpPr>
          <p:nvPr/>
        </p:nvSpPr>
        <p:spPr bwMode="auto">
          <a:xfrm>
            <a:off x="2482850" y="3633788"/>
            <a:ext cx="2365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WED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5" name="Rectangle 79"/>
          <p:cNvSpPr>
            <a:spLocks noChangeArrowheads="1"/>
          </p:cNvSpPr>
          <p:nvPr/>
        </p:nvSpPr>
        <p:spPr bwMode="auto">
          <a:xfrm>
            <a:off x="3090863" y="3633788"/>
            <a:ext cx="2143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THU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6" name="Rectangle 80"/>
          <p:cNvSpPr>
            <a:spLocks noChangeArrowheads="1"/>
          </p:cNvSpPr>
          <p:nvPr/>
        </p:nvSpPr>
        <p:spPr bwMode="auto">
          <a:xfrm>
            <a:off x="3659188" y="3633788"/>
            <a:ext cx="1508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FRI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7" name="Rectangle 81"/>
          <p:cNvSpPr>
            <a:spLocks noChangeArrowheads="1"/>
          </p:cNvSpPr>
          <p:nvPr/>
        </p:nvSpPr>
        <p:spPr bwMode="auto">
          <a:xfrm>
            <a:off x="4229100" y="3633788"/>
            <a:ext cx="1889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SAT</a:t>
            </a:r>
            <a:endParaRPr lang="zh-CN" altLang="zh-CN" sz="800">
              <a:solidFill>
                <a:schemeClr val="bg2"/>
              </a:solidFill>
            </a:endParaRPr>
          </a:p>
        </p:txBody>
      </p:sp>
      <p:grpSp>
        <p:nvGrpSpPr>
          <p:cNvPr id="24658" name="Group 82"/>
          <p:cNvGrpSpPr>
            <a:grpSpLocks/>
          </p:cNvGrpSpPr>
          <p:nvPr/>
        </p:nvGrpSpPr>
        <p:grpSpPr bwMode="auto">
          <a:xfrm>
            <a:off x="5105400" y="1581150"/>
            <a:ext cx="3479800" cy="2344738"/>
            <a:chOff x="0" y="0"/>
            <a:chExt cx="2724" cy="1835"/>
          </a:xfrm>
        </p:grpSpPr>
        <p:sp>
          <p:nvSpPr>
            <p:cNvPr id="25683" name="Oval 8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4661" name="Group 84"/>
            <p:cNvGrpSpPr>
              <a:grpSpLocks/>
            </p:cNvGrpSpPr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4662" name="Picture 85" descr="apple ico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86" name="Rectangle 86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 cstate="email"/>
                <a:srcRect/>
                <a:stretch>
                  <a:fillRect b="-1913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4659" name="Rectangle 87"/>
          <p:cNvSpPr>
            <a:spLocks noChangeArrowheads="1"/>
          </p:cNvSpPr>
          <p:nvPr/>
        </p:nvSpPr>
        <p:spPr bwMode="auto">
          <a:xfrm>
            <a:off x="568325" y="4154488"/>
            <a:ext cx="820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9525" y="-9525"/>
            <a:ext cx="9153525" cy="515143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11125" y="146050"/>
            <a:ext cx="8912225" cy="4876800"/>
          </a:xfrm>
          <a:prstGeom prst="rect">
            <a:avLst/>
          </a:prstGeom>
          <a:noFill/>
          <a:ln w="6350">
            <a:solidFill>
              <a:srgbClr val="88714E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133600" y="2008188"/>
            <a:ext cx="4876800" cy="0"/>
            <a:chOff x="0" y="0"/>
            <a:chExt cx="3072" cy="0"/>
          </a:xfrm>
        </p:grpSpPr>
        <p:sp>
          <p:nvSpPr>
            <p:cNvPr id="25614" name="Line 5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5" name="Line 6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070100" y="2133600"/>
            <a:ext cx="500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3600" b="1">
                <a:solidFill>
                  <a:srgbClr val="88714E"/>
                </a:solidFill>
              </a:rPr>
              <a:t>THANKS FOR COMING</a:t>
            </a:r>
            <a:endParaRPr lang="zh-CN" altLang="zh-CN" sz="3600">
              <a:solidFill>
                <a:srgbClr val="88714E"/>
              </a:solidFill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078163" y="2743200"/>
            <a:ext cx="2986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900">
                <a:solidFill>
                  <a:srgbClr val="FFFFFF"/>
                </a:solidFill>
              </a:rPr>
              <a:t>POWERPOINT TEMPLATE</a:t>
            </a:r>
            <a:endParaRPr lang="zh-CN" altLang="zh-CN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4154179" y="1829871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LOGO</a:t>
            </a:r>
            <a:endParaRPr lang="zh-CN" altLang="zh-CN" dirty="0">
              <a:solidFill>
                <a:srgbClr val="FFFFFF"/>
              </a:solidFill>
            </a:endParaRPr>
          </a:p>
        </p:txBody>
      </p:sp>
      <p:grpSp>
        <p:nvGrpSpPr>
          <p:cNvPr id="25608" name="Group 10"/>
          <p:cNvGrpSpPr>
            <a:grpSpLocks/>
          </p:cNvGrpSpPr>
          <p:nvPr/>
        </p:nvGrpSpPr>
        <p:grpSpPr bwMode="auto">
          <a:xfrm>
            <a:off x="2133600" y="3189288"/>
            <a:ext cx="4876800" cy="0"/>
            <a:chOff x="0" y="0"/>
            <a:chExt cx="3072" cy="0"/>
          </a:xfrm>
        </p:grpSpPr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rot="10800000" flipV="1">
              <a:off x="1354" y="0"/>
              <a:ext cx="374" cy="0"/>
            </a:xfrm>
            <a:prstGeom prst="line">
              <a:avLst/>
            </a:prstGeom>
            <a:noFill/>
            <a:ln w="6350">
              <a:solidFill>
                <a:srgbClr val="88714E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9" name="Freeform 14"/>
          <p:cNvSpPr>
            <a:spLocks/>
          </p:cNvSpPr>
          <p:nvPr/>
        </p:nvSpPr>
        <p:spPr bwMode="auto">
          <a:xfrm>
            <a:off x="4189413" y="1212850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0" name="Freeform 15"/>
          <p:cNvSpPr>
            <a:spLocks/>
          </p:cNvSpPr>
          <p:nvPr/>
        </p:nvSpPr>
        <p:spPr bwMode="auto">
          <a:xfrm rot="10800000">
            <a:off x="4189413" y="3565525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960688" y="1593850"/>
            <a:ext cx="581025" cy="581025"/>
            <a:chOff x="0" y="0"/>
            <a:chExt cx="366" cy="366"/>
          </a:xfrm>
        </p:grpSpPr>
        <p:sp>
          <p:nvSpPr>
            <p:cNvPr id="5128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67 w 71"/>
                <a:gd name="T1" fmla="*/ 10 h 79"/>
                <a:gd name="T2" fmla="*/ 69 w 71"/>
                <a:gd name="T3" fmla="*/ 3 h 79"/>
                <a:gd name="T4" fmla="*/ 71 w 71"/>
                <a:gd name="T5" fmla="*/ 8 h 79"/>
                <a:gd name="T6" fmla="*/ 7 w 71"/>
                <a:gd name="T7" fmla="*/ 3 h 79"/>
                <a:gd name="T8" fmla="*/ 29 w 71"/>
                <a:gd name="T9" fmla="*/ 0 h 79"/>
                <a:gd name="T10" fmla="*/ 43 w 71"/>
                <a:gd name="T11" fmla="*/ 3 h 79"/>
                <a:gd name="T12" fmla="*/ 65 w 71"/>
                <a:gd name="T13" fmla="*/ 10 h 79"/>
                <a:gd name="T14" fmla="*/ 7 w 71"/>
                <a:gd name="T15" fmla="*/ 3 h 79"/>
                <a:gd name="T16" fmla="*/ 0 w 71"/>
                <a:gd name="T17" fmla="*/ 5 h 79"/>
                <a:gd name="T18" fmla="*/ 5 w 71"/>
                <a:gd name="T19" fmla="*/ 3 h 79"/>
                <a:gd name="T20" fmla="*/ 3 w 71"/>
                <a:gd name="T21" fmla="*/ 10 h 79"/>
                <a:gd name="T22" fmla="*/ 64 w 71"/>
                <a:gd name="T23" fmla="*/ 13 h 79"/>
                <a:gd name="T24" fmla="*/ 8 w 71"/>
                <a:gd name="T25" fmla="*/ 57 h 79"/>
                <a:gd name="T26" fmla="*/ 64 w 71"/>
                <a:gd name="T27" fmla="*/ 13 h 79"/>
                <a:gd name="T28" fmla="*/ 52 w 71"/>
                <a:gd name="T29" fmla="*/ 49 h 79"/>
                <a:gd name="T30" fmla="*/ 41 w 71"/>
                <a:gd name="T31" fmla="*/ 46 h 79"/>
                <a:gd name="T32" fmla="*/ 41 w 71"/>
                <a:gd name="T33" fmla="*/ 43 h 79"/>
                <a:gd name="T34" fmla="*/ 59 w 71"/>
                <a:gd name="T35" fmla="*/ 40 h 79"/>
                <a:gd name="T36" fmla="*/ 41 w 71"/>
                <a:gd name="T37" fmla="*/ 43 h 79"/>
                <a:gd name="T38" fmla="*/ 59 w 71"/>
                <a:gd name="T39" fmla="*/ 35 h 79"/>
                <a:gd name="T40" fmla="*/ 41 w 71"/>
                <a:gd name="T41" fmla="*/ 32 h 79"/>
                <a:gd name="T42" fmla="*/ 25 w 71"/>
                <a:gd name="T43" fmla="*/ 52 h 79"/>
                <a:gd name="T44" fmla="*/ 23 w 71"/>
                <a:gd name="T45" fmla="*/ 43 h 79"/>
                <a:gd name="T46" fmla="*/ 14 w 71"/>
                <a:gd name="T47" fmla="*/ 41 h 79"/>
                <a:gd name="T48" fmla="*/ 38 w 71"/>
                <a:gd name="T49" fmla="*/ 40 h 79"/>
                <a:gd name="T50" fmla="*/ 26 w 71"/>
                <a:gd name="T51" fmla="*/ 40 h 79"/>
                <a:gd name="T52" fmla="*/ 13 w 71"/>
                <a:gd name="T53" fmla="*/ 22 h 79"/>
                <a:gd name="T54" fmla="*/ 38 w 71"/>
                <a:gd name="T55" fmla="*/ 17 h 79"/>
                <a:gd name="T56" fmla="*/ 13 w 71"/>
                <a:gd name="T57" fmla="*/ 22 h 79"/>
                <a:gd name="T58" fmla="*/ 5 w 71"/>
                <a:gd name="T59" fmla="*/ 65 h 79"/>
                <a:gd name="T60" fmla="*/ 68 w 71"/>
                <a:gd name="T61" fmla="*/ 60 h 79"/>
                <a:gd name="T62" fmla="*/ 31 w 71"/>
                <a:gd name="T63" fmla="*/ 67 h 79"/>
                <a:gd name="T64" fmla="*/ 16 w 71"/>
                <a:gd name="T65" fmla="*/ 79 h 79"/>
                <a:gd name="T66" fmla="*/ 31 w 71"/>
                <a:gd name="T67" fmla="*/ 67 h 79"/>
                <a:gd name="T68" fmla="*/ 48 w 71"/>
                <a:gd name="T69" fmla="*/ 79 h 79"/>
                <a:gd name="T70" fmla="*/ 48 w 71"/>
                <a:gd name="T71" fmla="*/ 6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"/>
                <a:gd name="T109" fmla="*/ 0 h 79"/>
                <a:gd name="T110" fmla="*/ 71 w 71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066925"/>
            <a:ext cx="9144000" cy="307498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r="-337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2066925"/>
            <a:ext cx="9144000" cy="307498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3449638" y="3562350"/>
            <a:ext cx="22256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itchFamily="34" charset="-122"/>
                <a:ea typeface="微软雅黑" pitchFamily="34" charset="-122"/>
              </a:rPr>
              <a:t>YOUR TITLE HERE</a:t>
            </a:r>
          </a:p>
          <a:p>
            <a:pPr algn="ctr">
              <a:lnSpc>
                <a:spcPct val="120000"/>
              </a:lnSpc>
            </a:pPr>
            <a:endParaRPr lang="zh-CN" altLang="en-US" sz="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5935663" y="3562350"/>
            <a:ext cx="22256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itchFamily="34" charset="-122"/>
                <a:ea typeface="微软雅黑" pitchFamily="34" charset="-122"/>
              </a:rPr>
              <a:t>YOUR TITLE HERE</a:t>
            </a:r>
          </a:p>
          <a:p>
            <a:pPr algn="ctr">
              <a:lnSpc>
                <a:spcPct val="120000"/>
              </a:lnSpc>
            </a:pPr>
            <a:endParaRPr lang="zh-CN" altLang="en-US" sz="1000" b="1">
              <a:solidFill>
                <a:srgbClr val="88714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6156" name="Oval 10"/>
          <p:cNvSpPr>
            <a:spLocks noChangeArrowheads="1"/>
          </p:cNvSpPr>
          <p:nvPr/>
        </p:nvSpPr>
        <p:spPr bwMode="auto">
          <a:xfrm>
            <a:off x="15621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57" name="Group 11"/>
          <p:cNvGrpSpPr>
            <a:grpSpLocks/>
          </p:cNvGrpSpPr>
          <p:nvPr/>
        </p:nvGrpSpPr>
        <p:grpSpPr bwMode="auto">
          <a:xfrm>
            <a:off x="1803400" y="1854200"/>
            <a:ext cx="457200" cy="419100"/>
            <a:chOff x="0" y="0"/>
            <a:chExt cx="378" cy="347"/>
          </a:xfrm>
        </p:grpSpPr>
        <p:sp>
          <p:nvSpPr>
            <p:cNvPr id="6188" name="Freeform 12"/>
            <p:cNvSpPr>
              <a:spLocks/>
            </p:cNvSpPr>
            <p:nvPr/>
          </p:nvSpPr>
          <p:spPr bwMode="auto">
            <a:xfrm>
              <a:off x="330" y="0"/>
              <a:ext cx="48" cy="48"/>
            </a:xfrm>
            <a:custGeom>
              <a:avLst/>
              <a:gdLst>
                <a:gd name="T0" fmla="*/ 19 w 23"/>
                <a:gd name="T1" fmla="*/ 4 h 23"/>
                <a:gd name="T2" fmla="*/ 15 w 23"/>
                <a:gd name="T3" fmla="*/ 2 h 23"/>
                <a:gd name="T4" fmla="*/ 5 w 23"/>
                <a:gd name="T5" fmla="*/ 5 h 23"/>
                <a:gd name="T6" fmla="*/ 0 w 23"/>
                <a:gd name="T7" fmla="*/ 13 h 23"/>
                <a:gd name="T8" fmla="*/ 16 w 23"/>
                <a:gd name="T9" fmla="*/ 23 h 23"/>
                <a:gd name="T10" fmla="*/ 21 w 23"/>
                <a:gd name="T11" fmla="*/ 15 h 23"/>
                <a:gd name="T12" fmla="*/ 19 w 23"/>
                <a:gd name="T13" fmla="*/ 4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3"/>
                <a:gd name="T23" fmla="*/ 23 w 2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3">
                  <a:moveTo>
                    <a:pt x="19" y="4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1" y="0"/>
                    <a:pt x="7" y="1"/>
                    <a:pt x="5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1"/>
                    <a:pt x="22" y="7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3"/>
            <p:cNvSpPr>
              <a:spLocks/>
            </p:cNvSpPr>
            <p:nvPr/>
          </p:nvSpPr>
          <p:spPr bwMode="auto">
            <a:xfrm>
              <a:off x="158" y="123"/>
              <a:ext cx="108" cy="19"/>
            </a:xfrm>
            <a:custGeom>
              <a:avLst/>
              <a:gdLst>
                <a:gd name="T0" fmla="*/ 108 w 108"/>
                <a:gd name="T1" fmla="*/ 0 h 19"/>
                <a:gd name="T2" fmla="*/ 0 w 108"/>
                <a:gd name="T3" fmla="*/ 0 h 19"/>
                <a:gd name="T4" fmla="*/ 0 w 108"/>
                <a:gd name="T5" fmla="*/ 19 h 19"/>
                <a:gd name="T6" fmla="*/ 97 w 108"/>
                <a:gd name="T7" fmla="*/ 19 h 19"/>
                <a:gd name="T8" fmla="*/ 108 w 10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9"/>
                <a:gd name="T17" fmla="*/ 108 w 10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9">
                  <a:moveTo>
                    <a:pt x="108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7" y="1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4"/>
            <p:cNvSpPr>
              <a:spLocks/>
            </p:cNvSpPr>
            <p:nvPr/>
          </p:nvSpPr>
          <p:spPr bwMode="auto">
            <a:xfrm>
              <a:off x="158" y="162"/>
              <a:ext cx="85" cy="19"/>
            </a:xfrm>
            <a:custGeom>
              <a:avLst/>
              <a:gdLst>
                <a:gd name="T0" fmla="*/ 0 w 85"/>
                <a:gd name="T1" fmla="*/ 0 h 19"/>
                <a:gd name="T2" fmla="*/ 0 w 85"/>
                <a:gd name="T3" fmla="*/ 19 h 19"/>
                <a:gd name="T4" fmla="*/ 79 w 85"/>
                <a:gd name="T5" fmla="*/ 19 h 19"/>
                <a:gd name="T6" fmla="*/ 85 w 85"/>
                <a:gd name="T7" fmla="*/ 0 h 19"/>
                <a:gd name="T8" fmla="*/ 0 w 8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9"/>
                <a:gd name="T17" fmla="*/ 85 w 8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9">
                  <a:moveTo>
                    <a:pt x="0" y="0"/>
                  </a:moveTo>
                  <a:lnTo>
                    <a:pt x="0" y="19"/>
                  </a:lnTo>
                  <a:lnTo>
                    <a:pt x="79" y="19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1" name="Freeform 15"/>
            <p:cNvSpPr>
              <a:spLocks/>
            </p:cNvSpPr>
            <p:nvPr/>
          </p:nvSpPr>
          <p:spPr bwMode="auto">
            <a:xfrm>
              <a:off x="237" y="173"/>
              <a:ext cx="41" cy="50"/>
            </a:xfrm>
            <a:custGeom>
              <a:avLst/>
              <a:gdLst>
                <a:gd name="T0" fmla="*/ 0 w 41"/>
                <a:gd name="T1" fmla="*/ 50 h 50"/>
                <a:gd name="T2" fmla="*/ 41 w 41"/>
                <a:gd name="T3" fmla="*/ 21 h 50"/>
                <a:gd name="T4" fmla="*/ 6 w 41"/>
                <a:gd name="T5" fmla="*/ 0 h 50"/>
                <a:gd name="T6" fmla="*/ 0 w 41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0"/>
                <a:gd name="T14" fmla="*/ 41 w 4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0">
                  <a:moveTo>
                    <a:pt x="0" y="50"/>
                  </a:moveTo>
                  <a:lnTo>
                    <a:pt x="41" y="21"/>
                  </a:lnTo>
                  <a:lnTo>
                    <a:pt x="6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2" name="Freeform 16"/>
            <p:cNvSpPr>
              <a:spLocks/>
            </p:cNvSpPr>
            <p:nvPr/>
          </p:nvSpPr>
          <p:spPr bwMode="auto">
            <a:xfrm>
              <a:off x="245" y="206"/>
              <a:ext cx="42" cy="19"/>
            </a:xfrm>
            <a:custGeom>
              <a:avLst/>
              <a:gdLst>
                <a:gd name="T0" fmla="*/ 42 w 42"/>
                <a:gd name="T1" fmla="*/ 0 h 19"/>
                <a:gd name="T2" fmla="*/ 25 w 42"/>
                <a:gd name="T3" fmla="*/ 0 h 19"/>
                <a:gd name="T4" fmla="*/ 0 w 42"/>
                <a:gd name="T5" fmla="*/ 19 h 19"/>
                <a:gd name="T6" fmla="*/ 42 w 42"/>
                <a:gd name="T7" fmla="*/ 19 h 19"/>
                <a:gd name="T8" fmla="*/ 42 w 4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"/>
                <a:gd name="T17" fmla="*/ 42 w 4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">
                  <a:moveTo>
                    <a:pt x="42" y="0"/>
                  </a:moveTo>
                  <a:lnTo>
                    <a:pt x="25" y="0"/>
                  </a:lnTo>
                  <a:lnTo>
                    <a:pt x="0" y="19"/>
                  </a:lnTo>
                  <a:lnTo>
                    <a:pt x="42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3" name="Freeform 17"/>
            <p:cNvSpPr>
              <a:spLocks noEditPoints="1"/>
            </p:cNvSpPr>
            <p:nvPr/>
          </p:nvSpPr>
          <p:spPr bwMode="auto">
            <a:xfrm>
              <a:off x="245" y="31"/>
              <a:ext cx="116" cy="161"/>
            </a:xfrm>
            <a:custGeom>
              <a:avLst/>
              <a:gdLst>
                <a:gd name="T0" fmla="*/ 0 w 56"/>
                <a:gd name="T1" fmla="*/ 67 h 77"/>
                <a:gd name="T2" fmla="*/ 16 w 56"/>
                <a:gd name="T3" fmla="*/ 77 h 77"/>
                <a:gd name="T4" fmla="*/ 56 w 56"/>
                <a:gd name="T5" fmla="*/ 10 h 77"/>
                <a:gd name="T6" fmla="*/ 40 w 56"/>
                <a:gd name="T7" fmla="*/ 0 h 77"/>
                <a:gd name="T8" fmla="*/ 0 w 56"/>
                <a:gd name="T9" fmla="*/ 67 h 77"/>
                <a:gd name="T10" fmla="*/ 53 w 56"/>
                <a:gd name="T11" fmla="*/ 10 h 77"/>
                <a:gd name="T12" fmla="*/ 26 w 56"/>
                <a:gd name="T13" fmla="*/ 55 h 77"/>
                <a:gd name="T14" fmla="*/ 23 w 56"/>
                <a:gd name="T15" fmla="*/ 56 h 77"/>
                <a:gd name="T16" fmla="*/ 23 w 56"/>
                <a:gd name="T17" fmla="*/ 52 h 77"/>
                <a:gd name="T18" fmla="*/ 49 w 56"/>
                <a:gd name="T19" fmla="*/ 8 h 77"/>
                <a:gd name="T20" fmla="*/ 53 w 56"/>
                <a:gd name="T21" fmla="*/ 10 h 77"/>
                <a:gd name="T22" fmla="*/ 45 w 56"/>
                <a:gd name="T23" fmla="*/ 5 h 77"/>
                <a:gd name="T24" fmla="*/ 19 w 56"/>
                <a:gd name="T25" fmla="*/ 50 h 77"/>
                <a:gd name="T26" fmla="*/ 15 w 56"/>
                <a:gd name="T27" fmla="*/ 52 h 77"/>
                <a:gd name="T28" fmla="*/ 15 w 56"/>
                <a:gd name="T29" fmla="*/ 48 h 77"/>
                <a:gd name="T30" fmla="*/ 42 w 56"/>
                <a:gd name="T31" fmla="*/ 3 h 77"/>
                <a:gd name="T32" fmla="*/ 45 w 56"/>
                <a:gd name="T33" fmla="*/ 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77"/>
                <a:gd name="T53" fmla="*/ 56 w 56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77">
                  <a:moveTo>
                    <a:pt x="0" y="67"/>
                  </a:moveTo>
                  <a:cubicBezTo>
                    <a:pt x="16" y="77"/>
                    <a:pt x="16" y="77"/>
                    <a:pt x="16" y="77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67"/>
                  </a:lnTo>
                  <a:close/>
                  <a:moveTo>
                    <a:pt x="53" y="10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5" y="56"/>
                    <a:pt x="24" y="57"/>
                    <a:pt x="23" y="56"/>
                  </a:cubicBezTo>
                  <a:cubicBezTo>
                    <a:pt x="22" y="55"/>
                    <a:pt x="22" y="54"/>
                    <a:pt x="23" y="52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53" y="10"/>
                  </a:lnTo>
                  <a:close/>
                  <a:moveTo>
                    <a:pt x="45" y="5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8" y="52"/>
                    <a:pt x="16" y="52"/>
                    <a:pt x="15" y="52"/>
                  </a:cubicBezTo>
                  <a:cubicBezTo>
                    <a:pt x="14" y="51"/>
                    <a:pt x="14" y="49"/>
                    <a:pt x="15" y="48"/>
                  </a:cubicBezTo>
                  <a:cubicBezTo>
                    <a:pt x="42" y="3"/>
                    <a:pt x="42" y="3"/>
                    <a:pt x="42" y="3"/>
                  </a:cubicBezTo>
                  <a:lnTo>
                    <a:pt x="45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4" name="Freeform 18"/>
            <p:cNvSpPr>
              <a:spLocks/>
            </p:cNvSpPr>
            <p:nvPr/>
          </p:nvSpPr>
          <p:spPr bwMode="auto">
            <a:xfrm>
              <a:off x="112" y="81"/>
              <a:ext cx="179" cy="115"/>
            </a:xfrm>
            <a:custGeom>
              <a:avLst/>
              <a:gdLst>
                <a:gd name="T0" fmla="*/ 23 w 179"/>
                <a:gd name="T1" fmla="*/ 23 h 115"/>
                <a:gd name="T2" fmla="*/ 166 w 179"/>
                <a:gd name="T3" fmla="*/ 23 h 115"/>
                <a:gd name="T4" fmla="*/ 179 w 179"/>
                <a:gd name="T5" fmla="*/ 0 h 115"/>
                <a:gd name="T6" fmla="*/ 0 w 179"/>
                <a:gd name="T7" fmla="*/ 0 h 115"/>
                <a:gd name="T8" fmla="*/ 0 w 179"/>
                <a:gd name="T9" fmla="*/ 115 h 115"/>
                <a:gd name="T10" fmla="*/ 23 w 179"/>
                <a:gd name="T11" fmla="*/ 115 h 115"/>
                <a:gd name="T12" fmla="*/ 23 w 179"/>
                <a:gd name="T13" fmla="*/ 23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"/>
                <a:gd name="T22" fmla="*/ 0 h 115"/>
                <a:gd name="T23" fmla="*/ 179 w 179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" h="115">
                  <a:moveTo>
                    <a:pt x="23" y="23"/>
                  </a:moveTo>
                  <a:lnTo>
                    <a:pt x="166" y="23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3" y="115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5" name="Freeform 19"/>
            <p:cNvSpPr>
              <a:spLocks/>
            </p:cNvSpPr>
            <p:nvPr/>
          </p:nvSpPr>
          <p:spPr bwMode="auto">
            <a:xfrm>
              <a:off x="226" y="115"/>
              <a:ext cx="104" cy="191"/>
            </a:xfrm>
            <a:custGeom>
              <a:avLst/>
              <a:gdLst>
                <a:gd name="T0" fmla="*/ 39 w 50"/>
                <a:gd name="T1" fmla="*/ 81 h 92"/>
                <a:gd name="T2" fmla="*/ 0 w 50"/>
                <a:gd name="T3" fmla="*/ 81 h 92"/>
                <a:gd name="T4" fmla="*/ 0 w 50"/>
                <a:gd name="T5" fmla="*/ 92 h 92"/>
                <a:gd name="T6" fmla="*/ 48 w 50"/>
                <a:gd name="T7" fmla="*/ 92 h 92"/>
                <a:gd name="T8" fmla="*/ 48 w 50"/>
                <a:gd name="T9" fmla="*/ 91 h 92"/>
                <a:gd name="T10" fmla="*/ 50 w 50"/>
                <a:gd name="T11" fmla="*/ 91 h 92"/>
                <a:gd name="T12" fmla="*/ 50 w 50"/>
                <a:gd name="T13" fmla="*/ 0 h 92"/>
                <a:gd name="T14" fmla="*/ 39 w 50"/>
                <a:gd name="T15" fmla="*/ 19 h 92"/>
                <a:gd name="T16" fmla="*/ 39 w 50"/>
                <a:gd name="T17" fmla="*/ 81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92"/>
                <a:gd name="T29" fmla="*/ 50 w 50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92">
                  <a:moveTo>
                    <a:pt x="39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9" y="19"/>
                    <a:pt x="39" y="19"/>
                    <a:pt x="39" y="19"/>
                  </a:cubicBezTo>
                  <a:lnTo>
                    <a:pt x="39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6" name="Rectangle 20"/>
            <p:cNvSpPr>
              <a:spLocks noChangeArrowheads="1"/>
            </p:cNvSpPr>
            <p:nvPr/>
          </p:nvSpPr>
          <p:spPr bwMode="auto">
            <a:xfrm>
              <a:off x="226" y="246"/>
              <a:ext cx="61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7" name="Freeform 21"/>
            <p:cNvSpPr>
              <a:spLocks/>
            </p:cNvSpPr>
            <p:nvPr/>
          </p:nvSpPr>
          <p:spPr bwMode="auto">
            <a:xfrm>
              <a:off x="0" y="202"/>
              <a:ext cx="220" cy="27"/>
            </a:xfrm>
            <a:custGeom>
              <a:avLst/>
              <a:gdLst>
                <a:gd name="T0" fmla="*/ 101 w 106"/>
                <a:gd name="T1" fmla="*/ 0 h 13"/>
                <a:gd name="T2" fmla="*/ 6 w 106"/>
                <a:gd name="T3" fmla="*/ 0 h 13"/>
                <a:gd name="T4" fmla="*/ 0 w 106"/>
                <a:gd name="T5" fmla="*/ 5 h 13"/>
                <a:gd name="T6" fmla="*/ 0 w 106"/>
                <a:gd name="T7" fmla="*/ 13 h 13"/>
                <a:gd name="T8" fmla="*/ 106 w 106"/>
                <a:gd name="T9" fmla="*/ 13 h 13"/>
                <a:gd name="T10" fmla="*/ 106 w 106"/>
                <a:gd name="T11" fmla="*/ 5 h 13"/>
                <a:gd name="T12" fmla="*/ 101 w 10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3"/>
                <a:gd name="T23" fmla="*/ 106 w 10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3">
                  <a:moveTo>
                    <a:pt x="10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8" name="Freeform 22"/>
            <p:cNvSpPr>
              <a:spLocks/>
            </p:cNvSpPr>
            <p:nvPr/>
          </p:nvSpPr>
          <p:spPr bwMode="auto">
            <a:xfrm>
              <a:off x="224" y="206"/>
              <a:ext cx="11" cy="19"/>
            </a:xfrm>
            <a:custGeom>
              <a:avLst/>
              <a:gdLst>
                <a:gd name="T0" fmla="*/ 1 w 5"/>
                <a:gd name="T1" fmla="*/ 9 h 9"/>
                <a:gd name="T2" fmla="*/ 3 w 5"/>
                <a:gd name="T3" fmla="*/ 9 h 9"/>
                <a:gd name="T4" fmla="*/ 5 w 5"/>
                <a:gd name="T5" fmla="*/ 0 h 9"/>
                <a:gd name="T6" fmla="*/ 0 w 5"/>
                <a:gd name="T7" fmla="*/ 0 h 9"/>
                <a:gd name="T8" fmla="*/ 1 w 5"/>
                <a:gd name="T9" fmla="*/ 3 h 9"/>
                <a:gd name="T10" fmla="*/ 1 w 5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1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9" name="Freeform 23"/>
            <p:cNvSpPr>
              <a:spLocks noEditPoints="1"/>
            </p:cNvSpPr>
            <p:nvPr/>
          </p:nvSpPr>
          <p:spPr bwMode="auto">
            <a:xfrm>
              <a:off x="0" y="241"/>
              <a:ext cx="220" cy="106"/>
            </a:xfrm>
            <a:custGeom>
              <a:avLst/>
              <a:gdLst>
                <a:gd name="T0" fmla="*/ 0 w 106"/>
                <a:gd name="T1" fmla="*/ 46 h 51"/>
                <a:gd name="T2" fmla="*/ 6 w 106"/>
                <a:gd name="T3" fmla="*/ 51 h 51"/>
                <a:gd name="T4" fmla="*/ 101 w 106"/>
                <a:gd name="T5" fmla="*/ 51 h 51"/>
                <a:gd name="T6" fmla="*/ 106 w 106"/>
                <a:gd name="T7" fmla="*/ 46 h 51"/>
                <a:gd name="T8" fmla="*/ 106 w 106"/>
                <a:gd name="T9" fmla="*/ 0 h 51"/>
                <a:gd name="T10" fmla="*/ 0 w 106"/>
                <a:gd name="T11" fmla="*/ 0 h 51"/>
                <a:gd name="T12" fmla="*/ 0 w 106"/>
                <a:gd name="T13" fmla="*/ 46 h 51"/>
                <a:gd name="T14" fmla="*/ 63 w 106"/>
                <a:gd name="T15" fmla="*/ 14 h 51"/>
                <a:gd name="T16" fmla="*/ 99 w 106"/>
                <a:gd name="T17" fmla="*/ 14 h 51"/>
                <a:gd name="T18" fmla="*/ 99 w 106"/>
                <a:gd name="T19" fmla="*/ 36 h 51"/>
                <a:gd name="T20" fmla="*/ 63 w 106"/>
                <a:gd name="T21" fmla="*/ 36 h 51"/>
                <a:gd name="T22" fmla="*/ 63 w 106"/>
                <a:gd name="T23" fmla="*/ 14 h 51"/>
                <a:gd name="T24" fmla="*/ 8 w 106"/>
                <a:gd name="T25" fmla="*/ 14 h 51"/>
                <a:gd name="T26" fmla="*/ 50 w 106"/>
                <a:gd name="T27" fmla="*/ 14 h 51"/>
                <a:gd name="T28" fmla="*/ 50 w 106"/>
                <a:gd name="T29" fmla="*/ 21 h 51"/>
                <a:gd name="T30" fmla="*/ 8 w 106"/>
                <a:gd name="T31" fmla="*/ 21 h 51"/>
                <a:gd name="T32" fmla="*/ 8 w 106"/>
                <a:gd name="T33" fmla="*/ 14 h 51"/>
                <a:gd name="T34" fmla="*/ 8 w 106"/>
                <a:gd name="T35" fmla="*/ 30 h 51"/>
                <a:gd name="T36" fmla="*/ 50 w 106"/>
                <a:gd name="T37" fmla="*/ 30 h 51"/>
                <a:gd name="T38" fmla="*/ 50 w 106"/>
                <a:gd name="T39" fmla="*/ 36 h 51"/>
                <a:gd name="T40" fmla="*/ 8 w 106"/>
                <a:gd name="T41" fmla="*/ 36 h 51"/>
                <a:gd name="T42" fmla="*/ 8 w 106"/>
                <a:gd name="T43" fmla="*/ 3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51"/>
                <a:gd name="T68" fmla="*/ 106 w 106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51">
                  <a:moveTo>
                    <a:pt x="0" y="46"/>
                  </a:moveTo>
                  <a:cubicBezTo>
                    <a:pt x="0" y="49"/>
                    <a:pt x="3" y="51"/>
                    <a:pt x="6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4" y="51"/>
                    <a:pt x="106" y="49"/>
                    <a:pt x="106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63" y="14"/>
                  </a:moveTo>
                  <a:cubicBezTo>
                    <a:pt x="99" y="14"/>
                    <a:pt x="99" y="14"/>
                    <a:pt x="99" y="1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63" y="36"/>
                    <a:pt x="63" y="36"/>
                    <a:pt x="63" y="36"/>
                  </a:cubicBezTo>
                  <a:lnTo>
                    <a:pt x="63" y="14"/>
                  </a:lnTo>
                  <a:close/>
                  <a:moveTo>
                    <a:pt x="8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14"/>
                  </a:lnTo>
                  <a:close/>
                  <a:moveTo>
                    <a:pt x="8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8" y="36"/>
                    <a:pt x="8" y="36"/>
                    <a:pt x="8" y="36"/>
                  </a:cubicBezTo>
                  <a:lnTo>
                    <a:pt x="8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8" name="Group 24"/>
          <p:cNvGrpSpPr>
            <a:grpSpLocks/>
          </p:cNvGrpSpPr>
          <p:nvPr/>
        </p:nvGrpSpPr>
        <p:grpSpPr bwMode="auto">
          <a:xfrm>
            <a:off x="1670050" y="1554163"/>
            <a:ext cx="222250" cy="222250"/>
            <a:chOff x="0" y="0"/>
            <a:chExt cx="140" cy="140"/>
          </a:xfrm>
        </p:grpSpPr>
        <p:sp>
          <p:nvSpPr>
            <p:cNvPr id="6186" name="Oval 25"/>
            <p:cNvSpPr>
              <a:spLocks noChangeArrowheads="1"/>
            </p:cNvSpPr>
            <p:nvPr/>
          </p:nvSpPr>
          <p:spPr bwMode="auto">
            <a:xfrm>
              <a:off x="0" y="0"/>
              <a:ext cx="140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Rectangle 26"/>
            <p:cNvSpPr>
              <a:spLocks noChangeArrowheads="1"/>
            </p:cNvSpPr>
            <p:nvPr/>
          </p:nvSpPr>
          <p:spPr bwMode="auto">
            <a:xfrm>
              <a:off x="43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zh-CN"/>
            </a:p>
          </p:txBody>
        </p:sp>
      </p:grpSp>
      <p:sp>
        <p:nvSpPr>
          <p:cNvPr id="6159" name="Text Box 27"/>
          <p:cNvSpPr txBox="1">
            <a:spLocks noChangeArrowheads="1"/>
          </p:cNvSpPr>
          <p:nvPr/>
        </p:nvSpPr>
        <p:spPr bwMode="auto">
          <a:xfrm>
            <a:off x="906463" y="3562350"/>
            <a:ext cx="22256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itchFamily="34" charset="-122"/>
                <a:ea typeface="微软雅黑" pitchFamily="34" charset="-122"/>
              </a:rPr>
              <a:t>YOUR TITLE HERE</a:t>
            </a:r>
          </a:p>
          <a:p>
            <a:pPr algn="ctr">
              <a:lnSpc>
                <a:spcPct val="120000"/>
              </a:lnSpc>
            </a:pPr>
            <a:endParaRPr lang="zh-CN" altLang="en-US" sz="800">
              <a:solidFill>
                <a:srgbClr val="88714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6160" name="Line 28"/>
          <p:cNvSpPr>
            <a:spLocks noChangeShapeType="1"/>
          </p:cNvSpPr>
          <p:nvPr/>
        </p:nvSpPr>
        <p:spPr bwMode="auto">
          <a:xfrm>
            <a:off x="2025650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1" name="Line 29"/>
          <p:cNvSpPr>
            <a:spLocks noChangeShapeType="1"/>
          </p:cNvSpPr>
          <p:nvPr/>
        </p:nvSpPr>
        <p:spPr bwMode="auto">
          <a:xfrm>
            <a:off x="4564063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2" name="Line 30"/>
          <p:cNvSpPr>
            <a:spLocks noChangeShapeType="1"/>
          </p:cNvSpPr>
          <p:nvPr/>
        </p:nvSpPr>
        <p:spPr bwMode="auto">
          <a:xfrm>
            <a:off x="7048500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3" name="Oval 31"/>
          <p:cNvSpPr>
            <a:spLocks noChangeArrowheads="1"/>
          </p:cNvSpPr>
          <p:nvPr/>
        </p:nvSpPr>
        <p:spPr bwMode="auto">
          <a:xfrm>
            <a:off x="41148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64" name="Group 32"/>
          <p:cNvGrpSpPr>
            <a:grpSpLocks/>
          </p:cNvGrpSpPr>
          <p:nvPr/>
        </p:nvGrpSpPr>
        <p:grpSpPr bwMode="auto">
          <a:xfrm>
            <a:off x="4351338" y="1895475"/>
            <a:ext cx="438150" cy="342900"/>
            <a:chOff x="0" y="0"/>
            <a:chExt cx="359" cy="282"/>
          </a:xfrm>
        </p:grpSpPr>
        <p:sp>
          <p:nvSpPr>
            <p:cNvPr id="6179" name="Freeform 33"/>
            <p:cNvSpPr>
              <a:spLocks noEditPoints="1"/>
            </p:cNvSpPr>
            <p:nvPr/>
          </p:nvSpPr>
          <p:spPr bwMode="auto">
            <a:xfrm>
              <a:off x="0" y="232"/>
              <a:ext cx="343" cy="50"/>
            </a:xfrm>
            <a:custGeom>
              <a:avLst/>
              <a:gdLst>
                <a:gd name="T0" fmla="*/ 337 w 343"/>
                <a:gd name="T1" fmla="*/ 0 h 50"/>
                <a:gd name="T2" fmla="*/ 6 w 343"/>
                <a:gd name="T3" fmla="*/ 0 h 50"/>
                <a:gd name="T4" fmla="*/ 0 w 343"/>
                <a:gd name="T5" fmla="*/ 23 h 50"/>
                <a:gd name="T6" fmla="*/ 0 w 343"/>
                <a:gd name="T7" fmla="*/ 23 h 50"/>
                <a:gd name="T8" fmla="*/ 0 w 343"/>
                <a:gd name="T9" fmla="*/ 50 h 50"/>
                <a:gd name="T10" fmla="*/ 343 w 343"/>
                <a:gd name="T11" fmla="*/ 50 h 50"/>
                <a:gd name="T12" fmla="*/ 343 w 343"/>
                <a:gd name="T13" fmla="*/ 23 h 50"/>
                <a:gd name="T14" fmla="*/ 343 w 343"/>
                <a:gd name="T15" fmla="*/ 23 h 50"/>
                <a:gd name="T16" fmla="*/ 337 w 343"/>
                <a:gd name="T17" fmla="*/ 0 h 50"/>
                <a:gd name="T18" fmla="*/ 226 w 343"/>
                <a:gd name="T19" fmla="*/ 40 h 50"/>
                <a:gd name="T20" fmla="*/ 116 w 343"/>
                <a:gd name="T21" fmla="*/ 40 h 50"/>
                <a:gd name="T22" fmla="*/ 116 w 343"/>
                <a:gd name="T23" fmla="*/ 27 h 50"/>
                <a:gd name="T24" fmla="*/ 226 w 343"/>
                <a:gd name="T25" fmla="*/ 27 h 50"/>
                <a:gd name="T26" fmla="*/ 226 w 343"/>
                <a:gd name="T27" fmla="*/ 4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3"/>
                <a:gd name="T43" fmla="*/ 0 h 50"/>
                <a:gd name="T44" fmla="*/ 343 w 343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3" h="50">
                  <a:moveTo>
                    <a:pt x="337" y="0"/>
                  </a:moveTo>
                  <a:lnTo>
                    <a:pt x="6" y="0"/>
                  </a:lnTo>
                  <a:lnTo>
                    <a:pt x="0" y="23"/>
                  </a:lnTo>
                  <a:lnTo>
                    <a:pt x="0" y="50"/>
                  </a:lnTo>
                  <a:lnTo>
                    <a:pt x="343" y="50"/>
                  </a:lnTo>
                  <a:lnTo>
                    <a:pt x="343" y="23"/>
                  </a:lnTo>
                  <a:lnTo>
                    <a:pt x="337" y="0"/>
                  </a:lnTo>
                  <a:close/>
                  <a:moveTo>
                    <a:pt x="226" y="40"/>
                  </a:moveTo>
                  <a:lnTo>
                    <a:pt x="116" y="40"/>
                  </a:lnTo>
                  <a:lnTo>
                    <a:pt x="116" y="27"/>
                  </a:lnTo>
                  <a:lnTo>
                    <a:pt x="226" y="27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0" name="Freeform 34"/>
            <p:cNvSpPr>
              <a:spLocks/>
            </p:cNvSpPr>
            <p:nvPr/>
          </p:nvSpPr>
          <p:spPr bwMode="auto">
            <a:xfrm>
              <a:off x="25" y="0"/>
              <a:ext cx="291" cy="226"/>
            </a:xfrm>
            <a:custGeom>
              <a:avLst/>
              <a:gdLst>
                <a:gd name="T0" fmla="*/ 140 w 140"/>
                <a:gd name="T1" fmla="*/ 50 h 109"/>
                <a:gd name="T2" fmla="*/ 128 w 140"/>
                <a:gd name="T3" fmla="*/ 62 h 109"/>
                <a:gd name="T4" fmla="*/ 128 w 140"/>
                <a:gd name="T5" fmla="*/ 97 h 109"/>
                <a:gd name="T6" fmla="*/ 12 w 140"/>
                <a:gd name="T7" fmla="*/ 97 h 109"/>
                <a:gd name="T8" fmla="*/ 12 w 140"/>
                <a:gd name="T9" fmla="*/ 12 h 109"/>
                <a:gd name="T10" fmla="*/ 128 w 140"/>
                <a:gd name="T11" fmla="*/ 12 h 109"/>
                <a:gd name="T12" fmla="*/ 128 w 140"/>
                <a:gd name="T13" fmla="*/ 46 h 109"/>
                <a:gd name="T14" fmla="*/ 138 w 140"/>
                <a:gd name="T15" fmla="*/ 36 h 109"/>
                <a:gd name="T16" fmla="*/ 137 w 140"/>
                <a:gd name="T17" fmla="*/ 29 h 109"/>
                <a:gd name="T18" fmla="*/ 140 w 140"/>
                <a:gd name="T19" fmla="*/ 20 h 109"/>
                <a:gd name="T20" fmla="*/ 140 w 140"/>
                <a:gd name="T21" fmla="*/ 0 h 109"/>
                <a:gd name="T22" fmla="*/ 0 w 140"/>
                <a:gd name="T23" fmla="*/ 0 h 109"/>
                <a:gd name="T24" fmla="*/ 0 w 140"/>
                <a:gd name="T25" fmla="*/ 109 h 109"/>
                <a:gd name="T26" fmla="*/ 140 w 140"/>
                <a:gd name="T27" fmla="*/ 109 h 109"/>
                <a:gd name="T28" fmla="*/ 140 w 140"/>
                <a:gd name="T29" fmla="*/ 5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09"/>
                <a:gd name="T47" fmla="*/ 140 w 140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09">
                  <a:moveTo>
                    <a:pt x="140" y="50"/>
                  </a:moveTo>
                  <a:cubicBezTo>
                    <a:pt x="128" y="62"/>
                    <a:pt x="128" y="62"/>
                    <a:pt x="128" y="62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7" y="34"/>
                    <a:pt x="137" y="31"/>
                    <a:pt x="137" y="29"/>
                  </a:cubicBezTo>
                  <a:cubicBezTo>
                    <a:pt x="137" y="26"/>
                    <a:pt x="138" y="23"/>
                    <a:pt x="140" y="2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40" y="109"/>
                    <a:pt x="140" y="109"/>
                    <a:pt x="140" y="109"/>
                  </a:cubicBezTo>
                  <a:lnTo>
                    <a:pt x="14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1" name="Freeform 35"/>
            <p:cNvSpPr>
              <a:spLocks/>
            </p:cNvSpPr>
            <p:nvPr/>
          </p:nvSpPr>
          <p:spPr bwMode="auto">
            <a:xfrm>
              <a:off x="72" y="37"/>
              <a:ext cx="287" cy="145"/>
            </a:xfrm>
            <a:custGeom>
              <a:avLst/>
              <a:gdLst>
                <a:gd name="T0" fmla="*/ 127 w 138"/>
                <a:gd name="T1" fmla="*/ 0 h 70"/>
                <a:gd name="T2" fmla="*/ 117 w 138"/>
                <a:gd name="T3" fmla="*/ 11 h 70"/>
                <a:gd name="T4" fmla="*/ 120 w 138"/>
                <a:gd name="T5" fmla="*/ 18 h 70"/>
                <a:gd name="T6" fmla="*/ 91 w 138"/>
                <a:gd name="T7" fmla="*/ 47 h 70"/>
                <a:gd name="T8" fmla="*/ 87 w 138"/>
                <a:gd name="T9" fmla="*/ 46 h 70"/>
                <a:gd name="T10" fmla="*/ 81 w 138"/>
                <a:gd name="T11" fmla="*/ 48 h 70"/>
                <a:gd name="T12" fmla="*/ 60 w 138"/>
                <a:gd name="T13" fmla="*/ 23 h 70"/>
                <a:gd name="T14" fmla="*/ 62 w 138"/>
                <a:gd name="T15" fmla="*/ 17 h 70"/>
                <a:gd name="T16" fmla="*/ 51 w 138"/>
                <a:gd name="T17" fmla="*/ 7 h 70"/>
                <a:gd name="T18" fmla="*/ 41 w 138"/>
                <a:gd name="T19" fmla="*/ 17 h 70"/>
                <a:gd name="T20" fmla="*/ 42 w 138"/>
                <a:gd name="T21" fmla="*/ 23 h 70"/>
                <a:gd name="T22" fmla="*/ 15 w 138"/>
                <a:gd name="T23" fmla="*/ 50 h 70"/>
                <a:gd name="T24" fmla="*/ 10 w 138"/>
                <a:gd name="T25" fmla="*/ 49 h 70"/>
                <a:gd name="T26" fmla="*/ 0 w 138"/>
                <a:gd name="T27" fmla="*/ 59 h 70"/>
                <a:gd name="T28" fmla="*/ 10 w 138"/>
                <a:gd name="T29" fmla="*/ 70 h 70"/>
                <a:gd name="T30" fmla="*/ 21 w 138"/>
                <a:gd name="T31" fmla="*/ 59 h 70"/>
                <a:gd name="T32" fmla="*/ 19 w 138"/>
                <a:gd name="T33" fmla="*/ 53 h 70"/>
                <a:gd name="T34" fmla="*/ 46 w 138"/>
                <a:gd name="T35" fmla="*/ 26 h 70"/>
                <a:gd name="T36" fmla="*/ 51 w 138"/>
                <a:gd name="T37" fmla="*/ 28 h 70"/>
                <a:gd name="T38" fmla="*/ 56 w 138"/>
                <a:gd name="T39" fmla="*/ 26 h 70"/>
                <a:gd name="T40" fmla="*/ 78 w 138"/>
                <a:gd name="T41" fmla="*/ 51 h 70"/>
                <a:gd name="T42" fmla="*/ 77 w 138"/>
                <a:gd name="T43" fmla="*/ 56 h 70"/>
                <a:gd name="T44" fmla="*/ 87 w 138"/>
                <a:gd name="T45" fmla="*/ 67 h 70"/>
                <a:gd name="T46" fmla="*/ 98 w 138"/>
                <a:gd name="T47" fmla="*/ 56 h 70"/>
                <a:gd name="T48" fmla="*/ 95 w 138"/>
                <a:gd name="T49" fmla="*/ 49 h 70"/>
                <a:gd name="T50" fmla="*/ 124 w 138"/>
                <a:gd name="T51" fmla="*/ 21 h 70"/>
                <a:gd name="T52" fmla="*/ 127 w 138"/>
                <a:gd name="T53" fmla="*/ 21 h 70"/>
                <a:gd name="T54" fmla="*/ 138 w 138"/>
                <a:gd name="T55" fmla="*/ 11 h 70"/>
                <a:gd name="T56" fmla="*/ 127 w 138"/>
                <a:gd name="T57" fmla="*/ 0 h 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70"/>
                <a:gd name="T89" fmla="*/ 138 w 138"/>
                <a:gd name="T90" fmla="*/ 70 h 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70">
                  <a:moveTo>
                    <a:pt x="127" y="0"/>
                  </a:moveTo>
                  <a:cubicBezTo>
                    <a:pt x="121" y="0"/>
                    <a:pt x="117" y="5"/>
                    <a:pt x="117" y="11"/>
                  </a:cubicBezTo>
                  <a:cubicBezTo>
                    <a:pt x="117" y="14"/>
                    <a:pt x="118" y="16"/>
                    <a:pt x="120" y="1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5" y="46"/>
                    <a:pt x="83" y="47"/>
                    <a:pt x="81" y="48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1" y="22"/>
                    <a:pt x="62" y="20"/>
                    <a:pt x="62" y="17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45" y="7"/>
                    <a:pt x="41" y="12"/>
                    <a:pt x="41" y="17"/>
                  </a:cubicBezTo>
                  <a:cubicBezTo>
                    <a:pt x="41" y="20"/>
                    <a:pt x="41" y="21"/>
                    <a:pt x="42" y="2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49"/>
                    <a:pt x="12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5"/>
                    <a:pt x="5" y="70"/>
                    <a:pt x="10" y="70"/>
                  </a:cubicBezTo>
                  <a:cubicBezTo>
                    <a:pt x="16" y="70"/>
                    <a:pt x="21" y="65"/>
                    <a:pt x="21" y="59"/>
                  </a:cubicBezTo>
                  <a:cubicBezTo>
                    <a:pt x="21" y="57"/>
                    <a:pt x="20" y="55"/>
                    <a:pt x="19" y="5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7" y="27"/>
                    <a:pt x="49" y="28"/>
                    <a:pt x="51" y="28"/>
                  </a:cubicBezTo>
                  <a:cubicBezTo>
                    <a:pt x="53" y="28"/>
                    <a:pt x="55" y="27"/>
                    <a:pt x="56" y="26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7" y="53"/>
                    <a:pt x="77" y="54"/>
                    <a:pt x="77" y="56"/>
                  </a:cubicBezTo>
                  <a:cubicBezTo>
                    <a:pt x="77" y="62"/>
                    <a:pt x="81" y="67"/>
                    <a:pt x="87" y="67"/>
                  </a:cubicBezTo>
                  <a:cubicBezTo>
                    <a:pt x="93" y="67"/>
                    <a:pt x="98" y="62"/>
                    <a:pt x="98" y="56"/>
                  </a:cubicBezTo>
                  <a:cubicBezTo>
                    <a:pt x="98" y="54"/>
                    <a:pt x="97" y="51"/>
                    <a:pt x="95" y="49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5" y="21"/>
                    <a:pt x="126" y="21"/>
                    <a:pt x="127" y="21"/>
                  </a:cubicBezTo>
                  <a:cubicBezTo>
                    <a:pt x="133" y="21"/>
                    <a:pt x="138" y="17"/>
                    <a:pt x="138" y="11"/>
                  </a:cubicBezTo>
                  <a:cubicBezTo>
                    <a:pt x="138" y="5"/>
                    <a:pt x="133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36"/>
            <p:cNvSpPr>
              <a:spLocks/>
            </p:cNvSpPr>
            <p:nvPr/>
          </p:nvSpPr>
          <p:spPr bwMode="auto">
            <a:xfrm>
              <a:off x="66" y="97"/>
              <a:ext cx="13" cy="31"/>
            </a:xfrm>
            <a:custGeom>
              <a:avLst/>
              <a:gdLst>
                <a:gd name="T0" fmla="*/ 13 w 13"/>
                <a:gd name="T1" fmla="*/ 31 h 31"/>
                <a:gd name="T2" fmla="*/ 13 w 13"/>
                <a:gd name="T3" fmla="*/ 0 h 31"/>
                <a:gd name="T4" fmla="*/ 6 w 13"/>
                <a:gd name="T5" fmla="*/ 0 h 31"/>
                <a:gd name="T6" fmla="*/ 0 w 13"/>
                <a:gd name="T7" fmla="*/ 4 h 31"/>
                <a:gd name="T8" fmla="*/ 0 w 13"/>
                <a:gd name="T9" fmla="*/ 11 h 31"/>
                <a:gd name="T10" fmla="*/ 6 w 13"/>
                <a:gd name="T11" fmla="*/ 6 h 31"/>
                <a:gd name="T12" fmla="*/ 6 w 13"/>
                <a:gd name="T13" fmla="*/ 6 h 31"/>
                <a:gd name="T14" fmla="*/ 6 w 13"/>
                <a:gd name="T15" fmla="*/ 31 h 31"/>
                <a:gd name="T16" fmla="*/ 13 w 13"/>
                <a:gd name="T17" fmla="*/ 3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31"/>
                <a:gd name="T29" fmla="*/ 13 w 13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31">
                  <a:moveTo>
                    <a:pt x="13" y="31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37"/>
            <p:cNvSpPr>
              <a:spLocks/>
            </p:cNvSpPr>
            <p:nvPr/>
          </p:nvSpPr>
          <p:spPr bwMode="auto">
            <a:xfrm>
              <a:off x="214" y="45"/>
              <a:ext cx="23" cy="31"/>
            </a:xfrm>
            <a:custGeom>
              <a:avLst/>
              <a:gdLst>
                <a:gd name="T0" fmla="*/ 2 w 11"/>
                <a:gd name="T1" fmla="*/ 11 h 15"/>
                <a:gd name="T2" fmla="*/ 0 w 11"/>
                <a:gd name="T3" fmla="*/ 13 h 15"/>
                <a:gd name="T4" fmla="*/ 0 w 11"/>
                <a:gd name="T5" fmla="*/ 15 h 15"/>
                <a:gd name="T6" fmla="*/ 11 w 11"/>
                <a:gd name="T7" fmla="*/ 15 h 15"/>
                <a:gd name="T8" fmla="*/ 11 w 11"/>
                <a:gd name="T9" fmla="*/ 12 h 15"/>
                <a:gd name="T10" fmla="*/ 5 w 11"/>
                <a:gd name="T11" fmla="*/ 12 h 15"/>
                <a:gd name="T12" fmla="*/ 5 w 11"/>
                <a:gd name="T13" fmla="*/ 12 h 15"/>
                <a:gd name="T14" fmla="*/ 6 w 11"/>
                <a:gd name="T15" fmla="*/ 11 h 15"/>
                <a:gd name="T16" fmla="*/ 10 w 11"/>
                <a:gd name="T17" fmla="*/ 5 h 15"/>
                <a:gd name="T18" fmla="*/ 5 w 11"/>
                <a:gd name="T19" fmla="*/ 0 h 15"/>
                <a:gd name="T20" fmla="*/ 0 w 11"/>
                <a:gd name="T21" fmla="*/ 2 h 15"/>
                <a:gd name="T22" fmla="*/ 1 w 11"/>
                <a:gd name="T23" fmla="*/ 4 h 15"/>
                <a:gd name="T24" fmla="*/ 4 w 11"/>
                <a:gd name="T25" fmla="*/ 3 h 15"/>
                <a:gd name="T26" fmla="*/ 7 w 11"/>
                <a:gd name="T27" fmla="*/ 5 h 15"/>
                <a:gd name="T28" fmla="*/ 2 w 11"/>
                <a:gd name="T29" fmla="*/ 1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2" y="1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7"/>
                    <a:pt x="5" y="8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38"/>
            <p:cNvSpPr>
              <a:spLocks/>
            </p:cNvSpPr>
            <p:nvPr/>
          </p:nvSpPr>
          <p:spPr bwMode="auto">
            <a:xfrm>
              <a:off x="203" y="166"/>
              <a:ext cx="21" cy="31"/>
            </a:xfrm>
            <a:custGeom>
              <a:avLst/>
              <a:gdLst>
                <a:gd name="T0" fmla="*/ 4 w 10"/>
                <a:gd name="T1" fmla="*/ 12 h 15"/>
                <a:gd name="T2" fmla="*/ 1 w 10"/>
                <a:gd name="T3" fmla="*/ 12 h 15"/>
                <a:gd name="T4" fmla="*/ 0 w 10"/>
                <a:gd name="T5" fmla="*/ 14 h 15"/>
                <a:gd name="T6" fmla="*/ 4 w 10"/>
                <a:gd name="T7" fmla="*/ 15 h 15"/>
                <a:gd name="T8" fmla="*/ 10 w 10"/>
                <a:gd name="T9" fmla="*/ 11 h 15"/>
                <a:gd name="T10" fmla="*/ 7 w 10"/>
                <a:gd name="T11" fmla="*/ 7 h 15"/>
                <a:gd name="T12" fmla="*/ 7 w 10"/>
                <a:gd name="T13" fmla="*/ 7 h 15"/>
                <a:gd name="T14" fmla="*/ 10 w 10"/>
                <a:gd name="T15" fmla="*/ 4 h 15"/>
                <a:gd name="T16" fmla="*/ 5 w 10"/>
                <a:gd name="T17" fmla="*/ 0 h 15"/>
                <a:gd name="T18" fmla="*/ 1 w 10"/>
                <a:gd name="T19" fmla="*/ 1 h 15"/>
                <a:gd name="T20" fmla="*/ 1 w 10"/>
                <a:gd name="T21" fmla="*/ 4 h 15"/>
                <a:gd name="T22" fmla="*/ 4 w 10"/>
                <a:gd name="T23" fmla="*/ 3 h 15"/>
                <a:gd name="T24" fmla="*/ 6 w 10"/>
                <a:gd name="T25" fmla="*/ 4 h 15"/>
                <a:gd name="T26" fmla="*/ 4 w 10"/>
                <a:gd name="T27" fmla="*/ 6 h 15"/>
                <a:gd name="T28" fmla="*/ 3 w 10"/>
                <a:gd name="T29" fmla="*/ 6 h 15"/>
                <a:gd name="T30" fmla="*/ 3 w 10"/>
                <a:gd name="T31" fmla="*/ 8 h 15"/>
                <a:gd name="T32" fmla="*/ 4 w 10"/>
                <a:gd name="T33" fmla="*/ 8 h 15"/>
                <a:gd name="T34" fmla="*/ 7 w 10"/>
                <a:gd name="T35" fmla="*/ 11 h 15"/>
                <a:gd name="T36" fmla="*/ 4 w 10"/>
                <a:gd name="T37" fmla="*/ 12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5"/>
                <a:gd name="T59" fmla="*/ 10 w 1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5">
                  <a:moveTo>
                    <a:pt x="4" y="12"/>
                  </a:moveTo>
                  <a:cubicBezTo>
                    <a:pt x="3" y="12"/>
                    <a:pt x="1" y="12"/>
                    <a:pt x="1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3" y="15"/>
                    <a:pt x="4" y="15"/>
                  </a:cubicBezTo>
                  <a:cubicBezTo>
                    <a:pt x="8" y="15"/>
                    <a:pt x="10" y="13"/>
                    <a:pt x="10" y="11"/>
                  </a:cubicBezTo>
                  <a:cubicBezTo>
                    <a:pt x="10" y="9"/>
                    <a:pt x="9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7"/>
                    <a:pt x="10" y="5"/>
                    <a:pt x="10" y="4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7" y="9"/>
                    <a:pt x="7" y="11"/>
                  </a:cubicBezTo>
                  <a:cubicBezTo>
                    <a:pt x="7" y="12"/>
                    <a:pt x="6" y="12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39"/>
            <p:cNvSpPr>
              <a:spLocks noEditPoints="1"/>
            </p:cNvSpPr>
            <p:nvPr/>
          </p:nvSpPr>
          <p:spPr bwMode="auto">
            <a:xfrm>
              <a:off x="330" y="0"/>
              <a:ext cx="23" cy="29"/>
            </a:xfrm>
            <a:custGeom>
              <a:avLst/>
              <a:gdLst>
                <a:gd name="T0" fmla="*/ 7 w 11"/>
                <a:gd name="T1" fmla="*/ 14 h 14"/>
                <a:gd name="T2" fmla="*/ 10 w 11"/>
                <a:gd name="T3" fmla="*/ 14 h 14"/>
                <a:gd name="T4" fmla="*/ 10 w 11"/>
                <a:gd name="T5" fmla="*/ 11 h 14"/>
                <a:gd name="T6" fmla="*/ 11 w 11"/>
                <a:gd name="T7" fmla="*/ 11 h 14"/>
                <a:gd name="T8" fmla="*/ 11 w 11"/>
                <a:gd name="T9" fmla="*/ 8 h 14"/>
                <a:gd name="T10" fmla="*/ 10 w 11"/>
                <a:gd name="T11" fmla="*/ 8 h 14"/>
                <a:gd name="T12" fmla="*/ 10 w 11"/>
                <a:gd name="T13" fmla="*/ 0 h 14"/>
                <a:gd name="T14" fmla="*/ 6 w 11"/>
                <a:gd name="T15" fmla="*/ 0 h 14"/>
                <a:gd name="T16" fmla="*/ 0 w 11"/>
                <a:gd name="T17" fmla="*/ 9 h 14"/>
                <a:gd name="T18" fmla="*/ 0 w 11"/>
                <a:gd name="T19" fmla="*/ 11 h 14"/>
                <a:gd name="T20" fmla="*/ 7 w 11"/>
                <a:gd name="T21" fmla="*/ 11 h 14"/>
                <a:gd name="T22" fmla="*/ 7 w 11"/>
                <a:gd name="T23" fmla="*/ 14 h 14"/>
                <a:gd name="T24" fmla="*/ 3 w 11"/>
                <a:gd name="T25" fmla="*/ 8 h 14"/>
                <a:gd name="T26" fmla="*/ 3 w 11"/>
                <a:gd name="T27" fmla="*/ 8 h 14"/>
                <a:gd name="T28" fmla="*/ 5 w 11"/>
                <a:gd name="T29" fmla="*/ 5 h 14"/>
                <a:gd name="T30" fmla="*/ 7 w 11"/>
                <a:gd name="T31" fmla="*/ 2 h 14"/>
                <a:gd name="T32" fmla="*/ 7 w 11"/>
                <a:gd name="T33" fmla="*/ 2 h 14"/>
                <a:gd name="T34" fmla="*/ 7 w 11"/>
                <a:gd name="T35" fmla="*/ 5 h 14"/>
                <a:gd name="T36" fmla="*/ 7 w 11"/>
                <a:gd name="T37" fmla="*/ 8 h 14"/>
                <a:gd name="T38" fmla="*/ 3 w 11"/>
                <a:gd name="T39" fmla="*/ 8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14"/>
                <a:gd name="T62" fmla="*/ 11 w 11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14">
                  <a:moveTo>
                    <a:pt x="7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4"/>
                  </a:ln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5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5" name="Group 40"/>
          <p:cNvGrpSpPr>
            <a:grpSpLocks/>
          </p:cNvGrpSpPr>
          <p:nvPr/>
        </p:nvGrpSpPr>
        <p:grpSpPr bwMode="auto">
          <a:xfrm>
            <a:off x="4208463" y="1554163"/>
            <a:ext cx="220662" cy="222250"/>
            <a:chOff x="0" y="0"/>
            <a:chExt cx="139" cy="140"/>
          </a:xfrm>
        </p:grpSpPr>
        <p:sp>
          <p:nvSpPr>
            <p:cNvPr id="6177" name="Oval 41"/>
            <p:cNvSpPr>
              <a:spLocks noChangeArrowheads="1"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Rectangle 42"/>
            <p:cNvSpPr>
              <a:spLocks noChangeArrowheads="1"/>
            </p:cNvSpPr>
            <p:nvPr/>
          </p:nvSpPr>
          <p:spPr bwMode="auto">
            <a:xfrm>
              <a:off x="42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zh-CN"/>
            </a:p>
          </p:txBody>
        </p:sp>
      </p:grpSp>
      <p:sp>
        <p:nvSpPr>
          <p:cNvPr id="6166" name="Oval 43"/>
          <p:cNvSpPr>
            <a:spLocks noChangeArrowheads="1"/>
          </p:cNvSpPr>
          <p:nvPr/>
        </p:nvSpPr>
        <p:spPr bwMode="auto">
          <a:xfrm>
            <a:off x="65913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67" name="Group 44"/>
          <p:cNvGrpSpPr>
            <a:grpSpLocks/>
          </p:cNvGrpSpPr>
          <p:nvPr/>
        </p:nvGrpSpPr>
        <p:grpSpPr bwMode="auto">
          <a:xfrm>
            <a:off x="6807200" y="1908175"/>
            <a:ext cx="574675" cy="317500"/>
            <a:chOff x="0" y="0"/>
            <a:chExt cx="474" cy="262"/>
          </a:xfrm>
        </p:grpSpPr>
        <p:sp>
          <p:nvSpPr>
            <p:cNvPr id="6171" name="Freeform 45"/>
            <p:cNvSpPr>
              <a:spLocks noEditPoints="1"/>
            </p:cNvSpPr>
            <p:nvPr/>
          </p:nvSpPr>
          <p:spPr bwMode="auto">
            <a:xfrm>
              <a:off x="0" y="214"/>
              <a:ext cx="318" cy="48"/>
            </a:xfrm>
            <a:custGeom>
              <a:avLst/>
              <a:gdLst>
                <a:gd name="T0" fmla="*/ 312 w 318"/>
                <a:gd name="T1" fmla="*/ 0 h 48"/>
                <a:gd name="T2" fmla="*/ 6 w 318"/>
                <a:gd name="T3" fmla="*/ 0 h 48"/>
                <a:gd name="T4" fmla="*/ 0 w 318"/>
                <a:gd name="T5" fmla="*/ 23 h 48"/>
                <a:gd name="T6" fmla="*/ 0 w 318"/>
                <a:gd name="T7" fmla="*/ 23 h 48"/>
                <a:gd name="T8" fmla="*/ 0 w 318"/>
                <a:gd name="T9" fmla="*/ 48 h 48"/>
                <a:gd name="T10" fmla="*/ 318 w 318"/>
                <a:gd name="T11" fmla="*/ 48 h 48"/>
                <a:gd name="T12" fmla="*/ 318 w 318"/>
                <a:gd name="T13" fmla="*/ 23 h 48"/>
                <a:gd name="T14" fmla="*/ 318 w 318"/>
                <a:gd name="T15" fmla="*/ 23 h 48"/>
                <a:gd name="T16" fmla="*/ 312 w 318"/>
                <a:gd name="T17" fmla="*/ 0 h 48"/>
                <a:gd name="T18" fmla="*/ 210 w 318"/>
                <a:gd name="T19" fmla="*/ 37 h 48"/>
                <a:gd name="T20" fmla="*/ 108 w 318"/>
                <a:gd name="T21" fmla="*/ 37 h 48"/>
                <a:gd name="T22" fmla="*/ 108 w 318"/>
                <a:gd name="T23" fmla="*/ 25 h 48"/>
                <a:gd name="T24" fmla="*/ 210 w 318"/>
                <a:gd name="T25" fmla="*/ 25 h 48"/>
                <a:gd name="T26" fmla="*/ 210 w 318"/>
                <a:gd name="T27" fmla="*/ 3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8"/>
                <a:gd name="T43" fmla="*/ 0 h 48"/>
                <a:gd name="T44" fmla="*/ 318 w 318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8" h="48">
                  <a:moveTo>
                    <a:pt x="312" y="0"/>
                  </a:moveTo>
                  <a:lnTo>
                    <a:pt x="6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318" y="48"/>
                  </a:lnTo>
                  <a:lnTo>
                    <a:pt x="318" y="23"/>
                  </a:lnTo>
                  <a:lnTo>
                    <a:pt x="312" y="0"/>
                  </a:lnTo>
                  <a:close/>
                  <a:moveTo>
                    <a:pt x="210" y="37"/>
                  </a:moveTo>
                  <a:lnTo>
                    <a:pt x="108" y="37"/>
                  </a:lnTo>
                  <a:lnTo>
                    <a:pt x="108" y="25"/>
                  </a:lnTo>
                  <a:lnTo>
                    <a:pt x="210" y="25"/>
                  </a:lnTo>
                  <a:lnTo>
                    <a:pt x="210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2" name="Rectangle 46"/>
            <p:cNvSpPr>
              <a:spLocks noChangeArrowheads="1"/>
            </p:cNvSpPr>
            <p:nvPr/>
          </p:nvSpPr>
          <p:spPr bwMode="auto">
            <a:xfrm>
              <a:off x="64" y="56"/>
              <a:ext cx="123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Rectangle 47"/>
            <p:cNvSpPr>
              <a:spLocks noChangeArrowheads="1"/>
            </p:cNvSpPr>
            <p:nvPr/>
          </p:nvSpPr>
          <p:spPr bwMode="auto">
            <a:xfrm>
              <a:off x="64" y="100"/>
              <a:ext cx="123" cy="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4" name="Rectangle 48"/>
            <p:cNvSpPr>
              <a:spLocks noChangeArrowheads="1"/>
            </p:cNvSpPr>
            <p:nvPr/>
          </p:nvSpPr>
          <p:spPr bwMode="auto">
            <a:xfrm>
              <a:off x="64" y="143"/>
              <a:ext cx="123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Freeform 49"/>
            <p:cNvSpPr>
              <a:spLocks/>
            </p:cNvSpPr>
            <p:nvPr/>
          </p:nvSpPr>
          <p:spPr bwMode="auto">
            <a:xfrm>
              <a:off x="23" y="0"/>
              <a:ext cx="270" cy="210"/>
            </a:xfrm>
            <a:custGeom>
              <a:avLst/>
              <a:gdLst>
                <a:gd name="T0" fmla="*/ 130 w 130"/>
                <a:gd name="T1" fmla="*/ 98 h 101"/>
                <a:gd name="T2" fmla="*/ 105 w 130"/>
                <a:gd name="T3" fmla="*/ 90 h 101"/>
                <a:gd name="T4" fmla="*/ 11 w 130"/>
                <a:gd name="T5" fmla="*/ 90 h 101"/>
                <a:gd name="T6" fmla="*/ 11 w 130"/>
                <a:gd name="T7" fmla="*/ 11 h 101"/>
                <a:gd name="T8" fmla="*/ 110 w 130"/>
                <a:gd name="T9" fmla="*/ 11 h 101"/>
                <a:gd name="T10" fmla="*/ 129 w 130"/>
                <a:gd name="T11" fmla="*/ 7 h 101"/>
                <a:gd name="T12" fmla="*/ 130 w 130"/>
                <a:gd name="T13" fmla="*/ 7 h 101"/>
                <a:gd name="T14" fmla="*/ 130 w 130"/>
                <a:gd name="T15" fmla="*/ 0 h 101"/>
                <a:gd name="T16" fmla="*/ 0 w 130"/>
                <a:gd name="T17" fmla="*/ 0 h 101"/>
                <a:gd name="T18" fmla="*/ 0 w 130"/>
                <a:gd name="T19" fmla="*/ 101 h 101"/>
                <a:gd name="T20" fmla="*/ 130 w 130"/>
                <a:gd name="T21" fmla="*/ 101 h 101"/>
                <a:gd name="T22" fmla="*/ 130 w 130"/>
                <a:gd name="T23" fmla="*/ 98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101"/>
                <a:gd name="T38" fmla="*/ 130 w 130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101">
                  <a:moveTo>
                    <a:pt x="130" y="98"/>
                  </a:moveTo>
                  <a:cubicBezTo>
                    <a:pt x="121" y="98"/>
                    <a:pt x="112" y="95"/>
                    <a:pt x="105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6" y="8"/>
                    <a:pt x="122" y="7"/>
                    <a:pt x="129" y="7"/>
                  </a:cubicBezTo>
                  <a:cubicBezTo>
                    <a:pt x="129" y="7"/>
                    <a:pt x="129" y="7"/>
                    <a:pt x="130" y="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30" y="101"/>
                    <a:pt x="130" y="101"/>
                    <a:pt x="130" y="101"/>
                  </a:cubicBezTo>
                  <a:lnTo>
                    <a:pt x="130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6" name="Freeform 50"/>
            <p:cNvSpPr>
              <a:spLocks noEditPoints="1"/>
            </p:cNvSpPr>
            <p:nvPr/>
          </p:nvSpPr>
          <p:spPr bwMode="auto">
            <a:xfrm>
              <a:off x="193" y="8"/>
              <a:ext cx="281" cy="239"/>
            </a:xfrm>
            <a:custGeom>
              <a:avLst/>
              <a:gdLst>
                <a:gd name="T0" fmla="*/ 129 w 135"/>
                <a:gd name="T1" fmla="*/ 92 h 115"/>
                <a:gd name="T2" fmla="*/ 90 w 135"/>
                <a:gd name="T3" fmla="*/ 64 h 115"/>
                <a:gd name="T4" fmla="*/ 88 w 135"/>
                <a:gd name="T5" fmla="*/ 62 h 115"/>
                <a:gd name="T6" fmla="*/ 85 w 135"/>
                <a:gd name="T7" fmla="*/ 30 h 115"/>
                <a:gd name="T8" fmla="*/ 29 w 135"/>
                <a:gd name="T9" fmla="*/ 10 h 115"/>
                <a:gd name="T10" fmla="*/ 11 w 135"/>
                <a:gd name="T11" fmla="*/ 67 h 115"/>
                <a:gd name="T12" fmla="*/ 67 w 135"/>
                <a:gd name="T13" fmla="*/ 87 h 115"/>
                <a:gd name="T14" fmla="*/ 74 w 135"/>
                <a:gd name="T15" fmla="*/ 82 h 115"/>
                <a:gd name="T16" fmla="*/ 76 w 135"/>
                <a:gd name="T17" fmla="*/ 84 h 115"/>
                <a:gd name="T18" fmla="*/ 114 w 135"/>
                <a:gd name="T19" fmla="*/ 112 h 115"/>
                <a:gd name="T20" fmla="*/ 129 w 135"/>
                <a:gd name="T21" fmla="*/ 110 h 115"/>
                <a:gd name="T22" fmla="*/ 131 w 135"/>
                <a:gd name="T23" fmla="*/ 107 h 115"/>
                <a:gd name="T24" fmla="*/ 129 w 135"/>
                <a:gd name="T25" fmla="*/ 92 h 115"/>
                <a:gd name="T26" fmla="*/ 61 w 135"/>
                <a:gd name="T27" fmla="*/ 75 h 115"/>
                <a:gd name="T28" fmla="*/ 23 w 135"/>
                <a:gd name="T29" fmla="*/ 61 h 115"/>
                <a:gd name="T30" fmla="*/ 35 w 135"/>
                <a:gd name="T31" fmla="*/ 22 h 115"/>
                <a:gd name="T32" fmla="*/ 73 w 135"/>
                <a:gd name="T33" fmla="*/ 36 h 115"/>
                <a:gd name="T34" fmla="*/ 61 w 135"/>
                <a:gd name="T35" fmla="*/ 75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"/>
                <a:gd name="T55" fmla="*/ 0 h 115"/>
                <a:gd name="T56" fmla="*/ 135 w 135"/>
                <a:gd name="T57" fmla="*/ 115 h 1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" h="115">
                  <a:moveTo>
                    <a:pt x="129" y="92"/>
                  </a:moveTo>
                  <a:cubicBezTo>
                    <a:pt x="90" y="64"/>
                    <a:pt x="90" y="64"/>
                    <a:pt x="90" y="64"/>
                  </a:cubicBezTo>
                  <a:cubicBezTo>
                    <a:pt x="89" y="63"/>
                    <a:pt x="89" y="63"/>
                    <a:pt x="88" y="62"/>
                  </a:cubicBezTo>
                  <a:cubicBezTo>
                    <a:pt x="91" y="52"/>
                    <a:pt x="90" y="40"/>
                    <a:pt x="85" y="30"/>
                  </a:cubicBezTo>
                  <a:cubicBezTo>
                    <a:pt x="75" y="9"/>
                    <a:pt x="49" y="0"/>
                    <a:pt x="29" y="10"/>
                  </a:cubicBezTo>
                  <a:cubicBezTo>
                    <a:pt x="9" y="20"/>
                    <a:pt x="0" y="46"/>
                    <a:pt x="11" y="67"/>
                  </a:cubicBezTo>
                  <a:cubicBezTo>
                    <a:pt x="21" y="88"/>
                    <a:pt x="47" y="97"/>
                    <a:pt x="67" y="87"/>
                  </a:cubicBezTo>
                  <a:cubicBezTo>
                    <a:pt x="69" y="85"/>
                    <a:pt x="72" y="84"/>
                    <a:pt x="74" y="82"/>
                  </a:cubicBezTo>
                  <a:cubicBezTo>
                    <a:pt x="74" y="83"/>
                    <a:pt x="75" y="84"/>
                    <a:pt x="76" y="84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9" y="115"/>
                    <a:pt x="126" y="114"/>
                    <a:pt x="129" y="110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5" y="102"/>
                    <a:pt x="134" y="95"/>
                    <a:pt x="129" y="92"/>
                  </a:cubicBezTo>
                  <a:close/>
                  <a:moveTo>
                    <a:pt x="61" y="75"/>
                  </a:moveTo>
                  <a:cubicBezTo>
                    <a:pt x="47" y="82"/>
                    <a:pt x="30" y="75"/>
                    <a:pt x="23" y="61"/>
                  </a:cubicBezTo>
                  <a:cubicBezTo>
                    <a:pt x="16" y="46"/>
                    <a:pt x="21" y="29"/>
                    <a:pt x="35" y="22"/>
                  </a:cubicBezTo>
                  <a:cubicBezTo>
                    <a:pt x="49" y="15"/>
                    <a:pt x="66" y="21"/>
                    <a:pt x="73" y="36"/>
                  </a:cubicBezTo>
                  <a:cubicBezTo>
                    <a:pt x="80" y="50"/>
                    <a:pt x="75" y="68"/>
                    <a:pt x="61" y="7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8" name="Group 51"/>
          <p:cNvGrpSpPr>
            <a:grpSpLocks/>
          </p:cNvGrpSpPr>
          <p:nvPr/>
        </p:nvGrpSpPr>
        <p:grpSpPr bwMode="auto">
          <a:xfrm>
            <a:off x="6669088" y="1554163"/>
            <a:ext cx="220662" cy="222250"/>
            <a:chOff x="0" y="0"/>
            <a:chExt cx="139" cy="140"/>
          </a:xfrm>
        </p:grpSpPr>
        <p:sp>
          <p:nvSpPr>
            <p:cNvPr id="6169" name="Oval 52"/>
            <p:cNvSpPr>
              <a:spLocks noChangeArrowheads="1"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0" name="Rectangle 53"/>
            <p:cNvSpPr>
              <a:spLocks noChangeArrowheads="1"/>
            </p:cNvSpPr>
            <p:nvPr/>
          </p:nvSpPr>
          <p:spPr bwMode="auto">
            <a:xfrm>
              <a:off x="42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zh-CN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3633788" y="1609725"/>
            <a:ext cx="4902200" cy="2190750"/>
            <a:chOff x="0" y="0"/>
            <a:chExt cx="3088" cy="1380"/>
          </a:xfrm>
        </p:grpSpPr>
        <p:sp>
          <p:nvSpPr>
            <p:cNvPr id="7217" name="Line 7"/>
            <p:cNvSpPr>
              <a:spLocks noChangeShapeType="1"/>
            </p:cNvSpPr>
            <p:nvPr/>
          </p:nvSpPr>
          <p:spPr bwMode="auto">
            <a:xfrm>
              <a:off x="0" y="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8" name="Line 8"/>
            <p:cNvSpPr>
              <a:spLocks noChangeShapeType="1"/>
            </p:cNvSpPr>
            <p:nvPr/>
          </p:nvSpPr>
          <p:spPr bwMode="auto">
            <a:xfrm>
              <a:off x="0" y="82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9" name="Line 9"/>
            <p:cNvSpPr>
              <a:spLocks noChangeShapeType="1"/>
            </p:cNvSpPr>
            <p:nvPr/>
          </p:nvSpPr>
          <p:spPr bwMode="auto">
            <a:xfrm>
              <a:off x="0" y="162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0" name="Line 10"/>
            <p:cNvSpPr>
              <a:spLocks noChangeShapeType="1"/>
            </p:cNvSpPr>
            <p:nvPr/>
          </p:nvSpPr>
          <p:spPr bwMode="auto">
            <a:xfrm>
              <a:off x="0" y="244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1" name="Line 11"/>
            <p:cNvSpPr>
              <a:spLocks noChangeShapeType="1"/>
            </p:cNvSpPr>
            <p:nvPr/>
          </p:nvSpPr>
          <p:spPr bwMode="auto">
            <a:xfrm>
              <a:off x="0" y="32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2" name="Line 12"/>
            <p:cNvSpPr>
              <a:spLocks noChangeShapeType="1"/>
            </p:cNvSpPr>
            <p:nvPr/>
          </p:nvSpPr>
          <p:spPr bwMode="auto">
            <a:xfrm>
              <a:off x="0" y="40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3" name="Line 13"/>
            <p:cNvSpPr>
              <a:spLocks noChangeShapeType="1"/>
            </p:cNvSpPr>
            <p:nvPr/>
          </p:nvSpPr>
          <p:spPr bwMode="auto">
            <a:xfrm>
              <a:off x="0" y="487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4" name="Line 14"/>
            <p:cNvSpPr>
              <a:spLocks noChangeShapeType="1"/>
            </p:cNvSpPr>
            <p:nvPr/>
          </p:nvSpPr>
          <p:spPr bwMode="auto">
            <a:xfrm>
              <a:off x="0" y="569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5" name="Line 15"/>
            <p:cNvSpPr>
              <a:spLocks noChangeShapeType="1"/>
            </p:cNvSpPr>
            <p:nvPr/>
          </p:nvSpPr>
          <p:spPr bwMode="auto">
            <a:xfrm>
              <a:off x="0" y="649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6" name="Line 16"/>
            <p:cNvSpPr>
              <a:spLocks noChangeShapeType="1"/>
            </p:cNvSpPr>
            <p:nvPr/>
          </p:nvSpPr>
          <p:spPr bwMode="auto">
            <a:xfrm>
              <a:off x="0" y="731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7" name="Line 17"/>
            <p:cNvSpPr>
              <a:spLocks noChangeShapeType="1"/>
            </p:cNvSpPr>
            <p:nvPr/>
          </p:nvSpPr>
          <p:spPr bwMode="auto">
            <a:xfrm>
              <a:off x="0" y="813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8" name="Line 18"/>
            <p:cNvSpPr>
              <a:spLocks noChangeShapeType="1"/>
            </p:cNvSpPr>
            <p:nvPr/>
          </p:nvSpPr>
          <p:spPr bwMode="auto">
            <a:xfrm>
              <a:off x="0" y="893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9" name="Line 19"/>
            <p:cNvSpPr>
              <a:spLocks noChangeShapeType="1"/>
            </p:cNvSpPr>
            <p:nvPr/>
          </p:nvSpPr>
          <p:spPr bwMode="auto">
            <a:xfrm>
              <a:off x="0" y="97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0" name="Line 20"/>
            <p:cNvSpPr>
              <a:spLocks noChangeShapeType="1"/>
            </p:cNvSpPr>
            <p:nvPr/>
          </p:nvSpPr>
          <p:spPr bwMode="auto">
            <a:xfrm>
              <a:off x="0" y="1056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1" name="Line 21"/>
            <p:cNvSpPr>
              <a:spLocks noChangeShapeType="1"/>
            </p:cNvSpPr>
            <p:nvPr/>
          </p:nvSpPr>
          <p:spPr bwMode="auto">
            <a:xfrm>
              <a:off x="0" y="1136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2" name="Line 22"/>
            <p:cNvSpPr>
              <a:spLocks noChangeShapeType="1"/>
            </p:cNvSpPr>
            <p:nvPr/>
          </p:nvSpPr>
          <p:spPr bwMode="auto">
            <a:xfrm>
              <a:off x="0" y="1218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3" name="Line 23"/>
            <p:cNvSpPr>
              <a:spLocks noChangeShapeType="1"/>
            </p:cNvSpPr>
            <p:nvPr/>
          </p:nvSpPr>
          <p:spPr bwMode="auto">
            <a:xfrm>
              <a:off x="0" y="130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4" name="Line 24"/>
            <p:cNvSpPr>
              <a:spLocks noChangeShapeType="1"/>
            </p:cNvSpPr>
            <p:nvPr/>
          </p:nvSpPr>
          <p:spPr bwMode="auto">
            <a:xfrm>
              <a:off x="0" y="138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5" name="Group 25"/>
          <p:cNvGrpSpPr>
            <a:grpSpLocks/>
          </p:cNvGrpSpPr>
          <p:nvPr/>
        </p:nvGrpSpPr>
        <p:grpSpPr bwMode="auto">
          <a:xfrm>
            <a:off x="3657600" y="2114550"/>
            <a:ext cx="582613" cy="1708150"/>
            <a:chOff x="0" y="0"/>
            <a:chExt cx="367" cy="1076"/>
          </a:xfrm>
        </p:grpSpPr>
        <p:sp>
          <p:nvSpPr>
            <p:cNvPr id="7214" name="Freeform 26"/>
            <p:cNvSpPr>
              <a:spLocks/>
            </p:cNvSpPr>
            <p:nvPr/>
          </p:nvSpPr>
          <p:spPr bwMode="auto">
            <a:xfrm>
              <a:off x="0" y="0"/>
              <a:ext cx="367" cy="73"/>
            </a:xfrm>
            <a:custGeom>
              <a:avLst/>
              <a:gdLst>
                <a:gd name="T0" fmla="*/ 300 w 367"/>
                <a:gd name="T1" fmla="*/ 73 h 73"/>
                <a:gd name="T2" fmla="*/ 0 w 367"/>
                <a:gd name="T3" fmla="*/ 73 h 73"/>
                <a:gd name="T4" fmla="*/ 66 w 367"/>
                <a:gd name="T5" fmla="*/ 0 h 73"/>
                <a:gd name="T6" fmla="*/ 367 w 367"/>
                <a:gd name="T7" fmla="*/ 0 h 73"/>
                <a:gd name="T8" fmla="*/ 300 w 36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3"/>
                <a:gd name="T17" fmla="*/ 367 w 3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3">
                  <a:moveTo>
                    <a:pt x="300" y="73"/>
                  </a:moveTo>
                  <a:lnTo>
                    <a:pt x="0" y="73"/>
                  </a:lnTo>
                  <a:lnTo>
                    <a:pt x="66" y="0"/>
                  </a:lnTo>
                  <a:lnTo>
                    <a:pt x="367" y="0"/>
                  </a:lnTo>
                  <a:lnTo>
                    <a:pt x="300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5" name="Rectangle 27"/>
            <p:cNvSpPr>
              <a:spLocks noChangeArrowheads="1"/>
            </p:cNvSpPr>
            <p:nvPr/>
          </p:nvSpPr>
          <p:spPr bwMode="auto">
            <a:xfrm>
              <a:off x="0" y="73"/>
              <a:ext cx="300" cy="1003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6" name="Freeform 28"/>
            <p:cNvSpPr>
              <a:spLocks/>
            </p:cNvSpPr>
            <p:nvPr/>
          </p:nvSpPr>
          <p:spPr bwMode="auto">
            <a:xfrm>
              <a:off x="300" y="0"/>
              <a:ext cx="67" cy="1076"/>
            </a:xfrm>
            <a:custGeom>
              <a:avLst/>
              <a:gdLst>
                <a:gd name="T0" fmla="*/ 67 w 67"/>
                <a:gd name="T1" fmla="*/ 1004 h 1076"/>
                <a:gd name="T2" fmla="*/ 0 w 67"/>
                <a:gd name="T3" fmla="*/ 1076 h 1076"/>
                <a:gd name="T4" fmla="*/ 0 w 67"/>
                <a:gd name="T5" fmla="*/ 73 h 1076"/>
                <a:gd name="T6" fmla="*/ 67 w 67"/>
                <a:gd name="T7" fmla="*/ 0 h 1076"/>
                <a:gd name="T8" fmla="*/ 67 w 67"/>
                <a:gd name="T9" fmla="*/ 1004 h 1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76"/>
                <a:gd name="T17" fmla="*/ 67 w 67"/>
                <a:gd name="T18" fmla="*/ 1076 h 1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76">
                  <a:moveTo>
                    <a:pt x="67" y="1004"/>
                  </a:moveTo>
                  <a:lnTo>
                    <a:pt x="0" y="1076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100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6" name="Group 29"/>
          <p:cNvGrpSpPr>
            <a:grpSpLocks/>
          </p:cNvGrpSpPr>
          <p:nvPr/>
        </p:nvGrpSpPr>
        <p:grpSpPr bwMode="auto">
          <a:xfrm>
            <a:off x="4572000" y="3101975"/>
            <a:ext cx="582613" cy="735013"/>
            <a:chOff x="0" y="0"/>
            <a:chExt cx="367" cy="463"/>
          </a:xfrm>
        </p:grpSpPr>
        <p:sp>
          <p:nvSpPr>
            <p:cNvPr id="7211" name="Freeform 30"/>
            <p:cNvSpPr>
              <a:spLocks/>
            </p:cNvSpPr>
            <p:nvPr/>
          </p:nvSpPr>
          <p:spPr bwMode="auto">
            <a:xfrm>
              <a:off x="0" y="0"/>
              <a:ext cx="367" cy="73"/>
            </a:xfrm>
            <a:custGeom>
              <a:avLst/>
              <a:gdLst>
                <a:gd name="T0" fmla="*/ 300 w 367"/>
                <a:gd name="T1" fmla="*/ 73 h 73"/>
                <a:gd name="T2" fmla="*/ 0 w 367"/>
                <a:gd name="T3" fmla="*/ 73 h 73"/>
                <a:gd name="T4" fmla="*/ 66 w 367"/>
                <a:gd name="T5" fmla="*/ 0 h 73"/>
                <a:gd name="T6" fmla="*/ 367 w 367"/>
                <a:gd name="T7" fmla="*/ 0 h 73"/>
                <a:gd name="T8" fmla="*/ 300 w 36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3"/>
                <a:gd name="T17" fmla="*/ 367 w 3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3">
                  <a:moveTo>
                    <a:pt x="300" y="73"/>
                  </a:moveTo>
                  <a:lnTo>
                    <a:pt x="0" y="73"/>
                  </a:lnTo>
                  <a:lnTo>
                    <a:pt x="66" y="0"/>
                  </a:lnTo>
                  <a:lnTo>
                    <a:pt x="367" y="0"/>
                  </a:lnTo>
                  <a:lnTo>
                    <a:pt x="300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Rectangle 31"/>
            <p:cNvSpPr>
              <a:spLocks noChangeArrowheads="1"/>
            </p:cNvSpPr>
            <p:nvPr/>
          </p:nvSpPr>
          <p:spPr bwMode="auto">
            <a:xfrm>
              <a:off x="0" y="73"/>
              <a:ext cx="300" cy="390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Freeform 32"/>
            <p:cNvSpPr>
              <a:spLocks/>
            </p:cNvSpPr>
            <p:nvPr/>
          </p:nvSpPr>
          <p:spPr bwMode="auto">
            <a:xfrm>
              <a:off x="300" y="0"/>
              <a:ext cx="67" cy="463"/>
            </a:xfrm>
            <a:custGeom>
              <a:avLst/>
              <a:gdLst>
                <a:gd name="T0" fmla="*/ 67 w 67"/>
                <a:gd name="T1" fmla="*/ 391 h 463"/>
                <a:gd name="T2" fmla="*/ 0 w 67"/>
                <a:gd name="T3" fmla="*/ 463 h 463"/>
                <a:gd name="T4" fmla="*/ 0 w 67"/>
                <a:gd name="T5" fmla="*/ 73 h 463"/>
                <a:gd name="T6" fmla="*/ 67 w 67"/>
                <a:gd name="T7" fmla="*/ 0 h 463"/>
                <a:gd name="T8" fmla="*/ 67 w 67"/>
                <a:gd name="T9" fmla="*/ 391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463"/>
                <a:gd name="T17" fmla="*/ 67 w 67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463">
                  <a:moveTo>
                    <a:pt x="67" y="391"/>
                  </a:moveTo>
                  <a:lnTo>
                    <a:pt x="0" y="463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391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7" name="Group 33"/>
          <p:cNvGrpSpPr>
            <a:grpSpLocks/>
          </p:cNvGrpSpPr>
          <p:nvPr/>
        </p:nvGrpSpPr>
        <p:grpSpPr bwMode="auto">
          <a:xfrm>
            <a:off x="5638800" y="2114550"/>
            <a:ext cx="584200" cy="1708150"/>
            <a:chOff x="0" y="0"/>
            <a:chExt cx="368" cy="1076"/>
          </a:xfrm>
        </p:grpSpPr>
        <p:sp>
          <p:nvSpPr>
            <p:cNvPr id="7208" name="Freeform 34"/>
            <p:cNvSpPr>
              <a:spLocks/>
            </p:cNvSpPr>
            <p:nvPr/>
          </p:nvSpPr>
          <p:spPr bwMode="auto">
            <a:xfrm>
              <a:off x="0" y="0"/>
              <a:ext cx="368" cy="73"/>
            </a:xfrm>
            <a:custGeom>
              <a:avLst/>
              <a:gdLst>
                <a:gd name="T0" fmla="*/ 301 w 368"/>
                <a:gd name="T1" fmla="*/ 73 h 73"/>
                <a:gd name="T2" fmla="*/ 0 w 368"/>
                <a:gd name="T3" fmla="*/ 73 h 73"/>
                <a:gd name="T4" fmla="*/ 67 w 368"/>
                <a:gd name="T5" fmla="*/ 0 h 73"/>
                <a:gd name="T6" fmla="*/ 368 w 368"/>
                <a:gd name="T7" fmla="*/ 0 h 73"/>
                <a:gd name="T8" fmla="*/ 301 w 368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3"/>
                <a:gd name="T17" fmla="*/ 368 w 36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3">
                  <a:moveTo>
                    <a:pt x="301" y="73"/>
                  </a:moveTo>
                  <a:lnTo>
                    <a:pt x="0" y="73"/>
                  </a:lnTo>
                  <a:lnTo>
                    <a:pt x="67" y="0"/>
                  </a:lnTo>
                  <a:lnTo>
                    <a:pt x="368" y="0"/>
                  </a:lnTo>
                  <a:lnTo>
                    <a:pt x="301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Rectangle 35"/>
            <p:cNvSpPr>
              <a:spLocks noChangeArrowheads="1"/>
            </p:cNvSpPr>
            <p:nvPr/>
          </p:nvSpPr>
          <p:spPr bwMode="auto">
            <a:xfrm>
              <a:off x="0" y="73"/>
              <a:ext cx="301" cy="1003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Freeform 36"/>
            <p:cNvSpPr>
              <a:spLocks/>
            </p:cNvSpPr>
            <p:nvPr/>
          </p:nvSpPr>
          <p:spPr bwMode="auto">
            <a:xfrm>
              <a:off x="301" y="0"/>
              <a:ext cx="67" cy="1076"/>
            </a:xfrm>
            <a:custGeom>
              <a:avLst/>
              <a:gdLst>
                <a:gd name="T0" fmla="*/ 67 w 67"/>
                <a:gd name="T1" fmla="*/ 1004 h 1076"/>
                <a:gd name="T2" fmla="*/ 0 w 67"/>
                <a:gd name="T3" fmla="*/ 1076 h 1076"/>
                <a:gd name="T4" fmla="*/ 0 w 67"/>
                <a:gd name="T5" fmla="*/ 73 h 1076"/>
                <a:gd name="T6" fmla="*/ 67 w 67"/>
                <a:gd name="T7" fmla="*/ 0 h 1076"/>
                <a:gd name="T8" fmla="*/ 67 w 67"/>
                <a:gd name="T9" fmla="*/ 1004 h 1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76"/>
                <a:gd name="T17" fmla="*/ 67 w 67"/>
                <a:gd name="T18" fmla="*/ 1076 h 1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76">
                  <a:moveTo>
                    <a:pt x="67" y="1004"/>
                  </a:moveTo>
                  <a:lnTo>
                    <a:pt x="0" y="1076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100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8" name="Group 37"/>
          <p:cNvGrpSpPr>
            <a:grpSpLocks/>
          </p:cNvGrpSpPr>
          <p:nvPr/>
        </p:nvGrpSpPr>
        <p:grpSpPr bwMode="auto">
          <a:xfrm>
            <a:off x="7612063" y="1733550"/>
            <a:ext cx="584200" cy="2093913"/>
            <a:chOff x="0" y="0"/>
            <a:chExt cx="368" cy="1319"/>
          </a:xfrm>
        </p:grpSpPr>
        <p:sp>
          <p:nvSpPr>
            <p:cNvPr id="7205" name="Freeform 38"/>
            <p:cNvSpPr>
              <a:spLocks/>
            </p:cNvSpPr>
            <p:nvPr/>
          </p:nvSpPr>
          <p:spPr bwMode="auto">
            <a:xfrm>
              <a:off x="0" y="0"/>
              <a:ext cx="368" cy="72"/>
            </a:xfrm>
            <a:custGeom>
              <a:avLst/>
              <a:gdLst>
                <a:gd name="T0" fmla="*/ 301 w 368"/>
                <a:gd name="T1" fmla="*/ 72 h 72"/>
                <a:gd name="T2" fmla="*/ 0 w 368"/>
                <a:gd name="T3" fmla="*/ 72 h 72"/>
                <a:gd name="T4" fmla="*/ 67 w 368"/>
                <a:gd name="T5" fmla="*/ 0 h 72"/>
                <a:gd name="T6" fmla="*/ 368 w 368"/>
                <a:gd name="T7" fmla="*/ 0 h 72"/>
                <a:gd name="T8" fmla="*/ 301 w 368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2"/>
                <a:gd name="T17" fmla="*/ 368 w 3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2">
                  <a:moveTo>
                    <a:pt x="301" y="72"/>
                  </a:moveTo>
                  <a:lnTo>
                    <a:pt x="0" y="72"/>
                  </a:lnTo>
                  <a:lnTo>
                    <a:pt x="67" y="0"/>
                  </a:lnTo>
                  <a:lnTo>
                    <a:pt x="368" y="0"/>
                  </a:lnTo>
                  <a:lnTo>
                    <a:pt x="301" y="72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Rectangle 39"/>
            <p:cNvSpPr>
              <a:spLocks noChangeArrowheads="1"/>
            </p:cNvSpPr>
            <p:nvPr/>
          </p:nvSpPr>
          <p:spPr bwMode="auto">
            <a:xfrm>
              <a:off x="0" y="72"/>
              <a:ext cx="301" cy="1247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Freeform 40"/>
            <p:cNvSpPr>
              <a:spLocks/>
            </p:cNvSpPr>
            <p:nvPr/>
          </p:nvSpPr>
          <p:spPr bwMode="auto">
            <a:xfrm>
              <a:off x="301" y="0"/>
              <a:ext cx="67" cy="1319"/>
            </a:xfrm>
            <a:custGeom>
              <a:avLst/>
              <a:gdLst>
                <a:gd name="T0" fmla="*/ 67 w 67"/>
                <a:gd name="T1" fmla="*/ 1247 h 1319"/>
                <a:gd name="T2" fmla="*/ 0 w 67"/>
                <a:gd name="T3" fmla="*/ 1319 h 1319"/>
                <a:gd name="T4" fmla="*/ 0 w 67"/>
                <a:gd name="T5" fmla="*/ 72 h 1319"/>
                <a:gd name="T6" fmla="*/ 67 w 67"/>
                <a:gd name="T7" fmla="*/ 0 h 1319"/>
                <a:gd name="T8" fmla="*/ 67 w 67"/>
                <a:gd name="T9" fmla="*/ 1247 h 1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319"/>
                <a:gd name="T17" fmla="*/ 67 w 67"/>
                <a:gd name="T18" fmla="*/ 1319 h 1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319">
                  <a:moveTo>
                    <a:pt x="67" y="1247"/>
                  </a:moveTo>
                  <a:lnTo>
                    <a:pt x="0" y="1319"/>
                  </a:lnTo>
                  <a:lnTo>
                    <a:pt x="0" y="72"/>
                  </a:lnTo>
                  <a:lnTo>
                    <a:pt x="67" y="0"/>
                  </a:lnTo>
                  <a:lnTo>
                    <a:pt x="67" y="1247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9" name="Group 41"/>
          <p:cNvGrpSpPr>
            <a:grpSpLocks/>
          </p:cNvGrpSpPr>
          <p:nvPr/>
        </p:nvGrpSpPr>
        <p:grpSpPr bwMode="auto">
          <a:xfrm>
            <a:off x="6629400" y="2724150"/>
            <a:ext cx="582613" cy="1120775"/>
            <a:chOff x="0" y="0"/>
            <a:chExt cx="367" cy="706"/>
          </a:xfrm>
        </p:grpSpPr>
        <p:sp>
          <p:nvSpPr>
            <p:cNvPr id="7202" name="Freeform 42"/>
            <p:cNvSpPr>
              <a:spLocks/>
            </p:cNvSpPr>
            <p:nvPr/>
          </p:nvSpPr>
          <p:spPr bwMode="auto">
            <a:xfrm>
              <a:off x="0" y="0"/>
              <a:ext cx="367" cy="72"/>
            </a:xfrm>
            <a:custGeom>
              <a:avLst/>
              <a:gdLst>
                <a:gd name="T0" fmla="*/ 301 w 367"/>
                <a:gd name="T1" fmla="*/ 72 h 72"/>
                <a:gd name="T2" fmla="*/ 0 w 367"/>
                <a:gd name="T3" fmla="*/ 72 h 72"/>
                <a:gd name="T4" fmla="*/ 67 w 367"/>
                <a:gd name="T5" fmla="*/ 0 h 72"/>
                <a:gd name="T6" fmla="*/ 367 w 367"/>
                <a:gd name="T7" fmla="*/ 0 h 72"/>
                <a:gd name="T8" fmla="*/ 301 w 367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2"/>
                <a:gd name="T17" fmla="*/ 367 w 36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2">
                  <a:moveTo>
                    <a:pt x="301" y="72"/>
                  </a:moveTo>
                  <a:lnTo>
                    <a:pt x="0" y="72"/>
                  </a:lnTo>
                  <a:lnTo>
                    <a:pt x="67" y="0"/>
                  </a:lnTo>
                  <a:lnTo>
                    <a:pt x="367" y="0"/>
                  </a:lnTo>
                  <a:lnTo>
                    <a:pt x="301" y="72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Rectangle 43"/>
            <p:cNvSpPr>
              <a:spLocks noChangeArrowheads="1"/>
            </p:cNvSpPr>
            <p:nvPr/>
          </p:nvSpPr>
          <p:spPr bwMode="auto">
            <a:xfrm>
              <a:off x="0" y="72"/>
              <a:ext cx="301" cy="634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4" name="Freeform 44"/>
            <p:cNvSpPr>
              <a:spLocks/>
            </p:cNvSpPr>
            <p:nvPr/>
          </p:nvSpPr>
          <p:spPr bwMode="auto">
            <a:xfrm>
              <a:off x="301" y="0"/>
              <a:ext cx="66" cy="706"/>
            </a:xfrm>
            <a:custGeom>
              <a:avLst/>
              <a:gdLst>
                <a:gd name="T0" fmla="*/ 66 w 66"/>
                <a:gd name="T1" fmla="*/ 634 h 706"/>
                <a:gd name="T2" fmla="*/ 0 w 66"/>
                <a:gd name="T3" fmla="*/ 706 h 706"/>
                <a:gd name="T4" fmla="*/ 0 w 66"/>
                <a:gd name="T5" fmla="*/ 72 h 706"/>
                <a:gd name="T6" fmla="*/ 66 w 66"/>
                <a:gd name="T7" fmla="*/ 0 h 706"/>
                <a:gd name="T8" fmla="*/ 66 w 66"/>
                <a:gd name="T9" fmla="*/ 634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06"/>
                <a:gd name="T17" fmla="*/ 66 w 66"/>
                <a:gd name="T18" fmla="*/ 706 h 7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06">
                  <a:moveTo>
                    <a:pt x="66" y="634"/>
                  </a:moveTo>
                  <a:lnTo>
                    <a:pt x="0" y="706"/>
                  </a:lnTo>
                  <a:lnTo>
                    <a:pt x="0" y="72"/>
                  </a:lnTo>
                  <a:lnTo>
                    <a:pt x="66" y="0"/>
                  </a:lnTo>
                  <a:lnTo>
                    <a:pt x="66" y="63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0" name="Oval 45"/>
          <p:cNvSpPr>
            <a:spLocks noChangeAspect="1" noChangeArrowheads="1"/>
          </p:cNvSpPr>
          <p:nvPr/>
        </p:nvSpPr>
        <p:spPr bwMode="auto">
          <a:xfrm flipH="1">
            <a:off x="383381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1" name="Oval 46"/>
          <p:cNvSpPr>
            <a:spLocks noChangeAspect="1" noChangeArrowheads="1"/>
          </p:cNvSpPr>
          <p:nvPr/>
        </p:nvSpPr>
        <p:spPr bwMode="auto">
          <a:xfrm flipH="1">
            <a:off x="484346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2" name="Oval 47"/>
          <p:cNvSpPr>
            <a:spLocks noChangeAspect="1" noChangeArrowheads="1"/>
          </p:cNvSpPr>
          <p:nvPr/>
        </p:nvSpPr>
        <p:spPr bwMode="auto">
          <a:xfrm flipH="1">
            <a:off x="585311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3" name="Oval 48"/>
          <p:cNvSpPr>
            <a:spLocks noChangeAspect="1" noChangeArrowheads="1"/>
          </p:cNvSpPr>
          <p:nvPr/>
        </p:nvSpPr>
        <p:spPr bwMode="auto">
          <a:xfrm flipH="1">
            <a:off x="6861175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4" name="Oval 49"/>
          <p:cNvSpPr>
            <a:spLocks noChangeAspect="1" noChangeArrowheads="1"/>
          </p:cNvSpPr>
          <p:nvPr/>
        </p:nvSpPr>
        <p:spPr bwMode="auto">
          <a:xfrm flipH="1">
            <a:off x="7870825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5" name="Line 50"/>
          <p:cNvSpPr>
            <a:spLocks noChangeShapeType="1"/>
          </p:cNvSpPr>
          <p:nvPr/>
        </p:nvSpPr>
        <p:spPr bwMode="auto">
          <a:xfrm>
            <a:off x="3868738" y="3984625"/>
            <a:ext cx="4037012" cy="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6" name="Rectangle 51"/>
          <p:cNvSpPr>
            <a:spLocks noChangeArrowheads="1"/>
          </p:cNvSpPr>
          <p:nvPr/>
        </p:nvSpPr>
        <p:spPr bwMode="auto">
          <a:xfrm>
            <a:off x="609600" y="1846263"/>
            <a:ext cx="237648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88714E"/>
                </a:solidFill>
              </a:rPr>
              <a:t>INSERT HEADER TITLE IN AREA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 </a:t>
            </a:r>
          </a:p>
        </p:txBody>
      </p:sp>
      <p:sp>
        <p:nvSpPr>
          <p:cNvPr id="7187" name="Text Box 52"/>
          <p:cNvSpPr txBox="1">
            <a:spLocks noChangeArrowheads="1"/>
          </p:cNvSpPr>
          <p:nvPr/>
        </p:nvSpPr>
        <p:spPr bwMode="auto">
          <a:xfrm>
            <a:off x="76882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7188" name="Text Box 53"/>
          <p:cNvSpPr txBox="1">
            <a:spLocks noChangeArrowheads="1"/>
          </p:cNvSpPr>
          <p:nvPr/>
        </p:nvSpPr>
        <p:spPr bwMode="auto">
          <a:xfrm>
            <a:off x="74485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</a:p>
        </p:txBody>
      </p:sp>
      <p:sp>
        <p:nvSpPr>
          <p:cNvPr id="7189" name="Text Box 54"/>
          <p:cNvSpPr txBox="1">
            <a:spLocks noChangeArrowheads="1"/>
          </p:cNvSpPr>
          <p:nvPr/>
        </p:nvSpPr>
        <p:spPr bwMode="auto">
          <a:xfrm>
            <a:off x="667861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7190" name="Text Box 55"/>
          <p:cNvSpPr txBox="1">
            <a:spLocks noChangeArrowheads="1"/>
          </p:cNvSpPr>
          <p:nvPr/>
        </p:nvSpPr>
        <p:spPr bwMode="auto">
          <a:xfrm>
            <a:off x="643890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</a:p>
        </p:txBody>
      </p:sp>
      <p:sp>
        <p:nvSpPr>
          <p:cNvPr id="7191" name="Text Box 56"/>
          <p:cNvSpPr txBox="1">
            <a:spLocks noChangeArrowheads="1"/>
          </p:cNvSpPr>
          <p:nvPr/>
        </p:nvSpPr>
        <p:spPr bwMode="auto">
          <a:xfrm>
            <a:off x="56689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7192" name="Text Box 57"/>
          <p:cNvSpPr txBox="1">
            <a:spLocks noChangeArrowheads="1"/>
          </p:cNvSpPr>
          <p:nvPr/>
        </p:nvSpPr>
        <p:spPr bwMode="auto">
          <a:xfrm>
            <a:off x="54292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</a:p>
        </p:txBody>
      </p:sp>
      <p:sp>
        <p:nvSpPr>
          <p:cNvPr id="7193" name="Text Box 58"/>
          <p:cNvSpPr txBox="1">
            <a:spLocks noChangeArrowheads="1"/>
          </p:cNvSpPr>
          <p:nvPr/>
        </p:nvSpPr>
        <p:spPr bwMode="auto">
          <a:xfrm>
            <a:off x="465931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7194" name="Text Box 59"/>
          <p:cNvSpPr txBox="1">
            <a:spLocks noChangeArrowheads="1"/>
          </p:cNvSpPr>
          <p:nvPr/>
        </p:nvSpPr>
        <p:spPr bwMode="auto">
          <a:xfrm>
            <a:off x="441960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</a:p>
        </p:txBody>
      </p:sp>
      <p:sp>
        <p:nvSpPr>
          <p:cNvPr id="7195" name="Text Box 60"/>
          <p:cNvSpPr txBox="1">
            <a:spLocks noChangeArrowheads="1"/>
          </p:cNvSpPr>
          <p:nvPr/>
        </p:nvSpPr>
        <p:spPr bwMode="auto">
          <a:xfrm>
            <a:off x="36496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7196" name="Text Box 61"/>
          <p:cNvSpPr txBox="1">
            <a:spLocks noChangeArrowheads="1"/>
          </p:cNvSpPr>
          <p:nvPr/>
        </p:nvSpPr>
        <p:spPr bwMode="auto">
          <a:xfrm>
            <a:off x="34099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</a:p>
        </p:txBody>
      </p:sp>
      <p:sp>
        <p:nvSpPr>
          <p:cNvPr id="7197" name="Text Box 62"/>
          <p:cNvSpPr txBox="1">
            <a:spLocks noChangeArrowheads="1"/>
          </p:cNvSpPr>
          <p:nvPr/>
        </p:nvSpPr>
        <p:spPr bwMode="auto">
          <a:xfrm>
            <a:off x="3746500" y="186690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800</a:t>
            </a:r>
          </a:p>
        </p:txBody>
      </p:sp>
      <p:sp>
        <p:nvSpPr>
          <p:cNvPr id="7198" name="Text Box 63"/>
          <p:cNvSpPr txBox="1">
            <a:spLocks noChangeArrowheads="1"/>
          </p:cNvSpPr>
          <p:nvPr/>
        </p:nvSpPr>
        <p:spPr bwMode="auto">
          <a:xfrm>
            <a:off x="4775200" y="28384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240</a:t>
            </a:r>
          </a:p>
        </p:txBody>
      </p:sp>
      <p:sp>
        <p:nvSpPr>
          <p:cNvPr id="7199" name="Text Box 64"/>
          <p:cNvSpPr txBox="1">
            <a:spLocks noChangeArrowheads="1"/>
          </p:cNvSpPr>
          <p:nvPr/>
        </p:nvSpPr>
        <p:spPr bwMode="auto">
          <a:xfrm>
            <a:off x="5791200" y="18859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800</a:t>
            </a:r>
          </a:p>
        </p:txBody>
      </p:sp>
      <p:sp>
        <p:nvSpPr>
          <p:cNvPr id="7200" name="Text Box 65"/>
          <p:cNvSpPr txBox="1">
            <a:spLocks noChangeArrowheads="1"/>
          </p:cNvSpPr>
          <p:nvPr/>
        </p:nvSpPr>
        <p:spPr bwMode="auto">
          <a:xfrm>
            <a:off x="7756525" y="14859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1000</a:t>
            </a:r>
          </a:p>
        </p:txBody>
      </p:sp>
      <p:sp>
        <p:nvSpPr>
          <p:cNvPr id="7201" name="Text Box 66"/>
          <p:cNvSpPr txBox="1">
            <a:spLocks noChangeArrowheads="1"/>
          </p:cNvSpPr>
          <p:nvPr/>
        </p:nvSpPr>
        <p:spPr bwMode="auto">
          <a:xfrm>
            <a:off x="6794500" y="24447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400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2627313" y="1352550"/>
            <a:ext cx="3887787" cy="3409950"/>
            <a:chOff x="0" y="0"/>
            <a:chExt cx="2449" cy="2148"/>
          </a:xfrm>
        </p:grpSpPr>
        <p:pic>
          <p:nvPicPr>
            <p:cNvPr id="8211" name="Picture 7" descr="iPhone_5S_freebie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74"/>
              </a:stretch>
            </a:blipFill>
            <a:ln w="6350" cmpd="sng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5665788" y="1712913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5667375" y="2647950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5667375" y="3571875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6372225" y="172561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6372225" y="264636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6372225" y="357981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2941638" y="1712913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06" name="Oval 16"/>
          <p:cNvSpPr>
            <a:spLocks noChangeArrowheads="1"/>
          </p:cNvSpPr>
          <p:nvPr/>
        </p:nvSpPr>
        <p:spPr bwMode="auto">
          <a:xfrm>
            <a:off x="2943225" y="2647950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2943225" y="3571875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333375" y="172561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333375" y="264636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10" name="Rectangle 20"/>
          <p:cNvSpPr>
            <a:spLocks noChangeArrowheads="1"/>
          </p:cNvSpPr>
          <p:nvPr/>
        </p:nvSpPr>
        <p:spPr bwMode="auto">
          <a:xfrm>
            <a:off x="333375" y="357981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9224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5" name="Freeform 6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54 w 73"/>
                <a:gd name="T1" fmla="*/ 79 h 79"/>
                <a:gd name="T2" fmla="*/ 52 w 73"/>
                <a:gd name="T3" fmla="*/ 41 h 79"/>
                <a:gd name="T4" fmla="*/ 49 w 73"/>
                <a:gd name="T5" fmla="*/ 36 h 79"/>
                <a:gd name="T6" fmla="*/ 58 w 73"/>
                <a:gd name="T7" fmla="*/ 33 h 79"/>
                <a:gd name="T8" fmla="*/ 55 w 73"/>
                <a:gd name="T9" fmla="*/ 36 h 79"/>
                <a:gd name="T10" fmla="*/ 66 w 73"/>
                <a:gd name="T11" fmla="*/ 45 h 79"/>
                <a:gd name="T12" fmla="*/ 73 w 73"/>
                <a:gd name="T13" fmla="*/ 45 h 79"/>
                <a:gd name="T14" fmla="*/ 73 w 73"/>
                <a:gd name="T15" fmla="*/ 60 h 79"/>
                <a:gd name="T16" fmla="*/ 38 w 73"/>
                <a:gd name="T17" fmla="*/ 60 h 79"/>
                <a:gd name="T18" fmla="*/ 70 w 73"/>
                <a:gd name="T19" fmla="*/ 60 h 79"/>
                <a:gd name="T20" fmla="*/ 55 w 73"/>
                <a:gd name="T21" fmla="*/ 63 h 79"/>
                <a:gd name="T22" fmla="*/ 52 w 73"/>
                <a:gd name="T23" fmla="*/ 65 h 79"/>
                <a:gd name="T24" fmla="*/ 50 w 73"/>
                <a:gd name="T25" fmla="*/ 60 h 79"/>
                <a:gd name="T26" fmla="*/ 52 w 73"/>
                <a:gd name="T27" fmla="*/ 49 h 79"/>
                <a:gd name="T28" fmla="*/ 55 w 73"/>
                <a:gd name="T29" fmla="*/ 57 h 79"/>
                <a:gd name="T30" fmla="*/ 55 w 73"/>
                <a:gd name="T31" fmla="*/ 63 h 79"/>
                <a:gd name="T32" fmla="*/ 32 w 73"/>
                <a:gd name="T33" fmla="*/ 49 h 79"/>
                <a:gd name="T34" fmla="*/ 11 w 73"/>
                <a:gd name="T35" fmla="*/ 54 h 79"/>
                <a:gd name="T36" fmla="*/ 11 w 73"/>
                <a:gd name="T37" fmla="*/ 49 h 79"/>
                <a:gd name="T38" fmla="*/ 11 w 73"/>
                <a:gd name="T39" fmla="*/ 46 h 79"/>
                <a:gd name="T40" fmla="*/ 11 w 73"/>
                <a:gd name="T41" fmla="*/ 41 h 79"/>
                <a:gd name="T42" fmla="*/ 33 w 73"/>
                <a:gd name="T43" fmla="*/ 46 h 79"/>
                <a:gd name="T44" fmla="*/ 9 w 73"/>
                <a:gd name="T45" fmla="*/ 28 h 79"/>
                <a:gd name="T46" fmla="*/ 43 w 73"/>
                <a:gd name="T47" fmla="*/ 25 h 79"/>
                <a:gd name="T48" fmla="*/ 43 w 73"/>
                <a:gd name="T49" fmla="*/ 30 h 79"/>
                <a:gd name="T50" fmla="*/ 11 w 73"/>
                <a:gd name="T51" fmla="*/ 38 h 79"/>
                <a:gd name="T52" fmla="*/ 11 w 73"/>
                <a:gd name="T53" fmla="*/ 33 h 79"/>
                <a:gd name="T54" fmla="*/ 44 w 73"/>
                <a:gd name="T55" fmla="*/ 33 h 79"/>
                <a:gd name="T56" fmla="*/ 43 w 73"/>
                <a:gd name="T57" fmla="*/ 38 h 79"/>
                <a:gd name="T58" fmla="*/ 50 w 73"/>
                <a:gd name="T59" fmla="*/ 21 h 79"/>
                <a:gd name="T60" fmla="*/ 42 w 73"/>
                <a:gd name="T61" fmla="*/ 13 h 79"/>
                <a:gd name="T62" fmla="*/ 37 w 73"/>
                <a:gd name="T63" fmla="*/ 19 h 79"/>
                <a:gd name="T64" fmla="*/ 12 w 73"/>
                <a:gd name="T65" fmla="*/ 14 h 79"/>
                <a:gd name="T66" fmla="*/ 12 w 73"/>
                <a:gd name="T67" fmla="*/ 13 h 79"/>
                <a:gd name="T68" fmla="*/ 4 w 73"/>
                <a:gd name="T69" fmla="*/ 67 h 79"/>
                <a:gd name="T70" fmla="*/ 34 w 73"/>
                <a:gd name="T71" fmla="*/ 74 h 79"/>
                <a:gd name="T72" fmla="*/ 9 w 73"/>
                <a:gd name="T73" fmla="*/ 79 h 79"/>
                <a:gd name="T74" fmla="*/ 0 w 73"/>
                <a:gd name="T75" fmla="*/ 17 h 79"/>
                <a:gd name="T76" fmla="*/ 14 w 73"/>
                <a:gd name="T77" fmla="*/ 10 h 79"/>
                <a:gd name="T78" fmla="*/ 18 w 73"/>
                <a:gd name="T79" fmla="*/ 8 h 79"/>
                <a:gd name="T80" fmla="*/ 36 w 73"/>
                <a:gd name="T81" fmla="*/ 8 h 79"/>
                <a:gd name="T82" fmla="*/ 41 w 73"/>
                <a:gd name="T83" fmla="*/ 10 h 79"/>
                <a:gd name="T84" fmla="*/ 55 w 73"/>
                <a:gd name="T85" fmla="*/ 17 h 79"/>
                <a:gd name="T86" fmla="*/ 50 w 73"/>
                <a:gd name="T87" fmla="*/ 32 h 79"/>
                <a:gd name="T88" fmla="*/ 27 w 73"/>
                <a:gd name="T89" fmla="*/ 4 h 79"/>
                <a:gd name="T90" fmla="*/ 27 w 73"/>
                <a:gd name="T91" fmla="*/ 13 h 79"/>
                <a:gd name="T92" fmla="*/ 27 w 73"/>
                <a:gd name="T93" fmla="*/ 4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79"/>
                <a:gd name="T143" fmla="*/ 73 w 73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428750"/>
            <a:ext cx="3352800" cy="287972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r="-42409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4741863" y="2668588"/>
            <a:ext cx="3687762" cy="69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4741863" y="2668588"/>
            <a:ext cx="1841500" cy="698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Oval 9"/>
          <p:cNvSpPr>
            <a:spLocks noChangeArrowheads="1"/>
          </p:cNvSpPr>
          <p:nvPr/>
        </p:nvSpPr>
        <p:spPr bwMode="auto">
          <a:xfrm>
            <a:off x="6515100" y="2636838"/>
            <a:ext cx="139700" cy="1365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8555038" y="2640013"/>
            <a:ext cx="2111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itchFamily="34" charset="-122"/>
                <a:ea typeface="微软雅黑" pitchFamily="34" charset="-122"/>
              </a:rPr>
              <a:t>50%</a:t>
            </a:r>
            <a:endParaRPr lang="zh-CN" altLang="zh-CN" sz="800"/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3811588" y="2640013"/>
            <a:ext cx="8429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itchFamily="34" charset="-122"/>
                <a:ea typeface="微软雅黑" pitchFamily="34" charset="-122"/>
              </a:rPr>
              <a:t>YOUR TEXT HERE</a:t>
            </a:r>
            <a:endParaRPr lang="zh-CN" altLang="zh-CN" sz="800"/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4741863" y="3128963"/>
            <a:ext cx="3687762" cy="682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4741863" y="3128963"/>
            <a:ext cx="2763837" cy="68262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Oval 14"/>
          <p:cNvSpPr>
            <a:spLocks noChangeArrowheads="1"/>
          </p:cNvSpPr>
          <p:nvPr/>
        </p:nvSpPr>
        <p:spPr bwMode="auto">
          <a:xfrm>
            <a:off x="7435850" y="3092450"/>
            <a:ext cx="138113" cy="141288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8555038" y="3097213"/>
            <a:ext cx="2111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itchFamily="34" charset="-122"/>
                <a:ea typeface="微软雅黑" pitchFamily="34" charset="-122"/>
              </a:rPr>
              <a:t>75%</a:t>
            </a:r>
            <a:endParaRPr lang="zh-CN" altLang="zh-CN" sz="800"/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3811588" y="3097213"/>
            <a:ext cx="8429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itchFamily="34" charset="-122"/>
                <a:ea typeface="微软雅黑" pitchFamily="34" charset="-122"/>
              </a:rPr>
              <a:t>YOUR TEXT HERE</a:t>
            </a: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4741863" y="3584575"/>
            <a:ext cx="3687762" cy="68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4741863" y="3584575"/>
            <a:ext cx="2166937" cy="68263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1" name="Oval 19"/>
          <p:cNvSpPr>
            <a:spLocks noChangeArrowheads="1"/>
          </p:cNvSpPr>
          <p:nvPr/>
        </p:nvSpPr>
        <p:spPr bwMode="auto">
          <a:xfrm>
            <a:off x="6840538" y="3549650"/>
            <a:ext cx="136525" cy="1397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8555038" y="3554413"/>
            <a:ext cx="2111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itchFamily="34" charset="-122"/>
                <a:ea typeface="微软雅黑" pitchFamily="34" charset="-122"/>
              </a:rPr>
              <a:t>60%</a:t>
            </a:r>
            <a:endParaRPr lang="zh-CN" altLang="zh-CN" sz="800"/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3811588" y="3554413"/>
            <a:ext cx="8429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itchFamily="34" charset="-122"/>
                <a:ea typeface="微软雅黑" pitchFamily="34" charset="-122"/>
              </a:rPr>
              <a:t>YOUR TEXT HERE</a:t>
            </a: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4741863" y="4041775"/>
            <a:ext cx="3687762" cy="68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4741863" y="4041775"/>
            <a:ext cx="3008312" cy="68263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6" name="Oval 24"/>
          <p:cNvSpPr>
            <a:spLocks noChangeArrowheads="1"/>
          </p:cNvSpPr>
          <p:nvPr/>
        </p:nvSpPr>
        <p:spPr bwMode="auto">
          <a:xfrm>
            <a:off x="7680325" y="4008438"/>
            <a:ext cx="138113" cy="138112"/>
          </a:xfrm>
          <a:prstGeom prst="ellipse">
            <a:avLst/>
          </a:prstGeom>
          <a:solidFill>
            <a:srgbClr val="88714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7" name="Rectangle 25"/>
          <p:cNvSpPr>
            <a:spLocks noChangeArrowheads="1"/>
          </p:cNvSpPr>
          <p:nvPr/>
        </p:nvSpPr>
        <p:spPr bwMode="auto">
          <a:xfrm>
            <a:off x="8555038" y="4011613"/>
            <a:ext cx="2111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itchFamily="34" charset="-122"/>
                <a:ea typeface="微软雅黑" pitchFamily="34" charset="-122"/>
              </a:rPr>
              <a:t>83%</a:t>
            </a:r>
            <a:endParaRPr lang="zh-CN" altLang="zh-CN" sz="800"/>
          </a:p>
        </p:txBody>
      </p:sp>
      <p:sp>
        <p:nvSpPr>
          <p:cNvPr id="10268" name="Rectangle 26"/>
          <p:cNvSpPr>
            <a:spLocks noChangeArrowheads="1"/>
          </p:cNvSpPr>
          <p:nvPr/>
        </p:nvSpPr>
        <p:spPr bwMode="auto">
          <a:xfrm>
            <a:off x="3811588" y="4011613"/>
            <a:ext cx="8429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itchFamily="34" charset="-122"/>
                <a:ea typeface="微软雅黑" pitchFamily="34" charset="-122"/>
              </a:rPr>
              <a:t>YOUR TEXT HERE</a:t>
            </a:r>
          </a:p>
        </p:txBody>
      </p:sp>
      <p:sp>
        <p:nvSpPr>
          <p:cNvPr id="10269" name="Text Box 27"/>
          <p:cNvSpPr txBox="1">
            <a:spLocks noChangeArrowheads="1"/>
          </p:cNvSpPr>
          <p:nvPr/>
        </p:nvSpPr>
        <p:spPr bwMode="auto">
          <a:xfrm>
            <a:off x="3733800" y="1574800"/>
            <a:ext cx="50403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0270" name="Rectangle 28"/>
          <p:cNvSpPr>
            <a:spLocks noChangeArrowheads="1"/>
          </p:cNvSpPr>
          <p:nvPr/>
        </p:nvSpPr>
        <p:spPr bwMode="auto">
          <a:xfrm>
            <a:off x="0" y="1428750"/>
            <a:ext cx="304800" cy="2879725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350963" y="1352550"/>
            <a:ext cx="1582737" cy="158273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r="-503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970213" y="1352550"/>
            <a:ext cx="1582737" cy="1582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587875" y="1352550"/>
            <a:ext cx="1584325" cy="1582738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b="-435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6207125" y="1352550"/>
            <a:ext cx="1582738" cy="158273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Rectangle 10"/>
          <p:cNvSpPr>
            <a:spLocks noChangeArrowheads="1"/>
          </p:cNvSpPr>
          <p:nvPr/>
        </p:nvSpPr>
        <p:spPr bwMode="auto">
          <a:xfrm>
            <a:off x="1350963" y="2967038"/>
            <a:ext cx="1582737" cy="1582737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970213" y="2967038"/>
            <a:ext cx="1582737" cy="1582737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 r="-167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4587875" y="2967038"/>
            <a:ext cx="1584325" cy="1582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207125" y="2967038"/>
            <a:ext cx="1582738" cy="1582737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 r="-503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86" name="Freeform 14"/>
          <p:cNvSpPr>
            <a:spLocks noEditPoints="1"/>
          </p:cNvSpPr>
          <p:nvPr/>
        </p:nvSpPr>
        <p:spPr bwMode="auto">
          <a:xfrm>
            <a:off x="3503613" y="1624013"/>
            <a:ext cx="517525" cy="517525"/>
          </a:xfrm>
          <a:custGeom>
            <a:avLst/>
            <a:gdLst>
              <a:gd name="T0" fmla="*/ 163 w 326"/>
              <a:gd name="T1" fmla="*/ 204 h 326"/>
              <a:gd name="T2" fmla="*/ 82 w 326"/>
              <a:gd name="T3" fmla="*/ 123 h 326"/>
              <a:gd name="T4" fmla="*/ 122 w 326"/>
              <a:gd name="T5" fmla="*/ 123 h 326"/>
              <a:gd name="T6" fmla="*/ 122 w 326"/>
              <a:gd name="T7" fmla="*/ 0 h 326"/>
              <a:gd name="T8" fmla="*/ 204 w 326"/>
              <a:gd name="T9" fmla="*/ 0 h 326"/>
              <a:gd name="T10" fmla="*/ 204 w 326"/>
              <a:gd name="T11" fmla="*/ 123 h 326"/>
              <a:gd name="T12" fmla="*/ 245 w 326"/>
              <a:gd name="T13" fmla="*/ 123 h 326"/>
              <a:gd name="T14" fmla="*/ 163 w 326"/>
              <a:gd name="T15" fmla="*/ 204 h 326"/>
              <a:gd name="T16" fmla="*/ 275 w 326"/>
              <a:gd name="T17" fmla="*/ 102 h 326"/>
              <a:gd name="T18" fmla="*/ 251 w 326"/>
              <a:gd name="T19" fmla="*/ 102 h 326"/>
              <a:gd name="T20" fmla="*/ 302 w 326"/>
              <a:gd name="T21" fmla="*/ 204 h 326"/>
              <a:gd name="T22" fmla="*/ 245 w 326"/>
              <a:gd name="T23" fmla="*/ 204 h 326"/>
              <a:gd name="T24" fmla="*/ 204 w 326"/>
              <a:gd name="T25" fmla="*/ 265 h 326"/>
              <a:gd name="T26" fmla="*/ 122 w 326"/>
              <a:gd name="T27" fmla="*/ 265 h 326"/>
              <a:gd name="T28" fmla="*/ 82 w 326"/>
              <a:gd name="T29" fmla="*/ 204 h 326"/>
              <a:gd name="T30" fmla="*/ 22 w 326"/>
              <a:gd name="T31" fmla="*/ 204 h 326"/>
              <a:gd name="T32" fmla="*/ 73 w 326"/>
              <a:gd name="T33" fmla="*/ 102 h 326"/>
              <a:gd name="T34" fmla="*/ 51 w 326"/>
              <a:gd name="T35" fmla="*/ 102 h 326"/>
              <a:gd name="T36" fmla="*/ 0 w 326"/>
              <a:gd name="T37" fmla="*/ 204 h 326"/>
              <a:gd name="T38" fmla="*/ 0 w 326"/>
              <a:gd name="T39" fmla="*/ 326 h 326"/>
              <a:gd name="T40" fmla="*/ 326 w 326"/>
              <a:gd name="T41" fmla="*/ 326 h 326"/>
              <a:gd name="T42" fmla="*/ 326 w 326"/>
              <a:gd name="T43" fmla="*/ 204 h 326"/>
              <a:gd name="T44" fmla="*/ 275 w 326"/>
              <a:gd name="T45" fmla="*/ 102 h 3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6"/>
              <a:gd name="T70" fmla="*/ 0 h 326"/>
              <a:gd name="T71" fmla="*/ 326 w 326"/>
              <a:gd name="T72" fmla="*/ 326 h 3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6" h="326">
                <a:moveTo>
                  <a:pt x="163" y="204"/>
                </a:moveTo>
                <a:lnTo>
                  <a:pt x="82" y="123"/>
                </a:lnTo>
                <a:lnTo>
                  <a:pt x="122" y="123"/>
                </a:lnTo>
                <a:lnTo>
                  <a:pt x="122" y="0"/>
                </a:lnTo>
                <a:lnTo>
                  <a:pt x="204" y="0"/>
                </a:lnTo>
                <a:lnTo>
                  <a:pt x="204" y="123"/>
                </a:lnTo>
                <a:lnTo>
                  <a:pt x="245" y="123"/>
                </a:lnTo>
                <a:lnTo>
                  <a:pt x="163" y="204"/>
                </a:lnTo>
                <a:close/>
                <a:moveTo>
                  <a:pt x="275" y="102"/>
                </a:moveTo>
                <a:lnTo>
                  <a:pt x="251" y="102"/>
                </a:lnTo>
                <a:lnTo>
                  <a:pt x="302" y="204"/>
                </a:lnTo>
                <a:lnTo>
                  <a:pt x="245" y="204"/>
                </a:lnTo>
                <a:lnTo>
                  <a:pt x="204" y="265"/>
                </a:lnTo>
                <a:lnTo>
                  <a:pt x="122" y="265"/>
                </a:lnTo>
                <a:lnTo>
                  <a:pt x="82" y="204"/>
                </a:lnTo>
                <a:lnTo>
                  <a:pt x="22" y="204"/>
                </a:lnTo>
                <a:lnTo>
                  <a:pt x="73" y="102"/>
                </a:lnTo>
                <a:lnTo>
                  <a:pt x="51" y="102"/>
                </a:lnTo>
                <a:lnTo>
                  <a:pt x="0" y="204"/>
                </a:lnTo>
                <a:lnTo>
                  <a:pt x="0" y="326"/>
                </a:lnTo>
                <a:lnTo>
                  <a:pt x="326" y="326"/>
                </a:lnTo>
                <a:lnTo>
                  <a:pt x="326" y="204"/>
                </a:lnTo>
                <a:lnTo>
                  <a:pt x="275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7" name="Rectangle 15"/>
          <p:cNvSpPr>
            <a:spLocks noChangeArrowheads="1"/>
          </p:cNvSpPr>
          <p:nvPr/>
        </p:nvSpPr>
        <p:spPr bwMode="auto">
          <a:xfrm>
            <a:off x="5284788" y="3603625"/>
            <a:ext cx="161925" cy="3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8" name="Freeform 16"/>
          <p:cNvSpPr>
            <a:spLocks/>
          </p:cNvSpPr>
          <p:nvPr/>
        </p:nvSpPr>
        <p:spPr bwMode="auto">
          <a:xfrm>
            <a:off x="5219700" y="3214688"/>
            <a:ext cx="323850" cy="96837"/>
          </a:xfrm>
          <a:custGeom>
            <a:avLst/>
            <a:gdLst>
              <a:gd name="T0" fmla="*/ 12 w 120"/>
              <a:gd name="T1" fmla="*/ 12 h 36"/>
              <a:gd name="T2" fmla="*/ 108 w 120"/>
              <a:gd name="T3" fmla="*/ 12 h 36"/>
              <a:gd name="T4" fmla="*/ 108 w 120"/>
              <a:gd name="T5" fmla="*/ 36 h 36"/>
              <a:gd name="T6" fmla="*/ 120 w 120"/>
              <a:gd name="T7" fmla="*/ 36 h 36"/>
              <a:gd name="T8" fmla="*/ 120 w 120"/>
              <a:gd name="T9" fmla="*/ 12 h 36"/>
              <a:gd name="T10" fmla="*/ 108 w 120"/>
              <a:gd name="T11" fmla="*/ 0 h 36"/>
              <a:gd name="T12" fmla="*/ 12 w 120"/>
              <a:gd name="T13" fmla="*/ 0 h 36"/>
              <a:gd name="T14" fmla="*/ 0 w 120"/>
              <a:gd name="T15" fmla="*/ 12 h 36"/>
              <a:gd name="T16" fmla="*/ 0 w 120"/>
              <a:gd name="T17" fmla="*/ 36 h 36"/>
              <a:gd name="T18" fmla="*/ 12 w 120"/>
              <a:gd name="T19" fmla="*/ 36 h 36"/>
              <a:gd name="T20" fmla="*/ 12 w 120"/>
              <a:gd name="T21" fmla="*/ 12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0"/>
              <a:gd name="T34" fmla="*/ 0 h 36"/>
              <a:gd name="T35" fmla="*/ 120 w 120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0" h="36">
                <a:moveTo>
                  <a:pt x="1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5"/>
                  <a:pt x="114" y="0"/>
                  <a:pt x="10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9" name="Rectangle 17"/>
          <p:cNvSpPr>
            <a:spLocks noChangeArrowheads="1"/>
          </p:cNvSpPr>
          <p:nvPr/>
        </p:nvSpPr>
        <p:spPr bwMode="auto">
          <a:xfrm>
            <a:off x="5284788" y="3538538"/>
            <a:ext cx="193675" cy="3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0" name="Freeform 18"/>
          <p:cNvSpPr>
            <a:spLocks noEditPoints="1"/>
          </p:cNvSpPr>
          <p:nvPr/>
        </p:nvSpPr>
        <p:spPr bwMode="auto">
          <a:xfrm>
            <a:off x="5122863" y="3344863"/>
            <a:ext cx="517525" cy="387350"/>
          </a:xfrm>
          <a:custGeom>
            <a:avLst/>
            <a:gdLst>
              <a:gd name="T0" fmla="*/ 180 w 192"/>
              <a:gd name="T1" fmla="*/ 0 h 144"/>
              <a:gd name="T2" fmla="*/ 12 w 192"/>
              <a:gd name="T3" fmla="*/ 0 h 144"/>
              <a:gd name="T4" fmla="*/ 0 w 192"/>
              <a:gd name="T5" fmla="*/ 12 h 144"/>
              <a:gd name="T6" fmla="*/ 0 w 192"/>
              <a:gd name="T7" fmla="*/ 84 h 144"/>
              <a:gd name="T8" fmla="*/ 12 w 192"/>
              <a:gd name="T9" fmla="*/ 96 h 144"/>
              <a:gd name="T10" fmla="*/ 36 w 192"/>
              <a:gd name="T11" fmla="*/ 96 h 144"/>
              <a:gd name="T12" fmla="*/ 36 w 192"/>
              <a:gd name="T13" fmla="*/ 132 h 144"/>
              <a:gd name="T14" fmla="*/ 48 w 192"/>
              <a:gd name="T15" fmla="*/ 144 h 144"/>
              <a:gd name="T16" fmla="*/ 144 w 192"/>
              <a:gd name="T17" fmla="*/ 144 h 144"/>
              <a:gd name="T18" fmla="*/ 156 w 192"/>
              <a:gd name="T19" fmla="*/ 132 h 144"/>
              <a:gd name="T20" fmla="*/ 156 w 192"/>
              <a:gd name="T21" fmla="*/ 96 h 144"/>
              <a:gd name="T22" fmla="*/ 180 w 192"/>
              <a:gd name="T23" fmla="*/ 96 h 144"/>
              <a:gd name="T24" fmla="*/ 192 w 192"/>
              <a:gd name="T25" fmla="*/ 84 h 144"/>
              <a:gd name="T26" fmla="*/ 192 w 192"/>
              <a:gd name="T27" fmla="*/ 12 h 144"/>
              <a:gd name="T28" fmla="*/ 180 w 192"/>
              <a:gd name="T29" fmla="*/ 0 h 144"/>
              <a:gd name="T30" fmla="*/ 144 w 192"/>
              <a:gd name="T31" fmla="*/ 132 h 144"/>
              <a:gd name="T32" fmla="*/ 48 w 192"/>
              <a:gd name="T33" fmla="*/ 132 h 144"/>
              <a:gd name="T34" fmla="*/ 48 w 192"/>
              <a:gd name="T35" fmla="*/ 60 h 144"/>
              <a:gd name="T36" fmla="*/ 144 w 192"/>
              <a:gd name="T37" fmla="*/ 60 h 144"/>
              <a:gd name="T38" fmla="*/ 144 w 192"/>
              <a:gd name="T39" fmla="*/ 132 h 144"/>
              <a:gd name="T40" fmla="*/ 168 w 192"/>
              <a:gd name="T41" fmla="*/ 36 h 144"/>
              <a:gd name="T42" fmla="*/ 156 w 192"/>
              <a:gd name="T43" fmla="*/ 24 h 144"/>
              <a:gd name="T44" fmla="*/ 168 w 192"/>
              <a:gd name="T45" fmla="*/ 12 h 144"/>
              <a:gd name="T46" fmla="*/ 180 w 192"/>
              <a:gd name="T47" fmla="*/ 24 h 144"/>
              <a:gd name="T48" fmla="*/ 168 w 192"/>
              <a:gd name="T49" fmla="*/ 36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2"/>
              <a:gd name="T76" fmla="*/ 0 h 144"/>
              <a:gd name="T77" fmla="*/ 192 w 192"/>
              <a:gd name="T78" fmla="*/ 144 h 1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2" h="144">
                <a:moveTo>
                  <a:pt x="18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5" y="96"/>
                  <a:pt x="12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6" y="138"/>
                  <a:pt x="41" y="144"/>
                  <a:pt x="48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50" y="144"/>
                  <a:pt x="156" y="138"/>
                  <a:pt x="156" y="132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80" y="96"/>
                  <a:pt x="180" y="96"/>
                  <a:pt x="180" y="96"/>
                </a:cubicBezTo>
                <a:cubicBezTo>
                  <a:pt x="186" y="96"/>
                  <a:pt x="192" y="90"/>
                  <a:pt x="192" y="84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192" y="5"/>
                  <a:pt x="186" y="0"/>
                  <a:pt x="180" y="0"/>
                </a:cubicBezTo>
                <a:close/>
                <a:moveTo>
                  <a:pt x="144" y="132"/>
                </a:moveTo>
                <a:cubicBezTo>
                  <a:pt x="48" y="132"/>
                  <a:pt x="48" y="132"/>
                  <a:pt x="48" y="132"/>
                </a:cubicBezTo>
                <a:cubicBezTo>
                  <a:pt x="48" y="60"/>
                  <a:pt x="48" y="60"/>
                  <a:pt x="48" y="60"/>
                </a:cubicBezTo>
                <a:cubicBezTo>
                  <a:pt x="144" y="60"/>
                  <a:pt x="144" y="60"/>
                  <a:pt x="144" y="60"/>
                </a:cubicBezTo>
                <a:lnTo>
                  <a:pt x="144" y="132"/>
                </a:lnTo>
                <a:close/>
                <a:moveTo>
                  <a:pt x="168" y="36"/>
                </a:moveTo>
                <a:cubicBezTo>
                  <a:pt x="161" y="36"/>
                  <a:pt x="156" y="30"/>
                  <a:pt x="156" y="24"/>
                </a:cubicBezTo>
                <a:cubicBezTo>
                  <a:pt x="156" y="17"/>
                  <a:pt x="161" y="12"/>
                  <a:pt x="168" y="12"/>
                </a:cubicBezTo>
                <a:cubicBezTo>
                  <a:pt x="174" y="12"/>
                  <a:pt x="180" y="17"/>
                  <a:pt x="180" y="24"/>
                </a:cubicBezTo>
                <a:cubicBezTo>
                  <a:pt x="180" y="30"/>
                  <a:pt x="174" y="36"/>
                  <a:pt x="168" y="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1" name="Rectangle 19"/>
          <p:cNvSpPr>
            <a:spLocks noChangeArrowheads="1"/>
          </p:cNvSpPr>
          <p:nvPr/>
        </p:nvSpPr>
        <p:spPr bwMode="auto">
          <a:xfrm>
            <a:off x="2951163" y="2287588"/>
            <a:ext cx="162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that has been specifically designed </a:t>
            </a: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sp>
        <p:nvSpPr>
          <p:cNvPr id="11292" name="Rectangle 20"/>
          <p:cNvSpPr>
            <a:spLocks noChangeArrowheads="1"/>
          </p:cNvSpPr>
          <p:nvPr/>
        </p:nvSpPr>
        <p:spPr bwMode="auto">
          <a:xfrm>
            <a:off x="4565650" y="3884613"/>
            <a:ext cx="162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that has been specifically designed </a:t>
            </a:r>
            <a:r>
              <a:rPr lang="zh-CN" altLang="en-US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sp>
        <p:nvSpPr>
          <p:cNvPr id="11293" name="Rectangle 21"/>
          <p:cNvSpPr>
            <a:spLocks noChangeArrowheads="1"/>
          </p:cNvSpPr>
          <p:nvPr/>
        </p:nvSpPr>
        <p:spPr bwMode="auto">
          <a:xfrm>
            <a:off x="1679575" y="3368675"/>
            <a:ext cx="954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30%</a:t>
            </a:r>
          </a:p>
        </p:txBody>
      </p:sp>
      <p:sp>
        <p:nvSpPr>
          <p:cNvPr id="11294" name="Line 22"/>
          <p:cNvSpPr>
            <a:spLocks noChangeShapeType="1"/>
          </p:cNvSpPr>
          <p:nvPr/>
        </p:nvSpPr>
        <p:spPr bwMode="auto">
          <a:xfrm>
            <a:off x="1619250" y="3871913"/>
            <a:ext cx="10810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5" name="Rectangle 23"/>
          <p:cNvSpPr>
            <a:spLocks noChangeArrowheads="1"/>
          </p:cNvSpPr>
          <p:nvPr/>
        </p:nvSpPr>
        <p:spPr bwMode="auto">
          <a:xfrm>
            <a:off x="1733550" y="3968750"/>
            <a:ext cx="8429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YOUR TEXT HERE</a:t>
            </a:r>
          </a:p>
        </p:txBody>
      </p:sp>
      <p:sp>
        <p:nvSpPr>
          <p:cNvPr id="11296" name="Rectangle 24"/>
          <p:cNvSpPr>
            <a:spLocks noChangeArrowheads="1"/>
          </p:cNvSpPr>
          <p:nvPr/>
        </p:nvSpPr>
        <p:spPr bwMode="auto">
          <a:xfrm>
            <a:off x="6535738" y="1771650"/>
            <a:ext cx="954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75%</a:t>
            </a:r>
          </a:p>
        </p:txBody>
      </p:sp>
      <p:sp>
        <p:nvSpPr>
          <p:cNvPr id="11297" name="Line 25"/>
          <p:cNvSpPr>
            <a:spLocks noChangeShapeType="1"/>
          </p:cNvSpPr>
          <p:nvPr/>
        </p:nvSpPr>
        <p:spPr bwMode="auto">
          <a:xfrm>
            <a:off x="6475413" y="2274888"/>
            <a:ext cx="1081087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8" name="Rectangle 26"/>
          <p:cNvSpPr>
            <a:spLocks noChangeArrowheads="1"/>
          </p:cNvSpPr>
          <p:nvPr/>
        </p:nvSpPr>
        <p:spPr bwMode="auto">
          <a:xfrm>
            <a:off x="6589713" y="2371725"/>
            <a:ext cx="8429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YOUR TEXT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ttps://www.freeppt7.com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Pages>0</Pages>
  <Words>1688</Words>
  <Characters>0</Characters>
  <Application>Microsoft Office PowerPoint</Application>
  <DocSecurity>0</DocSecurity>
  <PresentationFormat>自定义</PresentationFormat>
  <Lines>0</Lines>
  <Paragraphs>246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https://www.freeppt7.com</vt:lpstr>
      <vt:lpstr>1_https://www.freeppt7.com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</cp:revision>
  <dcterms:created xsi:type="dcterms:W3CDTF">2015-06-22T07:54:15Z</dcterms:created>
  <dcterms:modified xsi:type="dcterms:W3CDTF">2020-03-20T13:58:35Z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2052-9.1.0.5184</vt:lpwstr>
  </property>
</Properties>
</file>