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07" r:id="rId9"/>
    <p:sldId id="309" r:id="rId10"/>
    <p:sldId id="289" r:id="rId11"/>
    <p:sldId id="298" r:id="rId12"/>
    <p:sldId id="310" r:id="rId13"/>
    <p:sldId id="311" r:id="rId14"/>
    <p:sldId id="313" r:id="rId15"/>
    <p:sldId id="312" r:id="rId16"/>
    <p:sldId id="417" r:id="rId17"/>
    <p:sldId id="315" r:id="rId18"/>
    <p:sldId id="316" r:id="rId19"/>
    <p:sldId id="317" r:id="rId20"/>
    <p:sldId id="318" r:id="rId21"/>
    <p:sldId id="319" r:id="rId22"/>
    <p:sldId id="41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7" r:id="rId35"/>
    <p:sldId id="333" r:id="rId36"/>
    <p:sldId id="334" r:id="rId37"/>
    <p:sldId id="335" r:id="rId38"/>
    <p:sldId id="336" r:id="rId39"/>
    <p:sldId id="340" r:id="rId40"/>
    <p:sldId id="419" r:id="rId41"/>
    <p:sldId id="339" r:id="rId42"/>
    <p:sldId id="337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35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0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49-463A-A0AD-A1876BC5E3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49-463A-A0AD-A1876BC5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4304"/>
        <c:axId val="38996224"/>
      </c:lineChart>
      <c:catAx>
        <c:axId val="389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zh-CN"/>
          </a:p>
        </c:txPr>
        <c:crossAx val="38996224"/>
        <c:crosses val="autoZero"/>
        <c:auto val="1"/>
        <c:lblAlgn val="ctr"/>
        <c:lblOffset val="100"/>
        <c:noMultiLvlLbl val="0"/>
      </c:catAx>
      <c:valAx>
        <c:axId val="3899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zh-CN"/>
          </a:p>
        </c:txPr>
        <c:crossAx val="389943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DFD-485F-9015-F9EB1799A7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4DFD-485F-9015-F9EB1799A7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4DFD-485F-9015-F9EB1799A7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4DFD-485F-9015-F9EB1799A7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4DFD-485F-9015-F9EB1799A76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FD-485F-9015-F9EB1799A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97B-4B8B-ADE5-E8939E212CDF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97B-4B8B-ADE5-E8939E212CD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7B-4B8B-ADE5-E8939E21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34F-421A-9DD4-46AE2AF837AC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34F-421A-9DD4-46AE2AF837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F-421A-9DD4-46AE2AF83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545-42AD-8E5B-DB34F3332DDC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545-42AD-8E5B-DB34F3332D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5-42AD-8E5B-DB34F3332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41C-4A0A-9322-FB96F4EC9921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41C-4A0A-9322-FB96F4EC99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1C-4A0A-9322-FB96F4EC9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23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49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4477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167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0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1" r:id="rId6"/>
    <p:sldLayoutId id="2147483678" r:id="rId7"/>
    <p:sldLayoutId id="2147483690" r:id="rId8"/>
    <p:sldLayoutId id="2147483680" r:id="rId9"/>
    <p:sldLayoutId id="2147483692" r:id="rId10"/>
    <p:sldLayoutId id="2147483682" r:id="rId11"/>
    <p:sldLayoutId id="2147483693" r:id="rId12"/>
    <p:sldLayoutId id="2147483684" r:id="rId13"/>
    <p:sldLayoutId id="2147483683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19FF783A-07B5-4CF8-A025-831773D7C236}"/>
              </a:ext>
            </a:extLst>
          </p:cNvPr>
          <p:cNvSpPr/>
          <p:nvPr/>
        </p:nvSpPr>
        <p:spPr>
          <a:xfrm>
            <a:off x="700164" y="4636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6BE96B34-846A-4CBF-B6CD-C2D1D64AD9BF}"/>
              </a:ext>
            </a:extLst>
          </p:cNvPr>
          <p:cNvSpPr txBox="1"/>
          <p:nvPr/>
        </p:nvSpPr>
        <p:spPr>
          <a:xfrm>
            <a:off x="700164" y="6298219"/>
            <a:ext cx="6153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12670-805B-4E36-B180-A6DEB72F3956}"/>
              </a:ext>
            </a:extLst>
          </p:cNvPr>
          <p:cNvSpPr txBox="1"/>
          <p:nvPr/>
        </p:nvSpPr>
        <p:spPr>
          <a:xfrm>
            <a:off x="625085" y="2424818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7F208-3F2F-4621-9EB6-2732C7378F02}"/>
              </a:ext>
            </a:extLst>
          </p:cNvPr>
          <p:cNvSpPr txBox="1"/>
          <p:nvPr/>
        </p:nvSpPr>
        <p:spPr>
          <a:xfrm>
            <a:off x="625084" y="5232819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7DAD9-F262-4073-9B82-5C29A7A525A9}"/>
              </a:ext>
            </a:extLst>
          </p:cNvPr>
          <p:cNvSpPr txBox="1"/>
          <p:nvPr/>
        </p:nvSpPr>
        <p:spPr>
          <a:xfrm>
            <a:off x="625085" y="3215423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Islamic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6918F-5AC7-4E84-B7B8-819E668D5749}"/>
              </a:ext>
            </a:extLst>
          </p:cNvPr>
          <p:cNvSpPr txBox="1"/>
          <p:nvPr/>
        </p:nvSpPr>
        <p:spPr>
          <a:xfrm>
            <a:off x="625085" y="4006029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E2F121-163F-4468-9E40-B0CCEEB08648}"/>
              </a:ext>
            </a:extLst>
          </p:cNvPr>
          <p:cNvSpPr/>
          <p:nvPr/>
        </p:nvSpPr>
        <p:spPr>
          <a:xfrm>
            <a:off x="0" y="191013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21F543-087E-4775-A779-13526EF318F3}"/>
              </a:ext>
            </a:extLst>
          </p:cNvPr>
          <p:cNvGrpSpPr/>
          <p:nvPr/>
        </p:nvGrpSpPr>
        <p:grpSpPr>
          <a:xfrm>
            <a:off x="866776" y="1838132"/>
            <a:ext cx="2316510" cy="4210853"/>
            <a:chOff x="498972" y="1628800"/>
            <a:chExt cx="1912788" cy="45365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CE9CB9-D712-407E-9A42-8D4673D43B1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A504AF5-167D-4ADE-91DB-336040D93B84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413BE18-F874-4548-868C-0C38B4F33CD7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A0934F7-0C60-4A99-B686-8D3A7A8ED91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56000">
                  <a:schemeClr val="accent1">
                    <a:lumMod val="40000"/>
                    <a:lumOff val="60000"/>
                  </a:schemeClr>
                </a:gs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2B70E-3B55-49FC-A2C2-B5D02D2C8C23}"/>
              </a:ext>
            </a:extLst>
          </p:cNvPr>
          <p:cNvGrpSpPr/>
          <p:nvPr/>
        </p:nvGrpSpPr>
        <p:grpSpPr>
          <a:xfrm>
            <a:off x="3567782" y="1838132"/>
            <a:ext cx="2316510" cy="4210853"/>
            <a:chOff x="498972" y="1628800"/>
            <a:chExt cx="1912788" cy="4536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59A546-04E9-47B4-9C46-AB7B5C1CF9E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8B942F95-AFDE-4761-BADC-30F4A916180A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4BA4E90-C502-450B-AA79-A596FD7640D6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8E919FC-5892-4613-80E4-DDE862BFFCD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8000"/>
                  </a:schemeClr>
                </a:gs>
                <a:gs pos="56000">
                  <a:schemeClr val="accent2">
                    <a:lumMod val="66000"/>
                    <a:lumOff val="34000"/>
                  </a:schemeClr>
                </a:gs>
                <a:gs pos="41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A82A36-C347-4639-A273-0F44EC0C0940}"/>
              </a:ext>
            </a:extLst>
          </p:cNvPr>
          <p:cNvGrpSpPr/>
          <p:nvPr/>
        </p:nvGrpSpPr>
        <p:grpSpPr>
          <a:xfrm>
            <a:off x="6268790" y="1838132"/>
            <a:ext cx="2316510" cy="4210853"/>
            <a:chOff x="498972" y="1628800"/>
            <a:chExt cx="1912788" cy="45365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C4C7CB-B0E1-4D1F-BEB0-DE20806BC66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93DE42A4-7DAD-4EC8-9A2E-042EB53C6D92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C3B16FF1-AE34-40AC-8A13-C643ED4C98A2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F9D2EC66-78B9-476D-B7AD-8D6BB5573AA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56000">
                  <a:schemeClr val="accent3">
                    <a:lumMod val="62000"/>
                    <a:lumOff val="38000"/>
                  </a:schemeClr>
                </a:gs>
                <a:gs pos="41000">
                  <a:schemeClr val="accent3">
                    <a:lumMod val="54000"/>
                    <a:lumOff val="46000"/>
                  </a:schemeClr>
                </a:gs>
                <a:gs pos="0">
                  <a:schemeClr val="accent3">
                    <a:lumMod val="6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EB133-4AED-46DE-A3BD-C227AB543B7A}"/>
              </a:ext>
            </a:extLst>
          </p:cNvPr>
          <p:cNvGrpSpPr/>
          <p:nvPr/>
        </p:nvGrpSpPr>
        <p:grpSpPr>
          <a:xfrm>
            <a:off x="8969796" y="1838132"/>
            <a:ext cx="2316510" cy="4210853"/>
            <a:chOff x="498972" y="1628800"/>
            <a:chExt cx="1912788" cy="45365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D95C29-E537-4A02-9583-98BF4744D570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E2B8C75A-81B1-494B-9558-F2446DB20396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9042C302-9A2C-4540-8AE1-2D440F63D7C4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EDDD3324-1909-4AD3-8FA2-36954E2B0053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1000">
                  <a:schemeClr val="accent4">
                    <a:lumMod val="58000"/>
                  </a:schemeClr>
                </a:gs>
                <a:gs pos="56000">
                  <a:schemeClr val="accent4">
                    <a:lumMod val="76000"/>
                    <a:lumOff val="24000"/>
                  </a:schemeClr>
                </a:gs>
                <a:gs pos="41000">
                  <a:schemeClr val="accent4">
                    <a:lumMod val="74000"/>
                    <a:lumOff val="26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438041-747C-4305-8CF4-38451F02D991}"/>
              </a:ext>
            </a:extLst>
          </p:cNvPr>
          <p:cNvGrpSpPr/>
          <p:nvPr/>
        </p:nvGrpSpPr>
        <p:grpSpPr>
          <a:xfrm>
            <a:off x="1204546" y="3042343"/>
            <a:ext cx="1633719" cy="1807449"/>
            <a:chOff x="270023" y="1671304"/>
            <a:chExt cx="1709689" cy="18255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A6558D-CAE1-4EAB-B13A-84E645BB1CA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283E56-2A1C-40EA-9D05-7A7A3BF58FF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DEE7D4-2482-4DB4-B71A-EF8A07CC0CDA}"/>
              </a:ext>
            </a:extLst>
          </p:cNvPr>
          <p:cNvSpPr txBox="1"/>
          <p:nvPr/>
        </p:nvSpPr>
        <p:spPr>
          <a:xfrm>
            <a:off x="1147396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C094C5-DF2F-44DD-857D-69853B2CDFAD}"/>
              </a:ext>
            </a:extLst>
          </p:cNvPr>
          <p:cNvGrpSpPr/>
          <p:nvPr/>
        </p:nvGrpSpPr>
        <p:grpSpPr>
          <a:xfrm>
            <a:off x="3905553" y="3050789"/>
            <a:ext cx="1633719" cy="1807449"/>
            <a:chOff x="270023" y="1671304"/>
            <a:chExt cx="1709689" cy="18255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EF0AA7-A0E9-4EDF-8082-1894F4579EA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D5B36F-70A9-4FD4-B08B-F404A46C3853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83C8D21-4ABD-426A-8AF4-D1770835AD35}"/>
              </a:ext>
            </a:extLst>
          </p:cNvPr>
          <p:cNvSpPr txBox="1"/>
          <p:nvPr/>
        </p:nvSpPr>
        <p:spPr>
          <a:xfrm>
            <a:off x="3848403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5A2A6A-B536-4924-93D1-DFF77BFA339D}"/>
              </a:ext>
            </a:extLst>
          </p:cNvPr>
          <p:cNvGrpSpPr/>
          <p:nvPr/>
        </p:nvGrpSpPr>
        <p:grpSpPr>
          <a:xfrm>
            <a:off x="6606560" y="3049710"/>
            <a:ext cx="1633719" cy="1807449"/>
            <a:chOff x="270023" y="1671304"/>
            <a:chExt cx="1709689" cy="18255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F20D64-3070-4450-99EB-BD3B4EBE6F64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56449C-04AF-4351-A15F-FB24CEF1858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C67266-5987-4964-8419-3C44EE9C0788}"/>
              </a:ext>
            </a:extLst>
          </p:cNvPr>
          <p:cNvSpPr txBox="1"/>
          <p:nvPr/>
        </p:nvSpPr>
        <p:spPr>
          <a:xfrm>
            <a:off x="6549410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15873A-42D5-4FAC-BD6B-42FF76AA3D55}"/>
              </a:ext>
            </a:extLst>
          </p:cNvPr>
          <p:cNvGrpSpPr/>
          <p:nvPr/>
        </p:nvGrpSpPr>
        <p:grpSpPr>
          <a:xfrm>
            <a:off x="9307567" y="3039106"/>
            <a:ext cx="1633719" cy="1807449"/>
            <a:chOff x="270023" y="1671304"/>
            <a:chExt cx="1709689" cy="18255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CAA1AE-B79F-4EA1-9F00-1225DE1FC27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6270A9-6B53-43CF-B13D-C42B677AF8A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8CEAB19-36F6-405E-AC48-06EE40FA865A}"/>
              </a:ext>
            </a:extLst>
          </p:cNvPr>
          <p:cNvSpPr txBox="1"/>
          <p:nvPr/>
        </p:nvSpPr>
        <p:spPr>
          <a:xfrm>
            <a:off x="9250417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8B03F2B-6E60-4E97-9C4A-F68832F5C368}"/>
              </a:ext>
            </a:extLst>
          </p:cNvPr>
          <p:cNvSpPr/>
          <p:nvPr/>
        </p:nvSpPr>
        <p:spPr>
          <a:xfrm flipH="1">
            <a:off x="1811928" y="248126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531F5A84-315E-4D68-8F31-966FF54304FA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4746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67465184-384F-4311-BB5F-8FFB6C7F53CE}"/>
              </a:ext>
            </a:extLst>
          </p:cNvPr>
          <p:cNvSpPr/>
          <p:nvPr/>
        </p:nvSpPr>
        <p:spPr>
          <a:xfrm>
            <a:off x="4632329" y="250977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65500280-B96F-4DE6-B2E8-0CF862EC063F}"/>
              </a:ext>
            </a:extLst>
          </p:cNvPr>
          <p:cNvSpPr>
            <a:spLocks noChangeAspect="1"/>
          </p:cNvSpPr>
          <p:nvPr/>
        </p:nvSpPr>
        <p:spPr>
          <a:xfrm>
            <a:off x="9965230" y="248627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1057C-215A-4EBE-BFDF-F4D6E8EE8BC5}"/>
              </a:ext>
            </a:extLst>
          </p:cNvPr>
          <p:cNvSpPr txBox="1"/>
          <p:nvPr/>
        </p:nvSpPr>
        <p:spPr>
          <a:xfrm>
            <a:off x="6219240" y="312055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86B4C-31E6-4EF5-81DD-80E5476D1B35}"/>
              </a:ext>
            </a:extLst>
          </p:cNvPr>
          <p:cNvSpPr txBox="1"/>
          <p:nvPr/>
        </p:nvSpPr>
        <p:spPr>
          <a:xfrm>
            <a:off x="6219240" y="959217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D4296-1940-417C-8421-E6CB4ECBD65E}"/>
              </a:ext>
            </a:extLst>
          </p:cNvPr>
          <p:cNvSpPr txBox="1"/>
          <p:nvPr/>
        </p:nvSpPr>
        <p:spPr>
          <a:xfrm>
            <a:off x="6219239" y="1553792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7A7071-7293-4A64-81FD-079D4CBD7CF6}"/>
              </a:ext>
            </a:extLst>
          </p:cNvPr>
          <p:cNvSpPr/>
          <p:nvPr userDrawn="1"/>
        </p:nvSpPr>
        <p:spPr>
          <a:xfrm>
            <a:off x="820953" y="529742"/>
            <a:ext cx="361207" cy="334066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28CC4-7823-4804-8F68-FE5C71AC10F6}"/>
              </a:ext>
            </a:extLst>
          </p:cNvPr>
          <p:cNvSpPr txBox="1"/>
          <p:nvPr/>
        </p:nvSpPr>
        <p:spPr>
          <a:xfrm>
            <a:off x="1001557" y="875388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DC0041-7CC7-44E9-AA8D-AF0986B43AA6}"/>
              </a:ext>
            </a:extLst>
          </p:cNvPr>
          <p:cNvSpPr/>
          <p:nvPr/>
        </p:nvSpPr>
        <p:spPr>
          <a:xfrm rot="10800000">
            <a:off x="3514330" y="2031794"/>
            <a:ext cx="361207" cy="334066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030AF-47FC-4605-A4EA-5F2C1277BCD5}"/>
              </a:ext>
            </a:extLst>
          </p:cNvPr>
          <p:cNvGrpSpPr/>
          <p:nvPr/>
        </p:nvGrpSpPr>
        <p:grpSpPr>
          <a:xfrm>
            <a:off x="6816073" y="2333865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C04E3C-10EE-4324-A444-5C3A5E9D32FE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A5E632-FBEB-4947-88E5-EF221206C398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42192A-1245-4F05-8117-3058CA2135C5}"/>
              </a:ext>
            </a:extLst>
          </p:cNvPr>
          <p:cNvGrpSpPr/>
          <p:nvPr/>
        </p:nvGrpSpPr>
        <p:grpSpPr>
          <a:xfrm>
            <a:off x="937678" y="3134228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82642CA5-0251-4322-8B66-342760BAB1D3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38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CD11D6-6219-476B-82BF-4D9327D8AAD8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C38E0-5ED3-40EF-AC9E-1ECFEEA99D4C}"/>
              </a:ext>
            </a:extLst>
          </p:cNvPr>
          <p:cNvGrpSpPr/>
          <p:nvPr/>
        </p:nvGrpSpPr>
        <p:grpSpPr>
          <a:xfrm>
            <a:off x="3613511" y="2065924"/>
            <a:ext cx="2414701" cy="3659990"/>
            <a:chOff x="3329817" y="2024642"/>
            <a:chExt cx="2485320" cy="37670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1E4F8F-4A17-48FD-9628-DF99F653EF33}"/>
                </a:ext>
              </a:extLst>
            </p:cNvPr>
            <p:cNvGrpSpPr/>
            <p:nvPr/>
          </p:nvGrpSpPr>
          <p:grpSpPr>
            <a:xfrm>
              <a:off x="3329817" y="3120206"/>
              <a:ext cx="2485320" cy="1584176"/>
              <a:chOff x="683568" y="3068712"/>
              <a:chExt cx="2485320" cy="1584176"/>
            </a:xfrm>
          </p:grpSpPr>
          <p:sp>
            <p:nvSpPr>
              <p:cNvPr id="10" name="Right Arrow Callout 12">
                <a:extLst>
                  <a:ext uri="{FF2B5EF4-FFF2-40B4-BE49-F238E27FC236}">
                    <a16:creationId xmlns:a16="http://schemas.microsoft.com/office/drawing/2014/main" id="{49FA83B5-D021-42F5-AD93-01B88B05A611}"/>
                  </a:ext>
                </a:extLst>
              </p:cNvPr>
              <p:cNvSpPr/>
              <p:nvPr/>
            </p:nvSpPr>
            <p:spPr>
              <a:xfrm>
                <a:off x="683568" y="3068712"/>
                <a:ext cx="2485320" cy="158417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6381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B26514-0BDA-4517-A3E9-2A7DCFCC419B}"/>
                  </a:ext>
                </a:extLst>
              </p:cNvPr>
              <p:cNvSpPr/>
              <p:nvPr/>
            </p:nvSpPr>
            <p:spPr>
              <a:xfrm>
                <a:off x="782419" y="3178508"/>
                <a:ext cx="136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" name="Bent-Up Arrow 10">
              <a:extLst>
                <a:ext uri="{FF2B5EF4-FFF2-40B4-BE49-F238E27FC236}">
                  <a16:creationId xmlns:a16="http://schemas.microsoft.com/office/drawing/2014/main" id="{9BE5BFE9-E5A9-4800-9DDF-87B478657770}"/>
                </a:ext>
              </a:extLst>
            </p:cNvPr>
            <p:cNvSpPr/>
            <p:nvPr/>
          </p:nvSpPr>
          <p:spPr>
            <a:xfrm rot="5400000">
              <a:off x="4331096" y="4307637"/>
              <a:ext cx="1110508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-Up Arrow 11">
              <a:extLst>
                <a:ext uri="{FF2B5EF4-FFF2-40B4-BE49-F238E27FC236}">
                  <a16:creationId xmlns:a16="http://schemas.microsoft.com/office/drawing/2014/main" id="{AA71A899-5A2D-4A9E-BEEC-BCB818D86A8C}"/>
                </a:ext>
              </a:extLst>
            </p:cNvPr>
            <p:cNvSpPr/>
            <p:nvPr/>
          </p:nvSpPr>
          <p:spPr>
            <a:xfrm rot="16200000" flipV="1">
              <a:off x="4331096" y="1651110"/>
              <a:ext cx="1110509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609046-4FC2-4DA6-86F1-FB0FED1D7A91}"/>
              </a:ext>
            </a:extLst>
          </p:cNvPr>
          <p:cNvGrpSpPr/>
          <p:nvPr/>
        </p:nvGrpSpPr>
        <p:grpSpPr>
          <a:xfrm>
            <a:off x="6718271" y="3270286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E1B85-DB48-40CC-9A3C-F3E2632BF9BC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155948-051A-4817-8165-58428DC06A0C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41581D-A2E6-42F0-AC82-40738D7970FD}"/>
              </a:ext>
            </a:extLst>
          </p:cNvPr>
          <p:cNvGrpSpPr/>
          <p:nvPr/>
        </p:nvGrpSpPr>
        <p:grpSpPr>
          <a:xfrm>
            <a:off x="6106141" y="1774451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B03CAE-1694-423A-863A-4CF0CDB250D7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8578B6-725D-4F50-95B9-F272AC691647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3AD19-557C-43F4-A486-BC542845D88E}"/>
              </a:ext>
            </a:extLst>
          </p:cNvPr>
          <p:cNvGrpSpPr/>
          <p:nvPr/>
        </p:nvGrpSpPr>
        <p:grpSpPr>
          <a:xfrm>
            <a:off x="6106141" y="4766121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373F61-3C49-440E-84FE-3377DBFE423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B250DD-FD59-4E24-B402-BAE6FADBDD15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543CE-6D27-4647-A69A-DCD932A25F0C}"/>
              </a:ext>
            </a:extLst>
          </p:cNvPr>
          <p:cNvGrpSpPr/>
          <p:nvPr/>
        </p:nvGrpSpPr>
        <p:grpSpPr>
          <a:xfrm>
            <a:off x="1167406" y="3845396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0298ED-B11F-423F-AC64-91C201000AB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CB37C-B3B1-4A5D-9CC9-98BBC5484DE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A61121-5145-4E44-9BF4-8C25D8D9F330}"/>
              </a:ext>
            </a:extLst>
          </p:cNvPr>
          <p:cNvGrpSpPr/>
          <p:nvPr/>
        </p:nvGrpSpPr>
        <p:grpSpPr>
          <a:xfrm>
            <a:off x="3859986" y="3845396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18438A-C0D2-44AD-9B51-568BF3FDC22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DFF98B-6527-46B8-9E4A-FC4F5C237D3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2CF8494-07D3-451A-A385-C990798B4F53}"/>
              </a:ext>
            </a:extLst>
          </p:cNvPr>
          <p:cNvSpPr txBox="1"/>
          <p:nvPr/>
        </p:nvSpPr>
        <p:spPr>
          <a:xfrm>
            <a:off x="6181884" y="2487188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8452E-A17F-4719-AB92-35A36D9CC8BC}"/>
              </a:ext>
            </a:extLst>
          </p:cNvPr>
          <p:cNvSpPr txBox="1"/>
          <p:nvPr/>
        </p:nvSpPr>
        <p:spPr>
          <a:xfrm>
            <a:off x="6794014" y="4000538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A786B-8814-4F25-8460-EA7493EEFE49}"/>
              </a:ext>
            </a:extLst>
          </p:cNvPr>
          <p:cNvSpPr txBox="1"/>
          <p:nvPr/>
        </p:nvSpPr>
        <p:spPr>
          <a:xfrm>
            <a:off x="6189614" y="5519678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D5E448-BD74-417E-A644-7E1F466F1BBE}"/>
              </a:ext>
            </a:extLst>
          </p:cNvPr>
          <p:cNvGrpSpPr/>
          <p:nvPr/>
        </p:nvGrpSpPr>
        <p:grpSpPr>
          <a:xfrm>
            <a:off x="8064163" y="3426688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7DB98C-0DF2-42E6-B1D8-FF241DF14E49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B84CE5-588A-483C-A712-4F0A2E567353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44A60E-691D-4971-9D4C-C3B74DBDF843}"/>
              </a:ext>
            </a:extLst>
          </p:cNvPr>
          <p:cNvGrpSpPr/>
          <p:nvPr/>
        </p:nvGrpSpPr>
        <p:grpSpPr>
          <a:xfrm>
            <a:off x="7462170" y="4917370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AEB561-7F3E-4955-A777-E52DD741862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AA1C6D-50D6-4EE0-9C5A-CFBB348DDE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D82A92-0DEB-4F8E-A48F-33C1FE23FE81}"/>
              </a:ext>
            </a:extLst>
          </p:cNvPr>
          <p:cNvGrpSpPr/>
          <p:nvPr/>
        </p:nvGrpSpPr>
        <p:grpSpPr>
          <a:xfrm>
            <a:off x="7452394" y="1936004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E520F6-AFAA-4BB2-A742-23359AB4DCD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DDF63C-156C-491C-9CD6-27B8869AA83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8588F7-9B9B-43B6-986C-1297AA7BBF24}"/>
              </a:ext>
            </a:extLst>
          </p:cNvPr>
          <p:cNvGrpSpPr/>
          <p:nvPr/>
        </p:nvGrpSpPr>
        <p:grpSpPr>
          <a:xfrm>
            <a:off x="937678" y="4701743"/>
            <a:ext cx="1902689" cy="1100126"/>
            <a:chOff x="6210996" y="1433695"/>
            <a:chExt cx="1493001" cy="805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5307DB-3ECA-4E64-9652-CE6D619A5778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6BD92E-4997-4E42-88B0-D8D58DE0049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50A0950-36C4-4F7A-BA49-3608F085A3E9}"/>
              </a:ext>
            </a:extLst>
          </p:cNvPr>
          <p:cNvSpPr/>
          <p:nvPr/>
        </p:nvSpPr>
        <p:spPr>
          <a:xfrm flipH="1">
            <a:off x="6507570" y="202621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A85FFFA2-E6D2-4FB8-9DC6-328F8A9E7992}"/>
              </a:ext>
            </a:extLst>
          </p:cNvPr>
          <p:cNvSpPr/>
          <p:nvPr/>
        </p:nvSpPr>
        <p:spPr>
          <a:xfrm rot="18805991">
            <a:off x="4155642" y="3344355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EA5472AB-5B45-4BD1-9560-D2584EB4DD4E}"/>
              </a:ext>
            </a:extLst>
          </p:cNvPr>
          <p:cNvSpPr/>
          <p:nvPr/>
        </p:nvSpPr>
        <p:spPr>
          <a:xfrm>
            <a:off x="7123774" y="352938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E4C5FAE-A4D9-453F-B2DB-4321D47C61C8}"/>
              </a:ext>
            </a:extLst>
          </p:cNvPr>
          <p:cNvSpPr/>
          <p:nvPr/>
        </p:nvSpPr>
        <p:spPr>
          <a:xfrm>
            <a:off x="6539984" y="50356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63CCA88B-3A4C-4527-A54B-1029D12C670A}"/>
              </a:ext>
            </a:extLst>
          </p:cNvPr>
          <p:cNvSpPr>
            <a:spLocks noChangeAspect="1"/>
          </p:cNvSpPr>
          <p:nvPr/>
        </p:nvSpPr>
        <p:spPr>
          <a:xfrm>
            <a:off x="1584739" y="335117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4">
            <a:extLst>
              <a:ext uri="{FF2B5EF4-FFF2-40B4-BE49-F238E27FC236}">
                <a16:creationId xmlns:a16="http://schemas.microsoft.com/office/drawing/2014/main" id="{8DA58840-9E2F-4CFA-8D86-41E5C0E4F599}"/>
              </a:ext>
            </a:extLst>
          </p:cNvPr>
          <p:cNvSpPr/>
          <p:nvPr/>
        </p:nvSpPr>
        <p:spPr>
          <a:xfrm>
            <a:off x="-7509" y="3745151"/>
            <a:ext cx="13083899" cy="3127023"/>
          </a:xfrm>
          <a:custGeom>
            <a:avLst/>
            <a:gdLst>
              <a:gd name="connsiteX0" fmla="*/ 8975856 w 8975855"/>
              <a:gd name="connsiteY0" fmla="*/ 2081846 h 2610875"/>
              <a:gd name="connsiteX1" fmla="*/ 8941740 w 8975855"/>
              <a:gd name="connsiteY1" fmla="*/ 2063153 h 2610875"/>
              <a:gd name="connsiteX2" fmla="*/ 8773965 w 8975855"/>
              <a:gd name="connsiteY2" fmla="*/ 2022494 h 2610875"/>
              <a:gd name="connsiteX3" fmla="*/ 8238393 w 8975855"/>
              <a:gd name="connsiteY3" fmla="*/ 1912669 h 2610875"/>
              <a:gd name="connsiteX4" fmla="*/ 7952380 w 8975855"/>
              <a:gd name="connsiteY4" fmla="*/ 1868739 h 2610875"/>
              <a:gd name="connsiteX5" fmla="*/ 7914993 w 8975855"/>
              <a:gd name="connsiteY5" fmla="*/ 1857990 h 2610875"/>
              <a:gd name="connsiteX6" fmla="*/ 7873399 w 8975855"/>
              <a:gd name="connsiteY6" fmla="*/ 1856588 h 2610875"/>
              <a:gd name="connsiteX7" fmla="*/ 7725253 w 8975855"/>
              <a:gd name="connsiteY7" fmla="*/ 1825744 h 2610875"/>
              <a:gd name="connsiteX8" fmla="*/ 7713569 w 8975855"/>
              <a:gd name="connsiteY8" fmla="*/ 1815462 h 2610875"/>
              <a:gd name="connsiteX9" fmla="*/ 7743479 w 8975855"/>
              <a:gd name="connsiteY9" fmla="*/ 1744427 h 2610875"/>
              <a:gd name="connsiteX10" fmla="*/ 7786941 w 8975855"/>
              <a:gd name="connsiteY10" fmla="*/ 1685074 h 2610875"/>
              <a:gd name="connsiteX11" fmla="*/ 7794419 w 8975855"/>
              <a:gd name="connsiteY11" fmla="*/ 1659371 h 2610875"/>
              <a:gd name="connsiteX12" fmla="*/ 7814047 w 8975855"/>
              <a:gd name="connsiteY12" fmla="*/ 1561229 h 2610875"/>
              <a:gd name="connsiteX13" fmla="*/ 7820590 w 8975855"/>
              <a:gd name="connsiteY13" fmla="*/ 1535058 h 2610875"/>
              <a:gd name="connsiteX14" fmla="*/ 7836480 w 8975855"/>
              <a:gd name="connsiteY14" fmla="*/ 1434580 h 2610875"/>
              <a:gd name="connsiteX15" fmla="*/ 7819188 w 8975855"/>
              <a:gd name="connsiteY15" fmla="*/ 1255588 h 2610875"/>
              <a:gd name="connsiteX16" fmla="*/ 7802364 w 8975855"/>
              <a:gd name="connsiteY16" fmla="*/ 1022853 h 2610875"/>
              <a:gd name="connsiteX17" fmla="*/ 7807037 w 8975855"/>
              <a:gd name="connsiteY17" fmla="*/ 843394 h 2610875"/>
              <a:gd name="connsiteX18" fmla="*/ 7797223 w 8975855"/>
              <a:gd name="connsiteY18" fmla="*/ 707865 h 2610875"/>
              <a:gd name="connsiteX19" fmla="*/ 7753293 w 8975855"/>
              <a:gd name="connsiteY19" fmla="*/ 565794 h 2610875"/>
              <a:gd name="connsiteX20" fmla="*/ 7700016 w 8975855"/>
              <a:gd name="connsiteY20" fmla="*/ 487748 h 2610875"/>
              <a:gd name="connsiteX21" fmla="*/ 7650945 w 8975855"/>
              <a:gd name="connsiteY21" fmla="*/ 456436 h 2610875"/>
              <a:gd name="connsiteX22" fmla="*/ 7635056 w 8975855"/>
              <a:gd name="connsiteY22" fmla="*/ 409702 h 2610875"/>
              <a:gd name="connsiteX23" fmla="*/ 7632252 w 8975855"/>
              <a:gd name="connsiteY23" fmla="*/ 342872 h 2610875"/>
              <a:gd name="connsiteX24" fmla="*/ 7628513 w 8975855"/>
              <a:gd name="connsiteY24" fmla="*/ 337264 h 2610875"/>
              <a:gd name="connsiteX25" fmla="*/ 7451859 w 8975855"/>
              <a:gd name="connsiteY25" fmla="*/ 243329 h 2610875"/>
              <a:gd name="connsiteX26" fmla="*/ 7420079 w 8975855"/>
              <a:gd name="connsiteY26" fmla="*/ 262490 h 2610875"/>
              <a:gd name="connsiteX27" fmla="*/ 7393908 w 8975855"/>
              <a:gd name="connsiteY27" fmla="*/ 305953 h 2610875"/>
              <a:gd name="connsiteX28" fmla="*/ 7393908 w 8975855"/>
              <a:gd name="connsiteY28" fmla="*/ 310159 h 2610875"/>
              <a:gd name="connsiteX29" fmla="*/ 7401386 w 8975855"/>
              <a:gd name="connsiteY29" fmla="*/ 310159 h 2610875"/>
              <a:gd name="connsiteX30" fmla="*/ 7409331 w 8975855"/>
              <a:gd name="connsiteY30" fmla="*/ 324646 h 2610875"/>
              <a:gd name="connsiteX31" fmla="*/ 7399049 w 8975855"/>
              <a:gd name="connsiteY31" fmla="*/ 382596 h 2610875"/>
              <a:gd name="connsiteX32" fmla="*/ 7390637 w 8975855"/>
              <a:gd name="connsiteY32" fmla="*/ 427928 h 2610875"/>
              <a:gd name="connsiteX33" fmla="*/ 7410265 w 8975855"/>
              <a:gd name="connsiteY33" fmla="*/ 465316 h 2610875"/>
              <a:gd name="connsiteX34" fmla="*/ 7404190 w 8975855"/>
              <a:gd name="connsiteY34" fmla="*/ 496627 h 2610875"/>
              <a:gd name="connsiteX35" fmla="*/ 7371008 w 8975855"/>
              <a:gd name="connsiteY35" fmla="*/ 522331 h 2610875"/>
              <a:gd name="connsiteX36" fmla="*/ 7369607 w 8975855"/>
              <a:gd name="connsiteY36" fmla="*/ 596171 h 2610875"/>
              <a:gd name="connsiteX37" fmla="*/ 7382225 w 8975855"/>
              <a:gd name="connsiteY37" fmla="*/ 591030 h 2610875"/>
              <a:gd name="connsiteX38" fmla="*/ 7401853 w 8975855"/>
              <a:gd name="connsiteY38" fmla="*/ 579347 h 2610875"/>
              <a:gd name="connsiteX39" fmla="*/ 7409798 w 8975855"/>
              <a:gd name="connsiteY39" fmla="*/ 598975 h 2610875"/>
              <a:gd name="connsiteX40" fmla="*/ 7404657 w 8975855"/>
              <a:gd name="connsiteY40" fmla="*/ 638232 h 2610875"/>
              <a:gd name="connsiteX41" fmla="*/ 7399049 w 8975855"/>
              <a:gd name="connsiteY41" fmla="*/ 639634 h 2610875"/>
              <a:gd name="connsiteX42" fmla="*/ 7383160 w 8975855"/>
              <a:gd name="connsiteY42" fmla="*/ 680292 h 2610875"/>
              <a:gd name="connsiteX43" fmla="*/ 7342501 w 8975855"/>
              <a:gd name="connsiteY43" fmla="*/ 703192 h 2610875"/>
              <a:gd name="connsiteX44" fmla="*/ 7298571 w 8975855"/>
              <a:gd name="connsiteY44" fmla="*/ 787313 h 2610875"/>
              <a:gd name="connsiteX45" fmla="*/ 7295767 w 8975855"/>
              <a:gd name="connsiteY45" fmla="*/ 800399 h 2610875"/>
              <a:gd name="connsiteX46" fmla="*/ 7293897 w 8975855"/>
              <a:gd name="connsiteY46" fmla="*/ 806474 h 2610875"/>
              <a:gd name="connsiteX47" fmla="*/ 7307917 w 8975855"/>
              <a:gd name="connsiteY47" fmla="*/ 933591 h 2610875"/>
              <a:gd name="connsiteX48" fmla="*/ 7306516 w 8975855"/>
              <a:gd name="connsiteY48" fmla="*/ 968174 h 2610875"/>
              <a:gd name="connsiteX49" fmla="*/ 7276139 w 8975855"/>
              <a:gd name="connsiteY49" fmla="*/ 1109311 h 2610875"/>
              <a:gd name="connsiteX50" fmla="*/ 7249033 w 8975855"/>
              <a:gd name="connsiteY50" fmla="*/ 1137351 h 2610875"/>
              <a:gd name="connsiteX51" fmla="*/ 6962553 w 8975855"/>
              <a:gd name="connsiteY51" fmla="*/ 1050893 h 2610875"/>
              <a:gd name="connsiteX52" fmla="*/ 6871422 w 8975855"/>
              <a:gd name="connsiteY52" fmla="*/ 867696 h 2610875"/>
              <a:gd name="connsiteX53" fmla="*/ 6842914 w 8975855"/>
              <a:gd name="connsiteY53" fmla="*/ 641503 h 2610875"/>
              <a:gd name="connsiteX54" fmla="*/ 6844783 w 8975855"/>
              <a:gd name="connsiteY54" fmla="*/ 552708 h 2610875"/>
              <a:gd name="connsiteX55" fmla="*/ 6844783 w 8975855"/>
              <a:gd name="connsiteY55" fmla="*/ 552708 h 2610875"/>
              <a:gd name="connsiteX56" fmla="*/ 6844783 w 8975855"/>
              <a:gd name="connsiteY56" fmla="*/ 552708 h 2610875"/>
              <a:gd name="connsiteX57" fmla="*/ 6858336 w 8975855"/>
              <a:gd name="connsiteY57" fmla="*/ 454567 h 2610875"/>
              <a:gd name="connsiteX58" fmla="*/ 6858336 w 8975855"/>
              <a:gd name="connsiteY58" fmla="*/ 454567 h 2610875"/>
              <a:gd name="connsiteX59" fmla="*/ 6860205 w 8975855"/>
              <a:gd name="connsiteY59" fmla="*/ 436340 h 2610875"/>
              <a:gd name="connsiteX60" fmla="*/ 6913482 w 8975855"/>
              <a:gd name="connsiteY60" fmla="*/ 388204 h 2610875"/>
              <a:gd name="connsiteX61" fmla="*/ 6966292 w 8975855"/>
              <a:gd name="connsiteY61" fmla="*/ 381194 h 2610875"/>
              <a:gd name="connsiteX62" fmla="*/ 7016297 w 8975855"/>
              <a:gd name="connsiteY62" fmla="*/ 347546 h 2610875"/>
              <a:gd name="connsiteX63" fmla="*/ 7025644 w 8975855"/>
              <a:gd name="connsiteY63" fmla="*/ 337732 h 2610875"/>
              <a:gd name="connsiteX64" fmla="*/ 7034056 w 8975855"/>
              <a:gd name="connsiteY64" fmla="*/ 340068 h 2610875"/>
              <a:gd name="connsiteX65" fmla="*/ 7042468 w 8975855"/>
              <a:gd name="connsiteY65" fmla="*/ 291465 h 2610875"/>
              <a:gd name="connsiteX66" fmla="*/ 6991995 w 8975855"/>
              <a:gd name="connsiteY66" fmla="*/ 202203 h 2610875"/>
              <a:gd name="connsiteX67" fmla="*/ 6956010 w 8975855"/>
              <a:gd name="connsiteY67" fmla="*/ 185379 h 2610875"/>
              <a:gd name="connsiteX68" fmla="*/ 6898994 w 8975855"/>
              <a:gd name="connsiteY68" fmla="*/ 183042 h 2610875"/>
              <a:gd name="connsiteX69" fmla="*/ 6804592 w 8975855"/>
              <a:gd name="connsiteY69" fmla="*/ 182107 h 2610875"/>
              <a:gd name="connsiteX70" fmla="*/ 6785898 w 8975855"/>
              <a:gd name="connsiteY70" fmla="*/ 176499 h 2610875"/>
              <a:gd name="connsiteX71" fmla="*/ 6755521 w 8975855"/>
              <a:gd name="connsiteY71" fmla="*/ 165750 h 2610875"/>
              <a:gd name="connsiteX72" fmla="*/ 6661586 w 8975855"/>
              <a:gd name="connsiteY72" fmla="*/ 158740 h 2610875"/>
              <a:gd name="connsiteX73" fmla="*/ 6604570 w 8975855"/>
              <a:gd name="connsiteY73" fmla="*/ 150328 h 2610875"/>
              <a:gd name="connsiteX74" fmla="*/ 6598495 w 8975855"/>
              <a:gd name="connsiteY74" fmla="*/ 146122 h 2610875"/>
              <a:gd name="connsiteX75" fmla="*/ 6584942 w 8975855"/>
              <a:gd name="connsiteY75" fmla="*/ 147057 h 2610875"/>
              <a:gd name="connsiteX76" fmla="*/ 6595223 w 8975855"/>
              <a:gd name="connsiteY76" fmla="*/ 159675 h 2610875"/>
              <a:gd name="connsiteX77" fmla="*/ 6565314 w 8975855"/>
              <a:gd name="connsiteY77" fmla="*/ 193323 h 2610875"/>
              <a:gd name="connsiteX78" fmla="*/ 6552228 w 8975855"/>
              <a:gd name="connsiteY78" fmla="*/ 269033 h 2610875"/>
              <a:gd name="connsiteX79" fmla="*/ 6505961 w 8975855"/>
              <a:gd name="connsiteY79" fmla="*/ 362501 h 2610875"/>
              <a:gd name="connsiteX80" fmla="*/ 6489604 w 8975855"/>
              <a:gd name="connsiteY80" fmla="*/ 390074 h 2610875"/>
              <a:gd name="connsiteX81" fmla="*/ 6489604 w 8975855"/>
              <a:gd name="connsiteY81" fmla="*/ 390074 h 2610875"/>
              <a:gd name="connsiteX82" fmla="*/ 6417634 w 8975855"/>
              <a:gd name="connsiteY82" fmla="*/ 472793 h 2610875"/>
              <a:gd name="connsiteX83" fmla="*/ 6417634 w 8975855"/>
              <a:gd name="connsiteY83" fmla="*/ 472793 h 2610875"/>
              <a:gd name="connsiteX84" fmla="*/ 6182562 w 8975855"/>
              <a:gd name="connsiteY84" fmla="*/ 494291 h 2610875"/>
              <a:gd name="connsiteX85" fmla="*/ 6062923 w 8975855"/>
              <a:gd name="connsiteY85" fmla="*/ 407833 h 2610875"/>
              <a:gd name="connsiteX86" fmla="*/ 5997495 w 8975855"/>
              <a:gd name="connsiteY86" fmla="*/ 342872 h 2610875"/>
              <a:gd name="connsiteX87" fmla="*/ 5906363 w 8975855"/>
              <a:gd name="connsiteY87" fmla="*/ 274641 h 2610875"/>
              <a:gd name="connsiteX88" fmla="*/ 5897484 w 8975855"/>
              <a:gd name="connsiteY88" fmla="*/ 264359 h 2610875"/>
              <a:gd name="connsiteX89" fmla="*/ 5807287 w 8975855"/>
              <a:gd name="connsiteY89" fmla="*/ 199399 h 2610875"/>
              <a:gd name="connsiteX90" fmla="*/ 5789061 w 8975855"/>
              <a:gd name="connsiteY90" fmla="*/ 170424 h 2610875"/>
              <a:gd name="connsiteX91" fmla="*/ 5790463 w 8975855"/>
              <a:gd name="connsiteY91" fmla="*/ 119484 h 2610875"/>
              <a:gd name="connsiteX92" fmla="*/ 5803549 w 8975855"/>
              <a:gd name="connsiteY92" fmla="*/ 137243 h 2610875"/>
              <a:gd name="connsiteX93" fmla="*/ 5806820 w 8975855"/>
              <a:gd name="connsiteY93" fmla="*/ 121820 h 2610875"/>
              <a:gd name="connsiteX94" fmla="*/ 5822242 w 8975855"/>
              <a:gd name="connsiteY94" fmla="*/ 75554 h 2610875"/>
              <a:gd name="connsiteX95" fmla="*/ 5821307 w 8975855"/>
              <a:gd name="connsiteY95" fmla="*/ 16669 h 2610875"/>
              <a:gd name="connsiteX96" fmla="*/ 5813363 w 8975855"/>
              <a:gd name="connsiteY96" fmla="*/ 7322 h 2610875"/>
              <a:gd name="connsiteX97" fmla="*/ 5772704 w 8975855"/>
              <a:gd name="connsiteY97" fmla="*/ 12930 h 2610875"/>
              <a:gd name="connsiteX98" fmla="*/ 5708211 w 8975855"/>
              <a:gd name="connsiteY98" fmla="*/ 51719 h 2610875"/>
              <a:gd name="connsiteX99" fmla="*/ 5389017 w 8975855"/>
              <a:gd name="connsiteY99" fmla="*/ 83031 h 2610875"/>
              <a:gd name="connsiteX100" fmla="*/ 5217036 w 8975855"/>
              <a:gd name="connsiteY100" fmla="*/ 77423 h 2610875"/>
              <a:gd name="connsiteX101" fmla="*/ 5045522 w 8975855"/>
              <a:gd name="connsiteY101" fmla="*/ 59664 h 2610875"/>
              <a:gd name="connsiteX102" fmla="*/ 4950184 w 8975855"/>
              <a:gd name="connsiteY102" fmla="*/ 15267 h 2610875"/>
              <a:gd name="connsiteX103" fmla="*/ 4911395 w 8975855"/>
              <a:gd name="connsiteY103" fmla="*/ 3116 h 2610875"/>
              <a:gd name="connsiteX104" fmla="*/ 4894571 w 8975855"/>
              <a:gd name="connsiteY104" fmla="*/ 42840 h 2610875"/>
              <a:gd name="connsiteX105" fmla="*/ 4905320 w 8975855"/>
              <a:gd name="connsiteY105" fmla="*/ 85835 h 2610875"/>
              <a:gd name="connsiteX106" fmla="*/ 4917003 w 8975855"/>
              <a:gd name="connsiteY106" fmla="*/ 119951 h 2610875"/>
              <a:gd name="connsiteX107" fmla="*/ 4917938 w 8975855"/>
              <a:gd name="connsiteY107" fmla="*/ 155002 h 2610875"/>
              <a:gd name="connsiteX108" fmla="*/ 4918873 w 8975855"/>
              <a:gd name="connsiteY108" fmla="*/ 170891 h 2610875"/>
              <a:gd name="connsiteX109" fmla="*/ 4906722 w 8975855"/>
              <a:gd name="connsiteY109" fmla="*/ 200334 h 2610875"/>
              <a:gd name="connsiteX110" fmla="*/ 4786148 w 8975855"/>
              <a:gd name="connsiteY110" fmla="*/ 232580 h 2610875"/>
              <a:gd name="connsiteX111" fmla="*/ 4728665 w 8975855"/>
              <a:gd name="connsiteY111" fmla="*/ 238188 h 2610875"/>
              <a:gd name="connsiteX112" fmla="*/ 4686604 w 8975855"/>
              <a:gd name="connsiteY112" fmla="*/ 295671 h 2610875"/>
              <a:gd name="connsiteX113" fmla="*/ 4666509 w 8975855"/>
              <a:gd name="connsiteY113" fmla="*/ 333058 h 2610875"/>
              <a:gd name="connsiteX114" fmla="*/ 4589398 w 8975855"/>
              <a:gd name="connsiteY114" fmla="*/ 402225 h 2610875"/>
              <a:gd name="connsiteX115" fmla="*/ 4552477 w 8975855"/>
              <a:gd name="connsiteY115" fmla="*/ 447089 h 2610875"/>
              <a:gd name="connsiteX116" fmla="*/ 4537055 w 8975855"/>
              <a:gd name="connsiteY116" fmla="*/ 483075 h 2610875"/>
              <a:gd name="connsiteX117" fmla="*/ 4498733 w 8975855"/>
              <a:gd name="connsiteY117" fmla="*/ 594769 h 2610875"/>
              <a:gd name="connsiteX118" fmla="*/ 4455738 w 8975855"/>
              <a:gd name="connsiteY118" fmla="*/ 687770 h 2610875"/>
              <a:gd name="connsiteX119" fmla="*/ 4385637 w 8975855"/>
              <a:gd name="connsiteY119" fmla="*/ 777499 h 2610875"/>
              <a:gd name="connsiteX120" fmla="*/ 4351054 w 8975855"/>
              <a:gd name="connsiteY120" fmla="*/ 899942 h 2610875"/>
              <a:gd name="connsiteX121" fmla="*/ 4354792 w 8975855"/>
              <a:gd name="connsiteY121" fmla="*/ 983596 h 2610875"/>
              <a:gd name="connsiteX122" fmla="*/ 4352456 w 8975855"/>
              <a:gd name="connsiteY122" fmla="*/ 1027526 h 2610875"/>
              <a:gd name="connsiteX123" fmla="*/ 4353858 w 8975855"/>
              <a:gd name="connsiteY123" fmla="*/ 1034069 h 2610875"/>
              <a:gd name="connsiteX124" fmla="*/ 4370215 w 8975855"/>
              <a:gd name="connsiteY124" fmla="*/ 983596 h 2610875"/>
              <a:gd name="connsiteX125" fmla="*/ 4365074 w 8975855"/>
              <a:gd name="connsiteY125" fmla="*/ 1033602 h 2610875"/>
              <a:gd name="connsiteX126" fmla="*/ 4383768 w 8975855"/>
              <a:gd name="connsiteY126" fmla="*/ 994345 h 2610875"/>
              <a:gd name="connsiteX127" fmla="*/ 4376758 w 8975855"/>
              <a:gd name="connsiteY127" fmla="*/ 1038742 h 2610875"/>
              <a:gd name="connsiteX128" fmla="*/ 4373019 w 8975855"/>
              <a:gd name="connsiteY128" fmla="*/ 1041546 h 2610875"/>
              <a:gd name="connsiteX129" fmla="*/ 4373954 w 8975855"/>
              <a:gd name="connsiteY129" fmla="*/ 1043416 h 2610875"/>
              <a:gd name="connsiteX130" fmla="*/ 4380029 w 8975855"/>
              <a:gd name="connsiteY130" fmla="*/ 1046687 h 2610875"/>
              <a:gd name="connsiteX131" fmla="*/ 4433773 w 8975855"/>
              <a:gd name="connsiteY131" fmla="*/ 1017245 h 2610875"/>
              <a:gd name="connsiteX132" fmla="*/ 4489387 w 8975855"/>
              <a:gd name="connsiteY132" fmla="*/ 776564 h 2610875"/>
              <a:gd name="connsiteX133" fmla="*/ 4496397 w 8975855"/>
              <a:gd name="connsiteY133" fmla="*/ 780770 h 2610875"/>
              <a:gd name="connsiteX134" fmla="*/ 4508080 w 8975855"/>
              <a:gd name="connsiteY134" fmla="*/ 768620 h 2610875"/>
              <a:gd name="connsiteX135" fmla="*/ 4570237 w 8975855"/>
              <a:gd name="connsiteY135" fmla="*/ 572804 h 2610875"/>
              <a:gd name="connsiteX136" fmla="*/ 4596875 w 8975855"/>
              <a:gd name="connsiteY136" fmla="*/ 502703 h 2610875"/>
              <a:gd name="connsiteX137" fmla="*/ 4584257 w 8975855"/>
              <a:gd name="connsiteY137" fmla="*/ 539155 h 2610875"/>
              <a:gd name="connsiteX138" fmla="*/ 4579116 w 8975855"/>
              <a:gd name="connsiteY138" fmla="*/ 564392 h 2610875"/>
              <a:gd name="connsiteX139" fmla="*/ 4584257 w 8975855"/>
              <a:gd name="connsiteY139" fmla="*/ 652719 h 2610875"/>
              <a:gd name="connsiteX140" fmla="*/ 4582855 w 8975855"/>
              <a:gd name="connsiteY140" fmla="*/ 836851 h 2610875"/>
              <a:gd name="connsiteX141" fmla="*/ 4454803 w 8975855"/>
              <a:gd name="connsiteY141" fmla="*/ 1129874 h 2610875"/>
              <a:gd name="connsiteX142" fmla="*/ 4393582 w 8975855"/>
              <a:gd name="connsiteY142" fmla="*/ 1205583 h 2610875"/>
              <a:gd name="connsiteX143" fmla="*/ 4358531 w 8975855"/>
              <a:gd name="connsiteY143" fmla="*/ 1301388 h 2610875"/>
              <a:gd name="connsiteX144" fmla="*/ 4349652 w 8975855"/>
              <a:gd name="connsiteY144" fmla="*/ 1697693 h 2610875"/>
              <a:gd name="connsiteX145" fmla="*/ 4353391 w 8975855"/>
              <a:gd name="connsiteY145" fmla="*/ 1773402 h 2610875"/>
              <a:gd name="connsiteX146" fmla="*/ 4337034 w 8975855"/>
              <a:gd name="connsiteY146" fmla="*/ 1784618 h 2610875"/>
              <a:gd name="connsiteX147" fmla="*/ 4304320 w 8975855"/>
              <a:gd name="connsiteY147" fmla="*/ 1786020 h 2610875"/>
              <a:gd name="connsiteX148" fmla="*/ 3804265 w 8975855"/>
              <a:gd name="connsiteY148" fmla="*/ 1846774 h 2610875"/>
              <a:gd name="connsiteX149" fmla="*/ 2987821 w 8975855"/>
              <a:gd name="connsiteY149" fmla="*/ 1974358 h 2610875"/>
              <a:gd name="connsiteX150" fmla="*/ 2042391 w 8975855"/>
              <a:gd name="connsiteY150" fmla="*/ 2151013 h 2610875"/>
              <a:gd name="connsiteX151" fmla="*/ 1927425 w 8975855"/>
              <a:gd name="connsiteY151" fmla="*/ 2170641 h 2610875"/>
              <a:gd name="connsiteX152" fmla="*/ 1869008 w 8975855"/>
              <a:gd name="connsiteY152" fmla="*/ 2185129 h 2610875"/>
              <a:gd name="connsiteX153" fmla="*/ 1132479 w 8975855"/>
              <a:gd name="connsiteY153" fmla="*/ 2325331 h 2610875"/>
              <a:gd name="connsiteX154" fmla="*/ 193592 w 8975855"/>
              <a:gd name="connsiteY154" fmla="*/ 2472543 h 2610875"/>
              <a:gd name="connsiteX155" fmla="*/ 15535 w 8975855"/>
              <a:gd name="connsiteY155" fmla="*/ 2495443 h 2610875"/>
              <a:gd name="connsiteX156" fmla="*/ 580 w 8975855"/>
              <a:gd name="connsiteY156" fmla="*/ 2507594 h 2610875"/>
              <a:gd name="connsiteX157" fmla="*/ 113 w 8975855"/>
              <a:gd name="connsiteY157" fmla="*/ 2589378 h 2610875"/>
              <a:gd name="connsiteX158" fmla="*/ 21610 w 8975855"/>
              <a:gd name="connsiteY158" fmla="*/ 2610876 h 2610875"/>
              <a:gd name="connsiteX159" fmla="*/ 5800277 w 8975855"/>
              <a:gd name="connsiteY159" fmla="*/ 2610409 h 2610875"/>
              <a:gd name="connsiteX160" fmla="*/ 8954825 w 8975855"/>
              <a:gd name="connsiteY160" fmla="*/ 2610876 h 2610875"/>
              <a:gd name="connsiteX161" fmla="*/ 8973986 w 8975855"/>
              <a:gd name="connsiteY161" fmla="*/ 2591715 h 2610875"/>
              <a:gd name="connsiteX162" fmla="*/ 8975856 w 8975855"/>
              <a:gd name="connsiteY162" fmla="*/ 2081846 h 2610875"/>
              <a:gd name="connsiteX163" fmla="*/ 4375356 w 8975855"/>
              <a:gd name="connsiteY163" fmla="*/ 896671 h 2610875"/>
              <a:gd name="connsiteX164" fmla="*/ 4369747 w 8975855"/>
              <a:gd name="connsiteY164" fmla="*/ 894802 h 2610875"/>
              <a:gd name="connsiteX165" fmla="*/ 4387506 w 8975855"/>
              <a:gd name="connsiteY165" fmla="*/ 847133 h 2610875"/>
              <a:gd name="connsiteX166" fmla="*/ 4375356 w 8975855"/>
              <a:gd name="connsiteY166" fmla="*/ 896671 h 2610875"/>
              <a:gd name="connsiteX167" fmla="*/ 4382366 w 8975855"/>
              <a:gd name="connsiteY167" fmla="*/ 1040144 h 2610875"/>
              <a:gd name="connsiteX168" fmla="*/ 4424426 w 8975855"/>
              <a:gd name="connsiteY168" fmla="*/ 1006963 h 2610875"/>
              <a:gd name="connsiteX169" fmla="*/ 4382366 w 8975855"/>
              <a:gd name="connsiteY169" fmla="*/ 1040144 h 2610875"/>
              <a:gd name="connsiteX170" fmla="*/ 7316330 w 8975855"/>
              <a:gd name="connsiteY170" fmla="*/ 1091552 h 2610875"/>
              <a:gd name="connsiteX171" fmla="*/ 7335023 w 8975855"/>
              <a:gd name="connsiteY171" fmla="*/ 983596 h 2610875"/>
              <a:gd name="connsiteX172" fmla="*/ 7344837 w 8975855"/>
              <a:gd name="connsiteY172" fmla="*/ 974249 h 2610875"/>
              <a:gd name="connsiteX173" fmla="*/ 7386898 w 8975855"/>
              <a:gd name="connsiteY173" fmla="*/ 1027059 h 2610875"/>
              <a:gd name="connsiteX174" fmla="*/ 7323340 w 8975855"/>
              <a:gd name="connsiteY174" fmla="*/ 1101366 h 2610875"/>
              <a:gd name="connsiteX175" fmla="*/ 7316330 w 8975855"/>
              <a:gd name="connsiteY175" fmla="*/ 1091552 h 2610875"/>
              <a:gd name="connsiteX176" fmla="*/ 7379421 w 8975855"/>
              <a:gd name="connsiteY176" fmla="*/ 1082205 h 2610875"/>
              <a:gd name="connsiteX177" fmla="*/ 7299973 w 8975855"/>
              <a:gd name="connsiteY177" fmla="*/ 1194367 h 2610875"/>
              <a:gd name="connsiteX178" fmla="*/ 7379421 w 8975855"/>
              <a:gd name="connsiteY178" fmla="*/ 1082205 h 2610875"/>
              <a:gd name="connsiteX179" fmla="*/ 7263053 w 8975855"/>
              <a:gd name="connsiteY179" fmla="*/ 1149502 h 2610875"/>
              <a:gd name="connsiteX180" fmla="*/ 7246229 w 8975855"/>
              <a:gd name="connsiteY180" fmla="*/ 1205583 h 2610875"/>
              <a:gd name="connsiteX181" fmla="*/ 7219590 w 8975855"/>
              <a:gd name="connsiteY181" fmla="*/ 1216799 h 2610875"/>
              <a:gd name="connsiteX182" fmla="*/ 7001809 w 8975855"/>
              <a:gd name="connsiteY182" fmla="*/ 1131276 h 2610875"/>
              <a:gd name="connsiteX183" fmla="*/ 6956010 w 8975855"/>
              <a:gd name="connsiteY183" fmla="*/ 1068652 h 2610875"/>
              <a:gd name="connsiteX184" fmla="*/ 7263053 w 8975855"/>
              <a:gd name="connsiteY184" fmla="*/ 1149502 h 2610875"/>
              <a:gd name="connsiteX185" fmla="*/ 6808331 w 8975855"/>
              <a:gd name="connsiteY185" fmla="*/ 445687 h 2610875"/>
              <a:gd name="connsiteX186" fmla="*/ 6808331 w 8975855"/>
              <a:gd name="connsiteY186" fmla="*/ 445687 h 2610875"/>
              <a:gd name="connsiteX187" fmla="*/ 6837306 w 8975855"/>
              <a:gd name="connsiteY187" fmla="*/ 398486 h 2610875"/>
              <a:gd name="connsiteX188" fmla="*/ 6850391 w 8975855"/>
              <a:gd name="connsiteY188" fmla="*/ 412039 h 2610875"/>
              <a:gd name="connsiteX189" fmla="*/ 6843849 w 8975855"/>
              <a:gd name="connsiteY189" fmla="*/ 446155 h 2610875"/>
              <a:gd name="connsiteX190" fmla="*/ 6830296 w 8975855"/>
              <a:gd name="connsiteY190" fmla="*/ 540090 h 2610875"/>
              <a:gd name="connsiteX191" fmla="*/ 6840577 w 8975855"/>
              <a:gd name="connsiteY191" fmla="*/ 805072 h 2610875"/>
              <a:gd name="connsiteX192" fmla="*/ 6803190 w 8975855"/>
              <a:gd name="connsiteY192" fmla="*/ 535417 h 2610875"/>
              <a:gd name="connsiteX193" fmla="*/ 6803190 w 8975855"/>
              <a:gd name="connsiteY193" fmla="*/ 535417 h 2610875"/>
              <a:gd name="connsiteX194" fmla="*/ 6803190 w 8975855"/>
              <a:gd name="connsiteY194" fmla="*/ 535417 h 2610875"/>
              <a:gd name="connsiteX195" fmla="*/ 6808331 w 8975855"/>
              <a:gd name="connsiteY195" fmla="*/ 445687 h 2610875"/>
              <a:gd name="connsiteX196" fmla="*/ 5167498 w 8975855"/>
              <a:gd name="connsiteY196" fmla="*/ 1733210 h 2610875"/>
              <a:gd name="connsiteX197" fmla="*/ 4682866 w 8975855"/>
              <a:gd name="connsiteY197" fmla="*/ 1763588 h 2610875"/>
              <a:gd name="connsiteX198" fmla="*/ 4491723 w 8975855"/>
              <a:gd name="connsiteY198" fmla="*/ 1777140 h 2610875"/>
              <a:gd name="connsiteX199" fmla="*/ 4464618 w 8975855"/>
              <a:gd name="connsiteY199" fmla="*/ 1753306 h 2610875"/>
              <a:gd name="connsiteX200" fmla="*/ 4451065 w 8975855"/>
              <a:gd name="connsiteY200" fmla="*/ 1642079 h 2610875"/>
              <a:gd name="connsiteX201" fmla="*/ 4478171 w 8975855"/>
              <a:gd name="connsiteY201" fmla="*/ 1410746 h 2610875"/>
              <a:gd name="connsiteX202" fmla="*/ 4485181 w 8975855"/>
              <a:gd name="connsiteY202" fmla="*/ 1371956 h 2610875"/>
              <a:gd name="connsiteX203" fmla="*/ 4511819 w 8975855"/>
              <a:gd name="connsiteY203" fmla="*/ 1284096 h 2610875"/>
              <a:gd name="connsiteX204" fmla="*/ 4700625 w 8975855"/>
              <a:gd name="connsiteY204" fmla="*/ 1081270 h 2610875"/>
              <a:gd name="connsiteX205" fmla="*/ 4829611 w 8975855"/>
              <a:gd name="connsiteY205" fmla="*/ 980325 h 2610875"/>
              <a:gd name="connsiteX206" fmla="*/ 4855314 w 8975855"/>
              <a:gd name="connsiteY206" fmla="*/ 989204 h 2610875"/>
              <a:gd name="connsiteX207" fmla="*/ 4872606 w 8975855"/>
              <a:gd name="connsiteY207" fmla="*/ 1200442 h 2610875"/>
              <a:gd name="connsiteX208" fmla="*/ 4936164 w 8975855"/>
              <a:gd name="connsiteY208" fmla="*/ 1377564 h 2610875"/>
              <a:gd name="connsiteX209" fmla="*/ 5161422 w 8975855"/>
              <a:gd name="connsiteY209" fmla="*/ 1681336 h 2610875"/>
              <a:gd name="connsiteX210" fmla="*/ 5207222 w 8975855"/>
              <a:gd name="connsiteY210" fmla="*/ 1704703 h 2610875"/>
              <a:gd name="connsiteX211" fmla="*/ 5167498 w 8975855"/>
              <a:gd name="connsiteY211" fmla="*/ 1733210 h 2610875"/>
              <a:gd name="connsiteX212" fmla="*/ 5496038 w 8975855"/>
              <a:gd name="connsiteY212" fmla="*/ 1637406 h 2610875"/>
              <a:gd name="connsiteX213" fmla="*/ 5481551 w 8975855"/>
              <a:gd name="connsiteY213" fmla="*/ 1674326 h 2610875"/>
              <a:gd name="connsiteX214" fmla="*/ 5411450 w 8975855"/>
              <a:gd name="connsiteY214" fmla="*/ 1726668 h 2610875"/>
              <a:gd name="connsiteX215" fmla="*/ 5299755 w 8975855"/>
              <a:gd name="connsiteY215" fmla="*/ 1696290 h 2610875"/>
              <a:gd name="connsiteX216" fmla="*/ 5287604 w 8975855"/>
              <a:gd name="connsiteY216" fmla="*/ 1679934 h 2610875"/>
              <a:gd name="connsiteX217" fmla="*/ 5246478 w 8975855"/>
              <a:gd name="connsiteY217" fmla="*/ 1621983 h 2610875"/>
              <a:gd name="connsiteX218" fmla="*/ 5114221 w 8975855"/>
              <a:gd name="connsiteY218" fmla="*/ 1480847 h 2610875"/>
              <a:gd name="connsiteX219" fmla="*/ 5053934 w 8975855"/>
              <a:gd name="connsiteY219" fmla="*/ 1357936 h 2610875"/>
              <a:gd name="connsiteX220" fmla="*/ 5034773 w 8975855"/>
              <a:gd name="connsiteY220" fmla="*/ 1321016 h 2610875"/>
              <a:gd name="connsiteX221" fmla="*/ 5000190 w 8975855"/>
              <a:gd name="connsiteY221" fmla="*/ 1228950 h 2610875"/>
              <a:gd name="connsiteX222" fmla="*/ 5009070 w 8975855"/>
              <a:gd name="connsiteY222" fmla="*/ 1040612 h 2610875"/>
              <a:gd name="connsiteX223" fmla="*/ 5012808 w 8975855"/>
              <a:gd name="connsiteY223" fmla="*/ 1020516 h 2610875"/>
              <a:gd name="connsiteX224" fmla="*/ 5023557 w 8975855"/>
              <a:gd name="connsiteY224" fmla="*/ 961164 h 2610875"/>
              <a:gd name="connsiteX225" fmla="*/ 5031969 w 8975855"/>
              <a:gd name="connsiteY225" fmla="*/ 927048 h 2610875"/>
              <a:gd name="connsiteX226" fmla="*/ 5045522 w 8975855"/>
              <a:gd name="connsiteY226" fmla="*/ 878445 h 2610875"/>
              <a:gd name="connsiteX227" fmla="*/ 5066085 w 8975855"/>
              <a:gd name="connsiteY227" fmla="*/ 868630 h 2610875"/>
              <a:gd name="connsiteX228" fmla="*/ 5097396 w 8975855"/>
              <a:gd name="connsiteY228" fmla="*/ 881716 h 2610875"/>
              <a:gd name="connsiteX229" fmla="*/ 5196473 w 8975855"/>
              <a:gd name="connsiteY229" fmla="*/ 917701 h 2610875"/>
              <a:gd name="connsiteX230" fmla="*/ 5241805 w 8975855"/>
              <a:gd name="connsiteY230" fmla="*/ 928450 h 2610875"/>
              <a:gd name="connsiteX231" fmla="*/ 5280594 w 8975855"/>
              <a:gd name="connsiteY231" fmla="*/ 936395 h 2610875"/>
              <a:gd name="connsiteX232" fmla="*/ 5325926 w 8975855"/>
              <a:gd name="connsiteY232" fmla="*/ 942470 h 2610875"/>
              <a:gd name="connsiteX233" fmla="*/ 5441827 w 8975855"/>
              <a:gd name="connsiteY233" fmla="*/ 949013 h 2610875"/>
              <a:gd name="connsiteX234" fmla="*/ 5553521 w 8975855"/>
              <a:gd name="connsiteY234" fmla="*/ 934993 h 2610875"/>
              <a:gd name="connsiteX235" fmla="*/ 5675964 w 8975855"/>
              <a:gd name="connsiteY235" fmla="*/ 906485 h 2610875"/>
              <a:gd name="connsiteX236" fmla="*/ 5694658 w 8975855"/>
              <a:gd name="connsiteY236" fmla="*/ 921907 h 2610875"/>
              <a:gd name="connsiteX237" fmla="*/ 5612406 w 8975855"/>
              <a:gd name="connsiteY237" fmla="*/ 1186422 h 2610875"/>
              <a:gd name="connsiteX238" fmla="*/ 5569878 w 8975855"/>
              <a:gd name="connsiteY238" fmla="*/ 1255121 h 2610875"/>
              <a:gd name="connsiteX239" fmla="*/ 5547913 w 8975855"/>
              <a:gd name="connsiteY239" fmla="*/ 1329428 h 2610875"/>
              <a:gd name="connsiteX240" fmla="*/ 5496038 w 8975855"/>
              <a:gd name="connsiteY240" fmla="*/ 1637406 h 2610875"/>
              <a:gd name="connsiteX241" fmla="*/ 6085355 w 8975855"/>
              <a:gd name="connsiteY241" fmla="*/ 1717321 h 2610875"/>
              <a:gd name="connsiteX242" fmla="*/ 5987213 w 8975855"/>
              <a:gd name="connsiteY242" fmla="*/ 1716386 h 2610875"/>
              <a:gd name="connsiteX243" fmla="*/ 5630165 w 8975855"/>
              <a:gd name="connsiteY243" fmla="*/ 1716386 h 2610875"/>
              <a:gd name="connsiteX244" fmla="*/ 5583431 w 8975855"/>
              <a:gd name="connsiteY244" fmla="*/ 1717788 h 2610875"/>
              <a:gd name="connsiteX245" fmla="*/ 5563803 w 8975855"/>
              <a:gd name="connsiteY245" fmla="*/ 1699095 h 2610875"/>
              <a:gd name="connsiteX246" fmla="*/ 5564737 w 8975855"/>
              <a:gd name="connsiteY246" fmla="*/ 1648154 h 2610875"/>
              <a:gd name="connsiteX247" fmla="*/ 5654000 w 8975855"/>
              <a:gd name="connsiteY247" fmla="*/ 1413082 h 2610875"/>
              <a:gd name="connsiteX248" fmla="*/ 5684844 w 8975855"/>
              <a:gd name="connsiteY248" fmla="*/ 1327091 h 2610875"/>
              <a:gd name="connsiteX249" fmla="*/ 5707744 w 8975855"/>
              <a:gd name="connsiteY249" fmla="*/ 1251850 h 2610875"/>
              <a:gd name="connsiteX250" fmla="*/ 5818970 w 8975855"/>
              <a:gd name="connsiteY250" fmla="*/ 1070522 h 2610875"/>
              <a:gd name="connsiteX251" fmla="*/ 5829720 w 8975855"/>
              <a:gd name="connsiteY251" fmla="*/ 1059773 h 2610875"/>
              <a:gd name="connsiteX252" fmla="*/ 5838599 w 8975855"/>
              <a:gd name="connsiteY252" fmla="*/ 1072391 h 2610875"/>
              <a:gd name="connsiteX253" fmla="*/ 5916178 w 8975855"/>
              <a:gd name="connsiteY253" fmla="*/ 1285031 h 2610875"/>
              <a:gd name="connsiteX254" fmla="*/ 5926926 w 8975855"/>
              <a:gd name="connsiteY254" fmla="*/ 1363544 h 2610875"/>
              <a:gd name="connsiteX255" fmla="*/ 5960108 w 8975855"/>
              <a:gd name="connsiteY255" fmla="*/ 1442992 h 2610875"/>
              <a:gd name="connsiteX256" fmla="*/ 6100310 w 8975855"/>
              <a:gd name="connsiteY256" fmla="*/ 1703768 h 2610875"/>
              <a:gd name="connsiteX257" fmla="*/ 6085355 w 8975855"/>
              <a:gd name="connsiteY257" fmla="*/ 1717321 h 2610875"/>
              <a:gd name="connsiteX258" fmla="*/ 7144816 w 8975855"/>
              <a:gd name="connsiteY258" fmla="*/ 1759849 h 2610875"/>
              <a:gd name="connsiteX259" fmla="*/ 7115373 w 8975855"/>
              <a:gd name="connsiteY259" fmla="*/ 1777608 h 2610875"/>
              <a:gd name="connsiteX260" fmla="*/ 6755521 w 8975855"/>
              <a:gd name="connsiteY260" fmla="*/ 1749567 h 2610875"/>
              <a:gd name="connsiteX261" fmla="*/ 6224155 w 8975855"/>
              <a:gd name="connsiteY261" fmla="*/ 1724798 h 2610875"/>
              <a:gd name="connsiteX262" fmla="*/ 6176953 w 8975855"/>
              <a:gd name="connsiteY262" fmla="*/ 1697693 h 2610875"/>
              <a:gd name="connsiteX263" fmla="*/ 6087691 w 8975855"/>
              <a:gd name="connsiteY263" fmla="*/ 1414952 h 2610875"/>
              <a:gd name="connsiteX264" fmla="*/ 6086290 w 8975855"/>
              <a:gd name="connsiteY264" fmla="*/ 1391585 h 2610875"/>
              <a:gd name="connsiteX265" fmla="*/ 6033480 w 8975855"/>
              <a:gd name="connsiteY265" fmla="*/ 1283629 h 2610875"/>
              <a:gd name="connsiteX266" fmla="*/ 6012450 w 8975855"/>
              <a:gd name="connsiteY266" fmla="*/ 1087813 h 2610875"/>
              <a:gd name="connsiteX267" fmla="*/ 6010580 w 8975855"/>
              <a:gd name="connsiteY267" fmla="*/ 1076597 h 2610875"/>
              <a:gd name="connsiteX268" fmla="*/ 6010580 w 8975855"/>
              <a:gd name="connsiteY268" fmla="*/ 1076130 h 2610875"/>
              <a:gd name="connsiteX269" fmla="*/ 5998429 w 8975855"/>
              <a:gd name="connsiteY269" fmla="*/ 941536 h 2610875"/>
              <a:gd name="connsiteX270" fmla="*/ 6032078 w 8975855"/>
              <a:gd name="connsiteY270" fmla="*/ 864892 h 2610875"/>
              <a:gd name="connsiteX271" fmla="*/ 6077410 w 8975855"/>
              <a:gd name="connsiteY271" fmla="*/ 775162 h 2610875"/>
              <a:gd name="connsiteX272" fmla="*/ 6090495 w 8975855"/>
              <a:gd name="connsiteY272" fmla="*/ 779836 h 2610875"/>
              <a:gd name="connsiteX273" fmla="*/ 6462031 w 8975855"/>
              <a:gd name="connsiteY273" fmla="*/ 718614 h 2610875"/>
              <a:gd name="connsiteX274" fmla="*/ 6626535 w 8975855"/>
              <a:gd name="connsiteY274" fmla="*/ 542894 h 2610875"/>
              <a:gd name="connsiteX275" fmla="*/ 6657380 w 8975855"/>
              <a:gd name="connsiteY275" fmla="*/ 511115 h 2610875"/>
              <a:gd name="connsiteX276" fmla="*/ 6657380 w 8975855"/>
              <a:gd name="connsiteY276" fmla="*/ 511115 h 2610875"/>
              <a:gd name="connsiteX277" fmla="*/ 6750848 w 8975855"/>
              <a:gd name="connsiteY277" fmla="*/ 431667 h 2610875"/>
              <a:gd name="connsiteX278" fmla="*/ 6764401 w 8975855"/>
              <a:gd name="connsiteY278" fmla="*/ 423255 h 2610875"/>
              <a:gd name="connsiteX279" fmla="*/ 6789637 w 8975855"/>
              <a:gd name="connsiteY279" fmla="*/ 416712 h 2610875"/>
              <a:gd name="connsiteX280" fmla="*/ 6791974 w 8975855"/>
              <a:gd name="connsiteY280" fmla="*/ 440547 h 2610875"/>
              <a:gd name="connsiteX281" fmla="*/ 6787768 w 8975855"/>
              <a:gd name="connsiteY281" fmla="*/ 534949 h 2610875"/>
              <a:gd name="connsiteX282" fmla="*/ 6880301 w 8975855"/>
              <a:gd name="connsiteY282" fmla="*/ 953686 h 2610875"/>
              <a:gd name="connsiteX283" fmla="*/ 6914884 w 8975855"/>
              <a:gd name="connsiteY283" fmla="*/ 1034536 h 2610875"/>
              <a:gd name="connsiteX284" fmla="*/ 6942925 w 8975855"/>
              <a:gd name="connsiteY284" fmla="*/ 1085477 h 2610875"/>
              <a:gd name="connsiteX285" fmla="*/ 6943392 w 8975855"/>
              <a:gd name="connsiteY285" fmla="*/ 1085009 h 2610875"/>
              <a:gd name="connsiteX286" fmla="*/ 6943392 w 8975855"/>
              <a:gd name="connsiteY286" fmla="*/ 1085009 h 2610875"/>
              <a:gd name="connsiteX287" fmla="*/ 6993398 w 8975855"/>
              <a:gd name="connsiteY287" fmla="*/ 1143427 h 2610875"/>
              <a:gd name="connsiteX288" fmla="*/ 7210711 w 8975855"/>
              <a:gd name="connsiteY288" fmla="*/ 1232221 h 2610875"/>
              <a:gd name="connsiteX289" fmla="*/ 7234545 w 8975855"/>
              <a:gd name="connsiteY289" fmla="*/ 1258860 h 2610875"/>
              <a:gd name="connsiteX290" fmla="*/ 7214449 w 8975855"/>
              <a:gd name="connsiteY290" fmla="*/ 1414017 h 2610875"/>
              <a:gd name="connsiteX291" fmla="*/ 7191082 w 8975855"/>
              <a:gd name="connsiteY291" fmla="*/ 1485053 h 2610875"/>
              <a:gd name="connsiteX292" fmla="*/ 7191082 w 8975855"/>
              <a:gd name="connsiteY292" fmla="*/ 1485053 h 2610875"/>
              <a:gd name="connsiteX293" fmla="*/ 7163042 w 8975855"/>
              <a:gd name="connsiteY293" fmla="*/ 1634134 h 2610875"/>
              <a:gd name="connsiteX294" fmla="*/ 7144816 w 8975855"/>
              <a:gd name="connsiteY294" fmla="*/ 1759849 h 2610875"/>
              <a:gd name="connsiteX295" fmla="*/ 7410732 w 8975855"/>
              <a:gd name="connsiteY295" fmla="*/ 1805648 h 2610875"/>
              <a:gd name="connsiteX296" fmla="*/ 7213515 w 8975855"/>
              <a:gd name="connsiteY296" fmla="*/ 1785553 h 2610875"/>
              <a:gd name="connsiteX297" fmla="*/ 7192017 w 8975855"/>
              <a:gd name="connsiteY297" fmla="*/ 1753306 h 2610875"/>
              <a:gd name="connsiteX298" fmla="*/ 7208374 w 8975855"/>
              <a:gd name="connsiteY298" fmla="*/ 1692552 h 2610875"/>
              <a:gd name="connsiteX299" fmla="*/ 7221927 w 8975855"/>
              <a:gd name="connsiteY299" fmla="*/ 1571511 h 2610875"/>
              <a:gd name="connsiteX300" fmla="*/ 7230339 w 8975855"/>
              <a:gd name="connsiteY300" fmla="*/ 1509354 h 2610875"/>
              <a:gd name="connsiteX301" fmla="*/ 7262586 w 8975855"/>
              <a:gd name="connsiteY301" fmla="*/ 1389715 h 2610875"/>
              <a:gd name="connsiteX302" fmla="*/ 7274736 w 8975855"/>
              <a:gd name="connsiteY302" fmla="*/ 1288302 h 2610875"/>
              <a:gd name="connsiteX303" fmla="*/ 7275671 w 8975855"/>
              <a:gd name="connsiteY303" fmla="*/ 1262599 h 2610875"/>
              <a:gd name="connsiteX304" fmla="*/ 7319601 w 8975855"/>
              <a:gd name="connsiteY304" fmla="*/ 1204648 h 2610875"/>
              <a:gd name="connsiteX305" fmla="*/ 7351380 w 8975855"/>
              <a:gd name="connsiteY305" fmla="*/ 1190161 h 2610875"/>
              <a:gd name="connsiteX306" fmla="*/ 7370074 w 8975855"/>
              <a:gd name="connsiteY306" fmla="*/ 1185487 h 2610875"/>
              <a:gd name="connsiteX307" fmla="*/ 7371008 w 8975855"/>
              <a:gd name="connsiteY307" fmla="*/ 1205583 h 2610875"/>
              <a:gd name="connsiteX308" fmla="*/ 7333154 w 8975855"/>
              <a:gd name="connsiteY308" fmla="*/ 1511224 h 2610875"/>
              <a:gd name="connsiteX309" fmla="*/ 7329883 w 8975855"/>
              <a:gd name="connsiteY309" fmla="*/ 1576651 h 2610875"/>
              <a:gd name="connsiteX310" fmla="*/ 7343436 w 8975855"/>
              <a:gd name="connsiteY310" fmla="*/ 1607496 h 2610875"/>
              <a:gd name="connsiteX311" fmla="*/ 7363531 w 8975855"/>
              <a:gd name="connsiteY311" fmla="*/ 1602355 h 2610875"/>
              <a:gd name="connsiteX312" fmla="*/ 7392974 w 8975855"/>
              <a:gd name="connsiteY312" fmla="*/ 1587400 h 2610875"/>
              <a:gd name="connsiteX313" fmla="*/ 7401386 w 8975855"/>
              <a:gd name="connsiteY313" fmla="*/ 1607963 h 2610875"/>
              <a:gd name="connsiteX314" fmla="*/ 7399517 w 8975855"/>
              <a:gd name="connsiteY314" fmla="*/ 1626189 h 2610875"/>
              <a:gd name="connsiteX315" fmla="*/ 7442979 w 8975855"/>
              <a:gd name="connsiteY315" fmla="*/ 1713115 h 2610875"/>
              <a:gd name="connsiteX316" fmla="*/ 7466813 w 8975855"/>
              <a:gd name="connsiteY316" fmla="*/ 1752839 h 2610875"/>
              <a:gd name="connsiteX317" fmla="*/ 7410732 w 8975855"/>
              <a:gd name="connsiteY317" fmla="*/ 1805648 h 2610875"/>
              <a:gd name="connsiteX318" fmla="*/ 7592528 w 8975855"/>
              <a:gd name="connsiteY318" fmla="*/ 1827146 h 2610875"/>
              <a:gd name="connsiteX319" fmla="*/ 7573834 w 8975855"/>
              <a:gd name="connsiteY319" fmla="*/ 1824809 h 2610875"/>
              <a:gd name="connsiteX320" fmla="*/ 7530839 w 8975855"/>
              <a:gd name="connsiteY320" fmla="*/ 1813593 h 2610875"/>
              <a:gd name="connsiteX321" fmla="*/ 7534578 w 8975855"/>
              <a:gd name="connsiteY321" fmla="*/ 1749567 h 2610875"/>
              <a:gd name="connsiteX322" fmla="*/ 7567759 w 8975855"/>
              <a:gd name="connsiteY322" fmla="*/ 1740688 h 2610875"/>
              <a:gd name="connsiteX323" fmla="*/ 7619167 w 8975855"/>
              <a:gd name="connsiteY323" fmla="*/ 1787889 h 2610875"/>
              <a:gd name="connsiteX324" fmla="*/ 7620568 w 8975855"/>
              <a:gd name="connsiteY324" fmla="*/ 1799573 h 2610875"/>
              <a:gd name="connsiteX325" fmla="*/ 7592528 w 8975855"/>
              <a:gd name="connsiteY325" fmla="*/ 1827146 h 2610875"/>
              <a:gd name="connsiteX0" fmla="*/ 10223600 w 10223600"/>
              <a:gd name="connsiteY0" fmla="*/ 2081846 h 2610876"/>
              <a:gd name="connsiteX1" fmla="*/ 10189484 w 10223600"/>
              <a:gd name="connsiteY1" fmla="*/ 2063153 h 2610876"/>
              <a:gd name="connsiteX2" fmla="*/ 10021709 w 10223600"/>
              <a:gd name="connsiteY2" fmla="*/ 2022494 h 2610876"/>
              <a:gd name="connsiteX3" fmla="*/ 9486137 w 10223600"/>
              <a:gd name="connsiteY3" fmla="*/ 1912669 h 2610876"/>
              <a:gd name="connsiteX4" fmla="*/ 9200124 w 10223600"/>
              <a:gd name="connsiteY4" fmla="*/ 1868739 h 2610876"/>
              <a:gd name="connsiteX5" fmla="*/ 9162737 w 10223600"/>
              <a:gd name="connsiteY5" fmla="*/ 1857990 h 2610876"/>
              <a:gd name="connsiteX6" fmla="*/ 9121143 w 10223600"/>
              <a:gd name="connsiteY6" fmla="*/ 1856588 h 2610876"/>
              <a:gd name="connsiteX7" fmla="*/ 8972997 w 10223600"/>
              <a:gd name="connsiteY7" fmla="*/ 1825744 h 2610876"/>
              <a:gd name="connsiteX8" fmla="*/ 8961313 w 10223600"/>
              <a:gd name="connsiteY8" fmla="*/ 1815462 h 2610876"/>
              <a:gd name="connsiteX9" fmla="*/ 8991223 w 10223600"/>
              <a:gd name="connsiteY9" fmla="*/ 1744427 h 2610876"/>
              <a:gd name="connsiteX10" fmla="*/ 9034685 w 10223600"/>
              <a:gd name="connsiteY10" fmla="*/ 1685074 h 2610876"/>
              <a:gd name="connsiteX11" fmla="*/ 9042163 w 10223600"/>
              <a:gd name="connsiteY11" fmla="*/ 1659371 h 2610876"/>
              <a:gd name="connsiteX12" fmla="*/ 9061791 w 10223600"/>
              <a:gd name="connsiteY12" fmla="*/ 1561229 h 2610876"/>
              <a:gd name="connsiteX13" fmla="*/ 9068334 w 10223600"/>
              <a:gd name="connsiteY13" fmla="*/ 1535058 h 2610876"/>
              <a:gd name="connsiteX14" fmla="*/ 9084224 w 10223600"/>
              <a:gd name="connsiteY14" fmla="*/ 1434580 h 2610876"/>
              <a:gd name="connsiteX15" fmla="*/ 9066932 w 10223600"/>
              <a:gd name="connsiteY15" fmla="*/ 1255588 h 2610876"/>
              <a:gd name="connsiteX16" fmla="*/ 9050108 w 10223600"/>
              <a:gd name="connsiteY16" fmla="*/ 1022853 h 2610876"/>
              <a:gd name="connsiteX17" fmla="*/ 9054781 w 10223600"/>
              <a:gd name="connsiteY17" fmla="*/ 843394 h 2610876"/>
              <a:gd name="connsiteX18" fmla="*/ 9044967 w 10223600"/>
              <a:gd name="connsiteY18" fmla="*/ 707865 h 2610876"/>
              <a:gd name="connsiteX19" fmla="*/ 9001037 w 10223600"/>
              <a:gd name="connsiteY19" fmla="*/ 565794 h 2610876"/>
              <a:gd name="connsiteX20" fmla="*/ 8947760 w 10223600"/>
              <a:gd name="connsiteY20" fmla="*/ 487748 h 2610876"/>
              <a:gd name="connsiteX21" fmla="*/ 8898689 w 10223600"/>
              <a:gd name="connsiteY21" fmla="*/ 456436 h 2610876"/>
              <a:gd name="connsiteX22" fmla="*/ 8882800 w 10223600"/>
              <a:gd name="connsiteY22" fmla="*/ 409702 h 2610876"/>
              <a:gd name="connsiteX23" fmla="*/ 8879996 w 10223600"/>
              <a:gd name="connsiteY23" fmla="*/ 342872 h 2610876"/>
              <a:gd name="connsiteX24" fmla="*/ 8876257 w 10223600"/>
              <a:gd name="connsiteY24" fmla="*/ 337264 h 2610876"/>
              <a:gd name="connsiteX25" fmla="*/ 8699603 w 10223600"/>
              <a:gd name="connsiteY25" fmla="*/ 243329 h 2610876"/>
              <a:gd name="connsiteX26" fmla="*/ 8667823 w 10223600"/>
              <a:gd name="connsiteY26" fmla="*/ 262490 h 2610876"/>
              <a:gd name="connsiteX27" fmla="*/ 8641652 w 10223600"/>
              <a:gd name="connsiteY27" fmla="*/ 305953 h 2610876"/>
              <a:gd name="connsiteX28" fmla="*/ 8641652 w 10223600"/>
              <a:gd name="connsiteY28" fmla="*/ 310159 h 2610876"/>
              <a:gd name="connsiteX29" fmla="*/ 8649130 w 10223600"/>
              <a:gd name="connsiteY29" fmla="*/ 310159 h 2610876"/>
              <a:gd name="connsiteX30" fmla="*/ 8657075 w 10223600"/>
              <a:gd name="connsiteY30" fmla="*/ 324646 h 2610876"/>
              <a:gd name="connsiteX31" fmla="*/ 8646793 w 10223600"/>
              <a:gd name="connsiteY31" fmla="*/ 382596 h 2610876"/>
              <a:gd name="connsiteX32" fmla="*/ 8638381 w 10223600"/>
              <a:gd name="connsiteY32" fmla="*/ 427928 h 2610876"/>
              <a:gd name="connsiteX33" fmla="*/ 8658009 w 10223600"/>
              <a:gd name="connsiteY33" fmla="*/ 465316 h 2610876"/>
              <a:gd name="connsiteX34" fmla="*/ 8651934 w 10223600"/>
              <a:gd name="connsiteY34" fmla="*/ 496627 h 2610876"/>
              <a:gd name="connsiteX35" fmla="*/ 8618752 w 10223600"/>
              <a:gd name="connsiteY35" fmla="*/ 522331 h 2610876"/>
              <a:gd name="connsiteX36" fmla="*/ 8617351 w 10223600"/>
              <a:gd name="connsiteY36" fmla="*/ 596171 h 2610876"/>
              <a:gd name="connsiteX37" fmla="*/ 8629969 w 10223600"/>
              <a:gd name="connsiteY37" fmla="*/ 591030 h 2610876"/>
              <a:gd name="connsiteX38" fmla="*/ 8649597 w 10223600"/>
              <a:gd name="connsiteY38" fmla="*/ 579347 h 2610876"/>
              <a:gd name="connsiteX39" fmla="*/ 8657542 w 10223600"/>
              <a:gd name="connsiteY39" fmla="*/ 598975 h 2610876"/>
              <a:gd name="connsiteX40" fmla="*/ 8652401 w 10223600"/>
              <a:gd name="connsiteY40" fmla="*/ 638232 h 2610876"/>
              <a:gd name="connsiteX41" fmla="*/ 8646793 w 10223600"/>
              <a:gd name="connsiteY41" fmla="*/ 639634 h 2610876"/>
              <a:gd name="connsiteX42" fmla="*/ 8630904 w 10223600"/>
              <a:gd name="connsiteY42" fmla="*/ 680292 h 2610876"/>
              <a:gd name="connsiteX43" fmla="*/ 8590245 w 10223600"/>
              <a:gd name="connsiteY43" fmla="*/ 703192 h 2610876"/>
              <a:gd name="connsiteX44" fmla="*/ 8546315 w 10223600"/>
              <a:gd name="connsiteY44" fmla="*/ 787313 h 2610876"/>
              <a:gd name="connsiteX45" fmla="*/ 8543511 w 10223600"/>
              <a:gd name="connsiteY45" fmla="*/ 800399 h 2610876"/>
              <a:gd name="connsiteX46" fmla="*/ 8541641 w 10223600"/>
              <a:gd name="connsiteY46" fmla="*/ 806474 h 2610876"/>
              <a:gd name="connsiteX47" fmla="*/ 8555661 w 10223600"/>
              <a:gd name="connsiteY47" fmla="*/ 933591 h 2610876"/>
              <a:gd name="connsiteX48" fmla="*/ 8554260 w 10223600"/>
              <a:gd name="connsiteY48" fmla="*/ 968174 h 2610876"/>
              <a:gd name="connsiteX49" fmla="*/ 8523883 w 10223600"/>
              <a:gd name="connsiteY49" fmla="*/ 1109311 h 2610876"/>
              <a:gd name="connsiteX50" fmla="*/ 8496777 w 10223600"/>
              <a:gd name="connsiteY50" fmla="*/ 1137351 h 2610876"/>
              <a:gd name="connsiteX51" fmla="*/ 8210297 w 10223600"/>
              <a:gd name="connsiteY51" fmla="*/ 1050893 h 2610876"/>
              <a:gd name="connsiteX52" fmla="*/ 8119166 w 10223600"/>
              <a:gd name="connsiteY52" fmla="*/ 867696 h 2610876"/>
              <a:gd name="connsiteX53" fmla="*/ 8090658 w 10223600"/>
              <a:gd name="connsiteY53" fmla="*/ 641503 h 2610876"/>
              <a:gd name="connsiteX54" fmla="*/ 8092527 w 10223600"/>
              <a:gd name="connsiteY54" fmla="*/ 552708 h 2610876"/>
              <a:gd name="connsiteX55" fmla="*/ 8092527 w 10223600"/>
              <a:gd name="connsiteY55" fmla="*/ 552708 h 2610876"/>
              <a:gd name="connsiteX56" fmla="*/ 8092527 w 10223600"/>
              <a:gd name="connsiteY56" fmla="*/ 552708 h 2610876"/>
              <a:gd name="connsiteX57" fmla="*/ 8106080 w 10223600"/>
              <a:gd name="connsiteY57" fmla="*/ 454567 h 2610876"/>
              <a:gd name="connsiteX58" fmla="*/ 8106080 w 10223600"/>
              <a:gd name="connsiteY58" fmla="*/ 454567 h 2610876"/>
              <a:gd name="connsiteX59" fmla="*/ 8107949 w 10223600"/>
              <a:gd name="connsiteY59" fmla="*/ 436340 h 2610876"/>
              <a:gd name="connsiteX60" fmla="*/ 8161226 w 10223600"/>
              <a:gd name="connsiteY60" fmla="*/ 388204 h 2610876"/>
              <a:gd name="connsiteX61" fmla="*/ 8214036 w 10223600"/>
              <a:gd name="connsiteY61" fmla="*/ 381194 h 2610876"/>
              <a:gd name="connsiteX62" fmla="*/ 8264041 w 10223600"/>
              <a:gd name="connsiteY62" fmla="*/ 347546 h 2610876"/>
              <a:gd name="connsiteX63" fmla="*/ 8273388 w 10223600"/>
              <a:gd name="connsiteY63" fmla="*/ 337732 h 2610876"/>
              <a:gd name="connsiteX64" fmla="*/ 8281800 w 10223600"/>
              <a:gd name="connsiteY64" fmla="*/ 340068 h 2610876"/>
              <a:gd name="connsiteX65" fmla="*/ 8290212 w 10223600"/>
              <a:gd name="connsiteY65" fmla="*/ 291465 h 2610876"/>
              <a:gd name="connsiteX66" fmla="*/ 8239739 w 10223600"/>
              <a:gd name="connsiteY66" fmla="*/ 202203 h 2610876"/>
              <a:gd name="connsiteX67" fmla="*/ 8203754 w 10223600"/>
              <a:gd name="connsiteY67" fmla="*/ 185379 h 2610876"/>
              <a:gd name="connsiteX68" fmla="*/ 8146738 w 10223600"/>
              <a:gd name="connsiteY68" fmla="*/ 183042 h 2610876"/>
              <a:gd name="connsiteX69" fmla="*/ 8052336 w 10223600"/>
              <a:gd name="connsiteY69" fmla="*/ 182107 h 2610876"/>
              <a:gd name="connsiteX70" fmla="*/ 8033642 w 10223600"/>
              <a:gd name="connsiteY70" fmla="*/ 176499 h 2610876"/>
              <a:gd name="connsiteX71" fmla="*/ 8003265 w 10223600"/>
              <a:gd name="connsiteY71" fmla="*/ 165750 h 2610876"/>
              <a:gd name="connsiteX72" fmla="*/ 7909330 w 10223600"/>
              <a:gd name="connsiteY72" fmla="*/ 158740 h 2610876"/>
              <a:gd name="connsiteX73" fmla="*/ 7852314 w 10223600"/>
              <a:gd name="connsiteY73" fmla="*/ 150328 h 2610876"/>
              <a:gd name="connsiteX74" fmla="*/ 7846239 w 10223600"/>
              <a:gd name="connsiteY74" fmla="*/ 146122 h 2610876"/>
              <a:gd name="connsiteX75" fmla="*/ 7832686 w 10223600"/>
              <a:gd name="connsiteY75" fmla="*/ 147057 h 2610876"/>
              <a:gd name="connsiteX76" fmla="*/ 7842967 w 10223600"/>
              <a:gd name="connsiteY76" fmla="*/ 159675 h 2610876"/>
              <a:gd name="connsiteX77" fmla="*/ 7813058 w 10223600"/>
              <a:gd name="connsiteY77" fmla="*/ 193323 h 2610876"/>
              <a:gd name="connsiteX78" fmla="*/ 7799972 w 10223600"/>
              <a:gd name="connsiteY78" fmla="*/ 269033 h 2610876"/>
              <a:gd name="connsiteX79" fmla="*/ 7753705 w 10223600"/>
              <a:gd name="connsiteY79" fmla="*/ 362501 h 2610876"/>
              <a:gd name="connsiteX80" fmla="*/ 7737348 w 10223600"/>
              <a:gd name="connsiteY80" fmla="*/ 390074 h 2610876"/>
              <a:gd name="connsiteX81" fmla="*/ 7737348 w 10223600"/>
              <a:gd name="connsiteY81" fmla="*/ 390074 h 2610876"/>
              <a:gd name="connsiteX82" fmla="*/ 7665378 w 10223600"/>
              <a:gd name="connsiteY82" fmla="*/ 472793 h 2610876"/>
              <a:gd name="connsiteX83" fmla="*/ 7665378 w 10223600"/>
              <a:gd name="connsiteY83" fmla="*/ 472793 h 2610876"/>
              <a:gd name="connsiteX84" fmla="*/ 7430306 w 10223600"/>
              <a:gd name="connsiteY84" fmla="*/ 494291 h 2610876"/>
              <a:gd name="connsiteX85" fmla="*/ 7310667 w 10223600"/>
              <a:gd name="connsiteY85" fmla="*/ 407833 h 2610876"/>
              <a:gd name="connsiteX86" fmla="*/ 7245239 w 10223600"/>
              <a:gd name="connsiteY86" fmla="*/ 342872 h 2610876"/>
              <a:gd name="connsiteX87" fmla="*/ 7154107 w 10223600"/>
              <a:gd name="connsiteY87" fmla="*/ 274641 h 2610876"/>
              <a:gd name="connsiteX88" fmla="*/ 7145228 w 10223600"/>
              <a:gd name="connsiteY88" fmla="*/ 264359 h 2610876"/>
              <a:gd name="connsiteX89" fmla="*/ 7055031 w 10223600"/>
              <a:gd name="connsiteY89" fmla="*/ 199399 h 2610876"/>
              <a:gd name="connsiteX90" fmla="*/ 7036805 w 10223600"/>
              <a:gd name="connsiteY90" fmla="*/ 170424 h 2610876"/>
              <a:gd name="connsiteX91" fmla="*/ 7038207 w 10223600"/>
              <a:gd name="connsiteY91" fmla="*/ 119484 h 2610876"/>
              <a:gd name="connsiteX92" fmla="*/ 7051293 w 10223600"/>
              <a:gd name="connsiteY92" fmla="*/ 137243 h 2610876"/>
              <a:gd name="connsiteX93" fmla="*/ 7054564 w 10223600"/>
              <a:gd name="connsiteY93" fmla="*/ 121820 h 2610876"/>
              <a:gd name="connsiteX94" fmla="*/ 7069986 w 10223600"/>
              <a:gd name="connsiteY94" fmla="*/ 75554 h 2610876"/>
              <a:gd name="connsiteX95" fmla="*/ 7069051 w 10223600"/>
              <a:gd name="connsiteY95" fmla="*/ 16669 h 2610876"/>
              <a:gd name="connsiteX96" fmla="*/ 7061107 w 10223600"/>
              <a:gd name="connsiteY96" fmla="*/ 7322 h 2610876"/>
              <a:gd name="connsiteX97" fmla="*/ 7020448 w 10223600"/>
              <a:gd name="connsiteY97" fmla="*/ 12930 h 2610876"/>
              <a:gd name="connsiteX98" fmla="*/ 6955955 w 10223600"/>
              <a:gd name="connsiteY98" fmla="*/ 51719 h 2610876"/>
              <a:gd name="connsiteX99" fmla="*/ 6636761 w 10223600"/>
              <a:gd name="connsiteY99" fmla="*/ 83031 h 2610876"/>
              <a:gd name="connsiteX100" fmla="*/ 6464780 w 10223600"/>
              <a:gd name="connsiteY100" fmla="*/ 77423 h 2610876"/>
              <a:gd name="connsiteX101" fmla="*/ 6293266 w 10223600"/>
              <a:gd name="connsiteY101" fmla="*/ 59664 h 2610876"/>
              <a:gd name="connsiteX102" fmla="*/ 6197928 w 10223600"/>
              <a:gd name="connsiteY102" fmla="*/ 15267 h 2610876"/>
              <a:gd name="connsiteX103" fmla="*/ 6159139 w 10223600"/>
              <a:gd name="connsiteY103" fmla="*/ 3116 h 2610876"/>
              <a:gd name="connsiteX104" fmla="*/ 6142315 w 10223600"/>
              <a:gd name="connsiteY104" fmla="*/ 42840 h 2610876"/>
              <a:gd name="connsiteX105" fmla="*/ 6153064 w 10223600"/>
              <a:gd name="connsiteY105" fmla="*/ 85835 h 2610876"/>
              <a:gd name="connsiteX106" fmla="*/ 6164747 w 10223600"/>
              <a:gd name="connsiteY106" fmla="*/ 119951 h 2610876"/>
              <a:gd name="connsiteX107" fmla="*/ 6165682 w 10223600"/>
              <a:gd name="connsiteY107" fmla="*/ 155002 h 2610876"/>
              <a:gd name="connsiteX108" fmla="*/ 6166617 w 10223600"/>
              <a:gd name="connsiteY108" fmla="*/ 170891 h 2610876"/>
              <a:gd name="connsiteX109" fmla="*/ 6154466 w 10223600"/>
              <a:gd name="connsiteY109" fmla="*/ 200334 h 2610876"/>
              <a:gd name="connsiteX110" fmla="*/ 6033892 w 10223600"/>
              <a:gd name="connsiteY110" fmla="*/ 232580 h 2610876"/>
              <a:gd name="connsiteX111" fmla="*/ 5976409 w 10223600"/>
              <a:gd name="connsiteY111" fmla="*/ 238188 h 2610876"/>
              <a:gd name="connsiteX112" fmla="*/ 5934348 w 10223600"/>
              <a:gd name="connsiteY112" fmla="*/ 295671 h 2610876"/>
              <a:gd name="connsiteX113" fmla="*/ 5914253 w 10223600"/>
              <a:gd name="connsiteY113" fmla="*/ 333058 h 2610876"/>
              <a:gd name="connsiteX114" fmla="*/ 5837142 w 10223600"/>
              <a:gd name="connsiteY114" fmla="*/ 402225 h 2610876"/>
              <a:gd name="connsiteX115" fmla="*/ 5800221 w 10223600"/>
              <a:gd name="connsiteY115" fmla="*/ 447089 h 2610876"/>
              <a:gd name="connsiteX116" fmla="*/ 5784799 w 10223600"/>
              <a:gd name="connsiteY116" fmla="*/ 483075 h 2610876"/>
              <a:gd name="connsiteX117" fmla="*/ 5746477 w 10223600"/>
              <a:gd name="connsiteY117" fmla="*/ 594769 h 2610876"/>
              <a:gd name="connsiteX118" fmla="*/ 5703482 w 10223600"/>
              <a:gd name="connsiteY118" fmla="*/ 687770 h 2610876"/>
              <a:gd name="connsiteX119" fmla="*/ 5633381 w 10223600"/>
              <a:gd name="connsiteY119" fmla="*/ 777499 h 2610876"/>
              <a:gd name="connsiteX120" fmla="*/ 5598798 w 10223600"/>
              <a:gd name="connsiteY120" fmla="*/ 899942 h 2610876"/>
              <a:gd name="connsiteX121" fmla="*/ 5602536 w 10223600"/>
              <a:gd name="connsiteY121" fmla="*/ 983596 h 2610876"/>
              <a:gd name="connsiteX122" fmla="*/ 5600200 w 10223600"/>
              <a:gd name="connsiteY122" fmla="*/ 1027526 h 2610876"/>
              <a:gd name="connsiteX123" fmla="*/ 5601602 w 10223600"/>
              <a:gd name="connsiteY123" fmla="*/ 1034069 h 2610876"/>
              <a:gd name="connsiteX124" fmla="*/ 5617959 w 10223600"/>
              <a:gd name="connsiteY124" fmla="*/ 983596 h 2610876"/>
              <a:gd name="connsiteX125" fmla="*/ 5612818 w 10223600"/>
              <a:gd name="connsiteY125" fmla="*/ 1033602 h 2610876"/>
              <a:gd name="connsiteX126" fmla="*/ 5631512 w 10223600"/>
              <a:gd name="connsiteY126" fmla="*/ 994345 h 2610876"/>
              <a:gd name="connsiteX127" fmla="*/ 5624502 w 10223600"/>
              <a:gd name="connsiteY127" fmla="*/ 1038742 h 2610876"/>
              <a:gd name="connsiteX128" fmla="*/ 5620763 w 10223600"/>
              <a:gd name="connsiteY128" fmla="*/ 1041546 h 2610876"/>
              <a:gd name="connsiteX129" fmla="*/ 5621698 w 10223600"/>
              <a:gd name="connsiteY129" fmla="*/ 1043416 h 2610876"/>
              <a:gd name="connsiteX130" fmla="*/ 5627773 w 10223600"/>
              <a:gd name="connsiteY130" fmla="*/ 1046687 h 2610876"/>
              <a:gd name="connsiteX131" fmla="*/ 5681517 w 10223600"/>
              <a:gd name="connsiteY131" fmla="*/ 1017245 h 2610876"/>
              <a:gd name="connsiteX132" fmla="*/ 5737131 w 10223600"/>
              <a:gd name="connsiteY132" fmla="*/ 776564 h 2610876"/>
              <a:gd name="connsiteX133" fmla="*/ 5744141 w 10223600"/>
              <a:gd name="connsiteY133" fmla="*/ 780770 h 2610876"/>
              <a:gd name="connsiteX134" fmla="*/ 5755824 w 10223600"/>
              <a:gd name="connsiteY134" fmla="*/ 768620 h 2610876"/>
              <a:gd name="connsiteX135" fmla="*/ 5817981 w 10223600"/>
              <a:gd name="connsiteY135" fmla="*/ 572804 h 2610876"/>
              <a:gd name="connsiteX136" fmla="*/ 5844619 w 10223600"/>
              <a:gd name="connsiteY136" fmla="*/ 502703 h 2610876"/>
              <a:gd name="connsiteX137" fmla="*/ 5832001 w 10223600"/>
              <a:gd name="connsiteY137" fmla="*/ 539155 h 2610876"/>
              <a:gd name="connsiteX138" fmla="*/ 5826860 w 10223600"/>
              <a:gd name="connsiteY138" fmla="*/ 564392 h 2610876"/>
              <a:gd name="connsiteX139" fmla="*/ 5832001 w 10223600"/>
              <a:gd name="connsiteY139" fmla="*/ 652719 h 2610876"/>
              <a:gd name="connsiteX140" fmla="*/ 5830599 w 10223600"/>
              <a:gd name="connsiteY140" fmla="*/ 836851 h 2610876"/>
              <a:gd name="connsiteX141" fmla="*/ 5702547 w 10223600"/>
              <a:gd name="connsiteY141" fmla="*/ 1129874 h 2610876"/>
              <a:gd name="connsiteX142" fmla="*/ 5641326 w 10223600"/>
              <a:gd name="connsiteY142" fmla="*/ 1205583 h 2610876"/>
              <a:gd name="connsiteX143" fmla="*/ 5606275 w 10223600"/>
              <a:gd name="connsiteY143" fmla="*/ 1301388 h 2610876"/>
              <a:gd name="connsiteX144" fmla="*/ 5597396 w 10223600"/>
              <a:gd name="connsiteY144" fmla="*/ 1697693 h 2610876"/>
              <a:gd name="connsiteX145" fmla="*/ 5601135 w 10223600"/>
              <a:gd name="connsiteY145" fmla="*/ 1773402 h 2610876"/>
              <a:gd name="connsiteX146" fmla="*/ 5584778 w 10223600"/>
              <a:gd name="connsiteY146" fmla="*/ 1784618 h 2610876"/>
              <a:gd name="connsiteX147" fmla="*/ 5552064 w 10223600"/>
              <a:gd name="connsiteY147" fmla="*/ 1786020 h 2610876"/>
              <a:gd name="connsiteX148" fmla="*/ 5052009 w 10223600"/>
              <a:gd name="connsiteY148" fmla="*/ 1846774 h 2610876"/>
              <a:gd name="connsiteX149" fmla="*/ 4235565 w 10223600"/>
              <a:gd name="connsiteY149" fmla="*/ 1974358 h 2610876"/>
              <a:gd name="connsiteX150" fmla="*/ 3290135 w 10223600"/>
              <a:gd name="connsiteY150" fmla="*/ 2151013 h 2610876"/>
              <a:gd name="connsiteX151" fmla="*/ 3175169 w 10223600"/>
              <a:gd name="connsiteY151" fmla="*/ 2170641 h 2610876"/>
              <a:gd name="connsiteX152" fmla="*/ 3116752 w 10223600"/>
              <a:gd name="connsiteY152" fmla="*/ 2185129 h 2610876"/>
              <a:gd name="connsiteX153" fmla="*/ 2380223 w 10223600"/>
              <a:gd name="connsiteY153" fmla="*/ 2325331 h 2610876"/>
              <a:gd name="connsiteX154" fmla="*/ 1441336 w 10223600"/>
              <a:gd name="connsiteY154" fmla="*/ 2472543 h 2610876"/>
              <a:gd name="connsiteX155" fmla="*/ 1263279 w 10223600"/>
              <a:gd name="connsiteY155" fmla="*/ 2495443 h 2610876"/>
              <a:gd name="connsiteX156" fmla="*/ 0 w 10223600"/>
              <a:gd name="connsiteY156" fmla="*/ 2491276 h 2610876"/>
              <a:gd name="connsiteX157" fmla="*/ 1247857 w 10223600"/>
              <a:gd name="connsiteY157" fmla="*/ 2589378 h 2610876"/>
              <a:gd name="connsiteX158" fmla="*/ 1269354 w 10223600"/>
              <a:gd name="connsiteY158" fmla="*/ 2610876 h 2610876"/>
              <a:gd name="connsiteX159" fmla="*/ 7048021 w 10223600"/>
              <a:gd name="connsiteY159" fmla="*/ 2610409 h 2610876"/>
              <a:gd name="connsiteX160" fmla="*/ 10202569 w 10223600"/>
              <a:gd name="connsiteY160" fmla="*/ 2610876 h 2610876"/>
              <a:gd name="connsiteX161" fmla="*/ 10221730 w 10223600"/>
              <a:gd name="connsiteY161" fmla="*/ 2591715 h 2610876"/>
              <a:gd name="connsiteX162" fmla="*/ 10223600 w 10223600"/>
              <a:gd name="connsiteY162" fmla="*/ 2081846 h 2610876"/>
              <a:gd name="connsiteX163" fmla="*/ 5623100 w 10223600"/>
              <a:gd name="connsiteY163" fmla="*/ 896671 h 2610876"/>
              <a:gd name="connsiteX164" fmla="*/ 5617491 w 10223600"/>
              <a:gd name="connsiteY164" fmla="*/ 894802 h 2610876"/>
              <a:gd name="connsiteX165" fmla="*/ 5635250 w 10223600"/>
              <a:gd name="connsiteY165" fmla="*/ 847133 h 2610876"/>
              <a:gd name="connsiteX166" fmla="*/ 5623100 w 10223600"/>
              <a:gd name="connsiteY166" fmla="*/ 896671 h 2610876"/>
              <a:gd name="connsiteX167" fmla="*/ 5630110 w 10223600"/>
              <a:gd name="connsiteY167" fmla="*/ 1040144 h 2610876"/>
              <a:gd name="connsiteX168" fmla="*/ 5672170 w 10223600"/>
              <a:gd name="connsiteY168" fmla="*/ 1006963 h 2610876"/>
              <a:gd name="connsiteX169" fmla="*/ 5630110 w 10223600"/>
              <a:gd name="connsiteY169" fmla="*/ 1040144 h 2610876"/>
              <a:gd name="connsiteX170" fmla="*/ 8564074 w 10223600"/>
              <a:gd name="connsiteY170" fmla="*/ 1091552 h 2610876"/>
              <a:gd name="connsiteX171" fmla="*/ 8582767 w 10223600"/>
              <a:gd name="connsiteY171" fmla="*/ 983596 h 2610876"/>
              <a:gd name="connsiteX172" fmla="*/ 8592581 w 10223600"/>
              <a:gd name="connsiteY172" fmla="*/ 974249 h 2610876"/>
              <a:gd name="connsiteX173" fmla="*/ 8634642 w 10223600"/>
              <a:gd name="connsiteY173" fmla="*/ 1027059 h 2610876"/>
              <a:gd name="connsiteX174" fmla="*/ 8571084 w 10223600"/>
              <a:gd name="connsiteY174" fmla="*/ 1101366 h 2610876"/>
              <a:gd name="connsiteX175" fmla="*/ 8564074 w 10223600"/>
              <a:gd name="connsiteY175" fmla="*/ 1091552 h 2610876"/>
              <a:gd name="connsiteX176" fmla="*/ 8627165 w 10223600"/>
              <a:gd name="connsiteY176" fmla="*/ 1082205 h 2610876"/>
              <a:gd name="connsiteX177" fmla="*/ 8547717 w 10223600"/>
              <a:gd name="connsiteY177" fmla="*/ 1194367 h 2610876"/>
              <a:gd name="connsiteX178" fmla="*/ 8627165 w 10223600"/>
              <a:gd name="connsiteY178" fmla="*/ 1082205 h 2610876"/>
              <a:gd name="connsiteX179" fmla="*/ 8510797 w 10223600"/>
              <a:gd name="connsiteY179" fmla="*/ 1149502 h 2610876"/>
              <a:gd name="connsiteX180" fmla="*/ 8493973 w 10223600"/>
              <a:gd name="connsiteY180" fmla="*/ 1205583 h 2610876"/>
              <a:gd name="connsiteX181" fmla="*/ 8467334 w 10223600"/>
              <a:gd name="connsiteY181" fmla="*/ 1216799 h 2610876"/>
              <a:gd name="connsiteX182" fmla="*/ 8249553 w 10223600"/>
              <a:gd name="connsiteY182" fmla="*/ 1131276 h 2610876"/>
              <a:gd name="connsiteX183" fmla="*/ 8203754 w 10223600"/>
              <a:gd name="connsiteY183" fmla="*/ 1068652 h 2610876"/>
              <a:gd name="connsiteX184" fmla="*/ 8510797 w 10223600"/>
              <a:gd name="connsiteY184" fmla="*/ 1149502 h 2610876"/>
              <a:gd name="connsiteX185" fmla="*/ 8056075 w 10223600"/>
              <a:gd name="connsiteY185" fmla="*/ 445687 h 2610876"/>
              <a:gd name="connsiteX186" fmla="*/ 8056075 w 10223600"/>
              <a:gd name="connsiteY186" fmla="*/ 445687 h 2610876"/>
              <a:gd name="connsiteX187" fmla="*/ 8085050 w 10223600"/>
              <a:gd name="connsiteY187" fmla="*/ 398486 h 2610876"/>
              <a:gd name="connsiteX188" fmla="*/ 8098135 w 10223600"/>
              <a:gd name="connsiteY188" fmla="*/ 412039 h 2610876"/>
              <a:gd name="connsiteX189" fmla="*/ 8091593 w 10223600"/>
              <a:gd name="connsiteY189" fmla="*/ 446155 h 2610876"/>
              <a:gd name="connsiteX190" fmla="*/ 8078040 w 10223600"/>
              <a:gd name="connsiteY190" fmla="*/ 540090 h 2610876"/>
              <a:gd name="connsiteX191" fmla="*/ 8088321 w 10223600"/>
              <a:gd name="connsiteY191" fmla="*/ 805072 h 2610876"/>
              <a:gd name="connsiteX192" fmla="*/ 8050934 w 10223600"/>
              <a:gd name="connsiteY192" fmla="*/ 535417 h 2610876"/>
              <a:gd name="connsiteX193" fmla="*/ 8050934 w 10223600"/>
              <a:gd name="connsiteY193" fmla="*/ 535417 h 2610876"/>
              <a:gd name="connsiteX194" fmla="*/ 8050934 w 10223600"/>
              <a:gd name="connsiteY194" fmla="*/ 535417 h 2610876"/>
              <a:gd name="connsiteX195" fmla="*/ 8056075 w 10223600"/>
              <a:gd name="connsiteY195" fmla="*/ 445687 h 2610876"/>
              <a:gd name="connsiteX196" fmla="*/ 6415242 w 10223600"/>
              <a:gd name="connsiteY196" fmla="*/ 1733210 h 2610876"/>
              <a:gd name="connsiteX197" fmla="*/ 5930610 w 10223600"/>
              <a:gd name="connsiteY197" fmla="*/ 1763588 h 2610876"/>
              <a:gd name="connsiteX198" fmla="*/ 5739467 w 10223600"/>
              <a:gd name="connsiteY198" fmla="*/ 1777140 h 2610876"/>
              <a:gd name="connsiteX199" fmla="*/ 5712362 w 10223600"/>
              <a:gd name="connsiteY199" fmla="*/ 1753306 h 2610876"/>
              <a:gd name="connsiteX200" fmla="*/ 5698809 w 10223600"/>
              <a:gd name="connsiteY200" fmla="*/ 1642079 h 2610876"/>
              <a:gd name="connsiteX201" fmla="*/ 5725915 w 10223600"/>
              <a:gd name="connsiteY201" fmla="*/ 1410746 h 2610876"/>
              <a:gd name="connsiteX202" fmla="*/ 5732925 w 10223600"/>
              <a:gd name="connsiteY202" fmla="*/ 1371956 h 2610876"/>
              <a:gd name="connsiteX203" fmla="*/ 5759563 w 10223600"/>
              <a:gd name="connsiteY203" fmla="*/ 1284096 h 2610876"/>
              <a:gd name="connsiteX204" fmla="*/ 5948369 w 10223600"/>
              <a:gd name="connsiteY204" fmla="*/ 1081270 h 2610876"/>
              <a:gd name="connsiteX205" fmla="*/ 6077355 w 10223600"/>
              <a:gd name="connsiteY205" fmla="*/ 980325 h 2610876"/>
              <a:gd name="connsiteX206" fmla="*/ 6103058 w 10223600"/>
              <a:gd name="connsiteY206" fmla="*/ 989204 h 2610876"/>
              <a:gd name="connsiteX207" fmla="*/ 6120350 w 10223600"/>
              <a:gd name="connsiteY207" fmla="*/ 1200442 h 2610876"/>
              <a:gd name="connsiteX208" fmla="*/ 6183908 w 10223600"/>
              <a:gd name="connsiteY208" fmla="*/ 1377564 h 2610876"/>
              <a:gd name="connsiteX209" fmla="*/ 6409166 w 10223600"/>
              <a:gd name="connsiteY209" fmla="*/ 1681336 h 2610876"/>
              <a:gd name="connsiteX210" fmla="*/ 6454966 w 10223600"/>
              <a:gd name="connsiteY210" fmla="*/ 1704703 h 2610876"/>
              <a:gd name="connsiteX211" fmla="*/ 6415242 w 10223600"/>
              <a:gd name="connsiteY211" fmla="*/ 1733210 h 2610876"/>
              <a:gd name="connsiteX212" fmla="*/ 6743782 w 10223600"/>
              <a:gd name="connsiteY212" fmla="*/ 1637406 h 2610876"/>
              <a:gd name="connsiteX213" fmla="*/ 6729295 w 10223600"/>
              <a:gd name="connsiteY213" fmla="*/ 1674326 h 2610876"/>
              <a:gd name="connsiteX214" fmla="*/ 6659194 w 10223600"/>
              <a:gd name="connsiteY214" fmla="*/ 1726668 h 2610876"/>
              <a:gd name="connsiteX215" fmla="*/ 6547499 w 10223600"/>
              <a:gd name="connsiteY215" fmla="*/ 1696290 h 2610876"/>
              <a:gd name="connsiteX216" fmla="*/ 6535348 w 10223600"/>
              <a:gd name="connsiteY216" fmla="*/ 1679934 h 2610876"/>
              <a:gd name="connsiteX217" fmla="*/ 6494222 w 10223600"/>
              <a:gd name="connsiteY217" fmla="*/ 1621983 h 2610876"/>
              <a:gd name="connsiteX218" fmla="*/ 6361965 w 10223600"/>
              <a:gd name="connsiteY218" fmla="*/ 1480847 h 2610876"/>
              <a:gd name="connsiteX219" fmla="*/ 6301678 w 10223600"/>
              <a:gd name="connsiteY219" fmla="*/ 1357936 h 2610876"/>
              <a:gd name="connsiteX220" fmla="*/ 6282517 w 10223600"/>
              <a:gd name="connsiteY220" fmla="*/ 1321016 h 2610876"/>
              <a:gd name="connsiteX221" fmla="*/ 6247934 w 10223600"/>
              <a:gd name="connsiteY221" fmla="*/ 1228950 h 2610876"/>
              <a:gd name="connsiteX222" fmla="*/ 6256814 w 10223600"/>
              <a:gd name="connsiteY222" fmla="*/ 1040612 h 2610876"/>
              <a:gd name="connsiteX223" fmla="*/ 6260552 w 10223600"/>
              <a:gd name="connsiteY223" fmla="*/ 1020516 h 2610876"/>
              <a:gd name="connsiteX224" fmla="*/ 6271301 w 10223600"/>
              <a:gd name="connsiteY224" fmla="*/ 961164 h 2610876"/>
              <a:gd name="connsiteX225" fmla="*/ 6279713 w 10223600"/>
              <a:gd name="connsiteY225" fmla="*/ 927048 h 2610876"/>
              <a:gd name="connsiteX226" fmla="*/ 6293266 w 10223600"/>
              <a:gd name="connsiteY226" fmla="*/ 878445 h 2610876"/>
              <a:gd name="connsiteX227" fmla="*/ 6313829 w 10223600"/>
              <a:gd name="connsiteY227" fmla="*/ 868630 h 2610876"/>
              <a:gd name="connsiteX228" fmla="*/ 6345140 w 10223600"/>
              <a:gd name="connsiteY228" fmla="*/ 881716 h 2610876"/>
              <a:gd name="connsiteX229" fmla="*/ 6444217 w 10223600"/>
              <a:gd name="connsiteY229" fmla="*/ 917701 h 2610876"/>
              <a:gd name="connsiteX230" fmla="*/ 6489549 w 10223600"/>
              <a:gd name="connsiteY230" fmla="*/ 928450 h 2610876"/>
              <a:gd name="connsiteX231" fmla="*/ 6528338 w 10223600"/>
              <a:gd name="connsiteY231" fmla="*/ 936395 h 2610876"/>
              <a:gd name="connsiteX232" fmla="*/ 6573670 w 10223600"/>
              <a:gd name="connsiteY232" fmla="*/ 942470 h 2610876"/>
              <a:gd name="connsiteX233" fmla="*/ 6689571 w 10223600"/>
              <a:gd name="connsiteY233" fmla="*/ 949013 h 2610876"/>
              <a:gd name="connsiteX234" fmla="*/ 6801265 w 10223600"/>
              <a:gd name="connsiteY234" fmla="*/ 934993 h 2610876"/>
              <a:gd name="connsiteX235" fmla="*/ 6923708 w 10223600"/>
              <a:gd name="connsiteY235" fmla="*/ 906485 h 2610876"/>
              <a:gd name="connsiteX236" fmla="*/ 6942402 w 10223600"/>
              <a:gd name="connsiteY236" fmla="*/ 921907 h 2610876"/>
              <a:gd name="connsiteX237" fmla="*/ 6860150 w 10223600"/>
              <a:gd name="connsiteY237" fmla="*/ 1186422 h 2610876"/>
              <a:gd name="connsiteX238" fmla="*/ 6817622 w 10223600"/>
              <a:gd name="connsiteY238" fmla="*/ 1255121 h 2610876"/>
              <a:gd name="connsiteX239" fmla="*/ 6795657 w 10223600"/>
              <a:gd name="connsiteY239" fmla="*/ 1329428 h 2610876"/>
              <a:gd name="connsiteX240" fmla="*/ 6743782 w 10223600"/>
              <a:gd name="connsiteY240" fmla="*/ 1637406 h 2610876"/>
              <a:gd name="connsiteX241" fmla="*/ 7333099 w 10223600"/>
              <a:gd name="connsiteY241" fmla="*/ 1717321 h 2610876"/>
              <a:gd name="connsiteX242" fmla="*/ 7234957 w 10223600"/>
              <a:gd name="connsiteY242" fmla="*/ 1716386 h 2610876"/>
              <a:gd name="connsiteX243" fmla="*/ 6877909 w 10223600"/>
              <a:gd name="connsiteY243" fmla="*/ 1716386 h 2610876"/>
              <a:gd name="connsiteX244" fmla="*/ 6831175 w 10223600"/>
              <a:gd name="connsiteY244" fmla="*/ 1717788 h 2610876"/>
              <a:gd name="connsiteX245" fmla="*/ 6811547 w 10223600"/>
              <a:gd name="connsiteY245" fmla="*/ 1699095 h 2610876"/>
              <a:gd name="connsiteX246" fmla="*/ 6812481 w 10223600"/>
              <a:gd name="connsiteY246" fmla="*/ 1648154 h 2610876"/>
              <a:gd name="connsiteX247" fmla="*/ 6901744 w 10223600"/>
              <a:gd name="connsiteY247" fmla="*/ 1413082 h 2610876"/>
              <a:gd name="connsiteX248" fmla="*/ 6932588 w 10223600"/>
              <a:gd name="connsiteY248" fmla="*/ 1327091 h 2610876"/>
              <a:gd name="connsiteX249" fmla="*/ 6955488 w 10223600"/>
              <a:gd name="connsiteY249" fmla="*/ 1251850 h 2610876"/>
              <a:gd name="connsiteX250" fmla="*/ 7066714 w 10223600"/>
              <a:gd name="connsiteY250" fmla="*/ 1070522 h 2610876"/>
              <a:gd name="connsiteX251" fmla="*/ 7077464 w 10223600"/>
              <a:gd name="connsiteY251" fmla="*/ 1059773 h 2610876"/>
              <a:gd name="connsiteX252" fmla="*/ 7086343 w 10223600"/>
              <a:gd name="connsiteY252" fmla="*/ 1072391 h 2610876"/>
              <a:gd name="connsiteX253" fmla="*/ 7163922 w 10223600"/>
              <a:gd name="connsiteY253" fmla="*/ 1285031 h 2610876"/>
              <a:gd name="connsiteX254" fmla="*/ 7174670 w 10223600"/>
              <a:gd name="connsiteY254" fmla="*/ 1363544 h 2610876"/>
              <a:gd name="connsiteX255" fmla="*/ 7207852 w 10223600"/>
              <a:gd name="connsiteY255" fmla="*/ 1442992 h 2610876"/>
              <a:gd name="connsiteX256" fmla="*/ 7348054 w 10223600"/>
              <a:gd name="connsiteY256" fmla="*/ 1703768 h 2610876"/>
              <a:gd name="connsiteX257" fmla="*/ 7333099 w 10223600"/>
              <a:gd name="connsiteY257" fmla="*/ 1717321 h 2610876"/>
              <a:gd name="connsiteX258" fmla="*/ 8392560 w 10223600"/>
              <a:gd name="connsiteY258" fmla="*/ 1759849 h 2610876"/>
              <a:gd name="connsiteX259" fmla="*/ 8363117 w 10223600"/>
              <a:gd name="connsiteY259" fmla="*/ 1777608 h 2610876"/>
              <a:gd name="connsiteX260" fmla="*/ 8003265 w 10223600"/>
              <a:gd name="connsiteY260" fmla="*/ 1749567 h 2610876"/>
              <a:gd name="connsiteX261" fmla="*/ 7471899 w 10223600"/>
              <a:gd name="connsiteY261" fmla="*/ 1724798 h 2610876"/>
              <a:gd name="connsiteX262" fmla="*/ 7424697 w 10223600"/>
              <a:gd name="connsiteY262" fmla="*/ 1697693 h 2610876"/>
              <a:gd name="connsiteX263" fmla="*/ 7335435 w 10223600"/>
              <a:gd name="connsiteY263" fmla="*/ 1414952 h 2610876"/>
              <a:gd name="connsiteX264" fmla="*/ 7334034 w 10223600"/>
              <a:gd name="connsiteY264" fmla="*/ 1391585 h 2610876"/>
              <a:gd name="connsiteX265" fmla="*/ 7281224 w 10223600"/>
              <a:gd name="connsiteY265" fmla="*/ 1283629 h 2610876"/>
              <a:gd name="connsiteX266" fmla="*/ 7260194 w 10223600"/>
              <a:gd name="connsiteY266" fmla="*/ 1087813 h 2610876"/>
              <a:gd name="connsiteX267" fmla="*/ 7258324 w 10223600"/>
              <a:gd name="connsiteY267" fmla="*/ 1076597 h 2610876"/>
              <a:gd name="connsiteX268" fmla="*/ 7258324 w 10223600"/>
              <a:gd name="connsiteY268" fmla="*/ 1076130 h 2610876"/>
              <a:gd name="connsiteX269" fmla="*/ 7246173 w 10223600"/>
              <a:gd name="connsiteY269" fmla="*/ 941536 h 2610876"/>
              <a:gd name="connsiteX270" fmla="*/ 7279822 w 10223600"/>
              <a:gd name="connsiteY270" fmla="*/ 864892 h 2610876"/>
              <a:gd name="connsiteX271" fmla="*/ 7325154 w 10223600"/>
              <a:gd name="connsiteY271" fmla="*/ 775162 h 2610876"/>
              <a:gd name="connsiteX272" fmla="*/ 7338239 w 10223600"/>
              <a:gd name="connsiteY272" fmla="*/ 779836 h 2610876"/>
              <a:gd name="connsiteX273" fmla="*/ 7709775 w 10223600"/>
              <a:gd name="connsiteY273" fmla="*/ 718614 h 2610876"/>
              <a:gd name="connsiteX274" fmla="*/ 7874279 w 10223600"/>
              <a:gd name="connsiteY274" fmla="*/ 542894 h 2610876"/>
              <a:gd name="connsiteX275" fmla="*/ 7905124 w 10223600"/>
              <a:gd name="connsiteY275" fmla="*/ 511115 h 2610876"/>
              <a:gd name="connsiteX276" fmla="*/ 7905124 w 10223600"/>
              <a:gd name="connsiteY276" fmla="*/ 511115 h 2610876"/>
              <a:gd name="connsiteX277" fmla="*/ 7998592 w 10223600"/>
              <a:gd name="connsiteY277" fmla="*/ 431667 h 2610876"/>
              <a:gd name="connsiteX278" fmla="*/ 8012145 w 10223600"/>
              <a:gd name="connsiteY278" fmla="*/ 423255 h 2610876"/>
              <a:gd name="connsiteX279" fmla="*/ 8037381 w 10223600"/>
              <a:gd name="connsiteY279" fmla="*/ 416712 h 2610876"/>
              <a:gd name="connsiteX280" fmla="*/ 8039718 w 10223600"/>
              <a:gd name="connsiteY280" fmla="*/ 440547 h 2610876"/>
              <a:gd name="connsiteX281" fmla="*/ 8035512 w 10223600"/>
              <a:gd name="connsiteY281" fmla="*/ 534949 h 2610876"/>
              <a:gd name="connsiteX282" fmla="*/ 8128045 w 10223600"/>
              <a:gd name="connsiteY282" fmla="*/ 953686 h 2610876"/>
              <a:gd name="connsiteX283" fmla="*/ 8162628 w 10223600"/>
              <a:gd name="connsiteY283" fmla="*/ 1034536 h 2610876"/>
              <a:gd name="connsiteX284" fmla="*/ 8190669 w 10223600"/>
              <a:gd name="connsiteY284" fmla="*/ 1085477 h 2610876"/>
              <a:gd name="connsiteX285" fmla="*/ 8191136 w 10223600"/>
              <a:gd name="connsiteY285" fmla="*/ 1085009 h 2610876"/>
              <a:gd name="connsiteX286" fmla="*/ 8191136 w 10223600"/>
              <a:gd name="connsiteY286" fmla="*/ 1085009 h 2610876"/>
              <a:gd name="connsiteX287" fmla="*/ 8241142 w 10223600"/>
              <a:gd name="connsiteY287" fmla="*/ 1143427 h 2610876"/>
              <a:gd name="connsiteX288" fmla="*/ 8458455 w 10223600"/>
              <a:gd name="connsiteY288" fmla="*/ 1232221 h 2610876"/>
              <a:gd name="connsiteX289" fmla="*/ 8482289 w 10223600"/>
              <a:gd name="connsiteY289" fmla="*/ 1258860 h 2610876"/>
              <a:gd name="connsiteX290" fmla="*/ 8462193 w 10223600"/>
              <a:gd name="connsiteY290" fmla="*/ 1414017 h 2610876"/>
              <a:gd name="connsiteX291" fmla="*/ 8438826 w 10223600"/>
              <a:gd name="connsiteY291" fmla="*/ 1485053 h 2610876"/>
              <a:gd name="connsiteX292" fmla="*/ 8438826 w 10223600"/>
              <a:gd name="connsiteY292" fmla="*/ 1485053 h 2610876"/>
              <a:gd name="connsiteX293" fmla="*/ 8410786 w 10223600"/>
              <a:gd name="connsiteY293" fmla="*/ 1634134 h 2610876"/>
              <a:gd name="connsiteX294" fmla="*/ 8392560 w 10223600"/>
              <a:gd name="connsiteY294" fmla="*/ 1759849 h 2610876"/>
              <a:gd name="connsiteX295" fmla="*/ 8658476 w 10223600"/>
              <a:gd name="connsiteY295" fmla="*/ 1805648 h 2610876"/>
              <a:gd name="connsiteX296" fmla="*/ 8461259 w 10223600"/>
              <a:gd name="connsiteY296" fmla="*/ 1785553 h 2610876"/>
              <a:gd name="connsiteX297" fmla="*/ 8439761 w 10223600"/>
              <a:gd name="connsiteY297" fmla="*/ 1753306 h 2610876"/>
              <a:gd name="connsiteX298" fmla="*/ 8456118 w 10223600"/>
              <a:gd name="connsiteY298" fmla="*/ 1692552 h 2610876"/>
              <a:gd name="connsiteX299" fmla="*/ 8469671 w 10223600"/>
              <a:gd name="connsiteY299" fmla="*/ 1571511 h 2610876"/>
              <a:gd name="connsiteX300" fmla="*/ 8478083 w 10223600"/>
              <a:gd name="connsiteY300" fmla="*/ 1509354 h 2610876"/>
              <a:gd name="connsiteX301" fmla="*/ 8510330 w 10223600"/>
              <a:gd name="connsiteY301" fmla="*/ 1389715 h 2610876"/>
              <a:gd name="connsiteX302" fmla="*/ 8522480 w 10223600"/>
              <a:gd name="connsiteY302" fmla="*/ 1288302 h 2610876"/>
              <a:gd name="connsiteX303" fmla="*/ 8523415 w 10223600"/>
              <a:gd name="connsiteY303" fmla="*/ 1262599 h 2610876"/>
              <a:gd name="connsiteX304" fmla="*/ 8567345 w 10223600"/>
              <a:gd name="connsiteY304" fmla="*/ 1204648 h 2610876"/>
              <a:gd name="connsiteX305" fmla="*/ 8599124 w 10223600"/>
              <a:gd name="connsiteY305" fmla="*/ 1190161 h 2610876"/>
              <a:gd name="connsiteX306" fmla="*/ 8617818 w 10223600"/>
              <a:gd name="connsiteY306" fmla="*/ 1185487 h 2610876"/>
              <a:gd name="connsiteX307" fmla="*/ 8618752 w 10223600"/>
              <a:gd name="connsiteY307" fmla="*/ 1205583 h 2610876"/>
              <a:gd name="connsiteX308" fmla="*/ 8580898 w 10223600"/>
              <a:gd name="connsiteY308" fmla="*/ 1511224 h 2610876"/>
              <a:gd name="connsiteX309" fmla="*/ 8577627 w 10223600"/>
              <a:gd name="connsiteY309" fmla="*/ 1576651 h 2610876"/>
              <a:gd name="connsiteX310" fmla="*/ 8591180 w 10223600"/>
              <a:gd name="connsiteY310" fmla="*/ 1607496 h 2610876"/>
              <a:gd name="connsiteX311" fmla="*/ 8611275 w 10223600"/>
              <a:gd name="connsiteY311" fmla="*/ 1602355 h 2610876"/>
              <a:gd name="connsiteX312" fmla="*/ 8640718 w 10223600"/>
              <a:gd name="connsiteY312" fmla="*/ 1587400 h 2610876"/>
              <a:gd name="connsiteX313" fmla="*/ 8649130 w 10223600"/>
              <a:gd name="connsiteY313" fmla="*/ 1607963 h 2610876"/>
              <a:gd name="connsiteX314" fmla="*/ 8647261 w 10223600"/>
              <a:gd name="connsiteY314" fmla="*/ 1626189 h 2610876"/>
              <a:gd name="connsiteX315" fmla="*/ 8690723 w 10223600"/>
              <a:gd name="connsiteY315" fmla="*/ 1713115 h 2610876"/>
              <a:gd name="connsiteX316" fmla="*/ 8714557 w 10223600"/>
              <a:gd name="connsiteY316" fmla="*/ 1752839 h 2610876"/>
              <a:gd name="connsiteX317" fmla="*/ 8658476 w 10223600"/>
              <a:gd name="connsiteY317" fmla="*/ 1805648 h 2610876"/>
              <a:gd name="connsiteX318" fmla="*/ 8840272 w 10223600"/>
              <a:gd name="connsiteY318" fmla="*/ 1827146 h 2610876"/>
              <a:gd name="connsiteX319" fmla="*/ 8821578 w 10223600"/>
              <a:gd name="connsiteY319" fmla="*/ 1824809 h 2610876"/>
              <a:gd name="connsiteX320" fmla="*/ 8778583 w 10223600"/>
              <a:gd name="connsiteY320" fmla="*/ 1813593 h 2610876"/>
              <a:gd name="connsiteX321" fmla="*/ 8782322 w 10223600"/>
              <a:gd name="connsiteY321" fmla="*/ 1749567 h 2610876"/>
              <a:gd name="connsiteX322" fmla="*/ 8815503 w 10223600"/>
              <a:gd name="connsiteY322" fmla="*/ 1740688 h 2610876"/>
              <a:gd name="connsiteX323" fmla="*/ 8866911 w 10223600"/>
              <a:gd name="connsiteY323" fmla="*/ 1787889 h 2610876"/>
              <a:gd name="connsiteX324" fmla="*/ 8868312 w 10223600"/>
              <a:gd name="connsiteY324" fmla="*/ 1799573 h 2610876"/>
              <a:gd name="connsiteX325" fmla="*/ 8840272 w 10223600"/>
              <a:gd name="connsiteY325" fmla="*/ 1827146 h 2610876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1263279 w 10223600"/>
              <a:gd name="connsiteY155" fmla="*/ 2495443 h 2614965"/>
              <a:gd name="connsiteX156" fmla="*/ 0 w 10223600"/>
              <a:gd name="connsiteY156" fmla="*/ 2491276 h 2614965"/>
              <a:gd name="connsiteX157" fmla="*/ 15851 w 10223600"/>
              <a:gd name="connsiteY157" fmla="*/ 2605696 h 2614965"/>
              <a:gd name="connsiteX158" fmla="*/ 1269354 w 10223600"/>
              <a:gd name="connsiteY158" fmla="*/ 2610876 h 2614965"/>
              <a:gd name="connsiteX159" fmla="*/ 7048021 w 10223600"/>
              <a:gd name="connsiteY159" fmla="*/ 2610409 h 2614965"/>
              <a:gd name="connsiteX160" fmla="*/ 10202569 w 10223600"/>
              <a:gd name="connsiteY160" fmla="*/ 2610876 h 2614965"/>
              <a:gd name="connsiteX161" fmla="*/ 10221730 w 10223600"/>
              <a:gd name="connsiteY161" fmla="*/ 2591715 h 2614965"/>
              <a:gd name="connsiteX162" fmla="*/ 10223600 w 10223600"/>
              <a:gd name="connsiteY162" fmla="*/ 2081846 h 2614965"/>
              <a:gd name="connsiteX163" fmla="*/ 5623100 w 10223600"/>
              <a:gd name="connsiteY163" fmla="*/ 896671 h 2614965"/>
              <a:gd name="connsiteX164" fmla="*/ 5617491 w 10223600"/>
              <a:gd name="connsiteY164" fmla="*/ 894802 h 2614965"/>
              <a:gd name="connsiteX165" fmla="*/ 5635250 w 10223600"/>
              <a:gd name="connsiteY165" fmla="*/ 847133 h 2614965"/>
              <a:gd name="connsiteX166" fmla="*/ 5623100 w 10223600"/>
              <a:gd name="connsiteY166" fmla="*/ 896671 h 2614965"/>
              <a:gd name="connsiteX167" fmla="*/ 5630110 w 10223600"/>
              <a:gd name="connsiteY167" fmla="*/ 1040144 h 2614965"/>
              <a:gd name="connsiteX168" fmla="*/ 5672170 w 10223600"/>
              <a:gd name="connsiteY168" fmla="*/ 1006963 h 2614965"/>
              <a:gd name="connsiteX169" fmla="*/ 5630110 w 10223600"/>
              <a:gd name="connsiteY169" fmla="*/ 1040144 h 2614965"/>
              <a:gd name="connsiteX170" fmla="*/ 8564074 w 10223600"/>
              <a:gd name="connsiteY170" fmla="*/ 1091552 h 2614965"/>
              <a:gd name="connsiteX171" fmla="*/ 8582767 w 10223600"/>
              <a:gd name="connsiteY171" fmla="*/ 983596 h 2614965"/>
              <a:gd name="connsiteX172" fmla="*/ 8592581 w 10223600"/>
              <a:gd name="connsiteY172" fmla="*/ 974249 h 2614965"/>
              <a:gd name="connsiteX173" fmla="*/ 8634642 w 10223600"/>
              <a:gd name="connsiteY173" fmla="*/ 1027059 h 2614965"/>
              <a:gd name="connsiteX174" fmla="*/ 8571084 w 10223600"/>
              <a:gd name="connsiteY174" fmla="*/ 1101366 h 2614965"/>
              <a:gd name="connsiteX175" fmla="*/ 8564074 w 10223600"/>
              <a:gd name="connsiteY175" fmla="*/ 1091552 h 2614965"/>
              <a:gd name="connsiteX176" fmla="*/ 8627165 w 10223600"/>
              <a:gd name="connsiteY176" fmla="*/ 1082205 h 2614965"/>
              <a:gd name="connsiteX177" fmla="*/ 8547717 w 10223600"/>
              <a:gd name="connsiteY177" fmla="*/ 1194367 h 2614965"/>
              <a:gd name="connsiteX178" fmla="*/ 8627165 w 10223600"/>
              <a:gd name="connsiteY178" fmla="*/ 1082205 h 2614965"/>
              <a:gd name="connsiteX179" fmla="*/ 8510797 w 10223600"/>
              <a:gd name="connsiteY179" fmla="*/ 1149502 h 2614965"/>
              <a:gd name="connsiteX180" fmla="*/ 8493973 w 10223600"/>
              <a:gd name="connsiteY180" fmla="*/ 1205583 h 2614965"/>
              <a:gd name="connsiteX181" fmla="*/ 8467334 w 10223600"/>
              <a:gd name="connsiteY181" fmla="*/ 1216799 h 2614965"/>
              <a:gd name="connsiteX182" fmla="*/ 8249553 w 10223600"/>
              <a:gd name="connsiteY182" fmla="*/ 1131276 h 2614965"/>
              <a:gd name="connsiteX183" fmla="*/ 8203754 w 10223600"/>
              <a:gd name="connsiteY183" fmla="*/ 1068652 h 2614965"/>
              <a:gd name="connsiteX184" fmla="*/ 8510797 w 10223600"/>
              <a:gd name="connsiteY184" fmla="*/ 1149502 h 2614965"/>
              <a:gd name="connsiteX185" fmla="*/ 8056075 w 10223600"/>
              <a:gd name="connsiteY185" fmla="*/ 445687 h 2614965"/>
              <a:gd name="connsiteX186" fmla="*/ 8056075 w 10223600"/>
              <a:gd name="connsiteY186" fmla="*/ 445687 h 2614965"/>
              <a:gd name="connsiteX187" fmla="*/ 8085050 w 10223600"/>
              <a:gd name="connsiteY187" fmla="*/ 398486 h 2614965"/>
              <a:gd name="connsiteX188" fmla="*/ 8098135 w 10223600"/>
              <a:gd name="connsiteY188" fmla="*/ 412039 h 2614965"/>
              <a:gd name="connsiteX189" fmla="*/ 8091593 w 10223600"/>
              <a:gd name="connsiteY189" fmla="*/ 446155 h 2614965"/>
              <a:gd name="connsiteX190" fmla="*/ 8078040 w 10223600"/>
              <a:gd name="connsiteY190" fmla="*/ 540090 h 2614965"/>
              <a:gd name="connsiteX191" fmla="*/ 8088321 w 10223600"/>
              <a:gd name="connsiteY191" fmla="*/ 805072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0934 w 10223600"/>
              <a:gd name="connsiteY194" fmla="*/ 535417 h 2614965"/>
              <a:gd name="connsiteX195" fmla="*/ 8056075 w 10223600"/>
              <a:gd name="connsiteY195" fmla="*/ 445687 h 2614965"/>
              <a:gd name="connsiteX196" fmla="*/ 6415242 w 10223600"/>
              <a:gd name="connsiteY196" fmla="*/ 1733210 h 2614965"/>
              <a:gd name="connsiteX197" fmla="*/ 5930610 w 10223600"/>
              <a:gd name="connsiteY197" fmla="*/ 1763588 h 2614965"/>
              <a:gd name="connsiteX198" fmla="*/ 5739467 w 10223600"/>
              <a:gd name="connsiteY198" fmla="*/ 1777140 h 2614965"/>
              <a:gd name="connsiteX199" fmla="*/ 5712362 w 10223600"/>
              <a:gd name="connsiteY199" fmla="*/ 1753306 h 2614965"/>
              <a:gd name="connsiteX200" fmla="*/ 5698809 w 10223600"/>
              <a:gd name="connsiteY200" fmla="*/ 1642079 h 2614965"/>
              <a:gd name="connsiteX201" fmla="*/ 5725915 w 10223600"/>
              <a:gd name="connsiteY201" fmla="*/ 1410746 h 2614965"/>
              <a:gd name="connsiteX202" fmla="*/ 5732925 w 10223600"/>
              <a:gd name="connsiteY202" fmla="*/ 1371956 h 2614965"/>
              <a:gd name="connsiteX203" fmla="*/ 5759563 w 10223600"/>
              <a:gd name="connsiteY203" fmla="*/ 1284096 h 2614965"/>
              <a:gd name="connsiteX204" fmla="*/ 5948369 w 10223600"/>
              <a:gd name="connsiteY204" fmla="*/ 1081270 h 2614965"/>
              <a:gd name="connsiteX205" fmla="*/ 6077355 w 10223600"/>
              <a:gd name="connsiteY205" fmla="*/ 980325 h 2614965"/>
              <a:gd name="connsiteX206" fmla="*/ 6103058 w 10223600"/>
              <a:gd name="connsiteY206" fmla="*/ 989204 h 2614965"/>
              <a:gd name="connsiteX207" fmla="*/ 6120350 w 10223600"/>
              <a:gd name="connsiteY207" fmla="*/ 1200442 h 2614965"/>
              <a:gd name="connsiteX208" fmla="*/ 6183908 w 10223600"/>
              <a:gd name="connsiteY208" fmla="*/ 1377564 h 2614965"/>
              <a:gd name="connsiteX209" fmla="*/ 6409166 w 10223600"/>
              <a:gd name="connsiteY209" fmla="*/ 1681336 h 2614965"/>
              <a:gd name="connsiteX210" fmla="*/ 6454966 w 10223600"/>
              <a:gd name="connsiteY210" fmla="*/ 1704703 h 2614965"/>
              <a:gd name="connsiteX211" fmla="*/ 6415242 w 10223600"/>
              <a:gd name="connsiteY211" fmla="*/ 1733210 h 2614965"/>
              <a:gd name="connsiteX212" fmla="*/ 6743782 w 10223600"/>
              <a:gd name="connsiteY212" fmla="*/ 1637406 h 2614965"/>
              <a:gd name="connsiteX213" fmla="*/ 6729295 w 10223600"/>
              <a:gd name="connsiteY213" fmla="*/ 1674326 h 2614965"/>
              <a:gd name="connsiteX214" fmla="*/ 6659194 w 10223600"/>
              <a:gd name="connsiteY214" fmla="*/ 1726668 h 2614965"/>
              <a:gd name="connsiteX215" fmla="*/ 6547499 w 10223600"/>
              <a:gd name="connsiteY215" fmla="*/ 1696290 h 2614965"/>
              <a:gd name="connsiteX216" fmla="*/ 6535348 w 10223600"/>
              <a:gd name="connsiteY216" fmla="*/ 1679934 h 2614965"/>
              <a:gd name="connsiteX217" fmla="*/ 6494222 w 10223600"/>
              <a:gd name="connsiteY217" fmla="*/ 1621983 h 2614965"/>
              <a:gd name="connsiteX218" fmla="*/ 6361965 w 10223600"/>
              <a:gd name="connsiteY218" fmla="*/ 1480847 h 2614965"/>
              <a:gd name="connsiteX219" fmla="*/ 6301678 w 10223600"/>
              <a:gd name="connsiteY219" fmla="*/ 1357936 h 2614965"/>
              <a:gd name="connsiteX220" fmla="*/ 6282517 w 10223600"/>
              <a:gd name="connsiteY220" fmla="*/ 1321016 h 2614965"/>
              <a:gd name="connsiteX221" fmla="*/ 6247934 w 10223600"/>
              <a:gd name="connsiteY221" fmla="*/ 1228950 h 2614965"/>
              <a:gd name="connsiteX222" fmla="*/ 6256814 w 10223600"/>
              <a:gd name="connsiteY222" fmla="*/ 1040612 h 2614965"/>
              <a:gd name="connsiteX223" fmla="*/ 6260552 w 10223600"/>
              <a:gd name="connsiteY223" fmla="*/ 1020516 h 2614965"/>
              <a:gd name="connsiteX224" fmla="*/ 6271301 w 10223600"/>
              <a:gd name="connsiteY224" fmla="*/ 961164 h 2614965"/>
              <a:gd name="connsiteX225" fmla="*/ 6279713 w 10223600"/>
              <a:gd name="connsiteY225" fmla="*/ 927048 h 2614965"/>
              <a:gd name="connsiteX226" fmla="*/ 6293266 w 10223600"/>
              <a:gd name="connsiteY226" fmla="*/ 878445 h 2614965"/>
              <a:gd name="connsiteX227" fmla="*/ 6313829 w 10223600"/>
              <a:gd name="connsiteY227" fmla="*/ 868630 h 2614965"/>
              <a:gd name="connsiteX228" fmla="*/ 6345140 w 10223600"/>
              <a:gd name="connsiteY228" fmla="*/ 881716 h 2614965"/>
              <a:gd name="connsiteX229" fmla="*/ 6444217 w 10223600"/>
              <a:gd name="connsiteY229" fmla="*/ 917701 h 2614965"/>
              <a:gd name="connsiteX230" fmla="*/ 6489549 w 10223600"/>
              <a:gd name="connsiteY230" fmla="*/ 928450 h 2614965"/>
              <a:gd name="connsiteX231" fmla="*/ 6528338 w 10223600"/>
              <a:gd name="connsiteY231" fmla="*/ 936395 h 2614965"/>
              <a:gd name="connsiteX232" fmla="*/ 6573670 w 10223600"/>
              <a:gd name="connsiteY232" fmla="*/ 942470 h 2614965"/>
              <a:gd name="connsiteX233" fmla="*/ 6689571 w 10223600"/>
              <a:gd name="connsiteY233" fmla="*/ 949013 h 2614965"/>
              <a:gd name="connsiteX234" fmla="*/ 6801265 w 10223600"/>
              <a:gd name="connsiteY234" fmla="*/ 934993 h 2614965"/>
              <a:gd name="connsiteX235" fmla="*/ 6923708 w 10223600"/>
              <a:gd name="connsiteY235" fmla="*/ 906485 h 2614965"/>
              <a:gd name="connsiteX236" fmla="*/ 6942402 w 10223600"/>
              <a:gd name="connsiteY236" fmla="*/ 921907 h 2614965"/>
              <a:gd name="connsiteX237" fmla="*/ 6860150 w 10223600"/>
              <a:gd name="connsiteY237" fmla="*/ 1186422 h 2614965"/>
              <a:gd name="connsiteX238" fmla="*/ 6817622 w 10223600"/>
              <a:gd name="connsiteY238" fmla="*/ 1255121 h 2614965"/>
              <a:gd name="connsiteX239" fmla="*/ 6795657 w 10223600"/>
              <a:gd name="connsiteY239" fmla="*/ 1329428 h 2614965"/>
              <a:gd name="connsiteX240" fmla="*/ 6743782 w 10223600"/>
              <a:gd name="connsiteY240" fmla="*/ 1637406 h 2614965"/>
              <a:gd name="connsiteX241" fmla="*/ 7333099 w 10223600"/>
              <a:gd name="connsiteY241" fmla="*/ 1717321 h 2614965"/>
              <a:gd name="connsiteX242" fmla="*/ 7234957 w 10223600"/>
              <a:gd name="connsiteY242" fmla="*/ 1716386 h 2614965"/>
              <a:gd name="connsiteX243" fmla="*/ 6877909 w 10223600"/>
              <a:gd name="connsiteY243" fmla="*/ 1716386 h 2614965"/>
              <a:gd name="connsiteX244" fmla="*/ 6831175 w 10223600"/>
              <a:gd name="connsiteY244" fmla="*/ 1717788 h 2614965"/>
              <a:gd name="connsiteX245" fmla="*/ 6811547 w 10223600"/>
              <a:gd name="connsiteY245" fmla="*/ 1699095 h 2614965"/>
              <a:gd name="connsiteX246" fmla="*/ 6812481 w 10223600"/>
              <a:gd name="connsiteY246" fmla="*/ 1648154 h 2614965"/>
              <a:gd name="connsiteX247" fmla="*/ 6901744 w 10223600"/>
              <a:gd name="connsiteY247" fmla="*/ 1413082 h 2614965"/>
              <a:gd name="connsiteX248" fmla="*/ 6932588 w 10223600"/>
              <a:gd name="connsiteY248" fmla="*/ 1327091 h 2614965"/>
              <a:gd name="connsiteX249" fmla="*/ 6955488 w 10223600"/>
              <a:gd name="connsiteY249" fmla="*/ 1251850 h 2614965"/>
              <a:gd name="connsiteX250" fmla="*/ 7066714 w 10223600"/>
              <a:gd name="connsiteY250" fmla="*/ 1070522 h 2614965"/>
              <a:gd name="connsiteX251" fmla="*/ 7077464 w 10223600"/>
              <a:gd name="connsiteY251" fmla="*/ 1059773 h 2614965"/>
              <a:gd name="connsiteX252" fmla="*/ 7086343 w 10223600"/>
              <a:gd name="connsiteY252" fmla="*/ 1072391 h 2614965"/>
              <a:gd name="connsiteX253" fmla="*/ 7163922 w 10223600"/>
              <a:gd name="connsiteY253" fmla="*/ 1285031 h 2614965"/>
              <a:gd name="connsiteX254" fmla="*/ 7174670 w 10223600"/>
              <a:gd name="connsiteY254" fmla="*/ 1363544 h 2614965"/>
              <a:gd name="connsiteX255" fmla="*/ 7207852 w 10223600"/>
              <a:gd name="connsiteY255" fmla="*/ 1442992 h 2614965"/>
              <a:gd name="connsiteX256" fmla="*/ 7348054 w 10223600"/>
              <a:gd name="connsiteY256" fmla="*/ 1703768 h 2614965"/>
              <a:gd name="connsiteX257" fmla="*/ 7333099 w 10223600"/>
              <a:gd name="connsiteY257" fmla="*/ 1717321 h 2614965"/>
              <a:gd name="connsiteX258" fmla="*/ 8392560 w 10223600"/>
              <a:gd name="connsiteY258" fmla="*/ 1759849 h 2614965"/>
              <a:gd name="connsiteX259" fmla="*/ 8363117 w 10223600"/>
              <a:gd name="connsiteY259" fmla="*/ 1777608 h 2614965"/>
              <a:gd name="connsiteX260" fmla="*/ 8003265 w 10223600"/>
              <a:gd name="connsiteY260" fmla="*/ 1749567 h 2614965"/>
              <a:gd name="connsiteX261" fmla="*/ 7471899 w 10223600"/>
              <a:gd name="connsiteY261" fmla="*/ 1724798 h 2614965"/>
              <a:gd name="connsiteX262" fmla="*/ 7424697 w 10223600"/>
              <a:gd name="connsiteY262" fmla="*/ 1697693 h 2614965"/>
              <a:gd name="connsiteX263" fmla="*/ 7335435 w 10223600"/>
              <a:gd name="connsiteY263" fmla="*/ 1414952 h 2614965"/>
              <a:gd name="connsiteX264" fmla="*/ 7334034 w 10223600"/>
              <a:gd name="connsiteY264" fmla="*/ 1391585 h 2614965"/>
              <a:gd name="connsiteX265" fmla="*/ 7281224 w 10223600"/>
              <a:gd name="connsiteY265" fmla="*/ 1283629 h 2614965"/>
              <a:gd name="connsiteX266" fmla="*/ 7260194 w 10223600"/>
              <a:gd name="connsiteY266" fmla="*/ 1087813 h 2614965"/>
              <a:gd name="connsiteX267" fmla="*/ 7258324 w 10223600"/>
              <a:gd name="connsiteY267" fmla="*/ 1076597 h 2614965"/>
              <a:gd name="connsiteX268" fmla="*/ 7258324 w 10223600"/>
              <a:gd name="connsiteY268" fmla="*/ 1076130 h 2614965"/>
              <a:gd name="connsiteX269" fmla="*/ 7246173 w 10223600"/>
              <a:gd name="connsiteY269" fmla="*/ 941536 h 2614965"/>
              <a:gd name="connsiteX270" fmla="*/ 7279822 w 10223600"/>
              <a:gd name="connsiteY270" fmla="*/ 864892 h 2614965"/>
              <a:gd name="connsiteX271" fmla="*/ 7325154 w 10223600"/>
              <a:gd name="connsiteY271" fmla="*/ 775162 h 2614965"/>
              <a:gd name="connsiteX272" fmla="*/ 7338239 w 10223600"/>
              <a:gd name="connsiteY272" fmla="*/ 779836 h 2614965"/>
              <a:gd name="connsiteX273" fmla="*/ 7709775 w 10223600"/>
              <a:gd name="connsiteY273" fmla="*/ 718614 h 2614965"/>
              <a:gd name="connsiteX274" fmla="*/ 7874279 w 10223600"/>
              <a:gd name="connsiteY274" fmla="*/ 542894 h 2614965"/>
              <a:gd name="connsiteX275" fmla="*/ 7905124 w 10223600"/>
              <a:gd name="connsiteY275" fmla="*/ 511115 h 2614965"/>
              <a:gd name="connsiteX276" fmla="*/ 7905124 w 10223600"/>
              <a:gd name="connsiteY276" fmla="*/ 511115 h 2614965"/>
              <a:gd name="connsiteX277" fmla="*/ 7998592 w 10223600"/>
              <a:gd name="connsiteY277" fmla="*/ 431667 h 2614965"/>
              <a:gd name="connsiteX278" fmla="*/ 8012145 w 10223600"/>
              <a:gd name="connsiteY278" fmla="*/ 423255 h 2614965"/>
              <a:gd name="connsiteX279" fmla="*/ 8037381 w 10223600"/>
              <a:gd name="connsiteY279" fmla="*/ 416712 h 2614965"/>
              <a:gd name="connsiteX280" fmla="*/ 8039718 w 10223600"/>
              <a:gd name="connsiteY280" fmla="*/ 440547 h 2614965"/>
              <a:gd name="connsiteX281" fmla="*/ 8035512 w 10223600"/>
              <a:gd name="connsiteY281" fmla="*/ 534949 h 2614965"/>
              <a:gd name="connsiteX282" fmla="*/ 8128045 w 10223600"/>
              <a:gd name="connsiteY282" fmla="*/ 953686 h 2614965"/>
              <a:gd name="connsiteX283" fmla="*/ 8162628 w 10223600"/>
              <a:gd name="connsiteY283" fmla="*/ 1034536 h 2614965"/>
              <a:gd name="connsiteX284" fmla="*/ 8190669 w 10223600"/>
              <a:gd name="connsiteY284" fmla="*/ 1085477 h 2614965"/>
              <a:gd name="connsiteX285" fmla="*/ 8191136 w 10223600"/>
              <a:gd name="connsiteY285" fmla="*/ 1085009 h 2614965"/>
              <a:gd name="connsiteX286" fmla="*/ 8191136 w 10223600"/>
              <a:gd name="connsiteY286" fmla="*/ 1085009 h 2614965"/>
              <a:gd name="connsiteX287" fmla="*/ 8241142 w 10223600"/>
              <a:gd name="connsiteY287" fmla="*/ 1143427 h 2614965"/>
              <a:gd name="connsiteX288" fmla="*/ 8458455 w 10223600"/>
              <a:gd name="connsiteY288" fmla="*/ 1232221 h 2614965"/>
              <a:gd name="connsiteX289" fmla="*/ 8482289 w 10223600"/>
              <a:gd name="connsiteY289" fmla="*/ 1258860 h 2614965"/>
              <a:gd name="connsiteX290" fmla="*/ 8462193 w 10223600"/>
              <a:gd name="connsiteY290" fmla="*/ 1414017 h 2614965"/>
              <a:gd name="connsiteX291" fmla="*/ 8438826 w 10223600"/>
              <a:gd name="connsiteY291" fmla="*/ 1485053 h 2614965"/>
              <a:gd name="connsiteX292" fmla="*/ 8438826 w 10223600"/>
              <a:gd name="connsiteY292" fmla="*/ 1485053 h 2614965"/>
              <a:gd name="connsiteX293" fmla="*/ 8410786 w 10223600"/>
              <a:gd name="connsiteY293" fmla="*/ 1634134 h 2614965"/>
              <a:gd name="connsiteX294" fmla="*/ 8392560 w 10223600"/>
              <a:gd name="connsiteY294" fmla="*/ 1759849 h 2614965"/>
              <a:gd name="connsiteX295" fmla="*/ 8658476 w 10223600"/>
              <a:gd name="connsiteY295" fmla="*/ 1805648 h 2614965"/>
              <a:gd name="connsiteX296" fmla="*/ 8461259 w 10223600"/>
              <a:gd name="connsiteY296" fmla="*/ 1785553 h 2614965"/>
              <a:gd name="connsiteX297" fmla="*/ 8439761 w 10223600"/>
              <a:gd name="connsiteY297" fmla="*/ 1753306 h 2614965"/>
              <a:gd name="connsiteX298" fmla="*/ 8456118 w 10223600"/>
              <a:gd name="connsiteY298" fmla="*/ 1692552 h 2614965"/>
              <a:gd name="connsiteX299" fmla="*/ 8469671 w 10223600"/>
              <a:gd name="connsiteY299" fmla="*/ 1571511 h 2614965"/>
              <a:gd name="connsiteX300" fmla="*/ 8478083 w 10223600"/>
              <a:gd name="connsiteY300" fmla="*/ 1509354 h 2614965"/>
              <a:gd name="connsiteX301" fmla="*/ 8510330 w 10223600"/>
              <a:gd name="connsiteY301" fmla="*/ 1389715 h 2614965"/>
              <a:gd name="connsiteX302" fmla="*/ 8522480 w 10223600"/>
              <a:gd name="connsiteY302" fmla="*/ 1288302 h 2614965"/>
              <a:gd name="connsiteX303" fmla="*/ 8523415 w 10223600"/>
              <a:gd name="connsiteY303" fmla="*/ 1262599 h 2614965"/>
              <a:gd name="connsiteX304" fmla="*/ 8567345 w 10223600"/>
              <a:gd name="connsiteY304" fmla="*/ 1204648 h 2614965"/>
              <a:gd name="connsiteX305" fmla="*/ 8599124 w 10223600"/>
              <a:gd name="connsiteY305" fmla="*/ 1190161 h 2614965"/>
              <a:gd name="connsiteX306" fmla="*/ 8617818 w 10223600"/>
              <a:gd name="connsiteY306" fmla="*/ 1185487 h 2614965"/>
              <a:gd name="connsiteX307" fmla="*/ 8618752 w 10223600"/>
              <a:gd name="connsiteY307" fmla="*/ 1205583 h 2614965"/>
              <a:gd name="connsiteX308" fmla="*/ 8580898 w 10223600"/>
              <a:gd name="connsiteY308" fmla="*/ 1511224 h 2614965"/>
              <a:gd name="connsiteX309" fmla="*/ 8577627 w 10223600"/>
              <a:gd name="connsiteY309" fmla="*/ 1576651 h 2614965"/>
              <a:gd name="connsiteX310" fmla="*/ 8591180 w 10223600"/>
              <a:gd name="connsiteY310" fmla="*/ 1607496 h 2614965"/>
              <a:gd name="connsiteX311" fmla="*/ 8611275 w 10223600"/>
              <a:gd name="connsiteY311" fmla="*/ 1602355 h 2614965"/>
              <a:gd name="connsiteX312" fmla="*/ 8640718 w 10223600"/>
              <a:gd name="connsiteY312" fmla="*/ 1587400 h 2614965"/>
              <a:gd name="connsiteX313" fmla="*/ 8649130 w 10223600"/>
              <a:gd name="connsiteY313" fmla="*/ 1607963 h 2614965"/>
              <a:gd name="connsiteX314" fmla="*/ 8647261 w 10223600"/>
              <a:gd name="connsiteY314" fmla="*/ 1626189 h 2614965"/>
              <a:gd name="connsiteX315" fmla="*/ 8690723 w 10223600"/>
              <a:gd name="connsiteY315" fmla="*/ 1713115 h 2614965"/>
              <a:gd name="connsiteX316" fmla="*/ 8714557 w 10223600"/>
              <a:gd name="connsiteY316" fmla="*/ 1752839 h 2614965"/>
              <a:gd name="connsiteX317" fmla="*/ 8658476 w 10223600"/>
              <a:gd name="connsiteY317" fmla="*/ 1805648 h 2614965"/>
              <a:gd name="connsiteX318" fmla="*/ 8840272 w 10223600"/>
              <a:gd name="connsiteY318" fmla="*/ 1827146 h 2614965"/>
              <a:gd name="connsiteX319" fmla="*/ 8821578 w 10223600"/>
              <a:gd name="connsiteY319" fmla="*/ 1824809 h 2614965"/>
              <a:gd name="connsiteX320" fmla="*/ 8778583 w 10223600"/>
              <a:gd name="connsiteY320" fmla="*/ 1813593 h 2614965"/>
              <a:gd name="connsiteX321" fmla="*/ 8782322 w 10223600"/>
              <a:gd name="connsiteY321" fmla="*/ 1749567 h 2614965"/>
              <a:gd name="connsiteX322" fmla="*/ 8815503 w 10223600"/>
              <a:gd name="connsiteY322" fmla="*/ 1740688 h 2614965"/>
              <a:gd name="connsiteX323" fmla="*/ 8866911 w 10223600"/>
              <a:gd name="connsiteY323" fmla="*/ 1787889 h 2614965"/>
              <a:gd name="connsiteX324" fmla="*/ 8868312 w 10223600"/>
              <a:gd name="connsiteY324" fmla="*/ 1799573 h 2614965"/>
              <a:gd name="connsiteX325" fmla="*/ 8840272 w 10223600"/>
              <a:gd name="connsiteY325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0 w 10223600"/>
              <a:gd name="connsiteY155" fmla="*/ 2491276 h 2614965"/>
              <a:gd name="connsiteX156" fmla="*/ 15851 w 10223600"/>
              <a:gd name="connsiteY156" fmla="*/ 2605696 h 2614965"/>
              <a:gd name="connsiteX157" fmla="*/ 1269354 w 10223600"/>
              <a:gd name="connsiteY157" fmla="*/ 2610876 h 2614965"/>
              <a:gd name="connsiteX158" fmla="*/ 7048021 w 10223600"/>
              <a:gd name="connsiteY158" fmla="*/ 2610409 h 2614965"/>
              <a:gd name="connsiteX159" fmla="*/ 10202569 w 10223600"/>
              <a:gd name="connsiteY159" fmla="*/ 2610876 h 2614965"/>
              <a:gd name="connsiteX160" fmla="*/ 10221730 w 10223600"/>
              <a:gd name="connsiteY160" fmla="*/ 2591715 h 2614965"/>
              <a:gd name="connsiteX161" fmla="*/ 10223600 w 10223600"/>
              <a:gd name="connsiteY161" fmla="*/ 2081846 h 2614965"/>
              <a:gd name="connsiteX162" fmla="*/ 5623100 w 10223600"/>
              <a:gd name="connsiteY162" fmla="*/ 896671 h 2614965"/>
              <a:gd name="connsiteX163" fmla="*/ 5617491 w 10223600"/>
              <a:gd name="connsiteY163" fmla="*/ 894802 h 2614965"/>
              <a:gd name="connsiteX164" fmla="*/ 5635250 w 10223600"/>
              <a:gd name="connsiteY164" fmla="*/ 847133 h 2614965"/>
              <a:gd name="connsiteX165" fmla="*/ 5623100 w 10223600"/>
              <a:gd name="connsiteY165" fmla="*/ 896671 h 2614965"/>
              <a:gd name="connsiteX166" fmla="*/ 5630110 w 10223600"/>
              <a:gd name="connsiteY166" fmla="*/ 1040144 h 2614965"/>
              <a:gd name="connsiteX167" fmla="*/ 5672170 w 10223600"/>
              <a:gd name="connsiteY167" fmla="*/ 1006963 h 2614965"/>
              <a:gd name="connsiteX168" fmla="*/ 5630110 w 10223600"/>
              <a:gd name="connsiteY168" fmla="*/ 1040144 h 2614965"/>
              <a:gd name="connsiteX169" fmla="*/ 8564074 w 10223600"/>
              <a:gd name="connsiteY169" fmla="*/ 1091552 h 2614965"/>
              <a:gd name="connsiteX170" fmla="*/ 8582767 w 10223600"/>
              <a:gd name="connsiteY170" fmla="*/ 983596 h 2614965"/>
              <a:gd name="connsiteX171" fmla="*/ 8592581 w 10223600"/>
              <a:gd name="connsiteY171" fmla="*/ 974249 h 2614965"/>
              <a:gd name="connsiteX172" fmla="*/ 8634642 w 10223600"/>
              <a:gd name="connsiteY172" fmla="*/ 1027059 h 2614965"/>
              <a:gd name="connsiteX173" fmla="*/ 8571084 w 10223600"/>
              <a:gd name="connsiteY173" fmla="*/ 1101366 h 2614965"/>
              <a:gd name="connsiteX174" fmla="*/ 8564074 w 10223600"/>
              <a:gd name="connsiteY174" fmla="*/ 1091552 h 2614965"/>
              <a:gd name="connsiteX175" fmla="*/ 8627165 w 10223600"/>
              <a:gd name="connsiteY175" fmla="*/ 1082205 h 2614965"/>
              <a:gd name="connsiteX176" fmla="*/ 8547717 w 10223600"/>
              <a:gd name="connsiteY176" fmla="*/ 1194367 h 2614965"/>
              <a:gd name="connsiteX177" fmla="*/ 8627165 w 10223600"/>
              <a:gd name="connsiteY177" fmla="*/ 1082205 h 2614965"/>
              <a:gd name="connsiteX178" fmla="*/ 8510797 w 10223600"/>
              <a:gd name="connsiteY178" fmla="*/ 1149502 h 2614965"/>
              <a:gd name="connsiteX179" fmla="*/ 8493973 w 10223600"/>
              <a:gd name="connsiteY179" fmla="*/ 1205583 h 2614965"/>
              <a:gd name="connsiteX180" fmla="*/ 8467334 w 10223600"/>
              <a:gd name="connsiteY180" fmla="*/ 1216799 h 2614965"/>
              <a:gd name="connsiteX181" fmla="*/ 8249553 w 10223600"/>
              <a:gd name="connsiteY181" fmla="*/ 1131276 h 2614965"/>
              <a:gd name="connsiteX182" fmla="*/ 8203754 w 10223600"/>
              <a:gd name="connsiteY182" fmla="*/ 1068652 h 2614965"/>
              <a:gd name="connsiteX183" fmla="*/ 8510797 w 10223600"/>
              <a:gd name="connsiteY183" fmla="*/ 1149502 h 2614965"/>
              <a:gd name="connsiteX184" fmla="*/ 8056075 w 10223600"/>
              <a:gd name="connsiteY184" fmla="*/ 445687 h 2614965"/>
              <a:gd name="connsiteX185" fmla="*/ 8056075 w 10223600"/>
              <a:gd name="connsiteY185" fmla="*/ 445687 h 2614965"/>
              <a:gd name="connsiteX186" fmla="*/ 8085050 w 10223600"/>
              <a:gd name="connsiteY186" fmla="*/ 398486 h 2614965"/>
              <a:gd name="connsiteX187" fmla="*/ 8098135 w 10223600"/>
              <a:gd name="connsiteY187" fmla="*/ 412039 h 2614965"/>
              <a:gd name="connsiteX188" fmla="*/ 8091593 w 10223600"/>
              <a:gd name="connsiteY188" fmla="*/ 446155 h 2614965"/>
              <a:gd name="connsiteX189" fmla="*/ 8078040 w 10223600"/>
              <a:gd name="connsiteY189" fmla="*/ 540090 h 2614965"/>
              <a:gd name="connsiteX190" fmla="*/ 8088321 w 10223600"/>
              <a:gd name="connsiteY190" fmla="*/ 805072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6075 w 10223600"/>
              <a:gd name="connsiteY194" fmla="*/ 445687 h 2614965"/>
              <a:gd name="connsiteX195" fmla="*/ 6415242 w 10223600"/>
              <a:gd name="connsiteY195" fmla="*/ 1733210 h 2614965"/>
              <a:gd name="connsiteX196" fmla="*/ 5930610 w 10223600"/>
              <a:gd name="connsiteY196" fmla="*/ 1763588 h 2614965"/>
              <a:gd name="connsiteX197" fmla="*/ 5739467 w 10223600"/>
              <a:gd name="connsiteY197" fmla="*/ 1777140 h 2614965"/>
              <a:gd name="connsiteX198" fmla="*/ 5712362 w 10223600"/>
              <a:gd name="connsiteY198" fmla="*/ 1753306 h 2614965"/>
              <a:gd name="connsiteX199" fmla="*/ 5698809 w 10223600"/>
              <a:gd name="connsiteY199" fmla="*/ 1642079 h 2614965"/>
              <a:gd name="connsiteX200" fmla="*/ 5725915 w 10223600"/>
              <a:gd name="connsiteY200" fmla="*/ 1410746 h 2614965"/>
              <a:gd name="connsiteX201" fmla="*/ 5732925 w 10223600"/>
              <a:gd name="connsiteY201" fmla="*/ 1371956 h 2614965"/>
              <a:gd name="connsiteX202" fmla="*/ 5759563 w 10223600"/>
              <a:gd name="connsiteY202" fmla="*/ 1284096 h 2614965"/>
              <a:gd name="connsiteX203" fmla="*/ 5948369 w 10223600"/>
              <a:gd name="connsiteY203" fmla="*/ 1081270 h 2614965"/>
              <a:gd name="connsiteX204" fmla="*/ 6077355 w 10223600"/>
              <a:gd name="connsiteY204" fmla="*/ 980325 h 2614965"/>
              <a:gd name="connsiteX205" fmla="*/ 6103058 w 10223600"/>
              <a:gd name="connsiteY205" fmla="*/ 989204 h 2614965"/>
              <a:gd name="connsiteX206" fmla="*/ 6120350 w 10223600"/>
              <a:gd name="connsiteY206" fmla="*/ 1200442 h 2614965"/>
              <a:gd name="connsiteX207" fmla="*/ 6183908 w 10223600"/>
              <a:gd name="connsiteY207" fmla="*/ 1377564 h 2614965"/>
              <a:gd name="connsiteX208" fmla="*/ 6409166 w 10223600"/>
              <a:gd name="connsiteY208" fmla="*/ 1681336 h 2614965"/>
              <a:gd name="connsiteX209" fmla="*/ 6454966 w 10223600"/>
              <a:gd name="connsiteY209" fmla="*/ 1704703 h 2614965"/>
              <a:gd name="connsiteX210" fmla="*/ 6415242 w 10223600"/>
              <a:gd name="connsiteY210" fmla="*/ 1733210 h 2614965"/>
              <a:gd name="connsiteX211" fmla="*/ 6743782 w 10223600"/>
              <a:gd name="connsiteY211" fmla="*/ 1637406 h 2614965"/>
              <a:gd name="connsiteX212" fmla="*/ 6729295 w 10223600"/>
              <a:gd name="connsiteY212" fmla="*/ 1674326 h 2614965"/>
              <a:gd name="connsiteX213" fmla="*/ 6659194 w 10223600"/>
              <a:gd name="connsiteY213" fmla="*/ 1726668 h 2614965"/>
              <a:gd name="connsiteX214" fmla="*/ 6547499 w 10223600"/>
              <a:gd name="connsiteY214" fmla="*/ 1696290 h 2614965"/>
              <a:gd name="connsiteX215" fmla="*/ 6535348 w 10223600"/>
              <a:gd name="connsiteY215" fmla="*/ 1679934 h 2614965"/>
              <a:gd name="connsiteX216" fmla="*/ 6494222 w 10223600"/>
              <a:gd name="connsiteY216" fmla="*/ 1621983 h 2614965"/>
              <a:gd name="connsiteX217" fmla="*/ 6361965 w 10223600"/>
              <a:gd name="connsiteY217" fmla="*/ 1480847 h 2614965"/>
              <a:gd name="connsiteX218" fmla="*/ 6301678 w 10223600"/>
              <a:gd name="connsiteY218" fmla="*/ 1357936 h 2614965"/>
              <a:gd name="connsiteX219" fmla="*/ 6282517 w 10223600"/>
              <a:gd name="connsiteY219" fmla="*/ 1321016 h 2614965"/>
              <a:gd name="connsiteX220" fmla="*/ 6247934 w 10223600"/>
              <a:gd name="connsiteY220" fmla="*/ 1228950 h 2614965"/>
              <a:gd name="connsiteX221" fmla="*/ 6256814 w 10223600"/>
              <a:gd name="connsiteY221" fmla="*/ 1040612 h 2614965"/>
              <a:gd name="connsiteX222" fmla="*/ 6260552 w 10223600"/>
              <a:gd name="connsiteY222" fmla="*/ 1020516 h 2614965"/>
              <a:gd name="connsiteX223" fmla="*/ 6271301 w 10223600"/>
              <a:gd name="connsiteY223" fmla="*/ 961164 h 2614965"/>
              <a:gd name="connsiteX224" fmla="*/ 6279713 w 10223600"/>
              <a:gd name="connsiteY224" fmla="*/ 927048 h 2614965"/>
              <a:gd name="connsiteX225" fmla="*/ 6293266 w 10223600"/>
              <a:gd name="connsiteY225" fmla="*/ 878445 h 2614965"/>
              <a:gd name="connsiteX226" fmla="*/ 6313829 w 10223600"/>
              <a:gd name="connsiteY226" fmla="*/ 868630 h 2614965"/>
              <a:gd name="connsiteX227" fmla="*/ 6345140 w 10223600"/>
              <a:gd name="connsiteY227" fmla="*/ 881716 h 2614965"/>
              <a:gd name="connsiteX228" fmla="*/ 6444217 w 10223600"/>
              <a:gd name="connsiteY228" fmla="*/ 917701 h 2614965"/>
              <a:gd name="connsiteX229" fmla="*/ 6489549 w 10223600"/>
              <a:gd name="connsiteY229" fmla="*/ 928450 h 2614965"/>
              <a:gd name="connsiteX230" fmla="*/ 6528338 w 10223600"/>
              <a:gd name="connsiteY230" fmla="*/ 936395 h 2614965"/>
              <a:gd name="connsiteX231" fmla="*/ 6573670 w 10223600"/>
              <a:gd name="connsiteY231" fmla="*/ 942470 h 2614965"/>
              <a:gd name="connsiteX232" fmla="*/ 6689571 w 10223600"/>
              <a:gd name="connsiteY232" fmla="*/ 949013 h 2614965"/>
              <a:gd name="connsiteX233" fmla="*/ 6801265 w 10223600"/>
              <a:gd name="connsiteY233" fmla="*/ 934993 h 2614965"/>
              <a:gd name="connsiteX234" fmla="*/ 6923708 w 10223600"/>
              <a:gd name="connsiteY234" fmla="*/ 906485 h 2614965"/>
              <a:gd name="connsiteX235" fmla="*/ 6942402 w 10223600"/>
              <a:gd name="connsiteY235" fmla="*/ 921907 h 2614965"/>
              <a:gd name="connsiteX236" fmla="*/ 6860150 w 10223600"/>
              <a:gd name="connsiteY236" fmla="*/ 1186422 h 2614965"/>
              <a:gd name="connsiteX237" fmla="*/ 6817622 w 10223600"/>
              <a:gd name="connsiteY237" fmla="*/ 1255121 h 2614965"/>
              <a:gd name="connsiteX238" fmla="*/ 6795657 w 10223600"/>
              <a:gd name="connsiteY238" fmla="*/ 1329428 h 2614965"/>
              <a:gd name="connsiteX239" fmla="*/ 6743782 w 10223600"/>
              <a:gd name="connsiteY239" fmla="*/ 1637406 h 2614965"/>
              <a:gd name="connsiteX240" fmla="*/ 7333099 w 10223600"/>
              <a:gd name="connsiteY240" fmla="*/ 1717321 h 2614965"/>
              <a:gd name="connsiteX241" fmla="*/ 7234957 w 10223600"/>
              <a:gd name="connsiteY241" fmla="*/ 1716386 h 2614965"/>
              <a:gd name="connsiteX242" fmla="*/ 6877909 w 10223600"/>
              <a:gd name="connsiteY242" fmla="*/ 1716386 h 2614965"/>
              <a:gd name="connsiteX243" fmla="*/ 6831175 w 10223600"/>
              <a:gd name="connsiteY243" fmla="*/ 1717788 h 2614965"/>
              <a:gd name="connsiteX244" fmla="*/ 6811547 w 10223600"/>
              <a:gd name="connsiteY244" fmla="*/ 1699095 h 2614965"/>
              <a:gd name="connsiteX245" fmla="*/ 6812481 w 10223600"/>
              <a:gd name="connsiteY245" fmla="*/ 1648154 h 2614965"/>
              <a:gd name="connsiteX246" fmla="*/ 6901744 w 10223600"/>
              <a:gd name="connsiteY246" fmla="*/ 1413082 h 2614965"/>
              <a:gd name="connsiteX247" fmla="*/ 6932588 w 10223600"/>
              <a:gd name="connsiteY247" fmla="*/ 1327091 h 2614965"/>
              <a:gd name="connsiteX248" fmla="*/ 6955488 w 10223600"/>
              <a:gd name="connsiteY248" fmla="*/ 1251850 h 2614965"/>
              <a:gd name="connsiteX249" fmla="*/ 7066714 w 10223600"/>
              <a:gd name="connsiteY249" fmla="*/ 1070522 h 2614965"/>
              <a:gd name="connsiteX250" fmla="*/ 7077464 w 10223600"/>
              <a:gd name="connsiteY250" fmla="*/ 1059773 h 2614965"/>
              <a:gd name="connsiteX251" fmla="*/ 7086343 w 10223600"/>
              <a:gd name="connsiteY251" fmla="*/ 1072391 h 2614965"/>
              <a:gd name="connsiteX252" fmla="*/ 7163922 w 10223600"/>
              <a:gd name="connsiteY252" fmla="*/ 1285031 h 2614965"/>
              <a:gd name="connsiteX253" fmla="*/ 7174670 w 10223600"/>
              <a:gd name="connsiteY253" fmla="*/ 1363544 h 2614965"/>
              <a:gd name="connsiteX254" fmla="*/ 7207852 w 10223600"/>
              <a:gd name="connsiteY254" fmla="*/ 1442992 h 2614965"/>
              <a:gd name="connsiteX255" fmla="*/ 7348054 w 10223600"/>
              <a:gd name="connsiteY255" fmla="*/ 1703768 h 2614965"/>
              <a:gd name="connsiteX256" fmla="*/ 7333099 w 10223600"/>
              <a:gd name="connsiteY256" fmla="*/ 1717321 h 2614965"/>
              <a:gd name="connsiteX257" fmla="*/ 8392560 w 10223600"/>
              <a:gd name="connsiteY257" fmla="*/ 1759849 h 2614965"/>
              <a:gd name="connsiteX258" fmla="*/ 8363117 w 10223600"/>
              <a:gd name="connsiteY258" fmla="*/ 1777608 h 2614965"/>
              <a:gd name="connsiteX259" fmla="*/ 8003265 w 10223600"/>
              <a:gd name="connsiteY259" fmla="*/ 1749567 h 2614965"/>
              <a:gd name="connsiteX260" fmla="*/ 7471899 w 10223600"/>
              <a:gd name="connsiteY260" fmla="*/ 1724798 h 2614965"/>
              <a:gd name="connsiteX261" fmla="*/ 7424697 w 10223600"/>
              <a:gd name="connsiteY261" fmla="*/ 1697693 h 2614965"/>
              <a:gd name="connsiteX262" fmla="*/ 7335435 w 10223600"/>
              <a:gd name="connsiteY262" fmla="*/ 1414952 h 2614965"/>
              <a:gd name="connsiteX263" fmla="*/ 7334034 w 10223600"/>
              <a:gd name="connsiteY263" fmla="*/ 1391585 h 2614965"/>
              <a:gd name="connsiteX264" fmla="*/ 7281224 w 10223600"/>
              <a:gd name="connsiteY264" fmla="*/ 1283629 h 2614965"/>
              <a:gd name="connsiteX265" fmla="*/ 7260194 w 10223600"/>
              <a:gd name="connsiteY265" fmla="*/ 1087813 h 2614965"/>
              <a:gd name="connsiteX266" fmla="*/ 7258324 w 10223600"/>
              <a:gd name="connsiteY266" fmla="*/ 1076597 h 2614965"/>
              <a:gd name="connsiteX267" fmla="*/ 7258324 w 10223600"/>
              <a:gd name="connsiteY267" fmla="*/ 1076130 h 2614965"/>
              <a:gd name="connsiteX268" fmla="*/ 7246173 w 10223600"/>
              <a:gd name="connsiteY268" fmla="*/ 941536 h 2614965"/>
              <a:gd name="connsiteX269" fmla="*/ 7279822 w 10223600"/>
              <a:gd name="connsiteY269" fmla="*/ 864892 h 2614965"/>
              <a:gd name="connsiteX270" fmla="*/ 7325154 w 10223600"/>
              <a:gd name="connsiteY270" fmla="*/ 775162 h 2614965"/>
              <a:gd name="connsiteX271" fmla="*/ 7338239 w 10223600"/>
              <a:gd name="connsiteY271" fmla="*/ 779836 h 2614965"/>
              <a:gd name="connsiteX272" fmla="*/ 7709775 w 10223600"/>
              <a:gd name="connsiteY272" fmla="*/ 718614 h 2614965"/>
              <a:gd name="connsiteX273" fmla="*/ 7874279 w 10223600"/>
              <a:gd name="connsiteY273" fmla="*/ 542894 h 2614965"/>
              <a:gd name="connsiteX274" fmla="*/ 7905124 w 10223600"/>
              <a:gd name="connsiteY274" fmla="*/ 511115 h 2614965"/>
              <a:gd name="connsiteX275" fmla="*/ 7905124 w 10223600"/>
              <a:gd name="connsiteY275" fmla="*/ 511115 h 2614965"/>
              <a:gd name="connsiteX276" fmla="*/ 7998592 w 10223600"/>
              <a:gd name="connsiteY276" fmla="*/ 431667 h 2614965"/>
              <a:gd name="connsiteX277" fmla="*/ 8012145 w 10223600"/>
              <a:gd name="connsiteY277" fmla="*/ 423255 h 2614965"/>
              <a:gd name="connsiteX278" fmla="*/ 8037381 w 10223600"/>
              <a:gd name="connsiteY278" fmla="*/ 416712 h 2614965"/>
              <a:gd name="connsiteX279" fmla="*/ 8039718 w 10223600"/>
              <a:gd name="connsiteY279" fmla="*/ 440547 h 2614965"/>
              <a:gd name="connsiteX280" fmla="*/ 8035512 w 10223600"/>
              <a:gd name="connsiteY280" fmla="*/ 534949 h 2614965"/>
              <a:gd name="connsiteX281" fmla="*/ 8128045 w 10223600"/>
              <a:gd name="connsiteY281" fmla="*/ 953686 h 2614965"/>
              <a:gd name="connsiteX282" fmla="*/ 8162628 w 10223600"/>
              <a:gd name="connsiteY282" fmla="*/ 1034536 h 2614965"/>
              <a:gd name="connsiteX283" fmla="*/ 8190669 w 10223600"/>
              <a:gd name="connsiteY283" fmla="*/ 1085477 h 2614965"/>
              <a:gd name="connsiteX284" fmla="*/ 8191136 w 10223600"/>
              <a:gd name="connsiteY284" fmla="*/ 1085009 h 2614965"/>
              <a:gd name="connsiteX285" fmla="*/ 8191136 w 10223600"/>
              <a:gd name="connsiteY285" fmla="*/ 1085009 h 2614965"/>
              <a:gd name="connsiteX286" fmla="*/ 8241142 w 10223600"/>
              <a:gd name="connsiteY286" fmla="*/ 1143427 h 2614965"/>
              <a:gd name="connsiteX287" fmla="*/ 8458455 w 10223600"/>
              <a:gd name="connsiteY287" fmla="*/ 1232221 h 2614965"/>
              <a:gd name="connsiteX288" fmla="*/ 8482289 w 10223600"/>
              <a:gd name="connsiteY288" fmla="*/ 1258860 h 2614965"/>
              <a:gd name="connsiteX289" fmla="*/ 8462193 w 10223600"/>
              <a:gd name="connsiteY289" fmla="*/ 1414017 h 2614965"/>
              <a:gd name="connsiteX290" fmla="*/ 8438826 w 10223600"/>
              <a:gd name="connsiteY290" fmla="*/ 1485053 h 2614965"/>
              <a:gd name="connsiteX291" fmla="*/ 8438826 w 10223600"/>
              <a:gd name="connsiteY291" fmla="*/ 1485053 h 2614965"/>
              <a:gd name="connsiteX292" fmla="*/ 8410786 w 10223600"/>
              <a:gd name="connsiteY292" fmla="*/ 1634134 h 2614965"/>
              <a:gd name="connsiteX293" fmla="*/ 8392560 w 10223600"/>
              <a:gd name="connsiteY293" fmla="*/ 1759849 h 2614965"/>
              <a:gd name="connsiteX294" fmla="*/ 8658476 w 10223600"/>
              <a:gd name="connsiteY294" fmla="*/ 1805648 h 2614965"/>
              <a:gd name="connsiteX295" fmla="*/ 8461259 w 10223600"/>
              <a:gd name="connsiteY295" fmla="*/ 1785553 h 2614965"/>
              <a:gd name="connsiteX296" fmla="*/ 8439761 w 10223600"/>
              <a:gd name="connsiteY296" fmla="*/ 1753306 h 2614965"/>
              <a:gd name="connsiteX297" fmla="*/ 8456118 w 10223600"/>
              <a:gd name="connsiteY297" fmla="*/ 1692552 h 2614965"/>
              <a:gd name="connsiteX298" fmla="*/ 8469671 w 10223600"/>
              <a:gd name="connsiteY298" fmla="*/ 1571511 h 2614965"/>
              <a:gd name="connsiteX299" fmla="*/ 8478083 w 10223600"/>
              <a:gd name="connsiteY299" fmla="*/ 1509354 h 2614965"/>
              <a:gd name="connsiteX300" fmla="*/ 8510330 w 10223600"/>
              <a:gd name="connsiteY300" fmla="*/ 1389715 h 2614965"/>
              <a:gd name="connsiteX301" fmla="*/ 8522480 w 10223600"/>
              <a:gd name="connsiteY301" fmla="*/ 1288302 h 2614965"/>
              <a:gd name="connsiteX302" fmla="*/ 8523415 w 10223600"/>
              <a:gd name="connsiteY302" fmla="*/ 1262599 h 2614965"/>
              <a:gd name="connsiteX303" fmla="*/ 8567345 w 10223600"/>
              <a:gd name="connsiteY303" fmla="*/ 1204648 h 2614965"/>
              <a:gd name="connsiteX304" fmla="*/ 8599124 w 10223600"/>
              <a:gd name="connsiteY304" fmla="*/ 1190161 h 2614965"/>
              <a:gd name="connsiteX305" fmla="*/ 8617818 w 10223600"/>
              <a:gd name="connsiteY305" fmla="*/ 1185487 h 2614965"/>
              <a:gd name="connsiteX306" fmla="*/ 8618752 w 10223600"/>
              <a:gd name="connsiteY306" fmla="*/ 1205583 h 2614965"/>
              <a:gd name="connsiteX307" fmla="*/ 8580898 w 10223600"/>
              <a:gd name="connsiteY307" fmla="*/ 1511224 h 2614965"/>
              <a:gd name="connsiteX308" fmla="*/ 8577627 w 10223600"/>
              <a:gd name="connsiteY308" fmla="*/ 1576651 h 2614965"/>
              <a:gd name="connsiteX309" fmla="*/ 8591180 w 10223600"/>
              <a:gd name="connsiteY309" fmla="*/ 1607496 h 2614965"/>
              <a:gd name="connsiteX310" fmla="*/ 8611275 w 10223600"/>
              <a:gd name="connsiteY310" fmla="*/ 1602355 h 2614965"/>
              <a:gd name="connsiteX311" fmla="*/ 8640718 w 10223600"/>
              <a:gd name="connsiteY311" fmla="*/ 1587400 h 2614965"/>
              <a:gd name="connsiteX312" fmla="*/ 8649130 w 10223600"/>
              <a:gd name="connsiteY312" fmla="*/ 1607963 h 2614965"/>
              <a:gd name="connsiteX313" fmla="*/ 8647261 w 10223600"/>
              <a:gd name="connsiteY313" fmla="*/ 1626189 h 2614965"/>
              <a:gd name="connsiteX314" fmla="*/ 8690723 w 10223600"/>
              <a:gd name="connsiteY314" fmla="*/ 1713115 h 2614965"/>
              <a:gd name="connsiteX315" fmla="*/ 8714557 w 10223600"/>
              <a:gd name="connsiteY315" fmla="*/ 1752839 h 2614965"/>
              <a:gd name="connsiteX316" fmla="*/ 8658476 w 10223600"/>
              <a:gd name="connsiteY316" fmla="*/ 1805648 h 2614965"/>
              <a:gd name="connsiteX317" fmla="*/ 8840272 w 10223600"/>
              <a:gd name="connsiteY317" fmla="*/ 1827146 h 2614965"/>
              <a:gd name="connsiteX318" fmla="*/ 8821578 w 10223600"/>
              <a:gd name="connsiteY318" fmla="*/ 1824809 h 2614965"/>
              <a:gd name="connsiteX319" fmla="*/ 8778583 w 10223600"/>
              <a:gd name="connsiteY319" fmla="*/ 1813593 h 2614965"/>
              <a:gd name="connsiteX320" fmla="*/ 8782322 w 10223600"/>
              <a:gd name="connsiteY320" fmla="*/ 1749567 h 2614965"/>
              <a:gd name="connsiteX321" fmla="*/ 8815503 w 10223600"/>
              <a:gd name="connsiteY321" fmla="*/ 1740688 h 2614965"/>
              <a:gd name="connsiteX322" fmla="*/ 8866911 w 10223600"/>
              <a:gd name="connsiteY322" fmla="*/ 1787889 h 2614965"/>
              <a:gd name="connsiteX323" fmla="*/ 8868312 w 10223600"/>
              <a:gd name="connsiteY323" fmla="*/ 1799573 h 2614965"/>
              <a:gd name="connsiteX324" fmla="*/ 8840272 w 10223600"/>
              <a:gd name="connsiteY324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0 w 10223600"/>
              <a:gd name="connsiteY154" fmla="*/ 2491276 h 2614965"/>
              <a:gd name="connsiteX155" fmla="*/ 15851 w 10223600"/>
              <a:gd name="connsiteY155" fmla="*/ 2605696 h 2614965"/>
              <a:gd name="connsiteX156" fmla="*/ 1269354 w 10223600"/>
              <a:gd name="connsiteY156" fmla="*/ 2610876 h 2614965"/>
              <a:gd name="connsiteX157" fmla="*/ 7048021 w 10223600"/>
              <a:gd name="connsiteY157" fmla="*/ 2610409 h 2614965"/>
              <a:gd name="connsiteX158" fmla="*/ 10202569 w 10223600"/>
              <a:gd name="connsiteY158" fmla="*/ 2610876 h 2614965"/>
              <a:gd name="connsiteX159" fmla="*/ 10221730 w 10223600"/>
              <a:gd name="connsiteY159" fmla="*/ 2591715 h 2614965"/>
              <a:gd name="connsiteX160" fmla="*/ 10223600 w 10223600"/>
              <a:gd name="connsiteY160" fmla="*/ 2081846 h 2614965"/>
              <a:gd name="connsiteX161" fmla="*/ 5623100 w 10223600"/>
              <a:gd name="connsiteY161" fmla="*/ 896671 h 2614965"/>
              <a:gd name="connsiteX162" fmla="*/ 5617491 w 10223600"/>
              <a:gd name="connsiteY162" fmla="*/ 894802 h 2614965"/>
              <a:gd name="connsiteX163" fmla="*/ 5635250 w 10223600"/>
              <a:gd name="connsiteY163" fmla="*/ 847133 h 2614965"/>
              <a:gd name="connsiteX164" fmla="*/ 5623100 w 10223600"/>
              <a:gd name="connsiteY164" fmla="*/ 896671 h 2614965"/>
              <a:gd name="connsiteX165" fmla="*/ 5630110 w 10223600"/>
              <a:gd name="connsiteY165" fmla="*/ 1040144 h 2614965"/>
              <a:gd name="connsiteX166" fmla="*/ 5672170 w 10223600"/>
              <a:gd name="connsiteY166" fmla="*/ 1006963 h 2614965"/>
              <a:gd name="connsiteX167" fmla="*/ 5630110 w 10223600"/>
              <a:gd name="connsiteY167" fmla="*/ 1040144 h 2614965"/>
              <a:gd name="connsiteX168" fmla="*/ 8564074 w 10223600"/>
              <a:gd name="connsiteY168" fmla="*/ 1091552 h 2614965"/>
              <a:gd name="connsiteX169" fmla="*/ 8582767 w 10223600"/>
              <a:gd name="connsiteY169" fmla="*/ 983596 h 2614965"/>
              <a:gd name="connsiteX170" fmla="*/ 8592581 w 10223600"/>
              <a:gd name="connsiteY170" fmla="*/ 974249 h 2614965"/>
              <a:gd name="connsiteX171" fmla="*/ 8634642 w 10223600"/>
              <a:gd name="connsiteY171" fmla="*/ 1027059 h 2614965"/>
              <a:gd name="connsiteX172" fmla="*/ 8571084 w 10223600"/>
              <a:gd name="connsiteY172" fmla="*/ 1101366 h 2614965"/>
              <a:gd name="connsiteX173" fmla="*/ 8564074 w 10223600"/>
              <a:gd name="connsiteY173" fmla="*/ 1091552 h 2614965"/>
              <a:gd name="connsiteX174" fmla="*/ 8627165 w 10223600"/>
              <a:gd name="connsiteY174" fmla="*/ 1082205 h 2614965"/>
              <a:gd name="connsiteX175" fmla="*/ 8547717 w 10223600"/>
              <a:gd name="connsiteY175" fmla="*/ 1194367 h 2614965"/>
              <a:gd name="connsiteX176" fmla="*/ 8627165 w 10223600"/>
              <a:gd name="connsiteY176" fmla="*/ 1082205 h 2614965"/>
              <a:gd name="connsiteX177" fmla="*/ 8510797 w 10223600"/>
              <a:gd name="connsiteY177" fmla="*/ 1149502 h 2614965"/>
              <a:gd name="connsiteX178" fmla="*/ 8493973 w 10223600"/>
              <a:gd name="connsiteY178" fmla="*/ 1205583 h 2614965"/>
              <a:gd name="connsiteX179" fmla="*/ 8467334 w 10223600"/>
              <a:gd name="connsiteY179" fmla="*/ 1216799 h 2614965"/>
              <a:gd name="connsiteX180" fmla="*/ 8249553 w 10223600"/>
              <a:gd name="connsiteY180" fmla="*/ 1131276 h 2614965"/>
              <a:gd name="connsiteX181" fmla="*/ 8203754 w 10223600"/>
              <a:gd name="connsiteY181" fmla="*/ 1068652 h 2614965"/>
              <a:gd name="connsiteX182" fmla="*/ 8510797 w 10223600"/>
              <a:gd name="connsiteY182" fmla="*/ 1149502 h 2614965"/>
              <a:gd name="connsiteX183" fmla="*/ 8056075 w 10223600"/>
              <a:gd name="connsiteY183" fmla="*/ 445687 h 2614965"/>
              <a:gd name="connsiteX184" fmla="*/ 8056075 w 10223600"/>
              <a:gd name="connsiteY184" fmla="*/ 445687 h 2614965"/>
              <a:gd name="connsiteX185" fmla="*/ 8085050 w 10223600"/>
              <a:gd name="connsiteY185" fmla="*/ 398486 h 2614965"/>
              <a:gd name="connsiteX186" fmla="*/ 8098135 w 10223600"/>
              <a:gd name="connsiteY186" fmla="*/ 412039 h 2614965"/>
              <a:gd name="connsiteX187" fmla="*/ 8091593 w 10223600"/>
              <a:gd name="connsiteY187" fmla="*/ 446155 h 2614965"/>
              <a:gd name="connsiteX188" fmla="*/ 8078040 w 10223600"/>
              <a:gd name="connsiteY188" fmla="*/ 540090 h 2614965"/>
              <a:gd name="connsiteX189" fmla="*/ 8088321 w 10223600"/>
              <a:gd name="connsiteY189" fmla="*/ 805072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6075 w 10223600"/>
              <a:gd name="connsiteY193" fmla="*/ 445687 h 2614965"/>
              <a:gd name="connsiteX194" fmla="*/ 6415242 w 10223600"/>
              <a:gd name="connsiteY194" fmla="*/ 1733210 h 2614965"/>
              <a:gd name="connsiteX195" fmla="*/ 5930610 w 10223600"/>
              <a:gd name="connsiteY195" fmla="*/ 1763588 h 2614965"/>
              <a:gd name="connsiteX196" fmla="*/ 5739467 w 10223600"/>
              <a:gd name="connsiteY196" fmla="*/ 1777140 h 2614965"/>
              <a:gd name="connsiteX197" fmla="*/ 5712362 w 10223600"/>
              <a:gd name="connsiteY197" fmla="*/ 1753306 h 2614965"/>
              <a:gd name="connsiteX198" fmla="*/ 5698809 w 10223600"/>
              <a:gd name="connsiteY198" fmla="*/ 1642079 h 2614965"/>
              <a:gd name="connsiteX199" fmla="*/ 5725915 w 10223600"/>
              <a:gd name="connsiteY199" fmla="*/ 1410746 h 2614965"/>
              <a:gd name="connsiteX200" fmla="*/ 5732925 w 10223600"/>
              <a:gd name="connsiteY200" fmla="*/ 1371956 h 2614965"/>
              <a:gd name="connsiteX201" fmla="*/ 5759563 w 10223600"/>
              <a:gd name="connsiteY201" fmla="*/ 1284096 h 2614965"/>
              <a:gd name="connsiteX202" fmla="*/ 5948369 w 10223600"/>
              <a:gd name="connsiteY202" fmla="*/ 1081270 h 2614965"/>
              <a:gd name="connsiteX203" fmla="*/ 6077355 w 10223600"/>
              <a:gd name="connsiteY203" fmla="*/ 980325 h 2614965"/>
              <a:gd name="connsiteX204" fmla="*/ 6103058 w 10223600"/>
              <a:gd name="connsiteY204" fmla="*/ 989204 h 2614965"/>
              <a:gd name="connsiteX205" fmla="*/ 6120350 w 10223600"/>
              <a:gd name="connsiteY205" fmla="*/ 1200442 h 2614965"/>
              <a:gd name="connsiteX206" fmla="*/ 6183908 w 10223600"/>
              <a:gd name="connsiteY206" fmla="*/ 1377564 h 2614965"/>
              <a:gd name="connsiteX207" fmla="*/ 6409166 w 10223600"/>
              <a:gd name="connsiteY207" fmla="*/ 1681336 h 2614965"/>
              <a:gd name="connsiteX208" fmla="*/ 6454966 w 10223600"/>
              <a:gd name="connsiteY208" fmla="*/ 1704703 h 2614965"/>
              <a:gd name="connsiteX209" fmla="*/ 6415242 w 10223600"/>
              <a:gd name="connsiteY209" fmla="*/ 1733210 h 2614965"/>
              <a:gd name="connsiteX210" fmla="*/ 6743782 w 10223600"/>
              <a:gd name="connsiteY210" fmla="*/ 1637406 h 2614965"/>
              <a:gd name="connsiteX211" fmla="*/ 6729295 w 10223600"/>
              <a:gd name="connsiteY211" fmla="*/ 1674326 h 2614965"/>
              <a:gd name="connsiteX212" fmla="*/ 6659194 w 10223600"/>
              <a:gd name="connsiteY212" fmla="*/ 1726668 h 2614965"/>
              <a:gd name="connsiteX213" fmla="*/ 6547499 w 10223600"/>
              <a:gd name="connsiteY213" fmla="*/ 1696290 h 2614965"/>
              <a:gd name="connsiteX214" fmla="*/ 6535348 w 10223600"/>
              <a:gd name="connsiteY214" fmla="*/ 1679934 h 2614965"/>
              <a:gd name="connsiteX215" fmla="*/ 6494222 w 10223600"/>
              <a:gd name="connsiteY215" fmla="*/ 1621983 h 2614965"/>
              <a:gd name="connsiteX216" fmla="*/ 6361965 w 10223600"/>
              <a:gd name="connsiteY216" fmla="*/ 1480847 h 2614965"/>
              <a:gd name="connsiteX217" fmla="*/ 6301678 w 10223600"/>
              <a:gd name="connsiteY217" fmla="*/ 1357936 h 2614965"/>
              <a:gd name="connsiteX218" fmla="*/ 6282517 w 10223600"/>
              <a:gd name="connsiteY218" fmla="*/ 1321016 h 2614965"/>
              <a:gd name="connsiteX219" fmla="*/ 6247934 w 10223600"/>
              <a:gd name="connsiteY219" fmla="*/ 1228950 h 2614965"/>
              <a:gd name="connsiteX220" fmla="*/ 6256814 w 10223600"/>
              <a:gd name="connsiteY220" fmla="*/ 1040612 h 2614965"/>
              <a:gd name="connsiteX221" fmla="*/ 6260552 w 10223600"/>
              <a:gd name="connsiteY221" fmla="*/ 1020516 h 2614965"/>
              <a:gd name="connsiteX222" fmla="*/ 6271301 w 10223600"/>
              <a:gd name="connsiteY222" fmla="*/ 961164 h 2614965"/>
              <a:gd name="connsiteX223" fmla="*/ 6279713 w 10223600"/>
              <a:gd name="connsiteY223" fmla="*/ 927048 h 2614965"/>
              <a:gd name="connsiteX224" fmla="*/ 6293266 w 10223600"/>
              <a:gd name="connsiteY224" fmla="*/ 878445 h 2614965"/>
              <a:gd name="connsiteX225" fmla="*/ 6313829 w 10223600"/>
              <a:gd name="connsiteY225" fmla="*/ 868630 h 2614965"/>
              <a:gd name="connsiteX226" fmla="*/ 6345140 w 10223600"/>
              <a:gd name="connsiteY226" fmla="*/ 881716 h 2614965"/>
              <a:gd name="connsiteX227" fmla="*/ 6444217 w 10223600"/>
              <a:gd name="connsiteY227" fmla="*/ 917701 h 2614965"/>
              <a:gd name="connsiteX228" fmla="*/ 6489549 w 10223600"/>
              <a:gd name="connsiteY228" fmla="*/ 928450 h 2614965"/>
              <a:gd name="connsiteX229" fmla="*/ 6528338 w 10223600"/>
              <a:gd name="connsiteY229" fmla="*/ 936395 h 2614965"/>
              <a:gd name="connsiteX230" fmla="*/ 6573670 w 10223600"/>
              <a:gd name="connsiteY230" fmla="*/ 942470 h 2614965"/>
              <a:gd name="connsiteX231" fmla="*/ 6689571 w 10223600"/>
              <a:gd name="connsiteY231" fmla="*/ 949013 h 2614965"/>
              <a:gd name="connsiteX232" fmla="*/ 6801265 w 10223600"/>
              <a:gd name="connsiteY232" fmla="*/ 934993 h 2614965"/>
              <a:gd name="connsiteX233" fmla="*/ 6923708 w 10223600"/>
              <a:gd name="connsiteY233" fmla="*/ 906485 h 2614965"/>
              <a:gd name="connsiteX234" fmla="*/ 6942402 w 10223600"/>
              <a:gd name="connsiteY234" fmla="*/ 921907 h 2614965"/>
              <a:gd name="connsiteX235" fmla="*/ 6860150 w 10223600"/>
              <a:gd name="connsiteY235" fmla="*/ 1186422 h 2614965"/>
              <a:gd name="connsiteX236" fmla="*/ 6817622 w 10223600"/>
              <a:gd name="connsiteY236" fmla="*/ 1255121 h 2614965"/>
              <a:gd name="connsiteX237" fmla="*/ 6795657 w 10223600"/>
              <a:gd name="connsiteY237" fmla="*/ 1329428 h 2614965"/>
              <a:gd name="connsiteX238" fmla="*/ 6743782 w 10223600"/>
              <a:gd name="connsiteY238" fmla="*/ 1637406 h 2614965"/>
              <a:gd name="connsiteX239" fmla="*/ 7333099 w 10223600"/>
              <a:gd name="connsiteY239" fmla="*/ 1717321 h 2614965"/>
              <a:gd name="connsiteX240" fmla="*/ 7234957 w 10223600"/>
              <a:gd name="connsiteY240" fmla="*/ 1716386 h 2614965"/>
              <a:gd name="connsiteX241" fmla="*/ 6877909 w 10223600"/>
              <a:gd name="connsiteY241" fmla="*/ 1716386 h 2614965"/>
              <a:gd name="connsiteX242" fmla="*/ 6831175 w 10223600"/>
              <a:gd name="connsiteY242" fmla="*/ 1717788 h 2614965"/>
              <a:gd name="connsiteX243" fmla="*/ 6811547 w 10223600"/>
              <a:gd name="connsiteY243" fmla="*/ 1699095 h 2614965"/>
              <a:gd name="connsiteX244" fmla="*/ 6812481 w 10223600"/>
              <a:gd name="connsiteY244" fmla="*/ 1648154 h 2614965"/>
              <a:gd name="connsiteX245" fmla="*/ 6901744 w 10223600"/>
              <a:gd name="connsiteY245" fmla="*/ 1413082 h 2614965"/>
              <a:gd name="connsiteX246" fmla="*/ 6932588 w 10223600"/>
              <a:gd name="connsiteY246" fmla="*/ 1327091 h 2614965"/>
              <a:gd name="connsiteX247" fmla="*/ 6955488 w 10223600"/>
              <a:gd name="connsiteY247" fmla="*/ 1251850 h 2614965"/>
              <a:gd name="connsiteX248" fmla="*/ 7066714 w 10223600"/>
              <a:gd name="connsiteY248" fmla="*/ 1070522 h 2614965"/>
              <a:gd name="connsiteX249" fmla="*/ 7077464 w 10223600"/>
              <a:gd name="connsiteY249" fmla="*/ 1059773 h 2614965"/>
              <a:gd name="connsiteX250" fmla="*/ 7086343 w 10223600"/>
              <a:gd name="connsiteY250" fmla="*/ 1072391 h 2614965"/>
              <a:gd name="connsiteX251" fmla="*/ 7163922 w 10223600"/>
              <a:gd name="connsiteY251" fmla="*/ 1285031 h 2614965"/>
              <a:gd name="connsiteX252" fmla="*/ 7174670 w 10223600"/>
              <a:gd name="connsiteY252" fmla="*/ 1363544 h 2614965"/>
              <a:gd name="connsiteX253" fmla="*/ 7207852 w 10223600"/>
              <a:gd name="connsiteY253" fmla="*/ 1442992 h 2614965"/>
              <a:gd name="connsiteX254" fmla="*/ 7348054 w 10223600"/>
              <a:gd name="connsiteY254" fmla="*/ 1703768 h 2614965"/>
              <a:gd name="connsiteX255" fmla="*/ 7333099 w 10223600"/>
              <a:gd name="connsiteY255" fmla="*/ 1717321 h 2614965"/>
              <a:gd name="connsiteX256" fmla="*/ 8392560 w 10223600"/>
              <a:gd name="connsiteY256" fmla="*/ 1759849 h 2614965"/>
              <a:gd name="connsiteX257" fmla="*/ 8363117 w 10223600"/>
              <a:gd name="connsiteY257" fmla="*/ 1777608 h 2614965"/>
              <a:gd name="connsiteX258" fmla="*/ 8003265 w 10223600"/>
              <a:gd name="connsiteY258" fmla="*/ 1749567 h 2614965"/>
              <a:gd name="connsiteX259" fmla="*/ 7471899 w 10223600"/>
              <a:gd name="connsiteY259" fmla="*/ 1724798 h 2614965"/>
              <a:gd name="connsiteX260" fmla="*/ 7424697 w 10223600"/>
              <a:gd name="connsiteY260" fmla="*/ 1697693 h 2614965"/>
              <a:gd name="connsiteX261" fmla="*/ 7335435 w 10223600"/>
              <a:gd name="connsiteY261" fmla="*/ 1414952 h 2614965"/>
              <a:gd name="connsiteX262" fmla="*/ 7334034 w 10223600"/>
              <a:gd name="connsiteY262" fmla="*/ 1391585 h 2614965"/>
              <a:gd name="connsiteX263" fmla="*/ 7281224 w 10223600"/>
              <a:gd name="connsiteY263" fmla="*/ 1283629 h 2614965"/>
              <a:gd name="connsiteX264" fmla="*/ 7260194 w 10223600"/>
              <a:gd name="connsiteY264" fmla="*/ 1087813 h 2614965"/>
              <a:gd name="connsiteX265" fmla="*/ 7258324 w 10223600"/>
              <a:gd name="connsiteY265" fmla="*/ 1076597 h 2614965"/>
              <a:gd name="connsiteX266" fmla="*/ 7258324 w 10223600"/>
              <a:gd name="connsiteY266" fmla="*/ 1076130 h 2614965"/>
              <a:gd name="connsiteX267" fmla="*/ 7246173 w 10223600"/>
              <a:gd name="connsiteY267" fmla="*/ 941536 h 2614965"/>
              <a:gd name="connsiteX268" fmla="*/ 7279822 w 10223600"/>
              <a:gd name="connsiteY268" fmla="*/ 864892 h 2614965"/>
              <a:gd name="connsiteX269" fmla="*/ 7325154 w 10223600"/>
              <a:gd name="connsiteY269" fmla="*/ 775162 h 2614965"/>
              <a:gd name="connsiteX270" fmla="*/ 7338239 w 10223600"/>
              <a:gd name="connsiteY270" fmla="*/ 779836 h 2614965"/>
              <a:gd name="connsiteX271" fmla="*/ 7709775 w 10223600"/>
              <a:gd name="connsiteY271" fmla="*/ 718614 h 2614965"/>
              <a:gd name="connsiteX272" fmla="*/ 7874279 w 10223600"/>
              <a:gd name="connsiteY272" fmla="*/ 542894 h 2614965"/>
              <a:gd name="connsiteX273" fmla="*/ 7905124 w 10223600"/>
              <a:gd name="connsiteY273" fmla="*/ 511115 h 2614965"/>
              <a:gd name="connsiteX274" fmla="*/ 7905124 w 10223600"/>
              <a:gd name="connsiteY274" fmla="*/ 511115 h 2614965"/>
              <a:gd name="connsiteX275" fmla="*/ 7998592 w 10223600"/>
              <a:gd name="connsiteY275" fmla="*/ 431667 h 2614965"/>
              <a:gd name="connsiteX276" fmla="*/ 8012145 w 10223600"/>
              <a:gd name="connsiteY276" fmla="*/ 423255 h 2614965"/>
              <a:gd name="connsiteX277" fmla="*/ 8037381 w 10223600"/>
              <a:gd name="connsiteY277" fmla="*/ 416712 h 2614965"/>
              <a:gd name="connsiteX278" fmla="*/ 8039718 w 10223600"/>
              <a:gd name="connsiteY278" fmla="*/ 440547 h 2614965"/>
              <a:gd name="connsiteX279" fmla="*/ 8035512 w 10223600"/>
              <a:gd name="connsiteY279" fmla="*/ 534949 h 2614965"/>
              <a:gd name="connsiteX280" fmla="*/ 8128045 w 10223600"/>
              <a:gd name="connsiteY280" fmla="*/ 953686 h 2614965"/>
              <a:gd name="connsiteX281" fmla="*/ 8162628 w 10223600"/>
              <a:gd name="connsiteY281" fmla="*/ 1034536 h 2614965"/>
              <a:gd name="connsiteX282" fmla="*/ 8190669 w 10223600"/>
              <a:gd name="connsiteY282" fmla="*/ 1085477 h 2614965"/>
              <a:gd name="connsiteX283" fmla="*/ 8191136 w 10223600"/>
              <a:gd name="connsiteY283" fmla="*/ 1085009 h 2614965"/>
              <a:gd name="connsiteX284" fmla="*/ 8191136 w 10223600"/>
              <a:gd name="connsiteY284" fmla="*/ 1085009 h 2614965"/>
              <a:gd name="connsiteX285" fmla="*/ 8241142 w 10223600"/>
              <a:gd name="connsiteY285" fmla="*/ 1143427 h 2614965"/>
              <a:gd name="connsiteX286" fmla="*/ 8458455 w 10223600"/>
              <a:gd name="connsiteY286" fmla="*/ 1232221 h 2614965"/>
              <a:gd name="connsiteX287" fmla="*/ 8482289 w 10223600"/>
              <a:gd name="connsiteY287" fmla="*/ 1258860 h 2614965"/>
              <a:gd name="connsiteX288" fmla="*/ 8462193 w 10223600"/>
              <a:gd name="connsiteY288" fmla="*/ 1414017 h 2614965"/>
              <a:gd name="connsiteX289" fmla="*/ 8438826 w 10223600"/>
              <a:gd name="connsiteY289" fmla="*/ 1485053 h 2614965"/>
              <a:gd name="connsiteX290" fmla="*/ 8438826 w 10223600"/>
              <a:gd name="connsiteY290" fmla="*/ 1485053 h 2614965"/>
              <a:gd name="connsiteX291" fmla="*/ 8410786 w 10223600"/>
              <a:gd name="connsiteY291" fmla="*/ 1634134 h 2614965"/>
              <a:gd name="connsiteX292" fmla="*/ 8392560 w 10223600"/>
              <a:gd name="connsiteY292" fmla="*/ 1759849 h 2614965"/>
              <a:gd name="connsiteX293" fmla="*/ 8658476 w 10223600"/>
              <a:gd name="connsiteY293" fmla="*/ 1805648 h 2614965"/>
              <a:gd name="connsiteX294" fmla="*/ 8461259 w 10223600"/>
              <a:gd name="connsiteY294" fmla="*/ 1785553 h 2614965"/>
              <a:gd name="connsiteX295" fmla="*/ 8439761 w 10223600"/>
              <a:gd name="connsiteY295" fmla="*/ 1753306 h 2614965"/>
              <a:gd name="connsiteX296" fmla="*/ 8456118 w 10223600"/>
              <a:gd name="connsiteY296" fmla="*/ 1692552 h 2614965"/>
              <a:gd name="connsiteX297" fmla="*/ 8469671 w 10223600"/>
              <a:gd name="connsiteY297" fmla="*/ 1571511 h 2614965"/>
              <a:gd name="connsiteX298" fmla="*/ 8478083 w 10223600"/>
              <a:gd name="connsiteY298" fmla="*/ 1509354 h 2614965"/>
              <a:gd name="connsiteX299" fmla="*/ 8510330 w 10223600"/>
              <a:gd name="connsiteY299" fmla="*/ 1389715 h 2614965"/>
              <a:gd name="connsiteX300" fmla="*/ 8522480 w 10223600"/>
              <a:gd name="connsiteY300" fmla="*/ 1288302 h 2614965"/>
              <a:gd name="connsiteX301" fmla="*/ 8523415 w 10223600"/>
              <a:gd name="connsiteY301" fmla="*/ 1262599 h 2614965"/>
              <a:gd name="connsiteX302" fmla="*/ 8567345 w 10223600"/>
              <a:gd name="connsiteY302" fmla="*/ 1204648 h 2614965"/>
              <a:gd name="connsiteX303" fmla="*/ 8599124 w 10223600"/>
              <a:gd name="connsiteY303" fmla="*/ 1190161 h 2614965"/>
              <a:gd name="connsiteX304" fmla="*/ 8617818 w 10223600"/>
              <a:gd name="connsiteY304" fmla="*/ 1185487 h 2614965"/>
              <a:gd name="connsiteX305" fmla="*/ 8618752 w 10223600"/>
              <a:gd name="connsiteY305" fmla="*/ 1205583 h 2614965"/>
              <a:gd name="connsiteX306" fmla="*/ 8580898 w 10223600"/>
              <a:gd name="connsiteY306" fmla="*/ 1511224 h 2614965"/>
              <a:gd name="connsiteX307" fmla="*/ 8577627 w 10223600"/>
              <a:gd name="connsiteY307" fmla="*/ 1576651 h 2614965"/>
              <a:gd name="connsiteX308" fmla="*/ 8591180 w 10223600"/>
              <a:gd name="connsiteY308" fmla="*/ 1607496 h 2614965"/>
              <a:gd name="connsiteX309" fmla="*/ 8611275 w 10223600"/>
              <a:gd name="connsiteY309" fmla="*/ 1602355 h 2614965"/>
              <a:gd name="connsiteX310" fmla="*/ 8640718 w 10223600"/>
              <a:gd name="connsiteY310" fmla="*/ 1587400 h 2614965"/>
              <a:gd name="connsiteX311" fmla="*/ 8649130 w 10223600"/>
              <a:gd name="connsiteY311" fmla="*/ 1607963 h 2614965"/>
              <a:gd name="connsiteX312" fmla="*/ 8647261 w 10223600"/>
              <a:gd name="connsiteY312" fmla="*/ 1626189 h 2614965"/>
              <a:gd name="connsiteX313" fmla="*/ 8690723 w 10223600"/>
              <a:gd name="connsiteY313" fmla="*/ 1713115 h 2614965"/>
              <a:gd name="connsiteX314" fmla="*/ 8714557 w 10223600"/>
              <a:gd name="connsiteY314" fmla="*/ 1752839 h 2614965"/>
              <a:gd name="connsiteX315" fmla="*/ 8658476 w 10223600"/>
              <a:gd name="connsiteY315" fmla="*/ 1805648 h 2614965"/>
              <a:gd name="connsiteX316" fmla="*/ 8840272 w 10223600"/>
              <a:gd name="connsiteY316" fmla="*/ 1827146 h 2614965"/>
              <a:gd name="connsiteX317" fmla="*/ 8821578 w 10223600"/>
              <a:gd name="connsiteY317" fmla="*/ 1824809 h 2614965"/>
              <a:gd name="connsiteX318" fmla="*/ 8778583 w 10223600"/>
              <a:gd name="connsiteY318" fmla="*/ 1813593 h 2614965"/>
              <a:gd name="connsiteX319" fmla="*/ 8782322 w 10223600"/>
              <a:gd name="connsiteY319" fmla="*/ 1749567 h 2614965"/>
              <a:gd name="connsiteX320" fmla="*/ 8815503 w 10223600"/>
              <a:gd name="connsiteY320" fmla="*/ 1740688 h 2614965"/>
              <a:gd name="connsiteX321" fmla="*/ 8866911 w 10223600"/>
              <a:gd name="connsiteY321" fmla="*/ 1787889 h 2614965"/>
              <a:gd name="connsiteX322" fmla="*/ 8868312 w 10223600"/>
              <a:gd name="connsiteY322" fmla="*/ 1799573 h 2614965"/>
              <a:gd name="connsiteX323" fmla="*/ 8840272 w 10223600"/>
              <a:gd name="connsiteY323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2380223 w 10223600"/>
              <a:gd name="connsiteY152" fmla="*/ 2325331 h 2614965"/>
              <a:gd name="connsiteX153" fmla="*/ 0 w 10223600"/>
              <a:gd name="connsiteY153" fmla="*/ 2491276 h 2614965"/>
              <a:gd name="connsiteX154" fmla="*/ 15851 w 10223600"/>
              <a:gd name="connsiteY154" fmla="*/ 2605696 h 2614965"/>
              <a:gd name="connsiteX155" fmla="*/ 1269354 w 10223600"/>
              <a:gd name="connsiteY155" fmla="*/ 2610876 h 2614965"/>
              <a:gd name="connsiteX156" fmla="*/ 7048021 w 10223600"/>
              <a:gd name="connsiteY156" fmla="*/ 2610409 h 2614965"/>
              <a:gd name="connsiteX157" fmla="*/ 10202569 w 10223600"/>
              <a:gd name="connsiteY157" fmla="*/ 2610876 h 2614965"/>
              <a:gd name="connsiteX158" fmla="*/ 10221730 w 10223600"/>
              <a:gd name="connsiteY158" fmla="*/ 2591715 h 2614965"/>
              <a:gd name="connsiteX159" fmla="*/ 10223600 w 10223600"/>
              <a:gd name="connsiteY159" fmla="*/ 2081846 h 2614965"/>
              <a:gd name="connsiteX160" fmla="*/ 5623100 w 10223600"/>
              <a:gd name="connsiteY160" fmla="*/ 896671 h 2614965"/>
              <a:gd name="connsiteX161" fmla="*/ 5617491 w 10223600"/>
              <a:gd name="connsiteY161" fmla="*/ 894802 h 2614965"/>
              <a:gd name="connsiteX162" fmla="*/ 5635250 w 10223600"/>
              <a:gd name="connsiteY162" fmla="*/ 847133 h 2614965"/>
              <a:gd name="connsiteX163" fmla="*/ 5623100 w 10223600"/>
              <a:gd name="connsiteY163" fmla="*/ 896671 h 2614965"/>
              <a:gd name="connsiteX164" fmla="*/ 5630110 w 10223600"/>
              <a:gd name="connsiteY164" fmla="*/ 1040144 h 2614965"/>
              <a:gd name="connsiteX165" fmla="*/ 5672170 w 10223600"/>
              <a:gd name="connsiteY165" fmla="*/ 1006963 h 2614965"/>
              <a:gd name="connsiteX166" fmla="*/ 5630110 w 10223600"/>
              <a:gd name="connsiteY166" fmla="*/ 1040144 h 2614965"/>
              <a:gd name="connsiteX167" fmla="*/ 8564074 w 10223600"/>
              <a:gd name="connsiteY167" fmla="*/ 1091552 h 2614965"/>
              <a:gd name="connsiteX168" fmla="*/ 8582767 w 10223600"/>
              <a:gd name="connsiteY168" fmla="*/ 983596 h 2614965"/>
              <a:gd name="connsiteX169" fmla="*/ 8592581 w 10223600"/>
              <a:gd name="connsiteY169" fmla="*/ 974249 h 2614965"/>
              <a:gd name="connsiteX170" fmla="*/ 8634642 w 10223600"/>
              <a:gd name="connsiteY170" fmla="*/ 1027059 h 2614965"/>
              <a:gd name="connsiteX171" fmla="*/ 8571084 w 10223600"/>
              <a:gd name="connsiteY171" fmla="*/ 1101366 h 2614965"/>
              <a:gd name="connsiteX172" fmla="*/ 8564074 w 10223600"/>
              <a:gd name="connsiteY172" fmla="*/ 1091552 h 2614965"/>
              <a:gd name="connsiteX173" fmla="*/ 8627165 w 10223600"/>
              <a:gd name="connsiteY173" fmla="*/ 1082205 h 2614965"/>
              <a:gd name="connsiteX174" fmla="*/ 8547717 w 10223600"/>
              <a:gd name="connsiteY174" fmla="*/ 1194367 h 2614965"/>
              <a:gd name="connsiteX175" fmla="*/ 8627165 w 10223600"/>
              <a:gd name="connsiteY175" fmla="*/ 1082205 h 2614965"/>
              <a:gd name="connsiteX176" fmla="*/ 8510797 w 10223600"/>
              <a:gd name="connsiteY176" fmla="*/ 1149502 h 2614965"/>
              <a:gd name="connsiteX177" fmla="*/ 8493973 w 10223600"/>
              <a:gd name="connsiteY177" fmla="*/ 1205583 h 2614965"/>
              <a:gd name="connsiteX178" fmla="*/ 8467334 w 10223600"/>
              <a:gd name="connsiteY178" fmla="*/ 1216799 h 2614965"/>
              <a:gd name="connsiteX179" fmla="*/ 8249553 w 10223600"/>
              <a:gd name="connsiteY179" fmla="*/ 1131276 h 2614965"/>
              <a:gd name="connsiteX180" fmla="*/ 8203754 w 10223600"/>
              <a:gd name="connsiteY180" fmla="*/ 1068652 h 2614965"/>
              <a:gd name="connsiteX181" fmla="*/ 8510797 w 10223600"/>
              <a:gd name="connsiteY181" fmla="*/ 1149502 h 2614965"/>
              <a:gd name="connsiteX182" fmla="*/ 8056075 w 10223600"/>
              <a:gd name="connsiteY182" fmla="*/ 445687 h 2614965"/>
              <a:gd name="connsiteX183" fmla="*/ 8056075 w 10223600"/>
              <a:gd name="connsiteY183" fmla="*/ 445687 h 2614965"/>
              <a:gd name="connsiteX184" fmla="*/ 8085050 w 10223600"/>
              <a:gd name="connsiteY184" fmla="*/ 398486 h 2614965"/>
              <a:gd name="connsiteX185" fmla="*/ 8098135 w 10223600"/>
              <a:gd name="connsiteY185" fmla="*/ 412039 h 2614965"/>
              <a:gd name="connsiteX186" fmla="*/ 8091593 w 10223600"/>
              <a:gd name="connsiteY186" fmla="*/ 446155 h 2614965"/>
              <a:gd name="connsiteX187" fmla="*/ 8078040 w 10223600"/>
              <a:gd name="connsiteY187" fmla="*/ 540090 h 2614965"/>
              <a:gd name="connsiteX188" fmla="*/ 8088321 w 10223600"/>
              <a:gd name="connsiteY188" fmla="*/ 805072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6075 w 10223600"/>
              <a:gd name="connsiteY192" fmla="*/ 445687 h 2614965"/>
              <a:gd name="connsiteX193" fmla="*/ 6415242 w 10223600"/>
              <a:gd name="connsiteY193" fmla="*/ 1733210 h 2614965"/>
              <a:gd name="connsiteX194" fmla="*/ 5930610 w 10223600"/>
              <a:gd name="connsiteY194" fmla="*/ 1763588 h 2614965"/>
              <a:gd name="connsiteX195" fmla="*/ 5739467 w 10223600"/>
              <a:gd name="connsiteY195" fmla="*/ 1777140 h 2614965"/>
              <a:gd name="connsiteX196" fmla="*/ 5712362 w 10223600"/>
              <a:gd name="connsiteY196" fmla="*/ 1753306 h 2614965"/>
              <a:gd name="connsiteX197" fmla="*/ 5698809 w 10223600"/>
              <a:gd name="connsiteY197" fmla="*/ 1642079 h 2614965"/>
              <a:gd name="connsiteX198" fmla="*/ 5725915 w 10223600"/>
              <a:gd name="connsiteY198" fmla="*/ 1410746 h 2614965"/>
              <a:gd name="connsiteX199" fmla="*/ 5732925 w 10223600"/>
              <a:gd name="connsiteY199" fmla="*/ 1371956 h 2614965"/>
              <a:gd name="connsiteX200" fmla="*/ 5759563 w 10223600"/>
              <a:gd name="connsiteY200" fmla="*/ 1284096 h 2614965"/>
              <a:gd name="connsiteX201" fmla="*/ 5948369 w 10223600"/>
              <a:gd name="connsiteY201" fmla="*/ 1081270 h 2614965"/>
              <a:gd name="connsiteX202" fmla="*/ 6077355 w 10223600"/>
              <a:gd name="connsiteY202" fmla="*/ 980325 h 2614965"/>
              <a:gd name="connsiteX203" fmla="*/ 6103058 w 10223600"/>
              <a:gd name="connsiteY203" fmla="*/ 989204 h 2614965"/>
              <a:gd name="connsiteX204" fmla="*/ 6120350 w 10223600"/>
              <a:gd name="connsiteY204" fmla="*/ 1200442 h 2614965"/>
              <a:gd name="connsiteX205" fmla="*/ 6183908 w 10223600"/>
              <a:gd name="connsiteY205" fmla="*/ 1377564 h 2614965"/>
              <a:gd name="connsiteX206" fmla="*/ 6409166 w 10223600"/>
              <a:gd name="connsiteY206" fmla="*/ 1681336 h 2614965"/>
              <a:gd name="connsiteX207" fmla="*/ 6454966 w 10223600"/>
              <a:gd name="connsiteY207" fmla="*/ 1704703 h 2614965"/>
              <a:gd name="connsiteX208" fmla="*/ 6415242 w 10223600"/>
              <a:gd name="connsiteY208" fmla="*/ 1733210 h 2614965"/>
              <a:gd name="connsiteX209" fmla="*/ 6743782 w 10223600"/>
              <a:gd name="connsiteY209" fmla="*/ 1637406 h 2614965"/>
              <a:gd name="connsiteX210" fmla="*/ 6729295 w 10223600"/>
              <a:gd name="connsiteY210" fmla="*/ 1674326 h 2614965"/>
              <a:gd name="connsiteX211" fmla="*/ 6659194 w 10223600"/>
              <a:gd name="connsiteY211" fmla="*/ 1726668 h 2614965"/>
              <a:gd name="connsiteX212" fmla="*/ 6547499 w 10223600"/>
              <a:gd name="connsiteY212" fmla="*/ 1696290 h 2614965"/>
              <a:gd name="connsiteX213" fmla="*/ 6535348 w 10223600"/>
              <a:gd name="connsiteY213" fmla="*/ 1679934 h 2614965"/>
              <a:gd name="connsiteX214" fmla="*/ 6494222 w 10223600"/>
              <a:gd name="connsiteY214" fmla="*/ 1621983 h 2614965"/>
              <a:gd name="connsiteX215" fmla="*/ 6361965 w 10223600"/>
              <a:gd name="connsiteY215" fmla="*/ 1480847 h 2614965"/>
              <a:gd name="connsiteX216" fmla="*/ 6301678 w 10223600"/>
              <a:gd name="connsiteY216" fmla="*/ 1357936 h 2614965"/>
              <a:gd name="connsiteX217" fmla="*/ 6282517 w 10223600"/>
              <a:gd name="connsiteY217" fmla="*/ 1321016 h 2614965"/>
              <a:gd name="connsiteX218" fmla="*/ 6247934 w 10223600"/>
              <a:gd name="connsiteY218" fmla="*/ 1228950 h 2614965"/>
              <a:gd name="connsiteX219" fmla="*/ 6256814 w 10223600"/>
              <a:gd name="connsiteY219" fmla="*/ 1040612 h 2614965"/>
              <a:gd name="connsiteX220" fmla="*/ 6260552 w 10223600"/>
              <a:gd name="connsiteY220" fmla="*/ 1020516 h 2614965"/>
              <a:gd name="connsiteX221" fmla="*/ 6271301 w 10223600"/>
              <a:gd name="connsiteY221" fmla="*/ 961164 h 2614965"/>
              <a:gd name="connsiteX222" fmla="*/ 6279713 w 10223600"/>
              <a:gd name="connsiteY222" fmla="*/ 927048 h 2614965"/>
              <a:gd name="connsiteX223" fmla="*/ 6293266 w 10223600"/>
              <a:gd name="connsiteY223" fmla="*/ 878445 h 2614965"/>
              <a:gd name="connsiteX224" fmla="*/ 6313829 w 10223600"/>
              <a:gd name="connsiteY224" fmla="*/ 868630 h 2614965"/>
              <a:gd name="connsiteX225" fmla="*/ 6345140 w 10223600"/>
              <a:gd name="connsiteY225" fmla="*/ 881716 h 2614965"/>
              <a:gd name="connsiteX226" fmla="*/ 6444217 w 10223600"/>
              <a:gd name="connsiteY226" fmla="*/ 917701 h 2614965"/>
              <a:gd name="connsiteX227" fmla="*/ 6489549 w 10223600"/>
              <a:gd name="connsiteY227" fmla="*/ 928450 h 2614965"/>
              <a:gd name="connsiteX228" fmla="*/ 6528338 w 10223600"/>
              <a:gd name="connsiteY228" fmla="*/ 936395 h 2614965"/>
              <a:gd name="connsiteX229" fmla="*/ 6573670 w 10223600"/>
              <a:gd name="connsiteY229" fmla="*/ 942470 h 2614965"/>
              <a:gd name="connsiteX230" fmla="*/ 6689571 w 10223600"/>
              <a:gd name="connsiteY230" fmla="*/ 949013 h 2614965"/>
              <a:gd name="connsiteX231" fmla="*/ 6801265 w 10223600"/>
              <a:gd name="connsiteY231" fmla="*/ 934993 h 2614965"/>
              <a:gd name="connsiteX232" fmla="*/ 6923708 w 10223600"/>
              <a:gd name="connsiteY232" fmla="*/ 906485 h 2614965"/>
              <a:gd name="connsiteX233" fmla="*/ 6942402 w 10223600"/>
              <a:gd name="connsiteY233" fmla="*/ 921907 h 2614965"/>
              <a:gd name="connsiteX234" fmla="*/ 6860150 w 10223600"/>
              <a:gd name="connsiteY234" fmla="*/ 1186422 h 2614965"/>
              <a:gd name="connsiteX235" fmla="*/ 6817622 w 10223600"/>
              <a:gd name="connsiteY235" fmla="*/ 1255121 h 2614965"/>
              <a:gd name="connsiteX236" fmla="*/ 6795657 w 10223600"/>
              <a:gd name="connsiteY236" fmla="*/ 1329428 h 2614965"/>
              <a:gd name="connsiteX237" fmla="*/ 6743782 w 10223600"/>
              <a:gd name="connsiteY237" fmla="*/ 1637406 h 2614965"/>
              <a:gd name="connsiteX238" fmla="*/ 7333099 w 10223600"/>
              <a:gd name="connsiteY238" fmla="*/ 1717321 h 2614965"/>
              <a:gd name="connsiteX239" fmla="*/ 7234957 w 10223600"/>
              <a:gd name="connsiteY239" fmla="*/ 1716386 h 2614965"/>
              <a:gd name="connsiteX240" fmla="*/ 6877909 w 10223600"/>
              <a:gd name="connsiteY240" fmla="*/ 1716386 h 2614965"/>
              <a:gd name="connsiteX241" fmla="*/ 6831175 w 10223600"/>
              <a:gd name="connsiteY241" fmla="*/ 1717788 h 2614965"/>
              <a:gd name="connsiteX242" fmla="*/ 6811547 w 10223600"/>
              <a:gd name="connsiteY242" fmla="*/ 1699095 h 2614965"/>
              <a:gd name="connsiteX243" fmla="*/ 6812481 w 10223600"/>
              <a:gd name="connsiteY243" fmla="*/ 1648154 h 2614965"/>
              <a:gd name="connsiteX244" fmla="*/ 6901744 w 10223600"/>
              <a:gd name="connsiteY244" fmla="*/ 1413082 h 2614965"/>
              <a:gd name="connsiteX245" fmla="*/ 6932588 w 10223600"/>
              <a:gd name="connsiteY245" fmla="*/ 1327091 h 2614965"/>
              <a:gd name="connsiteX246" fmla="*/ 6955488 w 10223600"/>
              <a:gd name="connsiteY246" fmla="*/ 1251850 h 2614965"/>
              <a:gd name="connsiteX247" fmla="*/ 7066714 w 10223600"/>
              <a:gd name="connsiteY247" fmla="*/ 1070522 h 2614965"/>
              <a:gd name="connsiteX248" fmla="*/ 7077464 w 10223600"/>
              <a:gd name="connsiteY248" fmla="*/ 1059773 h 2614965"/>
              <a:gd name="connsiteX249" fmla="*/ 7086343 w 10223600"/>
              <a:gd name="connsiteY249" fmla="*/ 1072391 h 2614965"/>
              <a:gd name="connsiteX250" fmla="*/ 7163922 w 10223600"/>
              <a:gd name="connsiteY250" fmla="*/ 1285031 h 2614965"/>
              <a:gd name="connsiteX251" fmla="*/ 7174670 w 10223600"/>
              <a:gd name="connsiteY251" fmla="*/ 1363544 h 2614965"/>
              <a:gd name="connsiteX252" fmla="*/ 7207852 w 10223600"/>
              <a:gd name="connsiteY252" fmla="*/ 1442992 h 2614965"/>
              <a:gd name="connsiteX253" fmla="*/ 7348054 w 10223600"/>
              <a:gd name="connsiteY253" fmla="*/ 1703768 h 2614965"/>
              <a:gd name="connsiteX254" fmla="*/ 7333099 w 10223600"/>
              <a:gd name="connsiteY254" fmla="*/ 1717321 h 2614965"/>
              <a:gd name="connsiteX255" fmla="*/ 8392560 w 10223600"/>
              <a:gd name="connsiteY255" fmla="*/ 1759849 h 2614965"/>
              <a:gd name="connsiteX256" fmla="*/ 8363117 w 10223600"/>
              <a:gd name="connsiteY256" fmla="*/ 1777608 h 2614965"/>
              <a:gd name="connsiteX257" fmla="*/ 8003265 w 10223600"/>
              <a:gd name="connsiteY257" fmla="*/ 1749567 h 2614965"/>
              <a:gd name="connsiteX258" fmla="*/ 7471899 w 10223600"/>
              <a:gd name="connsiteY258" fmla="*/ 1724798 h 2614965"/>
              <a:gd name="connsiteX259" fmla="*/ 7424697 w 10223600"/>
              <a:gd name="connsiteY259" fmla="*/ 1697693 h 2614965"/>
              <a:gd name="connsiteX260" fmla="*/ 7335435 w 10223600"/>
              <a:gd name="connsiteY260" fmla="*/ 1414952 h 2614965"/>
              <a:gd name="connsiteX261" fmla="*/ 7334034 w 10223600"/>
              <a:gd name="connsiteY261" fmla="*/ 1391585 h 2614965"/>
              <a:gd name="connsiteX262" fmla="*/ 7281224 w 10223600"/>
              <a:gd name="connsiteY262" fmla="*/ 1283629 h 2614965"/>
              <a:gd name="connsiteX263" fmla="*/ 7260194 w 10223600"/>
              <a:gd name="connsiteY263" fmla="*/ 1087813 h 2614965"/>
              <a:gd name="connsiteX264" fmla="*/ 7258324 w 10223600"/>
              <a:gd name="connsiteY264" fmla="*/ 1076597 h 2614965"/>
              <a:gd name="connsiteX265" fmla="*/ 7258324 w 10223600"/>
              <a:gd name="connsiteY265" fmla="*/ 1076130 h 2614965"/>
              <a:gd name="connsiteX266" fmla="*/ 7246173 w 10223600"/>
              <a:gd name="connsiteY266" fmla="*/ 941536 h 2614965"/>
              <a:gd name="connsiteX267" fmla="*/ 7279822 w 10223600"/>
              <a:gd name="connsiteY267" fmla="*/ 864892 h 2614965"/>
              <a:gd name="connsiteX268" fmla="*/ 7325154 w 10223600"/>
              <a:gd name="connsiteY268" fmla="*/ 775162 h 2614965"/>
              <a:gd name="connsiteX269" fmla="*/ 7338239 w 10223600"/>
              <a:gd name="connsiteY269" fmla="*/ 779836 h 2614965"/>
              <a:gd name="connsiteX270" fmla="*/ 7709775 w 10223600"/>
              <a:gd name="connsiteY270" fmla="*/ 718614 h 2614965"/>
              <a:gd name="connsiteX271" fmla="*/ 7874279 w 10223600"/>
              <a:gd name="connsiteY271" fmla="*/ 542894 h 2614965"/>
              <a:gd name="connsiteX272" fmla="*/ 7905124 w 10223600"/>
              <a:gd name="connsiteY272" fmla="*/ 511115 h 2614965"/>
              <a:gd name="connsiteX273" fmla="*/ 7905124 w 10223600"/>
              <a:gd name="connsiteY273" fmla="*/ 511115 h 2614965"/>
              <a:gd name="connsiteX274" fmla="*/ 7998592 w 10223600"/>
              <a:gd name="connsiteY274" fmla="*/ 431667 h 2614965"/>
              <a:gd name="connsiteX275" fmla="*/ 8012145 w 10223600"/>
              <a:gd name="connsiteY275" fmla="*/ 423255 h 2614965"/>
              <a:gd name="connsiteX276" fmla="*/ 8037381 w 10223600"/>
              <a:gd name="connsiteY276" fmla="*/ 416712 h 2614965"/>
              <a:gd name="connsiteX277" fmla="*/ 8039718 w 10223600"/>
              <a:gd name="connsiteY277" fmla="*/ 440547 h 2614965"/>
              <a:gd name="connsiteX278" fmla="*/ 8035512 w 10223600"/>
              <a:gd name="connsiteY278" fmla="*/ 534949 h 2614965"/>
              <a:gd name="connsiteX279" fmla="*/ 8128045 w 10223600"/>
              <a:gd name="connsiteY279" fmla="*/ 953686 h 2614965"/>
              <a:gd name="connsiteX280" fmla="*/ 8162628 w 10223600"/>
              <a:gd name="connsiteY280" fmla="*/ 1034536 h 2614965"/>
              <a:gd name="connsiteX281" fmla="*/ 8190669 w 10223600"/>
              <a:gd name="connsiteY281" fmla="*/ 1085477 h 2614965"/>
              <a:gd name="connsiteX282" fmla="*/ 8191136 w 10223600"/>
              <a:gd name="connsiteY282" fmla="*/ 1085009 h 2614965"/>
              <a:gd name="connsiteX283" fmla="*/ 8191136 w 10223600"/>
              <a:gd name="connsiteY283" fmla="*/ 1085009 h 2614965"/>
              <a:gd name="connsiteX284" fmla="*/ 8241142 w 10223600"/>
              <a:gd name="connsiteY284" fmla="*/ 1143427 h 2614965"/>
              <a:gd name="connsiteX285" fmla="*/ 8458455 w 10223600"/>
              <a:gd name="connsiteY285" fmla="*/ 1232221 h 2614965"/>
              <a:gd name="connsiteX286" fmla="*/ 8482289 w 10223600"/>
              <a:gd name="connsiteY286" fmla="*/ 1258860 h 2614965"/>
              <a:gd name="connsiteX287" fmla="*/ 8462193 w 10223600"/>
              <a:gd name="connsiteY287" fmla="*/ 1414017 h 2614965"/>
              <a:gd name="connsiteX288" fmla="*/ 8438826 w 10223600"/>
              <a:gd name="connsiteY288" fmla="*/ 1485053 h 2614965"/>
              <a:gd name="connsiteX289" fmla="*/ 8438826 w 10223600"/>
              <a:gd name="connsiteY289" fmla="*/ 1485053 h 2614965"/>
              <a:gd name="connsiteX290" fmla="*/ 8410786 w 10223600"/>
              <a:gd name="connsiteY290" fmla="*/ 1634134 h 2614965"/>
              <a:gd name="connsiteX291" fmla="*/ 8392560 w 10223600"/>
              <a:gd name="connsiteY291" fmla="*/ 1759849 h 2614965"/>
              <a:gd name="connsiteX292" fmla="*/ 8658476 w 10223600"/>
              <a:gd name="connsiteY292" fmla="*/ 1805648 h 2614965"/>
              <a:gd name="connsiteX293" fmla="*/ 8461259 w 10223600"/>
              <a:gd name="connsiteY293" fmla="*/ 1785553 h 2614965"/>
              <a:gd name="connsiteX294" fmla="*/ 8439761 w 10223600"/>
              <a:gd name="connsiteY294" fmla="*/ 1753306 h 2614965"/>
              <a:gd name="connsiteX295" fmla="*/ 8456118 w 10223600"/>
              <a:gd name="connsiteY295" fmla="*/ 1692552 h 2614965"/>
              <a:gd name="connsiteX296" fmla="*/ 8469671 w 10223600"/>
              <a:gd name="connsiteY296" fmla="*/ 1571511 h 2614965"/>
              <a:gd name="connsiteX297" fmla="*/ 8478083 w 10223600"/>
              <a:gd name="connsiteY297" fmla="*/ 1509354 h 2614965"/>
              <a:gd name="connsiteX298" fmla="*/ 8510330 w 10223600"/>
              <a:gd name="connsiteY298" fmla="*/ 1389715 h 2614965"/>
              <a:gd name="connsiteX299" fmla="*/ 8522480 w 10223600"/>
              <a:gd name="connsiteY299" fmla="*/ 1288302 h 2614965"/>
              <a:gd name="connsiteX300" fmla="*/ 8523415 w 10223600"/>
              <a:gd name="connsiteY300" fmla="*/ 1262599 h 2614965"/>
              <a:gd name="connsiteX301" fmla="*/ 8567345 w 10223600"/>
              <a:gd name="connsiteY301" fmla="*/ 1204648 h 2614965"/>
              <a:gd name="connsiteX302" fmla="*/ 8599124 w 10223600"/>
              <a:gd name="connsiteY302" fmla="*/ 1190161 h 2614965"/>
              <a:gd name="connsiteX303" fmla="*/ 8617818 w 10223600"/>
              <a:gd name="connsiteY303" fmla="*/ 1185487 h 2614965"/>
              <a:gd name="connsiteX304" fmla="*/ 8618752 w 10223600"/>
              <a:gd name="connsiteY304" fmla="*/ 1205583 h 2614965"/>
              <a:gd name="connsiteX305" fmla="*/ 8580898 w 10223600"/>
              <a:gd name="connsiteY305" fmla="*/ 1511224 h 2614965"/>
              <a:gd name="connsiteX306" fmla="*/ 8577627 w 10223600"/>
              <a:gd name="connsiteY306" fmla="*/ 1576651 h 2614965"/>
              <a:gd name="connsiteX307" fmla="*/ 8591180 w 10223600"/>
              <a:gd name="connsiteY307" fmla="*/ 1607496 h 2614965"/>
              <a:gd name="connsiteX308" fmla="*/ 8611275 w 10223600"/>
              <a:gd name="connsiteY308" fmla="*/ 1602355 h 2614965"/>
              <a:gd name="connsiteX309" fmla="*/ 8640718 w 10223600"/>
              <a:gd name="connsiteY309" fmla="*/ 1587400 h 2614965"/>
              <a:gd name="connsiteX310" fmla="*/ 8649130 w 10223600"/>
              <a:gd name="connsiteY310" fmla="*/ 1607963 h 2614965"/>
              <a:gd name="connsiteX311" fmla="*/ 8647261 w 10223600"/>
              <a:gd name="connsiteY311" fmla="*/ 1626189 h 2614965"/>
              <a:gd name="connsiteX312" fmla="*/ 8690723 w 10223600"/>
              <a:gd name="connsiteY312" fmla="*/ 1713115 h 2614965"/>
              <a:gd name="connsiteX313" fmla="*/ 8714557 w 10223600"/>
              <a:gd name="connsiteY313" fmla="*/ 1752839 h 2614965"/>
              <a:gd name="connsiteX314" fmla="*/ 8658476 w 10223600"/>
              <a:gd name="connsiteY314" fmla="*/ 1805648 h 2614965"/>
              <a:gd name="connsiteX315" fmla="*/ 8840272 w 10223600"/>
              <a:gd name="connsiteY315" fmla="*/ 1827146 h 2614965"/>
              <a:gd name="connsiteX316" fmla="*/ 8821578 w 10223600"/>
              <a:gd name="connsiteY316" fmla="*/ 1824809 h 2614965"/>
              <a:gd name="connsiteX317" fmla="*/ 8778583 w 10223600"/>
              <a:gd name="connsiteY317" fmla="*/ 1813593 h 2614965"/>
              <a:gd name="connsiteX318" fmla="*/ 8782322 w 10223600"/>
              <a:gd name="connsiteY318" fmla="*/ 1749567 h 2614965"/>
              <a:gd name="connsiteX319" fmla="*/ 8815503 w 10223600"/>
              <a:gd name="connsiteY319" fmla="*/ 1740688 h 2614965"/>
              <a:gd name="connsiteX320" fmla="*/ 8866911 w 10223600"/>
              <a:gd name="connsiteY320" fmla="*/ 1787889 h 2614965"/>
              <a:gd name="connsiteX321" fmla="*/ 8868312 w 10223600"/>
              <a:gd name="connsiteY321" fmla="*/ 1799573 h 2614965"/>
              <a:gd name="connsiteX322" fmla="*/ 8840272 w 10223600"/>
              <a:gd name="connsiteY322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2380223 w 10223600"/>
              <a:gd name="connsiteY151" fmla="*/ 2325331 h 2614965"/>
              <a:gd name="connsiteX152" fmla="*/ 0 w 10223600"/>
              <a:gd name="connsiteY152" fmla="*/ 2491276 h 2614965"/>
              <a:gd name="connsiteX153" fmla="*/ 15851 w 10223600"/>
              <a:gd name="connsiteY153" fmla="*/ 2605696 h 2614965"/>
              <a:gd name="connsiteX154" fmla="*/ 1269354 w 10223600"/>
              <a:gd name="connsiteY154" fmla="*/ 2610876 h 2614965"/>
              <a:gd name="connsiteX155" fmla="*/ 7048021 w 10223600"/>
              <a:gd name="connsiteY155" fmla="*/ 2610409 h 2614965"/>
              <a:gd name="connsiteX156" fmla="*/ 10202569 w 10223600"/>
              <a:gd name="connsiteY156" fmla="*/ 2610876 h 2614965"/>
              <a:gd name="connsiteX157" fmla="*/ 10221730 w 10223600"/>
              <a:gd name="connsiteY157" fmla="*/ 2591715 h 2614965"/>
              <a:gd name="connsiteX158" fmla="*/ 10223600 w 10223600"/>
              <a:gd name="connsiteY158" fmla="*/ 2081846 h 2614965"/>
              <a:gd name="connsiteX159" fmla="*/ 5623100 w 10223600"/>
              <a:gd name="connsiteY159" fmla="*/ 896671 h 2614965"/>
              <a:gd name="connsiteX160" fmla="*/ 5617491 w 10223600"/>
              <a:gd name="connsiteY160" fmla="*/ 894802 h 2614965"/>
              <a:gd name="connsiteX161" fmla="*/ 5635250 w 10223600"/>
              <a:gd name="connsiteY161" fmla="*/ 847133 h 2614965"/>
              <a:gd name="connsiteX162" fmla="*/ 5623100 w 10223600"/>
              <a:gd name="connsiteY162" fmla="*/ 896671 h 2614965"/>
              <a:gd name="connsiteX163" fmla="*/ 5630110 w 10223600"/>
              <a:gd name="connsiteY163" fmla="*/ 1040144 h 2614965"/>
              <a:gd name="connsiteX164" fmla="*/ 5672170 w 10223600"/>
              <a:gd name="connsiteY164" fmla="*/ 1006963 h 2614965"/>
              <a:gd name="connsiteX165" fmla="*/ 5630110 w 10223600"/>
              <a:gd name="connsiteY165" fmla="*/ 1040144 h 2614965"/>
              <a:gd name="connsiteX166" fmla="*/ 8564074 w 10223600"/>
              <a:gd name="connsiteY166" fmla="*/ 1091552 h 2614965"/>
              <a:gd name="connsiteX167" fmla="*/ 8582767 w 10223600"/>
              <a:gd name="connsiteY167" fmla="*/ 983596 h 2614965"/>
              <a:gd name="connsiteX168" fmla="*/ 8592581 w 10223600"/>
              <a:gd name="connsiteY168" fmla="*/ 974249 h 2614965"/>
              <a:gd name="connsiteX169" fmla="*/ 8634642 w 10223600"/>
              <a:gd name="connsiteY169" fmla="*/ 1027059 h 2614965"/>
              <a:gd name="connsiteX170" fmla="*/ 8571084 w 10223600"/>
              <a:gd name="connsiteY170" fmla="*/ 1101366 h 2614965"/>
              <a:gd name="connsiteX171" fmla="*/ 8564074 w 10223600"/>
              <a:gd name="connsiteY171" fmla="*/ 1091552 h 2614965"/>
              <a:gd name="connsiteX172" fmla="*/ 8627165 w 10223600"/>
              <a:gd name="connsiteY172" fmla="*/ 1082205 h 2614965"/>
              <a:gd name="connsiteX173" fmla="*/ 8547717 w 10223600"/>
              <a:gd name="connsiteY173" fmla="*/ 1194367 h 2614965"/>
              <a:gd name="connsiteX174" fmla="*/ 8627165 w 10223600"/>
              <a:gd name="connsiteY174" fmla="*/ 1082205 h 2614965"/>
              <a:gd name="connsiteX175" fmla="*/ 8510797 w 10223600"/>
              <a:gd name="connsiteY175" fmla="*/ 1149502 h 2614965"/>
              <a:gd name="connsiteX176" fmla="*/ 8493973 w 10223600"/>
              <a:gd name="connsiteY176" fmla="*/ 1205583 h 2614965"/>
              <a:gd name="connsiteX177" fmla="*/ 8467334 w 10223600"/>
              <a:gd name="connsiteY177" fmla="*/ 1216799 h 2614965"/>
              <a:gd name="connsiteX178" fmla="*/ 8249553 w 10223600"/>
              <a:gd name="connsiteY178" fmla="*/ 1131276 h 2614965"/>
              <a:gd name="connsiteX179" fmla="*/ 8203754 w 10223600"/>
              <a:gd name="connsiteY179" fmla="*/ 1068652 h 2614965"/>
              <a:gd name="connsiteX180" fmla="*/ 8510797 w 10223600"/>
              <a:gd name="connsiteY180" fmla="*/ 1149502 h 2614965"/>
              <a:gd name="connsiteX181" fmla="*/ 8056075 w 10223600"/>
              <a:gd name="connsiteY181" fmla="*/ 445687 h 2614965"/>
              <a:gd name="connsiteX182" fmla="*/ 8056075 w 10223600"/>
              <a:gd name="connsiteY182" fmla="*/ 445687 h 2614965"/>
              <a:gd name="connsiteX183" fmla="*/ 8085050 w 10223600"/>
              <a:gd name="connsiteY183" fmla="*/ 398486 h 2614965"/>
              <a:gd name="connsiteX184" fmla="*/ 8098135 w 10223600"/>
              <a:gd name="connsiteY184" fmla="*/ 412039 h 2614965"/>
              <a:gd name="connsiteX185" fmla="*/ 8091593 w 10223600"/>
              <a:gd name="connsiteY185" fmla="*/ 446155 h 2614965"/>
              <a:gd name="connsiteX186" fmla="*/ 8078040 w 10223600"/>
              <a:gd name="connsiteY186" fmla="*/ 540090 h 2614965"/>
              <a:gd name="connsiteX187" fmla="*/ 8088321 w 10223600"/>
              <a:gd name="connsiteY187" fmla="*/ 805072 h 2614965"/>
              <a:gd name="connsiteX188" fmla="*/ 8050934 w 10223600"/>
              <a:gd name="connsiteY188" fmla="*/ 535417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6075 w 10223600"/>
              <a:gd name="connsiteY191" fmla="*/ 445687 h 2614965"/>
              <a:gd name="connsiteX192" fmla="*/ 6415242 w 10223600"/>
              <a:gd name="connsiteY192" fmla="*/ 1733210 h 2614965"/>
              <a:gd name="connsiteX193" fmla="*/ 5930610 w 10223600"/>
              <a:gd name="connsiteY193" fmla="*/ 1763588 h 2614965"/>
              <a:gd name="connsiteX194" fmla="*/ 5739467 w 10223600"/>
              <a:gd name="connsiteY194" fmla="*/ 1777140 h 2614965"/>
              <a:gd name="connsiteX195" fmla="*/ 5712362 w 10223600"/>
              <a:gd name="connsiteY195" fmla="*/ 1753306 h 2614965"/>
              <a:gd name="connsiteX196" fmla="*/ 5698809 w 10223600"/>
              <a:gd name="connsiteY196" fmla="*/ 1642079 h 2614965"/>
              <a:gd name="connsiteX197" fmla="*/ 5725915 w 10223600"/>
              <a:gd name="connsiteY197" fmla="*/ 1410746 h 2614965"/>
              <a:gd name="connsiteX198" fmla="*/ 5732925 w 10223600"/>
              <a:gd name="connsiteY198" fmla="*/ 1371956 h 2614965"/>
              <a:gd name="connsiteX199" fmla="*/ 5759563 w 10223600"/>
              <a:gd name="connsiteY199" fmla="*/ 1284096 h 2614965"/>
              <a:gd name="connsiteX200" fmla="*/ 5948369 w 10223600"/>
              <a:gd name="connsiteY200" fmla="*/ 1081270 h 2614965"/>
              <a:gd name="connsiteX201" fmla="*/ 6077355 w 10223600"/>
              <a:gd name="connsiteY201" fmla="*/ 980325 h 2614965"/>
              <a:gd name="connsiteX202" fmla="*/ 6103058 w 10223600"/>
              <a:gd name="connsiteY202" fmla="*/ 989204 h 2614965"/>
              <a:gd name="connsiteX203" fmla="*/ 6120350 w 10223600"/>
              <a:gd name="connsiteY203" fmla="*/ 1200442 h 2614965"/>
              <a:gd name="connsiteX204" fmla="*/ 6183908 w 10223600"/>
              <a:gd name="connsiteY204" fmla="*/ 1377564 h 2614965"/>
              <a:gd name="connsiteX205" fmla="*/ 6409166 w 10223600"/>
              <a:gd name="connsiteY205" fmla="*/ 1681336 h 2614965"/>
              <a:gd name="connsiteX206" fmla="*/ 6454966 w 10223600"/>
              <a:gd name="connsiteY206" fmla="*/ 1704703 h 2614965"/>
              <a:gd name="connsiteX207" fmla="*/ 6415242 w 10223600"/>
              <a:gd name="connsiteY207" fmla="*/ 1733210 h 2614965"/>
              <a:gd name="connsiteX208" fmla="*/ 6743782 w 10223600"/>
              <a:gd name="connsiteY208" fmla="*/ 1637406 h 2614965"/>
              <a:gd name="connsiteX209" fmla="*/ 6729295 w 10223600"/>
              <a:gd name="connsiteY209" fmla="*/ 1674326 h 2614965"/>
              <a:gd name="connsiteX210" fmla="*/ 6659194 w 10223600"/>
              <a:gd name="connsiteY210" fmla="*/ 1726668 h 2614965"/>
              <a:gd name="connsiteX211" fmla="*/ 6547499 w 10223600"/>
              <a:gd name="connsiteY211" fmla="*/ 1696290 h 2614965"/>
              <a:gd name="connsiteX212" fmla="*/ 6535348 w 10223600"/>
              <a:gd name="connsiteY212" fmla="*/ 1679934 h 2614965"/>
              <a:gd name="connsiteX213" fmla="*/ 6494222 w 10223600"/>
              <a:gd name="connsiteY213" fmla="*/ 1621983 h 2614965"/>
              <a:gd name="connsiteX214" fmla="*/ 6361965 w 10223600"/>
              <a:gd name="connsiteY214" fmla="*/ 1480847 h 2614965"/>
              <a:gd name="connsiteX215" fmla="*/ 6301678 w 10223600"/>
              <a:gd name="connsiteY215" fmla="*/ 1357936 h 2614965"/>
              <a:gd name="connsiteX216" fmla="*/ 6282517 w 10223600"/>
              <a:gd name="connsiteY216" fmla="*/ 1321016 h 2614965"/>
              <a:gd name="connsiteX217" fmla="*/ 6247934 w 10223600"/>
              <a:gd name="connsiteY217" fmla="*/ 1228950 h 2614965"/>
              <a:gd name="connsiteX218" fmla="*/ 6256814 w 10223600"/>
              <a:gd name="connsiteY218" fmla="*/ 1040612 h 2614965"/>
              <a:gd name="connsiteX219" fmla="*/ 6260552 w 10223600"/>
              <a:gd name="connsiteY219" fmla="*/ 1020516 h 2614965"/>
              <a:gd name="connsiteX220" fmla="*/ 6271301 w 10223600"/>
              <a:gd name="connsiteY220" fmla="*/ 961164 h 2614965"/>
              <a:gd name="connsiteX221" fmla="*/ 6279713 w 10223600"/>
              <a:gd name="connsiteY221" fmla="*/ 927048 h 2614965"/>
              <a:gd name="connsiteX222" fmla="*/ 6293266 w 10223600"/>
              <a:gd name="connsiteY222" fmla="*/ 878445 h 2614965"/>
              <a:gd name="connsiteX223" fmla="*/ 6313829 w 10223600"/>
              <a:gd name="connsiteY223" fmla="*/ 868630 h 2614965"/>
              <a:gd name="connsiteX224" fmla="*/ 6345140 w 10223600"/>
              <a:gd name="connsiteY224" fmla="*/ 881716 h 2614965"/>
              <a:gd name="connsiteX225" fmla="*/ 6444217 w 10223600"/>
              <a:gd name="connsiteY225" fmla="*/ 917701 h 2614965"/>
              <a:gd name="connsiteX226" fmla="*/ 6489549 w 10223600"/>
              <a:gd name="connsiteY226" fmla="*/ 928450 h 2614965"/>
              <a:gd name="connsiteX227" fmla="*/ 6528338 w 10223600"/>
              <a:gd name="connsiteY227" fmla="*/ 936395 h 2614965"/>
              <a:gd name="connsiteX228" fmla="*/ 6573670 w 10223600"/>
              <a:gd name="connsiteY228" fmla="*/ 942470 h 2614965"/>
              <a:gd name="connsiteX229" fmla="*/ 6689571 w 10223600"/>
              <a:gd name="connsiteY229" fmla="*/ 949013 h 2614965"/>
              <a:gd name="connsiteX230" fmla="*/ 6801265 w 10223600"/>
              <a:gd name="connsiteY230" fmla="*/ 934993 h 2614965"/>
              <a:gd name="connsiteX231" fmla="*/ 6923708 w 10223600"/>
              <a:gd name="connsiteY231" fmla="*/ 906485 h 2614965"/>
              <a:gd name="connsiteX232" fmla="*/ 6942402 w 10223600"/>
              <a:gd name="connsiteY232" fmla="*/ 921907 h 2614965"/>
              <a:gd name="connsiteX233" fmla="*/ 6860150 w 10223600"/>
              <a:gd name="connsiteY233" fmla="*/ 1186422 h 2614965"/>
              <a:gd name="connsiteX234" fmla="*/ 6817622 w 10223600"/>
              <a:gd name="connsiteY234" fmla="*/ 1255121 h 2614965"/>
              <a:gd name="connsiteX235" fmla="*/ 6795657 w 10223600"/>
              <a:gd name="connsiteY235" fmla="*/ 1329428 h 2614965"/>
              <a:gd name="connsiteX236" fmla="*/ 6743782 w 10223600"/>
              <a:gd name="connsiteY236" fmla="*/ 1637406 h 2614965"/>
              <a:gd name="connsiteX237" fmla="*/ 7333099 w 10223600"/>
              <a:gd name="connsiteY237" fmla="*/ 1717321 h 2614965"/>
              <a:gd name="connsiteX238" fmla="*/ 7234957 w 10223600"/>
              <a:gd name="connsiteY238" fmla="*/ 1716386 h 2614965"/>
              <a:gd name="connsiteX239" fmla="*/ 6877909 w 10223600"/>
              <a:gd name="connsiteY239" fmla="*/ 1716386 h 2614965"/>
              <a:gd name="connsiteX240" fmla="*/ 6831175 w 10223600"/>
              <a:gd name="connsiteY240" fmla="*/ 1717788 h 2614965"/>
              <a:gd name="connsiteX241" fmla="*/ 6811547 w 10223600"/>
              <a:gd name="connsiteY241" fmla="*/ 1699095 h 2614965"/>
              <a:gd name="connsiteX242" fmla="*/ 6812481 w 10223600"/>
              <a:gd name="connsiteY242" fmla="*/ 1648154 h 2614965"/>
              <a:gd name="connsiteX243" fmla="*/ 6901744 w 10223600"/>
              <a:gd name="connsiteY243" fmla="*/ 1413082 h 2614965"/>
              <a:gd name="connsiteX244" fmla="*/ 6932588 w 10223600"/>
              <a:gd name="connsiteY244" fmla="*/ 1327091 h 2614965"/>
              <a:gd name="connsiteX245" fmla="*/ 6955488 w 10223600"/>
              <a:gd name="connsiteY245" fmla="*/ 1251850 h 2614965"/>
              <a:gd name="connsiteX246" fmla="*/ 7066714 w 10223600"/>
              <a:gd name="connsiteY246" fmla="*/ 1070522 h 2614965"/>
              <a:gd name="connsiteX247" fmla="*/ 7077464 w 10223600"/>
              <a:gd name="connsiteY247" fmla="*/ 1059773 h 2614965"/>
              <a:gd name="connsiteX248" fmla="*/ 7086343 w 10223600"/>
              <a:gd name="connsiteY248" fmla="*/ 1072391 h 2614965"/>
              <a:gd name="connsiteX249" fmla="*/ 7163922 w 10223600"/>
              <a:gd name="connsiteY249" fmla="*/ 1285031 h 2614965"/>
              <a:gd name="connsiteX250" fmla="*/ 7174670 w 10223600"/>
              <a:gd name="connsiteY250" fmla="*/ 1363544 h 2614965"/>
              <a:gd name="connsiteX251" fmla="*/ 7207852 w 10223600"/>
              <a:gd name="connsiteY251" fmla="*/ 1442992 h 2614965"/>
              <a:gd name="connsiteX252" fmla="*/ 7348054 w 10223600"/>
              <a:gd name="connsiteY252" fmla="*/ 1703768 h 2614965"/>
              <a:gd name="connsiteX253" fmla="*/ 7333099 w 10223600"/>
              <a:gd name="connsiteY253" fmla="*/ 1717321 h 2614965"/>
              <a:gd name="connsiteX254" fmla="*/ 8392560 w 10223600"/>
              <a:gd name="connsiteY254" fmla="*/ 1759849 h 2614965"/>
              <a:gd name="connsiteX255" fmla="*/ 8363117 w 10223600"/>
              <a:gd name="connsiteY255" fmla="*/ 1777608 h 2614965"/>
              <a:gd name="connsiteX256" fmla="*/ 8003265 w 10223600"/>
              <a:gd name="connsiteY256" fmla="*/ 1749567 h 2614965"/>
              <a:gd name="connsiteX257" fmla="*/ 7471899 w 10223600"/>
              <a:gd name="connsiteY257" fmla="*/ 1724798 h 2614965"/>
              <a:gd name="connsiteX258" fmla="*/ 7424697 w 10223600"/>
              <a:gd name="connsiteY258" fmla="*/ 1697693 h 2614965"/>
              <a:gd name="connsiteX259" fmla="*/ 7335435 w 10223600"/>
              <a:gd name="connsiteY259" fmla="*/ 1414952 h 2614965"/>
              <a:gd name="connsiteX260" fmla="*/ 7334034 w 10223600"/>
              <a:gd name="connsiteY260" fmla="*/ 1391585 h 2614965"/>
              <a:gd name="connsiteX261" fmla="*/ 7281224 w 10223600"/>
              <a:gd name="connsiteY261" fmla="*/ 1283629 h 2614965"/>
              <a:gd name="connsiteX262" fmla="*/ 7260194 w 10223600"/>
              <a:gd name="connsiteY262" fmla="*/ 1087813 h 2614965"/>
              <a:gd name="connsiteX263" fmla="*/ 7258324 w 10223600"/>
              <a:gd name="connsiteY263" fmla="*/ 1076597 h 2614965"/>
              <a:gd name="connsiteX264" fmla="*/ 7258324 w 10223600"/>
              <a:gd name="connsiteY264" fmla="*/ 1076130 h 2614965"/>
              <a:gd name="connsiteX265" fmla="*/ 7246173 w 10223600"/>
              <a:gd name="connsiteY265" fmla="*/ 941536 h 2614965"/>
              <a:gd name="connsiteX266" fmla="*/ 7279822 w 10223600"/>
              <a:gd name="connsiteY266" fmla="*/ 864892 h 2614965"/>
              <a:gd name="connsiteX267" fmla="*/ 7325154 w 10223600"/>
              <a:gd name="connsiteY267" fmla="*/ 775162 h 2614965"/>
              <a:gd name="connsiteX268" fmla="*/ 7338239 w 10223600"/>
              <a:gd name="connsiteY268" fmla="*/ 779836 h 2614965"/>
              <a:gd name="connsiteX269" fmla="*/ 7709775 w 10223600"/>
              <a:gd name="connsiteY269" fmla="*/ 718614 h 2614965"/>
              <a:gd name="connsiteX270" fmla="*/ 7874279 w 10223600"/>
              <a:gd name="connsiteY270" fmla="*/ 542894 h 2614965"/>
              <a:gd name="connsiteX271" fmla="*/ 7905124 w 10223600"/>
              <a:gd name="connsiteY271" fmla="*/ 511115 h 2614965"/>
              <a:gd name="connsiteX272" fmla="*/ 7905124 w 10223600"/>
              <a:gd name="connsiteY272" fmla="*/ 511115 h 2614965"/>
              <a:gd name="connsiteX273" fmla="*/ 7998592 w 10223600"/>
              <a:gd name="connsiteY273" fmla="*/ 431667 h 2614965"/>
              <a:gd name="connsiteX274" fmla="*/ 8012145 w 10223600"/>
              <a:gd name="connsiteY274" fmla="*/ 423255 h 2614965"/>
              <a:gd name="connsiteX275" fmla="*/ 8037381 w 10223600"/>
              <a:gd name="connsiteY275" fmla="*/ 416712 h 2614965"/>
              <a:gd name="connsiteX276" fmla="*/ 8039718 w 10223600"/>
              <a:gd name="connsiteY276" fmla="*/ 440547 h 2614965"/>
              <a:gd name="connsiteX277" fmla="*/ 8035512 w 10223600"/>
              <a:gd name="connsiteY277" fmla="*/ 534949 h 2614965"/>
              <a:gd name="connsiteX278" fmla="*/ 8128045 w 10223600"/>
              <a:gd name="connsiteY278" fmla="*/ 953686 h 2614965"/>
              <a:gd name="connsiteX279" fmla="*/ 8162628 w 10223600"/>
              <a:gd name="connsiteY279" fmla="*/ 1034536 h 2614965"/>
              <a:gd name="connsiteX280" fmla="*/ 8190669 w 10223600"/>
              <a:gd name="connsiteY280" fmla="*/ 1085477 h 2614965"/>
              <a:gd name="connsiteX281" fmla="*/ 8191136 w 10223600"/>
              <a:gd name="connsiteY281" fmla="*/ 1085009 h 2614965"/>
              <a:gd name="connsiteX282" fmla="*/ 8191136 w 10223600"/>
              <a:gd name="connsiteY282" fmla="*/ 1085009 h 2614965"/>
              <a:gd name="connsiteX283" fmla="*/ 8241142 w 10223600"/>
              <a:gd name="connsiteY283" fmla="*/ 1143427 h 2614965"/>
              <a:gd name="connsiteX284" fmla="*/ 8458455 w 10223600"/>
              <a:gd name="connsiteY284" fmla="*/ 1232221 h 2614965"/>
              <a:gd name="connsiteX285" fmla="*/ 8482289 w 10223600"/>
              <a:gd name="connsiteY285" fmla="*/ 1258860 h 2614965"/>
              <a:gd name="connsiteX286" fmla="*/ 8462193 w 10223600"/>
              <a:gd name="connsiteY286" fmla="*/ 1414017 h 2614965"/>
              <a:gd name="connsiteX287" fmla="*/ 8438826 w 10223600"/>
              <a:gd name="connsiteY287" fmla="*/ 1485053 h 2614965"/>
              <a:gd name="connsiteX288" fmla="*/ 8438826 w 10223600"/>
              <a:gd name="connsiteY288" fmla="*/ 1485053 h 2614965"/>
              <a:gd name="connsiteX289" fmla="*/ 8410786 w 10223600"/>
              <a:gd name="connsiteY289" fmla="*/ 1634134 h 2614965"/>
              <a:gd name="connsiteX290" fmla="*/ 8392560 w 10223600"/>
              <a:gd name="connsiteY290" fmla="*/ 1759849 h 2614965"/>
              <a:gd name="connsiteX291" fmla="*/ 8658476 w 10223600"/>
              <a:gd name="connsiteY291" fmla="*/ 1805648 h 2614965"/>
              <a:gd name="connsiteX292" fmla="*/ 8461259 w 10223600"/>
              <a:gd name="connsiteY292" fmla="*/ 1785553 h 2614965"/>
              <a:gd name="connsiteX293" fmla="*/ 8439761 w 10223600"/>
              <a:gd name="connsiteY293" fmla="*/ 1753306 h 2614965"/>
              <a:gd name="connsiteX294" fmla="*/ 8456118 w 10223600"/>
              <a:gd name="connsiteY294" fmla="*/ 1692552 h 2614965"/>
              <a:gd name="connsiteX295" fmla="*/ 8469671 w 10223600"/>
              <a:gd name="connsiteY295" fmla="*/ 1571511 h 2614965"/>
              <a:gd name="connsiteX296" fmla="*/ 8478083 w 10223600"/>
              <a:gd name="connsiteY296" fmla="*/ 1509354 h 2614965"/>
              <a:gd name="connsiteX297" fmla="*/ 8510330 w 10223600"/>
              <a:gd name="connsiteY297" fmla="*/ 1389715 h 2614965"/>
              <a:gd name="connsiteX298" fmla="*/ 8522480 w 10223600"/>
              <a:gd name="connsiteY298" fmla="*/ 1288302 h 2614965"/>
              <a:gd name="connsiteX299" fmla="*/ 8523415 w 10223600"/>
              <a:gd name="connsiteY299" fmla="*/ 1262599 h 2614965"/>
              <a:gd name="connsiteX300" fmla="*/ 8567345 w 10223600"/>
              <a:gd name="connsiteY300" fmla="*/ 1204648 h 2614965"/>
              <a:gd name="connsiteX301" fmla="*/ 8599124 w 10223600"/>
              <a:gd name="connsiteY301" fmla="*/ 1190161 h 2614965"/>
              <a:gd name="connsiteX302" fmla="*/ 8617818 w 10223600"/>
              <a:gd name="connsiteY302" fmla="*/ 1185487 h 2614965"/>
              <a:gd name="connsiteX303" fmla="*/ 8618752 w 10223600"/>
              <a:gd name="connsiteY303" fmla="*/ 1205583 h 2614965"/>
              <a:gd name="connsiteX304" fmla="*/ 8580898 w 10223600"/>
              <a:gd name="connsiteY304" fmla="*/ 1511224 h 2614965"/>
              <a:gd name="connsiteX305" fmla="*/ 8577627 w 10223600"/>
              <a:gd name="connsiteY305" fmla="*/ 1576651 h 2614965"/>
              <a:gd name="connsiteX306" fmla="*/ 8591180 w 10223600"/>
              <a:gd name="connsiteY306" fmla="*/ 1607496 h 2614965"/>
              <a:gd name="connsiteX307" fmla="*/ 8611275 w 10223600"/>
              <a:gd name="connsiteY307" fmla="*/ 1602355 h 2614965"/>
              <a:gd name="connsiteX308" fmla="*/ 8640718 w 10223600"/>
              <a:gd name="connsiteY308" fmla="*/ 1587400 h 2614965"/>
              <a:gd name="connsiteX309" fmla="*/ 8649130 w 10223600"/>
              <a:gd name="connsiteY309" fmla="*/ 1607963 h 2614965"/>
              <a:gd name="connsiteX310" fmla="*/ 8647261 w 10223600"/>
              <a:gd name="connsiteY310" fmla="*/ 1626189 h 2614965"/>
              <a:gd name="connsiteX311" fmla="*/ 8690723 w 10223600"/>
              <a:gd name="connsiteY311" fmla="*/ 1713115 h 2614965"/>
              <a:gd name="connsiteX312" fmla="*/ 8714557 w 10223600"/>
              <a:gd name="connsiteY312" fmla="*/ 1752839 h 2614965"/>
              <a:gd name="connsiteX313" fmla="*/ 8658476 w 10223600"/>
              <a:gd name="connsiteY313" fmla="*/ 1805648 h 2614965"/>
              <a:gd name="connsiteX314" fmla="*/ 8840272 w 10223600"/>
              <a:gd name="connsiteY314" fmla="*/ 1827146 h 2614965"/>
              <a:gd name="connsiteX315" fmla="*/ 8821578 w 10223600"/>
              <a:gd name="connsiteY315" fmla="*/ 1824809 h 2614965"/>
              <a:gd name="connsiteX316" fmla="*/ 8778583 w 10223600"/>
              <a:gd name="connsiteY316" fmla="*/ 1813593 h 2614965"/>
              <a:gd name="connsiteX317" fmla="*/ 8782322 w 10223600"/>
              <a:gd name="connsiteY317" fmla="*/ 1749567 h 2614965"/>
              <a:gd name="connsiteX318" fmla="*/ 8815503 w 10223600"/>
              <a:gd name="connsiteY318" fmla="*/ 1740688 h 2614965"/>
              <a:gd name="connsiteX319" fmla="*/ 8866911 w 10223600"/>
              <a:gd name="connsiteY319" fmla="*/ 1787889 h 2614965"/>
              <a:gd name="connsiteX320" fmla="*/ 8868312 w 10223600"/>
              <a:gd name="connsiteY320" fmla="*/ 1799573 h 2614965"/>
              <a:gd name="connsiteX321" fmla="*/ 8840272 w 10223600"/>
              <a:gd name="connsiteY321" fmla="*/ 1827146 h 2614965"/>
              <a:gd name="connsiteX0" fmla="*/ 10232232 w 10232232"/>
              <a:gd name="connsiteY0" fmla="*/ 2081846 h 2621152"/>
              <a:gd name="connsiteX1" fmla="*/ 10198116 w 10232232"/>
              <a:gd name="connsiteY1" fmla="*/ 2063153 h 2621152"/>
              <a:gd name="connsiteX2" fmla="*/ 10030341 w 10232232"/>
              <a:gd name="connsiteY2" fmla="*/ 2022494 h 2621152"/>
              <a:gd name="connsiteX3" fmla="*/ 9494769 w 10232232"/>
              <a:gd name="connsiteY3" fmla="*/ 1912669 h 2621152"/>
              <a:gd name="connsiteX4" fmla="*/ 9208756 w 10232232"/>
              <a:gd name="connsiteY4" fmla="*/ 1868739 h 2621152"/>
              <a:gd name="connsiteX5" fmla="*/ 9171369 w 10232232"/>
              <a:gd name="connsiteY5" fmla="*/ 1857990 h 2621152"/>
              <a:gd name="connsiteX6" fmla="*/ 9129775 w 10232232"/>
              <a:gd name="connsiteY6" fmla="*/ 1856588 h 2621152"/>
              <a:gd name="connsiteX7" fmla="*/ 8981629 w 10232232"/>
              <a:gd name="connsiteY7" fmla="*/ 1825744 h 2621152"/>
              <a:gd name="connsiteX8" fmla="*/ 8969945 w 10232232"/>
              <a:gd name="connsiteY8" fmla="*/ 1815462 h 2621152"/>
              <a:gd name="connsiteX9" fmla="*/ 8999855 w 10232232"/>
              <a:gd name="connsiteY9" fmla="*/ 1744427 h 2621152"/>
              <a:gd name="connsiteX10" fmla="*/ 9043317 w 10232232"/>
              <a:gd name="connsiteY10" fmla="*/ 1685074 h 2621152"/>
              <a:gd name="connsiteX11" fmla="*/ 9050795 w 10232232"/>
              <a:gd name="connsiteY11" fmla="*/ 1659371 h 2621152"/>
              <a:gd name="connsiteX12" fmla="*/ 9070423 w 10232232"/>
              <a:gd name="connsiteY12" fmla="*/ 1561229 h 2621152"/>
              <a:gd name="connsiteX13" fmla="*/ 9076966 w 10232232"/>
              <a:gd name="connsiteY13" fmla="*/ 1535058 h 2621152"/>
              <a:gd name="connsiteX14" fmla="*/ 9092856 w 10232232"/>
              <a:gd name="connsiteY14" fmla="*/ 1434580 h 2621152"/>
              <a:gd name="connsiteX15" fmla="*/ 9075564 w 10232232"/>
              <a:gd name="connsiteY15" fmla="*/ 1255588 h 2621152"/>
              <a:gd name="connsiteX16" fmla="*/ 9058740 w 10232232"/>
              <a:gd name="connsiteY16" fmla="*/ 1022853 h 2621152"/>
              <a:gd name="connsiteX17" fmla="*/ 9063413 w 10232232"/>
              <a:gd name="connsiteY17" fmla="*/ 843394 h 2621152"/>
              <a:gd name="connsiteX18" fmla="*/ 9053599 w 10232232"/>
              <a:gd name="connsiteY18" fmla="*/ 707865 h 2621152"/>
              <a:gd name="connsiteX19" fmla="*/ 9009669 w 10232232"/>
              <a:gd name="connsiteY19" fmla="*/ 565794 h 2621152"/>
              <a:gd name="connsiteX20" fmla="*/ 8956392 w 10232232"/>
              <a:gd name="connsiteY20" fmla="*/ 487748 h 2621152"/>
              <a:gd name="connsiteX21" fmla="*/ 8907321 w 10232232"/>
              <a:gd name="connsiteY21" fmla="*/ 456436 h 2621152"/>
              <a:gd name="connsiteX22" fmla="*/ 8891432 w 10232232"/>
              <a:gd name="connsiteY22" fmla="*/ 409702 h 2621152"/>
              <a:gd name="connsiteX23" fmla="*/ 8888628 w 10232232"/>
              <a:gd name="connsiteY23" fmla="*/ 342872 h 2621152"/>
              <a:gd name="connsiteX24" fmla="*/ 8884889 w 10232232"/>
              <a:gd name="connsiteY24" fmla="*/ 337264 h 2621152"/>
              <a:gd name="connsiteX25" fmla="*/ 8708235 w 10232232"/>
              <a:gd name="connsiteY25" fmla="*/ 243329 h 2621152"/>
              <a:gd name="connsiteX26" fmla="*/ 8676455 w 10232232"/>
              <a:gd name="connsiteY26" fmla="*/ 262490 h 2621152"/>
              <a:gd name="connsiteX27" fmla="*/ 8650284 w 10232232"/>
              <a:gd name="connsiteY27" fmla="*/ 305953 h 2621152"/>
              <a:gd name="connsiteX28" fmla="*/ 8650284 w 10232232"/>
              <a:gd name="connsiteY28" fmla="*/ 310159 h 2621152"/>
              <a:gd name="connsiteX29" fmla="*/ 8657762 w 10232232"/>
              <a:gd name="connsiteY29" fmla="*/ 310159 h 2621152"/>
              <a:gd name="connsiteX30" fmla="*/ 8665707 w 10232232"/>
              <a:gd name="connsiteY30" fmla="*/ 324646 h 2621152"/>
              <a:gd name="connsiteX31" fmla="*/ 8655425 w 10232232"/>
              <a:gd name="connsiteY31" fmla="*/ 382596 h 2621152"/>
              <a:gd name="connsiteX32" fmla="*/ 8647013 w 10232232"/>
              <a:gd name="connsiteY32" fmla="*/ 427928 h 2621152"/>
              <a:gd name="connsiteX33" fmla="*/ 8666641 w 10232232"/>
              <a:gd name="connsiteY33" fmla="*/ 465316 h 2621152"/>
              <a:gd name="connsiteX34" fmla="*/ 8660566 w 10232232"/>
              <a:gd name="connsiteY34" fmla="*/ 496627 h 2621152"/>
              <a:gd name="connsiteX35" fmla="*/ 8627384 w 10232232"/>
              <a:gd name="connsiteY35" fmla="*/ 522331 h 2621152"/>
              <a:gd name="connsiteX36" fmla="*/ 8625983 w 10232232"/>
              <a:gd name="connsiteY36" fmla="*/ 596171 h 2621152"/>
              <a:gd name="connsiteX37" fmla="*/ 8638601 w 10232232"/>
              <a:gd name="connsiteY37" fmla="*/ 591030 h 2621152"/>
              <a:gd name="connsiteX38" fmla="*/ 8658229 w 10232232"/>
              <a:gd name="connsiteY38" fmla="*/ 579347 h 2621152"/>
              <a:gd name="connsiteX39" fmla="*/ 8666174 w 10232232"/>
              <a:gd name="connsiteY39" fmla="*/ 598975 h 2621152"/>
              <a:gd name="connsiteX40" fmla="*/ 8661033 w 10232232"/>
              <a:gd name="connsiteY40" fmla="*/ 638232 h 2621152"/>
              <a:gd name="connsiteX41" fmla="*/ 8655425 w 10232232"/>
              <a:gd name="connsiteY41" fmla="*/ 639634 h 2621152"/>
              <a:gd name="connsiteX42" fmla="*/ 8639536 w 10232232"/>
              <a:gd name="connsiteY42" fmla="*/ 680292 h 2621152"/>
              <a:gd name="connsiteX43" fmla="*/ 8598877 w 10232232"/>
              <a:gd name="connsiteY43" fmla="*/ 703192 h 2621152"/>
              <a:gd name="connsiteX44" fmla="*/ 8554947 w 10232232"/>
              <a:gd name="connsiteY44" fmla="*/ 787313 h 2621152"/>
              <a:gd name="connsiteX45" fmla="*/ 8552143 w 10232232"/>
              <a:gd name="connsiteY45" fmla="*/ 800399 h 2621152"/>
              <a:gd name="connsiteX46" fmla="*/ 8550273 w 10232232"/>
              <a:gd name="connsiteY46" fmla="*/ 806474 h 2621152"/>
              <a:gd name="connsiteX47" fmla="*/ 8564293 w 10232232"/>
              <a:gd name="connsiteY47" fmla="*/ 933591 h 2621152"/>
              <a:gd name="connsiteX48" fmla="*/ 8562892 w 10232232"/>
              <a:gd name="connsiteY48" fmla="*/ 968174 h 2621152"/>
              <a:gd name="connsiteX49" fmla="*/ 8532515 w 10232232"/>
              <a:gd name="connsiteY49" fmla="*/ 1109311 h 2621152"/>
              <a:gd name="connsiteX50" fmla="*/ 8505409 w 10232232"/>
              <a:gd name="connsiteY50" fmla="*/ 1137351 h 2621152"/>
              <a:gd name="connsiteX51" fmla="*/ 8218929 w 10232232"/>
              <a:gd name="connsiteY51" fmla="*/ 1050893 h 2621152"/>
              <a:gd name="connsiteX52" fmla="*/ 8127798 w 10232232"/>
              <a:gd name="connsiteY52" fmla="*/ 867696 h 2621152"/>
              <a:gd name="connsiteX53" fmla="*/ 8099290 w 10232232"/>
              <a:gd name="connsiteY53" fmla="*/ 641503 h 2621152"/>
              <a:gd name="connsiteX54" fmla="*/ 8101159 w 10232232"/>
              <a:gd name="connsiteY54" fmla="*/ 552708 h 2621152"/>
              <a:gd name="connsiteX55" fmla="*/ 8101159 w 10232232"/>
              <a:gd name="connsiteY55" fmla="*/ 552708 h 2621152"/>
              <a:gd name="connsiteX56" fmla="*/ 8101159 w 10232232"/>
              <a:gd name="connsiteY56" fmla="*/ 552708 h 2621152"/>
              <a:gd name="connsiteX57" fmla="*/ 8114712 w 10232232"/>
              <a:gd name="connsiteY57" fmla="*/ 454567 h 2621152"/>
              <a:gd name="connsiteX58" fmla="*/ 8114712 w 10232232"/>
              <a:gd name="connsiteY58" fmla="*/ 454567 h 2621152"/>
              <a:gd name="connsiteX59" fmla="*/ 8116581 w 10232232"/>
              <a:gd name="connsiteY59" fmla="*/ 436340 h 2621152"/>
              <a:gd name="connsiteX60" fmla="*/ 8169858 w 10232232"/>
              <a:gd name="connsiteY60" fmla="*/ 388204 h 2621152"/>
              <a:gd name="connsiteX61" fmla="*/ 8222668 w 10232232"/>
              <a:gd name="connsiteY61" fmla="*/ 381194 h 2621152"/>
              <a:gd name="connsiteX62" fmla="*/ 8272673 w 10232232"/>
              <a:gd name="connsiteY62" fmla="*/ 347546 h 2621152"/>
              <a:gd name="connsiteX63" fmla="*/ 8282020 w 10232232"/>
              <a:gd name="connsiteY63" fmla="*/ 337732 h 2621152"/>
              <a:gd name="connsiteX64" fmla="*/ 8290432 w 10232232"/>
              <a:gd name="connsiteY64" fmla="*/ 340068 h 2621152"/>
              <a:gd name="connsiteX65" fmla="*/ 8298844 w 10232232"/>
              <a:gd name="connsiteY65" fmla="*/ 291465 h 2621152"/>
              <a:gd name="connsiteX66" fmla="*/ 8248371 w 10232232"/>
              <a:gd name="connsiteY66" fmla="*/ 202203 h 2621152"/>
              <a:gd name="connsiteX67" fmla="*/ 8212386 w 10232232"/>
              <a:gd name="connsiteY67" fmla="*/ 185379 h 2621152"/>
              <a:gd name="connsiteX68" fmla="*/ 8155370 w 10232232"/>
              <a:gd name="connsiteY68" fmla="*/ 183042 h 2621152"/>
              <a:gd name="connsiteX69" fmla="*/ 8060968 w 10232232"/>
              <a:gd name="connsiteY69" fmla="*/ 182107 h 2621152"/>
              <a:gd name="connsiteX70" fmla="*/ 8042274 w 10232232"/>
              <a:gd name="connsiteY70" fmla="*/ 176499 h 2621152"/>
              <a:gd name="connsiteX71" fmla="*/ 8011897 w 10232232"/>
              <a:gd name="connsiteY71" fmla="*/ 165750 h 2621152"/>
              <a:gd name="connsiteX72" fmla="*/ 7917962 w 10232232"/>
              <a:gd name="connsiteY72" fmla="*/ 158740 h 2621152"/>
              <a:gd name="connsiteX73" fmla="*/ 7860946 w 10232232"/>
              <a:gd name="connsiteY73" fmla="*/ 150328 h 2621152"/>
              <a:gd name="connsiteX74" fmla="*/ 7854871 w 10232232"/>
              <a:gd name="connsiteY74" fmla="*/ 146122 h 2621152"/>
              <a:gd name="connsiteX75" fmla="*/ 7841318 w 10232232"/>
              <a:gd name="connsiteY75" fmla="*/ 147057 h 2621152"/>
              <a:gd name="connsiteX76" fmla="*/ 7851599 w 10232232"/>
              <a:gd name="connsiteY76" fmla="*/ 159675 h 2621152"/>
              <a:gd name="connsiteX77" fmla="*/ 7821690 w 10232232"/>
              <a:gd name="connsiteY77" fmla="*/ 193323 h 2621152"/>
              <a:gd name="connsiteX78" fmla="*/ 7808604 w 10232232"/>
              <a:gd name="connsiteY78" fmla="*/ 269033 h 2621152"/>
              <a:gd name="connsiteX79" fmla="*/ 7762337 w 10232232"/>
              <a:gd name="connsiteY79" fmla="*/ 362501 h 2621152"/>
              <a:gd name="connsiteX80" fmla="*/ 7745980 w 10232232"/>
              <a:gd name="connsiteY80" fmla="*/ 390074 h 2621152"/>
              <a:gd name="connsiteX81" fmla="*/ 7745980 w 10232232"/>
              <a:gd name="connsiteY81" fmla="*/ 390074 h 2621152"/>
              <a:gd name="connsiteX82" fmla="*/ 7674010 w 10232232"/>
              <a:gd name="connsiteY82" fmla="*/ 472793 h 2621152"/>
              <a:gd name="connsiteX83" fmla="*/ 7674010 w 10232232"/>
              <a:gd name="connsiteY83" fmla="*/ 472793 h 2621152"/>
              <a:gd name="connsiteX84" fmla="*/ 7438938 w 10232232"/>
              <a:gd name="connsiteY84" fmla="*/ 494291 h 2621152"/>
              <a:gd name="connsiteX85" fmla="*/ 7319299 w 10232232"/>
              <a:gd name="connsiteY85" fmla="*/ 407833 h 2621152"/>
              <a:gd name="connsiteX86" fmla="*/ 7253871 w 10232232"/>
              <a:gd name="connsiteY86" fmla="*/ 342872 h 2621152"/>
              <a:gd name="connsiteX87" fmla="*/ 7162739 w 10232232"/>
              <a:gd name="connsiteY87" fmla="*/ 274641 h 2621152"/>
              <a:gd name="connsiteX88" fmla="*/ 7153860 w 10232232"/>
              <a:gd name="connsiteY88" fmla="*/ 264359 h 2621152"/>
              <a:gd name="connsiteX89" fmla="*/ 7063663 w 10232232"/>
              <a:gd name="connsiteY89" fmla="*/ 199399 h 2621152"/>
              <a:gd name="connsiteX90" fmla="*/ 7045437 w 10232232"/>
              <a:gd name="connsiteY90" fmla="*/ 170424 h 2621152"/>
              <a:gd name="connsiteX91" fmla="*/ 7046839 w 10232232"/>
              <a:gd name="connsiteY91" fmla="*/ 119484 h 2621152"/>
              <a:gd name="connsiteX92" fmla="*/ 7059925 w 10232232"/>
              <a:gd name="connsiteY92" fmla="*/ 137243 h 2621152"/>
              <a:gd name="connsiteX93" fmla="*/ 7063196 w 10232232"/>
              <a:gd name="connsiteY93" fmla="*/ 121820 h 2621152"/>
              <a:gd name="connsiteX94" fmla="*/ 7078618 w 10232232"/>
              <a:gd name="connsiteY94" fmla="*/ 75554 h 2621152"/>
              <a:gd name="connsiteX95" fmla="*/ 7077683 w 10232232"/>
              <a:gd name="connsiteY95" fmla="*/ 16669 h 2621152"/>
              <a:gd name="connsiteX96" fmla="*/ 7069739 w 10232232"/>
              <a:gd name="connsiteY96" fmla="*/ 7322 h 2621152"/>
              <a:gd name="connsiteX97" fmla="*/ 7029080 w 10232232"/>
              <a:gd name="connsiteY97" fmla="*/ 12930 h 2621152"/>
              <a:gd name="connsiteX98" fmla="*/ 6964587 w 10232232"/>
              <a:gd name="connsiteY98" fmla="*/ 51719 h 2621152"/>
              <a:gd name="connsiteX99" fmla="*/ 6645393 w 10232232"/>
              <a:gd name="connsiteY99" fmla="*/ 83031 h 2621152"/>
              <a:gd name="connsiteX100" fmla="*/ 6473412 w 10232232"/>
              <a:gd name="connsiteY100" fmla="*/ 77423 h 2621152"/>
              <a:gd name="connsiteX101" fmla="*/ 6301898 w 10232232"/>
              <a:gd name="connsiteY101" fmla="*/ 59664 h 2621152"/>
              <a:gd name="connsiteX102" fmla="*/ 6206560 w 10232232"/>
              <a:gd name="connsiteY102" fmla="*/ 15267 h 2621152"/>
              <a:gd name="connsiteX103" fmla="*/ 6167771 w 10232232"/>
              <a:gd name="connsiteY103" fmla="*/ 3116 h 2621152"/>
              <a:gd name="connsiteX104" fmla="*/ 6150947 w 10232232"/>
              <a:gd name="connsiteY104" fmla="*/ 42840 h 2621152"/>
              <a:gd name="connsiteX105" fmla="*/ 6161696 w 10232232"/>
              <a:gd name="connsiteY105" fmla="*/ 85835 h 2621152"/>
              <a:gd name="connsiteX106" fmla="*/ 6173379 w 10232232"/>
              <a:gd name="connsiteY106" fmla="*/ 119951 h 2621152"/>
              <a:gd name="connsiteX107" fmla="*/ 6174314 w 10232232"/>
              <a:gd name="connsiteY107" fmla="*/ 155002 h 2621152"/>
              <a:gd name="connsiteX108" fmla="*/ 6175249 w 10232232"/>
              <a:gd name="connsiteY108" fmla="*/ 170891 h 2621152"/>
              <a:gd name="connsiteX109" fmla="*/ 6163098 w 10232232"/>
              <a:gd name="connsiteY109" fmla="*/ 200334 h 2621152"/>
              <a:gd name="connsiteX110" fmla="*/ 6042524 w 10232232"/>
              <a:gd name="connsiteY110" fmla="*/ 232580 h 2621152"/>
              <a:gd name="connsiteX111" fmla="*/ 5985041 w 10232232"/>
              <a:gd name="connsiteY111" fmla="*/ 238188 h 2621152"/>
              <a:gd name="connsiteX112" fmla="*/ 5942980 w 10232232"/>
              <a:gd name="connsiteY112" fmla="*/ 295671 h 2621152"/>
              <a:gd name="connsiteX113" fmla="*/ 5922885 w 10232232"/>
              <a:gd name="connsiteY113" fmla="*/ 333058 h 2621152"/>
              <a:gd name="connsiteX114" fmla="*/ 5845774 w 10232232"/>
              <a:gd name="connsiteY114" fmla="*/ 402225 h 2621152"/>
              <a:gd name="connsiteX115" fmla="*/ 5808853 w 10232232"/>
              <a:gd name="connsiteY115" fmla="*/ 447089 h 2621152"/>
              <a:gd name="connsiteX116" fmla="*/ 5793431 w 10232232"/>
              <a:gd name="connsiteY116" fmla="*/ 483075 h 2621152"/>
              <a:gd name="connsiteX117" fmla="*/ 5755109 w 10232232"/>
              <a:gd name="connsiteY117" fmla="*/ 594769 h 2621152"/>
              <a:gd name="connsiteX118" fmla="*/ 5712114 w 10232232"/>
              <a:gd name="connsiteY118" fmla="*/ 687770 h 2621152"/>
              <a:gd name="connsiteX119" fmla="*/ 5642013 w 10232232"/>
              <a:gd name="connsiteY119" fmla="*/ 777499 h 2621152"/>
              <a:gd name="connsiteX120" fmla="*/ 5607430 w 10232232"/>
              <a:gd name="connsiteY120" fmla="*/ 899942 h 2621152"/>
              <a:gd name="connsiteX121" fmla="*/ 5611168 w 10232232"/>
              <a:gd name="connsiteY121" fmla="*/ 983596 h 2621152"/>
              <a:gd name="connsiteX122" fmla="*/ 5608832 w 10232232"/>
              <a:gd name="connsiteY122" fmla="*/ 1027526 h 2621152"/>
              <a:gd name="connsiteX123" fmla="*/ 5610234 w 10232232"/>
              <a:gd name="connsiteY123" fmla="*/ 1034069 h 2621152"/>
              <a:gd name="connsiteX124" fmla="*/ 5626591 w 10232232"/>
              <a:gd name="connsiteY124" fmla="*/ 983596 h 2621152"/>
              <a:gd name="connsiteX125" fmla="*/ 5621450 w 10232232"/>
              <a:gd name="connsiteY125" fmla="*/ 1033602 h 2621152"/>
              <a:gd name="connsiteX126" fmla="*/ 5640144 w 10232232"/>
              <a:gd name="connsiteY126" fmla="*/ 994345 h 2621152"/>
              <a:gd name="connsiteX127" fmla="*/ 5633134 w 10232232"/>
              <a:gd name="connsiteY127" fmla="*/ 1038742 h 2621152"/>
              <a:gd name="connsiteX128" fmla="*/ 5629395 w 10232232"/>
              <a:gd name="connsiteY128" fmla="*/ 1041546 h 2621152"/>
              <a:gd name="connsiteX129" fmla="*/ 5630330 w 10232232"/>
              <a:gd name="connsiteY129" fmla="*/ 1043416 h 2621152"/>
              <a:gd name="connsiteX130" fmla="*/ 5636405 w 10232232"/>
              <a:gd name="connsiteY130" fmla="*/ 1046687 h 2621152"/>
              <a:gd name="connsiteX131" fmla="*/ 5690149 w 10232232"/>
              <a:gd name="connsiteY131" fmla="*/ 1017245 h 2621152"/>
              <a:gd name="connsiteX132" fmla="*/ 5745763 w 10232232"/>
              <a:gd name="connsiteY132" fmla="*/ 776564 h 2621152"/>
              <a:gd name="connsiteX133" fmla="*/ 5752773 w 10232232"/>
              <a:gd name="connsiteY133" fmla="*/ 780770 h 2621152"/>
              <a:gd name="connsiteX134" fmla="*/ 5764456 w 10232232"/>
              <a:gd name="connsiteY134" fmla="*/ 768620 h 2621152"/>
              <a:gd name="connsiteX135" fmla="*/ 5826613 w 10232232"/>
              <a:gd name="connsiteY135" fmla="*/ 572804 h 2621152"/>
              <a:gd name="connsiteX136" fmla="*/ 5853251 w 10232232"/>
              <a:gd name="connsiteY136" fmla="*/ 502703 h 2621152"/>
              <a:gd name="connsiteX137" fmla="*/ 5840633 w 10232232"/>
              <a:gd name="connsiteY137" fmla="*/ 539155 h 2621152"/>
              <a:gd name="connsiteX138" fmla="*/ 5835492 w 10232232"/>
              <a:gd name="connsiteY138" fmla="*/ 564392 h 2621152"/>
              <a:gd name="connsiteX139" fmla="*/ 5840633 w 10232232"/>
              <a:gd name="connsiteY139" fmla="*/ 652719 h 2621152"/>
              <a:gd name="connsiteX140" fmla="*/ 5839231 w 10232232"/>
              <a:gd name="connsiteY140" fmla="*/ 836851 h 2621152"/>
              <a:gd name="connsiteX141" fmla="*/ 5711179 w 10232232"/>
              <a:gd name="connsiteY141" fmla="*/ 1129874 h 2621152"/>
              <a:gd name="connsiteX142" fmla="*/ 5649958 w 10232232"/>
              <a:gd name="connsiteY142" fmla="*/ 1205583 h 2621152"/>
              <a:gd name="connsiteX143" fmla="*/ 5614907 w 10232232"/>
              <a:gd name="connsiteY143" fmla="*/ 1301388 h 2621152"/>
              <a:gd name="connsiteX144" fmla="*/ 5606028 w 10232232"/>
              <a:gd name="connsiteY144" fmla="*/ 1697693 h 2621152"/>
              <a:gd name="connsiteX145" fmla="*/ 5609767 w 10232232"/>
              <a:gd name="connsiteY145" fmla="*/ 1773402 h 2621152"/>
              <a:gd name="connsiteX146" fmla="*/ 5593410 w 10232232"/>
              <a:gd name="connsiteY146" fmla="*/ 1784618 h 2621152"/>
              <a:gd name="connsiteX147" fmla="*/ 5560696 w 10232232"/>
              <a:gd name="connsiteY147" fmla="*/ 1786020 h 2621152"/>
              <a:gd name="connsiteX148" fmla="*/ 5060641 w 10232232"/>
              <a:gd name="connsiteY148" fmla="*/ 1846774 h 2621152"/>
              <a:gd name="connsiteX149" fmla="*/ 4244197 w 10232232"/>
              <a:gd name="connsiteY149" fmla="*/ 1974358 h 2621152"/>
              <a:gd name="connsiteX150" fmla="*/ 3298767 w 10232232"/>
              <a:gd name="connsiteY150" fmla="*/ 2151013 h 2621152"/>
              <a:gd name="connsiteX151" fmla="*/ 2388855 w 10232232"/>
              <a:gd name="connsiteY151" fmla="*/ 2325331 h 2621152"/>
              <a:gd name="connsiteX152" fmla="*/ 8632 w 10232232"/>
              <a:gd name="connsiteY152" fmla="*/ 2491276 h 2621152"/>
              <a:gd name="connsiteX153" fmla="*/ 6 w 10232232"/>
              <a:gd name="connsiteY153" fmla="*/ 2613855 h 2621152"/>
              <a:gd name="connsiteX154" fmla="*/ 1277986 w 10232232"/>
              <a:gd name="connsiteY154" fmla="*/ 2610876 h 2621152"/>
              <a:gd name="connsiteX155" fmla="*/ 7056653 w 10232232"/>
              <a:gd name="connsiteY155" fmla="*/ 2610409 h 2621152"/>
              <a:gd name="connsiteX156" fmla="*/ 10211201 w 10232232"/>
              <a:gd name="connsiteY156" fmla="*/ 2610876 h 2621152"/>
              <a:gd name="connsiteX157" fmla="*/ 10230362 w 10232232"/>
              <a:gd name="connsiteY157" fmla="*/ 2591715 h 2621152"/>
              <a:gd name="connsiteX158" fmla="*/ 10232232 w 10232232"/>
              <a:gd name="connsiteY158" fmla="*/ 2081846 h 2621152"/>
              <a:gd name="connsiteX159" fmla="*/ 5631732 w 10232232"/>
              <a:gd name="connsiteY159" fmla="*/ 896671 h 2621152"/>
              <a:gd name="connsiteX160" fmla="*/ 5626123 w 10232232"/>
              <a:gd name="connsiteY160" fmla="*/ 894802 h 2621152"/>
              <a:gd name="connsiteX161" fmla="*/ 5643882 w 10232232"/>
              <a:gd name="connsiteY161" fmla="*/ 847133 h 2621152"/>
              <a:gd name="connsiteX162" fmla="*/ 5631732 w 10232232"/>
              <a:gd name="connsiteY162" fmla="*/ 896671 h 2621152"/>
              <a:gd name="connsiteX163" fmla="*/ 5638742 w 10232232"/>
              <a:gd name="connsiteY163" fmla="*/ 1040144 h 2621152"/>
              <a:gd name="connsiteX164" fmla="*/ 5680802 w 10232232"/>
              <a:gd name="connsiteY164" fmla="*/ 1006963 h 2621152"/>
              <a:gd name="connsiteX165" fmla="*/ 5638742 w 10232232"/>
              <a:gd name="connsiteY165" fmla="*/ 1040144 h 2621152"/>
              <a:gd name="connsiteX166" fmla="*/ 8572706 w 10232232"/>
              <a:gd name="connsiteY166" fmla="*/ 1091552 h 2621152"/>
              <a:gd name="connsiteX167" fmla="*/ 8591399 w 10232232"/>
              <a:gd name="connsiteY167" fmla="*/ 983596 h 2621152"/>
              <a:gd name="connsiteX168" fmla="*/ 8601213 w 10232232"/>
              <a:gd name="connsiteY168" fmla="*/ 974249 h 2621152"/>
              <a:gd name="connsiteX169" fmla="*/ 8643274 w 10232232"/>
              <a:gd name="connsiteY169" fmla="*/ 1027059 h 2621152"/>
              <a:gd name="connsiteX170" fmla="*/ 8579716 w 10232232"/>
              <a:gd name="connsiteY170" fmla="*/ 1101366 h 2621152"/>
              <a:gd name="connsiteX171" fmla="*/ 8572706 w 10232232"/>
              <a:gd name="connsiteY171" fmla="*/ 1091552 h 2621152"/>
              <a:gd name="connsiteX172" fmla="*/ 8635797 w 10232232"/>
              <a:gd name="connsiteY172" fmla="*/ 1082205 h 2621152"/>
              <a:gd name="connsiteX173" fmla="*/ 8556349 w 10232232"/>
              <a:gd name="connsiteY173" fmla="*/ 1194367 h 2621152"/>
              <a:gd name="connsiteX174" fmla="*/ 8635797 w 10232232"/>
              <a:gd name="connsiteY174" fmla="*/ 1082205 h 2621152"/>
              <a:gd name="connsiteX175" fmla="*/ 8519429 w 10232232"/>
              <a:gd name="connsiteY175" fmla="*/ 1149502 h 2621152"/>
              <a:gd name="connsiteX176" fmla="*/ 8502605 w 10232232"/>
              <a:gd name="connsiteY176" fmla="*/ 1205583 h 2621152"/>
              <a:gd name="connsiteX177" fmla="*/ 8475966 w 10232232"/>
              <a:gd name="connsiteY177" fmla="*/ 1216799 h 2621152"/>
              <a:gd name="connsiteX178" fmla="*/ 8258185 w 10232232"/>
              <a:gd name="connsiteY178" fmla="*/ 1131276 h 2621152"/>
              <a:gd name="connsiteX179" fmla="*/ 8212386 w 10232232"/>
              <a:gd name="connsiteY179" fmla="*/ 1068652 h 2621152"/>
              <a:gd name="connsiteX180" fmla="*/ 8519429 w 10232232"/>
              <a:gd name="connsiteY180" fmla="*/ 1149502 h 2621152"/>
              <a:gd name="connsiteX181" fmla="*/ 8064707 w 10232232"/>
              <a:gd name="connsiteY181" fmla="*/ 445687 h 2621152"/>
              <a:gd name="connsiteX182" fmla="*/ 8064707 w 10232232"/>
              <a:gd name="connsiteY182" fmla="*/ 445687 h 2621152"/>
              <a:gd name="connsiteX183" fmla="*/ 8093682 w 10232232"/>
              <a:gd name="connsiteY183" fmla="*/ 398486 h 2621152"/>
              <a:gd name="connsiteX184" fmla="*/ 8106767 w 10232232"/>
              <a:gd name="connsiteY184" fmla="*/ 412039 h 2621152"/>
              <a:gd name="connsiteX185" fmla="*/ 8100225 w 10232232"/>
              <a:gd name="connsiteY185" fmla="*/ 446155 h 2621152"/>
              <a:gd name="connsiteX186" fmla="*/ 8086672 w 10232232"/>
              <a:gd name="connsiteY186" fmla="*/ 540090 h 2621152"/>
              <a:gd name="connsiteX187" fmla="*/ 8096953 w 10232232"/>
              <a:gd name="connsiteY187" fmla="*/ 805072 h 2621152"/>
              <a:gd name="connsiteX188" fmla="*/ 8059566 w 10232232"/>
              <a:gd name="connsiteY188" fmla="*/ 535417 h 2621152"/>
              <a:gd name="connsiteX189" fmla="*/ 8059566 w 10232232"/>
              <a:gd name="connsiteY189" fmla="*/ 535417 h 2621152"/>
              <a:gd name="connsiteX190" fmla="*/ 8059566 w 10232232"/>
              <a:gd name="connsiteY190" fmla="*/ 535417 h 2621152"/>
              <a:gd name="connsiteX191" fmla="*/ 8064707 w 10232232"/>
              <a:gd name="connsiteY191" fmla="*/ 445687 h 2621152"/>
              <a:gd name="connsiteX192" fmla="*/ 6423874 w 10232232"/>
              <a:gd name="connsiteY192" fmla="*/ 1733210 h 2621152"/>
              <a:gd name="connsiteX193" fmla="*/ 5939242 w 10232232"/>
              <a:gd name="connsiteY193" fmla="*/ 1763588 h 2621152"/>
              <a:gd name="connsiteX194" fmla="*/ 5748099 w 10232232"/>
              <a:gd name="connsiteY194" fmla="*/ 1777140 h 2621152"/>
              <a:gd name="connsiteX195" fmla="*/ 5720994 w 10232232"/>
              <a:gd name="connsiteY195" fmla="*/ 1753306 h 2621152"/>
              <a:gd name="connsiteX196" fmla="*/ 5707441 w 10232232"/>
              <a:gd name="connsiteY196" fmla="*/ 1642079 h 2621152"/>
              <a:gd name="connsiteX197" fmla="*/ 5734547 w 10232232"/>
              <a:gd name="connsiteY197" fmla="*/ 1410746 h 2621152"/>
              <a:gd name="connsiteX198" fmla="*/ 5741557 w 10232232"/>
              <a:gd name="connsiteY198" fmla="*/ 1371956 h 2621152"/>
              <a:gd name="connsiteX199" fmla="*/ 5768195 w 10232232"/>
              <a:gd name="connsiteY199" fmla="*/ 1284096 h 2621152"/>
              <a:gd name="connsiteX200" fmla="*/ 5957001 w 10232232"/>
              <a:gd name="connsiteY200" fmla="*/ 1081270 h 2621152"/>
              <a:gd name="connsiteX201" fmla="*/ 6085987 w 10232232"/>
              <a:gd name="connsiteY201" fmla="*/ 980325 h 2621152"/>
              <a:gd name="connsiteX202" fmla="*/ 6111690 w 10232232"/>
              <a:gd name="connsiteY202" fmla="*/ 989204 h 2621152"/>
              <a:gd name="connsiteX203" fmla="*/ 6128982 w 10232232"/>
              <a:gd name="connsiteY203" fmla="*/ 1200442 h 2621152"/>
              <a:gd name="connsiteX204" fmla="*/ 6192540 w 10232232"/>
              <a:gd name="connsiteY204" fmla="*/ 1377564 h 2621152"/>
              <a:gd name="connsiteX205" fmla="*/ 6417798 w 10232232"/>
              <a:gd name="connsiteY205" fmla="*/ 1681336 h 2621152"/>
              <a:gd name="connsiteX206" fmla="*/ 6463598 w 10232232"/>
              <a:gd name="connsiteY206" fmla="*/ 1704703 h 2621152"/>
              <a:gd name="connsiteX207" fmla="*/ 6423874 w 10232232"/>
              <a:gd name="connsiteY207" fmla="*/ 1733210 h 2621152"/>
              <a:gd name="connsiteX208" fmla="*/ 6752414 w 10232232"/>
              <a:gd name="connsiteY208" fmla="*/ 1637406 h 2621152"/>
              <a:gd name="connsiteX209" fmla="*/ 6737927 w 10232232"/>
              <a:gd name="connsiteY209" fmla="*/ 1674326 h 2621152"/>
              <a:gd name="connsiteX210" fmla="*/ 6667826 w 10232232"/>
              <a:gd name="connsiteY210" fmla="*/ 1726668 h 2621152"/>
              <a:gd name="connsiteX211" fmla="*/ 6556131 w 10232232"/>
              <a:gd name="connsiteY211" fmla="*/ 1696290 h 2621152"/>
              <a:gd name="connsiteX212" fmla="*/ 6543980 w 10232232"/>
              <a:gd name="connsiteY212" fmla="*/ 1679934 h 2621152"/>
              <a:gd name="connsiteX213" fmla="*/ 6502854 w 10232232"/>
              <a:gd name="connsiteY213" fmla="*/ 1621983 h 2621152"/>
              <a:gd name="connsiteX214" fmla="*/ 6370597 w 10232232"/>
              <a:gd name="connsiteY214" fmla="*/ 1480847 h 2621152"/>
              <a:gd name="connsiteX215" fmla="*/ 6310310 w 10232232"/>
              <a:gd name="connsiteY215" fmla="*/ 1357936 h 2621152"/>
              <a:gd name="connsiteX216" fmla="*/ 6291149 w 10232232"/>
              <a:gd name="connsiteY216" fmla="*/ 1321016 h 2621152"/>
              <a:gd name="connsiteX217" fmla="*/ 6256566 w 10232232"/>
              <a:gd name="connsiteY217" fmla="*/ 1228950 h 2621152"/>
              <a:gd name="connsiteX218" fmla="*/ 6265446 w 10232232"/>
              <a:gd name="connsiteY218" fmla="*/ 1040612 h 2621152"/>
              <a:gd name="connsiteX219" fmla="*/ 6269184 w 10232232"/>
              <a:gd name="connsiteY219" fmla="*/ 1020516 h 2621152"/>
              <a:gd name="connsiteX220" fmla="*/ 6279933 w 10232232"/>
              <a:gd name="connsiteY220" fmla="*/ 961164 h 2621152"/>
              <a:gd name="connsiteX221" fmla="*/ 6288345 w 10232232"/>
              <a:gd name="connsiteY221" fmla="*/ 927048 h 2621152"/>
              <a:gd name="connsiteX222" fmla="*/ 6301898 w 10232232"/>
              <a:gd name="connsiteY222" fmla="*/ 878445 h 2621152"/>
              <a:gd name="connsiteX223" fmla="*/ 6322461 w 10232232"/>
              <a:gd name="connsiteY223" fmla="*/ 868630 h 2621152"/>
              <a:gd name="connsiteX224" fmla="*/ 6353772 w 10232232"/>
              <a:gd name="connsiteY224" fmla="*/ 881716 h 2621152"/>
              <a:gd name="connsiteX225" fmla="*/ 6452849 w 10232232"/>
              <a:gd name="connsiteY225" fmla="*/ 917701 h 2621152"/>
              <a:gd name="connsiteX226" fmla="*/ 6498181 w 10232232"/>
              <a:gd name="connsiteY226" fmla="*/ 928450 h 2621152"/>
              <a:gd name="connsiteX227" fmla="*/ 6536970 w 10232232"/>
              <a:gd name="connsiteY227" fmla="*/ 936395 h 2621152"/>
              <a:gd name="connsiteX228" fmla="*/ 6582302 w 10232232"/>
              <a:gd name="connsiteY228" fmla="*/ 942470 h 2621152"/>
              <a:gd name="connsiteX229" fmla="*/ 6698203 w 10232232"/>
              <a:gd name="connsiteY229" fmla="*/ 949013 h 2621152"/>
              <a:gd name="connsiteX230" fmla="*/ 6809897 w 10232232"/>
              <a:gd name="connsiteY230" fmla="*/ 934993 h 2621152"/>
              <a:gd name="connsiteX231" fmla="*/ 6932340 w 10232232"/>
              <a:gd name="connsiteY231" fmla="*/ 906485 h 2621152"/>
              <a:gd name="connsiteX232" fmla="*/ 6951034 w 10232232"/>
              <a:gd name="connsiteY232" fmla="*/ 921907 h 2621152"/>
              <a:gd name="connsiteX233" fmla="*/ 6868782 w 10232232"/>
              <a:gd name="connsiteY233" fmla="*/ 1186422 h 2621152"/>
              <a:gd name="connsiteX234" fmla="*/ 6826254 w 10232232"/>
              <a:gd name="connsiteY234" fmla="*/ 1255121 h 2621152"/>
              <a:gd name="connsiteX235" fmla="*/ 6804289 w 10232232"/>
              <a:gd name="connsiteY235" fmla="*/ 1329428 h 2621152"/>
              <a:gd name="connsiteX236" fmla="*/ 6752414 w 10232232"/>
              <a:gd name="connsiteY236" fmla="*/ 1637406 h 2621152"/>
              <a:gd name="connsiteX237" fmla="*/ 7341731 w 10232232"/>
              <a:gd name="connsiteY237" fmla="*/ 1717321 h 2621152"/>
              <a:gd name="connsiteX238" fmla="*/ 7243589 w 10232232"/>
              <a:gd name="connsiteY238" fmla="*/ 1716386 h 2621152"/>
              <a:gd name="connsiteX239" fmla="*/ 6886541 w 10232232"/>
              <a:gd name="connsiteY239" fmla="*/ 1716386 h 2621152"/>
              <a:gd name="connsiteX240" fmla="*/ 6839807 w 10232232"/>
              <a:gd name="connsiteY240" fmla="*/ 1717788 h 2621152"/>
              <a:gd name="connsiteX241" fmla="*/ 6820179 w 10232232"/>
              <a:gd name="connsiteY241" fmla="*/ 1699095 h 2621152"/>
              <a:gd name="connsiteX242" fmla="*/ 6821113 w 10232232"/>
              <a:gd name="connsiteY242" fmla="*/ 1648154 h 2621152"/>
              <a:gd name="connsiteX243" fmla="*/ 6910376 w 10232232"/>
              <a:gd name="connsiteY243" fmla="*/ 1413082 h 2621152"/>
              <a:gd name="connsiteX244" fmla="*/ 6941220 w 10232232"/>
              <a:gd name="connsiteY244" fmla="*/ 1327091 h 2621152"/>
              <a:gd name="connsiteX245" fmla="*/ 6964120 w 10232232"/>
              <a:gd name="connsiteY245" fmla="*/ 1251850 h 2621152"/>
              <a:gd name="connsiteX246" fmla="*/ 7075346 w 10232232"/>
              <a:gd name="connsiteY246" fmla="*/ 1070522 h 2621152"/>
              <a:gd name="connsiteX247" fmla="*/ 7086096 w 10232232"/>
              <a:gd name="connsiteY247" fmla="*/ 1059773 h 2621152"/>
              <a:gd name="connsiteX248" fmla="*/ 7094975 w 10232232"/>
              <a:gd name="connsiteY248" fmla="*/ 1072391 h 2621152"/>
              <a:gd name="connsiteX249" fmla="*/ 7172554 w 10232232"/>
              <a:gd name="connsiteY249" fmla="*/ 1285031 h 2621152"/>
              <a:gd name="connsiteX250" fmla="*/ 7183302 w 10232232"/>
              <a:gd name="connsiteY250" fmla="*/ 1363544 h 2621152"/>
              <a:gd name="connsiteX251" fmla="*/ 7216484 w 10232232"/>
              <a:gd name="connsiteY251" fmla="*/ 1442992 h 2621152"/>
              <a:gd name="connsiteX252" fmla="*/ 7356686 w 10232232"/>
              <a:gd name="connsiteY252" fmla="*/ 1703768 h 2621152"/>
              <a:gd name="connsiteX253" fmla="*/ 7341731 w 10232232"/>
              <a:gd name="connsiteY253" fmla="*/ 1717321 h 2621152"/>
              <a:gd name="connsiteX254" fmla="*/ 8401192 w 10232232"/>
              <a:gd name="connsiteY254" fmla="*/ 1759849 h 2621152"/>
              <a:gd name="connsiteX255" fmla="*/ 8371749 w 10232232"/>
              <a:gd name="connsiteY255" fmla="*/ 1777608 h 2621152"/>
              <a:gd name="connsiteX256" fmla="*/ 8011897 w 10232232"/>
              <a:gd name="connsiteY256" fmla="*/ 1749567 h 2621152"/>
              <a:gd name="connsiteX257" fmla="*/ 7480531 w 10232232"/>
              <a:gd name="connsiteY257" fmla="*/ 1724798 h 2621152"/>
              <a:gd name="connsiteX258" fmla="*/ 7433329 w 10232232"/>
              <a:gd name="connsiteY258" fmla="*/ 1697693 h 2621152"/>
              <a:gd name="connsiteX259" fmla="*/ 7344067 w 10232232"/>
              <a:gd name="connsiteY259" fmla="*/ 1414952 h 2621152"/>
              <a:gd name="connsiteX260" fmla="*/ 7342666 w 10232232"/>
              <a:gd name="connsiteY260" fmla="*/ 1391585 h 2621152"/>
              <a:gd name="connsiteX261" fmla="*/ 7289856 w 10232232"/>
              <a:gd name="connsiteY261" fmla="*/ 1283629 h 2621152"/>
              <a:gd name="connsiteX262" fmla="*/ 7268826 w 10232232"/>
              <a:gd name="connsiteY262" fmla="*/ 1087813 h 2621152"/>
              <a:gd name="connsiteX263" fmla="*/ 7266956 w 10232232"/>
              <a:gd name="connsiteY263" fmla="*/ 1076597 h 2621152"/>
              <a:gd name="connsiteX264" fmla="*/ 7266956 w 10232232"/>
              <a:gd name="connsiteY264" fmla="*/ 1076130 h 2621152"/>
              <a:gd name="connsiteX265" fmla="*/ 7254805 w 10232232"/>
              <a:gd name="connsiteY265" fmla="*/ 941536 h 2621152"/>
              <a:gd name="connsiteX266" fmla="*/ 7288454 w 10232232"/>
              <a:gd name="connsiteY266" fmla="*/ 864892 h 2621152"/>
              <a:gd name="connsiteX267" fmla="*/ 7333786 w 10232232"/>
              <a:gd name="connsiteY267" fmla="*/ 775162 h 2621152"/>
              <a:gd name="connsiteX268" fmla="*/ 7346871 w 10232232"/>
              <a:gd name="connsiteY268" fmla="*/ 779836 h 2621152"/>
              <a:gd name="connsiteX269" fmla="*/ 7718407 w 10232232"/>
              <a:gd name="connsiteY269" fmla="*/ 718614 h 2621152"/>
              <a:gd name="connsiteX270" fmla="*/ 7882911 w 10232232"/>
              <a:gd name="connsiteY270" fmla="*/ 542894 h 2621152"/>
              <a:gd name="connsiteX271" fmla="*/ 7913756 w 10232232"/>
              <a:gd name="connsiteY271" fmla="*/ 511115 h 2621152"/>
              <a:gd name="connsiteX272" fmla="*/ 7913756 w 10232232"/>
              <a:gd name="connsiteY272" fmla="*/ 511115 h 2621152"/>
              <a:gd name="connsiteX273" fmla="*/ 8007224 w 10232232"/>
              <a:gd name="connsiteY273" fmla="*/ 431667 h 2621152"/>
              <a:gd name="connsiteX274" fmla="*/ 8020777 w 10232232"/>
              <a:gd name="connsiteY274" fmla="*/ 423255 h 2621152"/>
              <a:gd name="connsiteX275" fmla="*/ 8046013 w 10232232"/>
              <a:gd name="connsiteY275" fmla="*/ 416712 h 2621152"/>
              <a:gd name="connsiteX276" fmla="*/ 8048350 w 10232232"/>
              <a:gd name="connsiteY276" fmla="*/ 440547 h 2621152"/>
              <a:gd name="connsiteX277" fmla="*/ 8044144 w 10232232"/>
              <a:gd name="connsiteY277" fmla="*/ 534949 h 2621152"/>
              <a:gd name="connsiteX278" fmla="*/ 8136677 w 10232232"/>
              <a:gd name="connsiteY278" fmla="*/ 953686 h 2621152"/>
              <a:gd name="connsiteX279" fmla="*/ 8171260 w 10232232"/>
              <a:gd name="connsiteY279" fmla="*/ 1034536 h 2621152"/>
              <a:gd name="connsiteX280" fmla="*/ 8199301 w 10232232"/>
              <a:gd name="connsiteY280" fmla="*/ 1085477 h 2621152"/>
              <a:gd name="connsiteX281" fmla="*/ 8199768 w 10232232"/>
              <a:gd name="connsiteY281" fmla="*/ 1085009 h 2621152"/>
              <a:gd name="connsiteX282" fmla="*/ 8199768 w 10232232"/>
              <a:gd name="connsiteY282" fmla="*/ 1085009 h 2621152"/>
              <a:gd name="connsiteX283" fmla="*/ 8249774 w 10232232"/>
              <a:gd name="connsiteY283" fmla="*/ 1143427 h 2621152"/>
              <a:gd name="connsiteX284" fmla="*/ 8467087 w 10232232"/>
              <a:gd name="connsiteY284" fmla="*/ 1232221 h 2621152"/>
              <a:gd name="connsiteX285" fmla="*/ 8490921 w 10232232"/>
              <a:gd name="connsiteY285" fmla="*/ 1258860 h 2621152"/>
              <a:gd name="connsiteX286" fmla="*/ 8470825 w 10232232"/>
              <a:gd name="connsiteY286" fmla="*/ 1414017 h 2621152"/>
              <a:gd name="connsiteX287" fmla="*/ 8447458 w 10232232"/>
              <a:gd name="connsiteY287" fmla="*/ 1485053 h 2621152"/>
              <a:gd name="connsiteX288" fmla="*/ 8447458 w 10232232"/>
              <a:gd name="connsiteY288" fmla="*/ 1485053 h 2621152"/>
              <a:gd name="connsiteX289" fmla="*/ 8419418 w 10232232"/>
              <a:gd name="connsiteY289" fmla="*/ 1634134 h 2621152"/>
              <a:gd name="connsiteX290" fmla="*/ 8401192 w 10232232"/>
              <a:gd name="connsiteY290" fmla="*/ 1759849 h 2621152"/>
              <a:gd name="connsiteX291" fmla="*/ 8667108 w 10232232"/>
              <a:gd name="connsiteY291" fmla="*/ 1805648 h 2621152"/>
              <a:gd name="connsiteX292" fmla="*/ 8469891 w 10232232"/>
              <a:gd name="connsiteY292" fmla="*/ 1785553 h 2621152"/>
              <a:gd name="connsiteX293" fmla="*/ 8448393 w 10232232"/>
              <a:gd name="connsiteY293" fmla="*/ 1753306 h 2621152"/>
              <a:gd name="connsiteX294" fmla="*/ 8464750 w 10232232"/>
              <a:gd name="connsiteY294" fmla="*/ 1692552 h 2621152"/>
              <a:gd name="connsiteX295" fmla="*/ 8478303 w 10232232"/>
              <a:gd name="connsiteY295" fmla="*/ 1571511 h 2621152"/>
              <a:gd name="connsiteX296" fmla="*/ 8486715 w 10232232"/>
              <a:gd name="connsiteY296" fmla="*/ 1509354 h 2621152"/>
              <a:gd name="connsiteX297" fmla="*/ 8518962 w 10232232"/>
              <a:gd name="connsiteY297" fmla="*/ 1389715 h 2621152"/>
              <a:gd name="connsiteX298" fmla="*/ 8531112 w 10232232"/>
              <a:gd name="connsiteY298" fmla="*/ 1288302 h 2621152"/>
              <a:gd name="connsiteX299" fmla="*/ 8532047 w 10232232"/>
              <a:gd name="connsiteY299" fmla="*/ 1262599 h 2621152"/>
              <a:gd name="connsiteX300" fmla="*/ 8575977 w 10232232"/>
              <a:gd name="connsiteY300" fmla="*/ 1204648 h 2621152"/>
              <a:gd name="connsiteX301" fmla="*/ 8607756 w 10232232"/>
              <a:gd name="connsiteY301" fmla="*/ 1190161 h 2621152"/>
              <a:gd name="connsiteX302" fmla="*/ 8626450 w 10232232"/>
              <a:gd name="connsiteY302" fmla="*/ 1185487 h 2621152"/>
              <a:gd name="connsiteX303" fmla="*/ 8627384 w 10232232"/>
              <a:gd name="connsiteY303" fmla="*/ 1205583 h 2621152"/>
              <a:gd name="connsiteX304" fmla="*/ 8589530 w 10232232"/>
              <a:gd name="connsiteY304" fmla="*/ 1511224 h 2621152"/>
              <a:gd name="connsiteX305" fmla="*/ 8586259 w 10232232"/>
              <a:gd name="connsiteY305" fmla="*/ 1576651 h 2621152"/>
              <a:gd name="connsiteX306" fmla="*/ 8599812 w 10232232"/>
              <a:gd name="connsiteY306" fmla="*/ 1607496 h 2621152"/>
              <a:gd name="connsiteX307" fmla="*/ 8619907 w 10232232"/>
              <a:gd name="connsiteY307" fmla="*/ 1602355 h 2621152"/>
              <a:gd name="connsiteX308" fmla="*/ 8649350 w 10232232"/>
              <a:gd name="connsiteY308" fmla="*/ 1587400 h 2621152"/>
              <a:gd name="connsiteX309" fmla="*/ 8657762 w 10232232"/>
              <a:gd name="connsiteY309" fmla="*/ 1607963 h 2621152"/>
              <a:gd name="connsiteX310" fmla="*/ 8655893 w 10232232"/>
              <a:gd name="connsiteY310" fmla="*/ 1626189 h 2621152"/>
              <a:gd name="connsiteX311" fmla="*/ 8699355 w 10232232"/>
              <a:gd name="connsiteY311" fmla="*/ 1713115 h 2621152"/>
              <a:gd name="connsiteX312" fmla="*/ 8723189 w 10232232"/>
              <a:gd name="connsiteY312" fmla="*/ 1752839 h 2621152"/>
              <a:gd name="connsiteX313" fmla="*/ 8667108 w 10232232"/>
              <a:gd name="connsiteY313" fmla="*/ 1805648 h 2621152"/>
              <a:gd name="connsiteX314" fmla="*/ 8848904 w 10232232"/>
              <a:gd name="connsiteY314" fmla="*/ 1827146 h 2621152"/>
              <a:gd name="connsiteX315" fmla="*/ 8830210 w 10232232"/>
              <a:gd name="connsiteY315" fmla="*/ 1824809 h 2621152"/>
              <a:gd name="connsiteX316" fmla="*/ 8787215 w 10232232"/>
              <a:gd name="connsiteY316" fmla="*/ 1813593 h 2621152"/>
              <a:gd name="connsiteX317" fmla="*/ 8790954 w 10232232"/>
              <a:gd name="connsiteY317" fmla="*/ 1749567 h 2621152"/>
              <a:gd name="connsiteX318" fmla="*/ 8824135 w 10232232"/>
              <a:gd name="connsiteY318" fmla="*/ 1740688 h 2621152"/>
              <a:gd name="connsiteX319" fmla="*/ 8875543 w 10232232"/>
              <a:gd name="connsiteY319" fmla="*/ 1787889 h 2621152"/>
              <a:gd name="connsiteX320" fmla="*/ 8876944 w 10232232"/>
              <a:gd name="connsiteY320" fmla="*/ 1799573 h 2621152"/>
              <a:gd name="connsiteX321" fmla="*/ 8848904 w 10232232"/>
              <a:gd name="connsiteY321" fmla="*/ 1827146 h 2621152"/>
              <a:gd name="connsiteX0" fmla="*/ 10232226 w 10232226"/>
              <a:gd name="connsiteY0" fmla="*/ 2081846 h 2621960"/>
              <a:gd name="connsiteX1" fmla="*/ 10198110 w 10232226"/>
              <a:gd name="connsiteY1" fmla="*/ 2063153 h 2621960"/>
              <a:gd name="connsiteX2" fmla="*/ 10030335 w 10232226"/>
              <a:gd name="connsiteY2" fmla="*/ 2022494 h 2621960"/>
              <a:gd name="connsiteX3" fmla="*/ 9494763 w 10232226"/>
              <a:gd name="connsiteY3" fmla="*/ 1912669 h 2621960"/>
              <a:gd name="connsiteX4" fmla="*/ 9208750 w 10232226"/>
              <a:gd name="connsiteY4" fmla="*/ 1868739 h 2621960"/>
              <a:gd name="connsiteX5" fmla="*/ 9171363 w 10232226"/>
              <a:gd name="connsiteY5" fmla="*/ 1857990 h 2621960"/>
              <a:gd name="connsiteX6" fmla="*/ 9129769 w 10232226"/>
              <a:gd name="connsiteY6" fmla="*/ 1856588 h 2621960"/>
              <a:gd name="connsiteX7" fmla="*/ 8981623 w 10232226"/>
              <a:gd name="connsiteY7" fmla="*/ 1825744 h 2621960"/>
              <a:gd name="connsiteX8" fmla="*/ 8969939 w 10232226"/>
              <a:gd name="connsiteY8" fmla="*/ 1815462 h 2621960"/>
              <a:gd name="connsiteX9" fmla="*/ 8999849 w 10232226"/>
              <a:gd name="connsiteY9" fmla="*/ 1744427 h 2621960"/>
              <a:gd name="connsiteX10" fmla="*/ 9043311 w 10232226"/>
              <a:gd name="connsiteY10" fmla="*/ 1685074 h 2621960"/>
              <a:gd name="connsiteX11" fmla="*/ 9050789 w 10232226"/>
              <a:gd name="connsiteY11" fmla="*/ 1659371 h 2621960"/>
              <a:gd name="connsiteX12" fmla="*/ 9070417 w 10232226"/>
              <a:gd name="connsiteY12" fmla="*/ 1561229 h 2621960"/>
              <a:gd name="connsiteX13" fmla="*/ 9076960 w 10232226"/>
              <a:gd name="connsiteY13" fmla="*/ 1535058 h 2621960"/>
              <a:gd name="connsiteX14" fmla="*/ 9092850 w 10232226"/>
              <a:gd name="connsiteY14" fmla="*/ 1434580 h 2621960"/>
              <a:gd name="connsiteX15" fmla="*/ 9075558 w 10232226"/>
              <a:gd name="connsiteY15" fmla="*/ 1255588 h 2621960"/>
              <a:gd name="connsiteX16" fmla="*/ 9058734 w 10232226"/>
              <a:gd name="connsiteY16" fmla="*/ 1022853 h 2621960"/>
              <a:gd name="connsiteX17" fmla="*/ 9063407 w 10232226"/>
              <a:gd name="connsiteY17" fmla="*/ 843394 h 2621960"/>
              <a:gd name="connsiteX18" fmla="*/ 9053593 w 10232226"/>
              <a:gd name="connsiteY18" fmla="*/ 707865 h 2621960"/>
              <a:gd name="connsiteX19" fmla="*/ 9009663 w 10232226"/>
              <a:gd name="connsiteY19" fmla="*/ 565794 h 2621960"/>
              <a:gd name="connsiteX20" fmla="*/ 8956386 w 10232226"/>
              <a:gd name="connsiteY20" fmla="*/ 487748 h 2621960"/>
              <a:gd name="connsiteX21" fmla="*/ 8907315 w 10232226"/>
              <a:gd name="connsiteY21" fmla="*/ 456436 h 2621960"/>
              <a:gd name="connsiteX22" fmla="*/ 8891426 w 10232226"/>
              <a:gd name="connsiteY22" fmla="*/ 409702 h 2621960"/>
              <a:gd name="connsiteX23" fmla="*/ 8888622 w 10232226"/>
              <a:gd name="connsiteY23" fmla="*/ 342872 h 2621960"/>
              <a:gd name="connsiteX24" fmla="*/ 8884883 w 10232226"/>
              <a:gd name="connsiteY24" fmla="*/ 337264 h 2621960"/>
              <a:gd name="connsiteX25" fmla="*/ 8708229 w 10232226"/>
              <a:gd name="connsiteY25" fmla="*/ 243329 h 2621960"/>
              <a:gd name="connsiteX26" fmla="*/ 8676449 w 10232226"/>
              <a:gd name="connsiteY26" fmla="*/ 262490 h 2621960"/>
              <a:gd name="connsiteX27" fmla="*/ 8650278 w 10232226"/>
              <a:gd name="connsiteY27" fmla="*/ 305953 h 2621960"/>
              <a:gd name="connsiteX28" fmla="*/ 8650278 w 10232226"/>
              <a:gd name="connsiteY28" fmla="*/ 310159 h 2621960"/>
              <a:gd name="connsiteX29" fmla="*/ 8657756 w 10232226"/>
              <a:gd name="connsiteY29" fmla="*/ 310159 h 2621960"/>
              <a:gd name="connsiteX30" fmla="*/ 8665701 w 10232226"/>
              <a:gd name="connsiteY30" fmla="*/ 324646 h 2621960"/>
              <a:gd name="connsiteX31" fmla="*/ 8655419 w 10232226"/>
              <a:gd name="connsiteY31" fmla="*/ 382596 h 2621960"/>
              <a:gd name="connsiteX32" fmla="*/ 8647007 w 10232226"/>
              <a:gd name="connsiteY32" fmla="*/ 427928 h 2621960"/>
              <a:gd name="connsiteX33" fmla="*/ 8666635 w 10232226"/>
              <a:gd name="connsiteY33" fmla="*/ 465316 h 2621960"/>
              <a:gd name="connsiteX34" fmla="*/ 8660560 w 10232226"/>
              <a:gd name="connsiteY34" fmla="*/ 496627 h 2621960"/>
              <a:gd name="connsiteX35" fmla="*/ 8627378 w 10232226"/>
              <a:gd name="connsiteY35" fmla="*/ 522331 h 2621960"/>
              <a:gd name="connsiteX36" fmla="*/ 8625977 w 10232226"/>
              <a:gd name="connsiteY36" fmla="*/ 596171 h 2621960"/>
              <a:gd name="connsiteX37" fmla="*/ 8638595 w 10232226"/>
              <a:gd name="connsiteY37" fmla="*/ 591030 h 2621960"/>
              <a:gd name="connsiteX38" fmla="*/ 8658223 w 10232226"/>
              <a:gd name="connsiteY38" fmla="*/ 579347 h 2621960"/>
              <a:gd name="connsiteX39" fmla="*/ 8666168 w 10232226"/>
              <a:gd name="connsiteY39" fmla="*/ 598975 h 2621960"/>
              <a:gd name="connsiteX40" fmla="*/ 8661027 w 10232226"/>
              <a:gd name="connsiteY40" fmla="*/ 638232 h 2621960"/>
              <a:gd name="connsiteX41" fmla="*/ 8655419 w 10232226"/>
              <a:gd name="connsiteY41" fmla="*/ 639634 h 2621960"/>
              <a:gd name="connsiteX42" fmla="*/ 8639530 w 10232226"/>
              <a:gd name="connsiteY42" fmla="*/ 680292 h 2621960"/>
              <a:gd name="connsiteX43" fmla="*/ 8598871 w 10232226"/>
              <a:gd name="connsiteY43" fmla="*/ 703192 h 2621960"/>
              <a:gd name="connsiteX44" fmla="*/ 8554941 w 10232226"/>
              <a:gd name="connsiteY44" fmla="*/ 787313 h 2621960"/>
              <a:gd name="connsiteX45" fmla="*/ 8552137 w 10232226"/>
              <a:gd name="connsiteY45" fmla="*/ 800399 h 2621960"/>
              <a:gd name="connsiteX46" fmla="*/ 8550267 w 10232226"/>
              <a:gd name="connsiteY46" fmla="*/ 806474 h 2621960"/>
              <a:gd name="connsiteX47" fmla="*/ 8564287 w 10232226"/>
              <a:gd name="connsiteY47" fmla="*/ 933591 h 2621960"/>
              <a:gd name="connsiteX48" fmla="*/ 8562886 w 10232226"/>
              <a:gd name="connsiteY48" fmla="*/ 968174 h 2621960"/>
              <a:gd name="connsiteX49" fmla="*/ 8532509 w 10232226"/>
              <a:gd name="connsiteY49" fmla="*/ 1109311 h 2621960"/>
              <a:gd name="connsiteX50" fmla="*/ 8505403 w 10232226"/>
              <a:gd name="connsiteY50" fmla="*/ 1137351 h 2621960"/>
              <a:gd name="connsiteX51" fmla="*/ 8218923 w 10232226"/>
              <a:gd name="connsiteY51" fmla="*/ 1050893 h 2621960"/>
              <a:gd name="connsiteX52" fmla="*/ 8127792 w 10232226"/>
              <a:gd name="connsiteY52" fmla="*/ 867696 h 2621960"/>
              <a:gd name="connsiteX53" fmla="*/ 8099284 w 10232226"/>
              <a:gd name="connsiteY53" fmla="*/ 641503 h 2621960"/>
              <a:gd name="connsiteX54" fmla="*/ 8101153 w 10232226"/>
              <a:gd name="connsiteY54" fmla="*/ 552708 h 2621960"/>
              <a:gd name="connsiteX55" fmla="*/ 8101153 w 10232226"/>
              <a:gd name="connsiteY55" fmla="*/ 552708 h 2621960"/>
              <a:gd name="connsiteX56" fmla="*/ 8101153 w 10232226"/>
              <a:gd name="connsiteY56" fmla="*/ 552708 h 2621960"/>
              <a:gd name="connsiteX57" fmla="*/ 8114706 w 10232226"/>
              <a:gd name="connsiteY57" fmla="*/ 454567 h 2621960"/>
              <a:gd name="connsiteX58" fmla="*/ 8114706 w 10232226"/>
              <a:gd name="connsiteY58" fmla="*/ 454567 h 2621960"/>
              <a:gd name="connsiteX59" fmla="*/ 8116575 w 10232226"/>
              <a:gd name="connsiteY59" fmla="*/ 436340 h 2621960"/>
              <a:gd name="connsiteX60" fmla="*/ 8169852 w 10232226"/>
              <a:gd name="connsiteY60" fmla="*/ 388204 h 2621960"/>
              <a:gd name="connsiteX61" fmla="*/ 8222662 w 10232226"/>
              <a:gd name="connsiteY61" fmla="*/ 381194 h 2621960"/>
              <a:gd name="connsiteX62" fmla="*/ 8272667 w 10232226"/>
              <a:gd name="connsiteY62" fmla="*/ 347546 h 2621960"/>
              <a:gd name="connsiteX63" fmla="*/ 8282014 w 10232226"/>
              <a:gd name="connsiteY63" fmla="*/ 337732 h 2621960"/>
              <a:gd name="connsiteX64" fmla="*/ 8290426 w 10232226"/>
              <a:gd name="connsiteY64" fmla="*/ 340068 h 2621960"/>
              <a:gd name="connsiteX65" fmla="*/ 8298838 w 10232226"/>
              <a:gd name="connsiteY65" fmla="*/ 291465 h 2621960"/>
              <a:gd name="connsiteX66" fmla="*/ 8248365 w 10232226"/>
              <a:gd name="connsiteY66" fmla="*/ 202203 h 2621960"/>
              <a:gd name="connsiteX67" fmla="*/ 8212380 w 10232226"/>
              <a:gd name="connsiteY67" fmla="*/ 185379 h 2621960"/>
              <a:gd name="connsiteX68" fmla="*/ 8155364 w 10232226"/>
              <a:gd name="connsiteY68" fmla="*/ 183042 h 2621960"/>
              <a:gd name="connsiteX69" fmla="*/ 8060962 w 10232226"/>
              <a:gd name="connsiteY69" fmla="*/ 182107 h 2621960"/>
              <a:gd name="connsiteX70" fmla="*/ 8042268 w 10232226"/>
              <a:gd name="connsiteY70" fmla="*/ 176499 h 2621960"/>
              <a:gd name="connsiteX71" fmla="*/ 8011891 w 10232226"/>
              <a:gd name="connsiteY71" fmla="*/ 165750 h 2621960"/>
              <a:gd name="connsiteX72" fmla="*/ 7917956 w 10232226"/>
              <a:gd name="connsiteY72" fmla="*/ 158740 h 2621960"/>
              <a:gd name="connsiteX73" fmla="*/ 7860940 w 10232226"/>
              <a:gd name="connsiteY73" fmla="*/ 150328 h 2621960"/>
              <a:gd name="connsiteX74" fmla="*/ 7854865 w 10232226"/>
              <a:gd name="connsiteY74" fmla="*/ 146122 h 2621960"/>
              <a:gd name="connsiteX75" fmla="*/ 7841312 w 10232226"/>
              <a:gd name="connsiteY75" fmla="*/ 147057 h 2621960"/>
              <a:gd name="connsiteX76" fmla="*/ 7851593 w 10232226"/>
              <a:gd name="connsiteY76" fmla="*/ 159675 h 2621960"/>
              <a:gd name="connsiteX77" fmla="*/ 7821684 w 10232226"/>
              <a:gd name="connsiteY77" fmla="*/ 193323 h 2621960"/>
              <a:gd name="connsiteX78" fmla="*/ 7808598 w 10232226"/>
              <a:gd name="connsiteY78" fmla="*/ 269033 h 2621960"/>
              <a:gd name="connsiteX79" fmla="*/ 7762331 w 10232226"/>
              <a:gd name="connsiteY79" fmla="*/ 362501 h 2621960"/>
              <a:gd name="connsiteX80" fmla="*/ 7745974 w 10232226"/>
              <a:gd name="connsiteY80" fmla="*/ 390074 h 2621960"/>
              <a:gd name="connsiteX81" fmla="*/ 7745974 w 10232226"/>
              <a:gd name="connsiteY81" fmla="*/ 390074 h 2621960"/>
              <a:gd name="connsiteX82" fmla="*/ 7674004 w 10232226"/>
              <a:gd name="connsiteY82" fmla="*/ 472793 h 2621960"/>
              <a:gd name="connsiteX83" fmla="*/ 7674004 w 10232226"/>
              <a:gd name="connsiteY83" fmla="*/ 472793 h 2621960"/>
              <a:gd name="connsiteX84" fmla="*/ 7438932 w 10232226"/>
              <a:gd name="connsiteY84" fmla="*/ 494291 h 2621960"/>
              <a:gd name="connsiteX85" fmla="*/ 7319293 w 10232226"/>
              <a:gd name="connsiteY85" fmla="*/ 407833 h 2621960"/>
              <a:gd name="connsiteX86" fmla="*/ 7253865 w 10232226"/>
              <a:gd name="connsiteY86" fmla="*/ 342872 h 2621960"/>
              <a:gd name="connsiteX87" fmla="*/ 7162733 w 10232226"/>
              <a:gd name="connsiteY87" fmla="*/ 274641 h 2621960"/>
              <a:gd name="connsiteX88" fmla="*/ 7153854 w 10232226"/>
              <a:gd name="connsiteY88" fmla="*/ 264359 h 2621960"/>
              <a:gd name="connsiteX89" fmla="*/ 7063657 w 10232226"/>
              <a:gd name="connsiteY89" fmla="*/ 199399 h 2621960"/>
              <a:gd name="connsiteX90" fmla="*/ 7045431 w 10232226"/>
              <a:gd name="connsiteY90" fmla="*/ 170424 h 2621960"/>
              <a:gd name="connsiteX91" fmla="*/ 7046833 w 10232226"/>
              <a:gd name="connsiteY91" fmla="*/ 119484 h 2621960"/>
              <a:gd name="connsiteX92" fmla="*/ 7059919 w 10232226"/>
              <a:gd name="connsiteY92" fmla="*/ 137243 h 2621960"/>
              <a:gd name="connsiteX93" fmla="*/ 7063190 w 10232226"/>
              <a:gd name="connsiteY93" fmla="*/ 121820 h 2621960"/>
              <a:gd name="connsiteX94" fmla="*/ 7078612 w 10232226"/>
              <a:gd name="connsiteY94" fmla="*/ 75554 h 2621960"/>
              <a:gd name="connsiteX95" fmla="*/ 7077677 w 10232226"/>
              <a:gd name="connsiteY95" fmla="*/ 16669 h 2621960"/>
              <a:gd name="connsiteX96" fmla="*/ 7069733 w 10232226"/>
              <a:gd name="connsiteY96" fmla="*/ 7322 h 2621960"/>
              <a:gd name="connsiteX97" fmla="*/ 7029074 w 10232226"/>
              <a:gd name="connsiteY97" fmla="*/ 12930 h 2621960"/>
              <a:gd name="connsiteX98" fmla="*/ 6964581 w 10232226"/>
              <a:gd name="connsiteY98" fmla="*/ 51719 h 2621960"/>
              <a:gd name="connsiteX99" fmla="*/ 6645387 w 10232226"/>
              <a:gd name="connsiteY99" fmla="*/ 83031 h 2621960"/>
              <a:gd name="connsiteX100" fmla="*/ 6473406 w 10232226"/>
              <a:gd name="connsiteY100" fmla="*/ 77423 h 2621960"/>
              <a:gd name="connsiteX101" fmla="*/ 6301892 w 10232226"/>
              <a:gd name="connsiteY101" fmla="*/ 59664 h 2621960"/>
              <a:gd name="connsiteX102" fmla="*/ 6206554 w 10232226"/>
              <a:gd name="connsiteY102" fmla="*/ 15267 h 2621960"/>
              <a:gd name="connsiteX103" fmla="*/ 6167765 w 10232226"/>
              <a:gd name="connsiteY103" fmla="*/ 3116 h 2621960"/>
              <a:gd name="connsiteX104" fmla="*/ 6150941 w 10232226"/>
              <a:gd name="connsiteY104" fmla="*/ 42840 h 2621960"/>
              <a:gd name="connsiteX105" fmla="*/ 6161690 w 10232226"/>
              <a:gd name="connsiteY105" fmla="*/ 85835 h 2621960"/>
              <a:gd name="connsiteX106" fmla="*/ 6173373 w 10232226"/>
              <a:gd name="connsiteY106" fmla="*/ 119951 h 2621960"/>
              <a:gd name="connsiteX107" fmla="*/ 6174308 w 10232226"/>
              <a:gd name="connsiteY107" fmla="*/ 155002 h 2621960"/>
              <a:gd name="connsiteX108" fmla="*/ 6175243 w 10232226"/>
              <a:gd name="connsiteY108" fmla="*/ 170891 h 2621960"/>
              <a:gd name="connsiteX109" fmla="*/ 6163092 w 10232226"/>
              <a:gd name="connsiteY109" fmla="*/ 200334 h 2621960"/>
              <a:gd name="connsiteX110" fmla="*/ 6042518 w 10232226"/>
              <a:gd name="connsiteY110" fmla="*/ 232580 h 2621960"/>
              <a:gd name="connsiteX111" fmla="*/ 5985035 w 10232226"/>
              <a:gd name="connsiteY111" fmla="*/ 238188 h 2621960"/>
              <a:gd name="connsiteX112" fmla="*/ 5942974 w 10232226"/>
              <a:gd name="connsiteY112" fmla="*/ 295671 h 2621960"/>
              <a:gd name="connsiteX113" fmla="*/ 5922879 w 10232226"/>
              <a:gd name="connsiteY113" fmla="*/ 333058 h 2621960"/>
              <a:gd name="connsiteX114" fmla="*/ 5845768 w 10232226"/>
              <a:gd name="connsiteY114" fmla="*/ 402225 h 2621960"/>
              <a:gd name="connsiteX115" fmla="*/ 5808847 w 10232226"/>
              <a:gd name="connsiteY115" fmla="*/ 447089 h 2621960"/>
              <a:gd name="connsiteX116" fmla="*/ 5793425 w 10232226"/>
              <a:gd name="connsiteY116" fmla="*/ 483075 h 2621960"/>
              <a:gd name="connsiteX117" fmla="*/ 5755103 w 10232226"/>
              <a:gd name="connsiteY117" fmla="*/ 594769 h 2621960"/>
              <a:gd name="connsiteX118" fmla="*/ 5712108 w 10232226"/>
              <a:gd name="connsiteY118" fmla="*/ 687770 h 2621960"/>
              <a:gd name="connsiteX119" fmla="*/ 5642007 w 10232226"/>
              <a:gd name="connsiteY119" fmla="*/ 777499 h 2621960"/>
              <a:gd name="connsiteX120" fmla="*/ 5607424 w 10232226"/>
              <a:gd name="connsiteY120" fmla="*/ 899942 h 2621960"/>
              <a:gd name="connsiteX121" fmla="*/ 5611162 w 10232226"/>
              <a:gd name="connsiteY121" fmla="*/ 983596 h 2621960"/>
              <a:gd name="connsiteX122" fmla="*/ 5608826 w 10232226"/>
              <a:gd name="connsiteY122" fmla="*/ 1027526 h 2621960"/>
              <a:gd name="connsiteX123" fmla="*/ 5610228 w 10232226"/>
              <a:gd name="connsiteY123" fmla="*/ 1034069 h 2621960"/>
              <a:gd name="connsiteX124" fmla="*/ 5626585 w 10232226"/>
              <a:gd name="connsiteY124" fmla="*/ 983596 h 2621960"/>
              <a:gd name="connsiteX125" fmla="*/ 5621444 w 10232226"/>
              <a:gd name="connsiteY125" fmla="*/ 1033602 h 2621960"/>
              <a:gd name="connsiteX126" fmla="*/ 5640138 w 10232226"/>
              <a:gd name="connsiteY126" fmla="*/ 994345 h 2621960"/>
              <a:gd name="connsiteX127" fmla="*/ 5633128 w 10232226"/>
              <a:gd name="connsiteY127" fmla="*/ 1038742 h 2621960"/>
              <a:gd name="connsiteX128" fmla="*/ 5629389 w 10232226"/>
              <a:gd name="connsiteY128" fmla="*/ 1041546 h 2621960"/>
              <a:gd name="connsiteX129" fmla="*/ 5630324 w 10232226"/>
              <a:gd name="connsiteY129" fmla="*/ 1043416 h 2621960"/>
              <a:gd name="connsiteX130" fmla="*/ 5636399 w 10232226"/>
              <a:gd name="connsiteY130" fmla="*/ 1046687 h 2621960"/>
              <a:gd name="connsiteX131" fmla="*/ 5690143 w 10232226"/>
              <a:gd name="connsiteY131" fmla="*/ 1017245 h 2621960"/>
              <a:gd name="connsiteX132" fmla="*/ 5745757 w 10232226"/>
              <a:gd name="connsiteY132" fmla="*/ 776564 h 2621960"/>
              <a:gd name="connsiteX133" fmla="*/ 5752767 w 10232226"/>
              <a:gd name="connsiteY133" fmla="*/ 780770 h 2621960"/>
              <a:gd name="connsiteX134" fmla="*/ 5764450 w 10232226"/>
              <a:gd name="connsiteY134" fmla="*/ 768620 h 2621960"/>
              <a:gd name="connsiteX135" fmla="*/ 5826607 w 10232226"/>
              <a:gd name="connsiteY135" fmla="*/ 572804 h 2621960"/>
              <a:gd name="connsiteX136" fmla="*/ 5853245 w 10232226"/>
              <a:gd name="connsiteY136" fmla="*/ 502703 h 2621960"/>
              <a:gd name="connsiteX137" fmla="*/ 5840627 w 10232226"/>
              <a:gd name="connsiteY137" fmla="*/ 539155 h 2621960"/>
              <a:gd name="connsiteX138" fmla="*/ 5835486 w 10232226"/>
              <a:gd name="connsiteY138" fmla="*/ 564392 h 2621960"/>
              <a:gd name="connsiteX139" fmla="*/ 5840627 w 10232226"/>
              <a:gd name="connsiteY139" fmla="*/ 652719 h 2621960"/>
              <a:gd name="connsiteX140" fmla="*/ 5839225 w 10232226"/>
              <a:gd name="connsiteY140" fmla="*/ 836851 h 2621960"/>
              <a:gd name="connsiteX141" fmla="*/ 5711173 w 10232226"/>
              <a:gd name="connsiteY141" fmla="*/ 1129874 h 2621960"/>
              <a:gd name="connsiteX142" fmla="*/ 5649952 w 10232226"/>
              <a:gd name="connsiteY142" fmla="*/ 1205583 h 2621960"/>
              <a:gd name="connsiteX143" fmla="*/ 5614901 w 10232226"/>
              <a:gd name="connsiteY143" fmla="*/ 1301388 h 2621960"/>
              <a:gd name="connsiteX144" fmla="*/ 5606022 w 10232226"/>
              <a:gd name="connsiteY144" fmla="*/ 1697693 h 2621960"/>
              <a:gd name="connsiteX145" fmla="*/ 5609761 w 10232226"/>
              <a:gd name="connsiteY145" fmla="*/ 1773402 h 2621960"/>
              <a:gd name="connsiteX146" fmla="*/ 5593404 w 10232226"/>
              <a:gd name="connsiteY146" fmla="*/ 1784618 h 2621960"/>
              <a:gd name="connsiteX147" fmla="*/ 5560690 w 10232226"/>
              <a:gd name="connsiteY147" fmla="*/ 1786020 h 2621960"/>
              <a:gd name="connsiteX148" fmla="*/ 5060635 w 10232226"/>
              <a:gd name="connsiteY148" fmla="*/ 1846774 h 2621960"/>
              <a:gd name="connsiteX149" fmla="*/ 4244191 w 10232226"/>
              <a:gd name="connsiteY149" fmla="*/ 1974358 h 2621960"/>
              <a:gd name="connsiteX150" fmla="*/ 3298761 w 10232226"/>
              <a:gd name="connsiteY150" fmla="*/ 2151013 h 2621960"/>
              <a:gd name="connsiteX151" fmla="*/ 2388849 w 10232226"/>
              <a:gd name="connsiteY151" fmla="*/ 2325331 h 2621960"/>
              <a:gd name="connsiteX152" fmla="*/ 8626 w 10232226"/>
              <a:gd name="connsiteY152" fmla="*/ 2491276 h 2621960"/>
              <a:gd name="connsiteX153" fmla="*/ 0 w 10232226"/>
              <a:gd name="connsiteY153" fmla="*/ 2613855 h 2621960"/>
              <a:gd name="connsiteX154" fmla="*/ 7056647 w 10232226"/>
              <a:gd name="connsiteY154" fmla="*/ 2610409 h 2621960"/>
              <a:gd name="connsiteX155" fmla="*/ 10211195 w 10232226"/>
              <a:gd name="connsiteY155" fmla="*/ 2610876 h 2621960"/>
              <a:gd name="connsiteX156" fmla="*/ 10230356 w 10232226"/>
              <a:gd name="connsiteY156" fmla="*/ 2591715 h 2621960"/>
              <a:gd name="connsiteX157" fmla="*/ 10232226 w 10232226"/>
              <a:gd name="connsiteY157" fmla="*/ 2081846 h 2621960"/>
              <a:gd name="connsiteX158" fmla="*/ 5631726 w 10232226"/>
              <a:gd name="connsiteY158" fmla="*/ 896671 h 2621960"/>
              <a:gd name="connsiteX159" fmla="*/ 5626117 w 10232226"/>
              <a:gd name="connsiteY159" fmla="*/ 894802 h 2621960"/>
              <a:gd name="connsiteX160" fmla="*/ 5643876 w 10232226"/>
              <a:gd name="connsiteY160" fmla="*/ 847133 h 2621960"/>
              <a:gd name="connsiteX161" fmla="*/ 5631726 w 10232226"/>
              <a:gd name="connsiteY161" fmla="*/ 896671 h 2621960"/>
              <a:gd name="connsiteX162" fmla="*/ 5638736 w 10232226"/>
              <a:gd name="connsiteY162" fmla="*/ 1040144 h 2621960"/>
              <a:gd name="connsiteX163" fmla="*/ 5680796 w 10232226"/>
              <a:gd name="connsiteY163" fmla="*/ 1006963 h 2621960"/>
              <a:gd name="connsiteX164" fmla="*/ 5638736 w 10232226"/>
              <a:gd name="connsiteY164" fmla="*/ 1040144 h 2621960"/>
              <a:gd name="connsiteX165" fmla="*/ 8572700 w 10232226"/>
              <a:gd name="connsiteY165" fmla="*/ 1091552 h 2621960"/>
              <a:gd name="connsiteX166" fmla="*/ 8591393 w 10232226"/>
              <a:gd name="connsiteY166" fmla="*/ 983596 h 2621960"/>
              <a:gd name="connsiteX167" fmla="*/ 8601207 w 10232226"/>
              <a:gd name="connsiteY167" fmla="*/ 974249 h 2621960"/>
              <a:gd name="connsiteX168" fmla="*/ 8643268 w 10232226"/>
              <a:gd name="connsiteY168" fmla="*/ 1027059 h 2621960"/>
              <a:gd name="connsiteX169" fmla="*/ 8579710 w 10232226"/>
              <a:gd name="connsiteY169" fmla="*/ 1101366 h 2621960"/>
              <a:gd name="connsiteX170" fmla="*/ 8572700 w 10232226"/>
              <a:gd name="connsiteY170" fmla="*/ 1091552 h 2621960"/>
              <a:gd name="connsiteX171" fmla="*/ 8635791 w 10232226"/>
              <a:gd name="connsiteY171" fmla="*/ 1082205 h 2621960"/>
              <a:gd name="connsiteX172" fmla="*/ 8556343 w 10232226"/>
              <a:gd name="connsiteY172" fmla="*/ 1194367 h 2621960"/>
              <a:gd name="connsiteX173" fmla="*/ 8635791 w 10232226"/>
              <a:gd name="connsiteY173" fmla="*/ 1082205 h 2621960"/>
              <a:gd name="connsiteX174" fmla="*/ 8519423 w 10232226"/>
              <a:gd name="connsiteY174" fmla="*/ 1149502 h 2621960"/>
              <a:gd name="connsiteX175" fmla="*/ 8502599 w 10232226"/>
              <a:gd name="connsiteY175" fmla="*/ 1205583 h 2621960"/>
              <a:gd name="connsiteX176" fmla="*/ 8475960 w 10232226"/>
              <a:gd name="connsiteY176" fmla="*/ 1216799 h 2621960"/>
              <a:gd name="connsiteX177" fmla="*/ 8258179 w 10232226"/>
              <a:gd name="connsiteY177" fmla="*/ 1131276 h 2621960"/>
              <a:gd name="connsiteX178" fmla="*/ 8212380 w 10232226"/>
              <a:gd name="connsiteY178" fmla="*/ 1068652 h 2621960"/>
              <a:gd name="connsiteX179" fmla="*/ 8519423 w 10232226"/>
              <a:gd name="connsiteY179" fmla="*/ 1149502 h 2621960"/>
              <a:gd name="connsiteX180" fmla="*/ 8064701 w 10232226"/>
              <a:gd name="connsiteY180" fmla="*/ 445687 h 2621960"/>
              <a:gd name="connsiteX181" fmla="*/ 8064701 w 10232226"/>
              <a:gd name="connsiteY181" fmla="*/ 445687 h 2621960"/>
              <a:gd name="connsiteX182" fmla="*/ 8093676 w 10232226"/>
              <a:gd name="connsiteY182" fmla="*/ 398486 h 2621960"/>
              <a:gd name="connsiteX183" fmla="*/ 8106761 w 10232226"/>
              <a:gd name="connsiteY183" fmla="*/ 412039 h 2621960"/>
              <a:gd name="connsiteX184" fmla="*/ 8100219 w 10232226"/>
              <a:gd name="connsiteY184" fmla="*/ 446155 h 2621960"/>
              <a:gd name="connsiteX185" fmla="*/ 8086666 w 10232226"/>
              <a:gd name="connsiteY185" fmla="*/ 540090 h 2621960"/>
              <a:gd name="connsiteX186" fmla="*/ 8096947 w 10232226"/>
              <a:gd name="connsiteY186" fmla="*/ 805072 h 2621960"/>
              <a:gd name="connsiteX187" fmla="*/ 8059560 w 10232226"/>
              <a:gd name="connsiteY187" fmla="*/ 535417 h 2621960"/>
              <a:gd name="connsiteX188" fmla="*/ 8059560 w 10232226"/>
              <a:gd name="connsiteY188" fmla="*/ 535417 h 2621960"/>
              <a:gd name="connsiteX189" fmla="*/ 8059560 w 10232226"/>
              <a:gd name="connsiteY189" fmla="*/ 535417 h 2621960"/>
              <a:gd name="connsiteX190" fmla="*/ 8064701 w 10232226"/>
              <a:gd name="connsiteY190" fmla="*/ 445687 h 2621960"/>
              <a:gd name="connsiteX191" fmla="*/ 6423868 w 10232226"/>
              <a:gd name="connsiteY191" fmla="*/ 1733210 h 2621960"/>
              <a:gd name="connsiteX192" fmla="*/ 5939236 w 10232226"/>
              <a:gd name="connsiteY192" fmla="*/ 1763588 h 2621960"/>
              <a:gd name="connsiteX193" fmla="*/ 5748093 w 10232226"/>
              <a:gd name="connsiteY193" fmla="*/ 1777140 h 2621960"/>
              <a:gd name="connsiteX194" fmla="*/ 5720988 w 10232226"/>
              <a:gd name="connsiteY194" fmla="*/ 1753306 h 2621960"/>
              <a:gd name="connsiteX195" fmla="*/ 5707435 w 10232226"/>
              <a:gd name="connsiteY195" fmla="*/ 1642079 h 2621960"/>
              <a:gd name="connsiteX196" fmla="*/ 5734541 w 10232226"/>
              <a:gd name="connsiteY196" fmla="*/ 1410746 h 2621960"/>
              <a:gd name="connsiteX197" fmla="*/ 5741551 w 10232226"/>
              <a:gd name="connsiteY197" fmla="*/ 1371956 h 2621960"/>
              <a:gd name="connsiteX198" fmla="*/ 5768189 w 10232226"/>
              <a:gd name="connsiteY198" fmla="*/ 1284096 h 2621960"/>
              <a:gd name="connsiteX199" fmla="*/ 5956995 w 10232226"/>
              <a:gd name="connsiteY199" fmla="*/ 1081270 h 2621960"/>
              <a:gd name="connsiteX200" fmla="*/ 6085981 w 10232226"/>
              <a:gd name="connsiteY200" fmla="*/ 980325 h 2621960"/>
              <a:gd name="connsiteX201" fmla="*/ 6111684 w 10232226"/>
              <a:gd name="connsiteY201" fmla="*/ 989204 h 2621960"/>
              <a:gd name="connsiteX202" fmla="*/ 6128976 w 10232226"/>
              <a:gd name="connsiteY202" fmla="*/ 1200442 h 2621960"/>
              <a:gd name="connsiteX203" fmla="*/ 6192534 w 10232226"/>
              <a:gd name="connsiteY203" fmla="*/ 1377564 h 2621960"/>
              <a:gd name="connsiteX204" fmla="*/ 6417792 w 10232226"/>
              <a:gd name="connsiteY204" fmla="*/ 1681336 h 2621960"/>
              <a:gd name="connsiteX205" fmla="*/ 6463592 w 10232226"/>
              <a:gd name="connsiteY205" fmla="*/ 1704703 h 2621960"/>
              <a:gd name="connsiteX206" fmla="*/ 6423868 w 10232226"/>
              <a:gd name="connsiteY206" fmla="*/ 1733210 h 2621960"/>
              <a:gd name="connsiteX207" fmla="*/ 6752408 w 10232226"/>
              <a:gd name="connsiteY207" fmla="*/ 1637406 h 2621960"/>
              <a:gd name="connsiteX208" fmla="*/ 6737921 w 10232226"/>
              <a:gd name="connsiteY208" fmla="*/ 1674326 h 2621960"/>
              <a:gd name="connsiteX209" fmla="*/ 6667820 w 10232226"/>
              <a:gd name="connsiteY209" fmla="*/ 1726668 h 2621960"/>
              <a:gd name="connsiteX210" fmla="*/ 6556125 w 10232226"/>
              <a:gd name="connsiteY210" fmla="*/ 1696290 h 2621960"/>
              <a:gd name="connsiteX211" fmla="*/ 6543974 w 10232226"/>
              <a:gd name="connsiteY211" fmla="*/ 1679934 h 2621960"/>
              <a:gd name="connsiteX212" fmla="*/ 6502848 w 10232226"/>
              <a:gd name="connsiteY212" fmla="*/ 1621983 h 2621960"/>
              <a:gd name="connsiteX213" fmla="*/ 6370591 w 10232226"/>
              <a:gd name="connsiteY213" fmla="*/ 1480847 h 2621960"/>
              <a:gd name="connsiteX214" fmla="*/ 6310304 w 10232226"/>
              <a:gd name="connsiteY214" fmla="*/ 1357936 h 2621960"/>
              <a:gd name="connsiteX215" fmla="*/ 6291143 w 10232226"/>
              <a:gd name="connsiteY215" fmla="*/ 1321016 h 2621960"/>
              <a:gd name="connsiteX216" fmla="*/ 6256560 w 10232226"/>
              <a:gd name="connsiteY216" fmla="*/ 1228950 h 2621960"/>
              <a:gd name="connsiteX217" fmla="*/ 6265440 w 10232226"/>
              <a:gd name="connsiteY217" fmla="*/ 1040612 h 2621960"/>
              <a:gd name="connsiteX218" fmla="*/ 6269178 w 10232226"/>
              <a:gd name="connsiteY218" fmla="*/ 1020516 h 2621960"/>
              <a:gd name="connsiteX219" fmla="*/ 6279927 w 10232226"/>
              <a:gd name="connsiteY219" fmla="*/ 961164 h 2621960"/>
              <a:gd name="connsiteX220" fmla="*/ 6288339 w 10232226"/>
              <a:gd name="connsiteY220" fmla="*/ 927048 h 2621960"/>
              <a:gd name="connsiteX221" fmla="*/ 6301892 w 10232226"/>
              <a:gd name="connsiteY221" fmla="*/ 878445 h 2621960"/>
              <a:gd name="connsiteX222" fmla="*/ 6322455 w 10232226"/>
              <a:gd name="connsiteY222" fmla="*/ 868630 h 2621960"/>
              <a:gd name="connsiteX223" fmla="*/ 6353766 w 10232226"/>
              <a:gd name="connsiteY223" fmla="*/ 881716 h 2621960"/>
              <a:gd name="connsiteX224" fmla="*/ 6452843 w 10232226"/>
              <a:gd name="connsiteY224" fmla="*/ 917701 h 2621960"/>
              <a:gd name="connsiteX225" fmla="*/ 6498175 w 10232226"/>
              <a:gd name="connsiteY225" fmla="*/ 928450 h 2621960"/>
              <a:gd name="connsiteX226" fmla="*/ 6536964 w 10232226"/>
              <a:gd name="connsiteY226" fmla="*/ 936395 h 2621960"/>
              <a:gd name="connsiteX227" fmla="*/ 6582296 w 10232226"/>
              <a:gd name="connsiteY227" fmla="*/ 942470 h 2621960"/>
              <a:gd name="connsiteX228" fmla="*/ 6698197 w 10232226"/>
              <a:gd name="connsiteY228" fmla="*/ 949013 h 2621960"/>
              <a:gd name="connsiteX229" fmla="*/ 6809891 w 10232226"/>
              <a:gd name="connsiteY229" fmla="*/ 934993 h 2621960"/>
              <a:gd name="connsiteX230" fmla="*/ 6932334 w 10232226"/>
              <a:gd name="connsiteY230" fmla="*/ 906485 h 2621960"/>
              <a:gd name="connsiteX231" fmla="*/ 6951028 w 10232226"/>
              <a:gd name="connsiteY231" fmla="*/ 921907 h 2621960"/>
              <a:gd name="connsiteX232" fmla="*/ 6868776 w 10232226"/>
              <a:gd name="connsiteY232" fmla="*/ 1186422 h 2621960"/>
              <a:gd name="connsiteX233" fmla="*/ 6826248 w 10232226"/>
              <a:gd name="connsiteY233" fmla="*/ 1255121 h 2621960"/>
              <a:gd name="connsiteX234" fmla="*/ 6804283 w 10232226"/>
              <a:gd name="connsiteY234" fmla="*/ 1329428 h 2621960"/>
              <a:gd name="connsiteX235" fmla="*/ 6752408 w 10232226"/>
              <a:gd name="connsiteY235" fmla="*/ 1637406 h 2621960"/>
              <a:gd name="connsiteX236" fmla="*/ 7341725 w 10232226"/>
              <a:gd name="connsiteY236" fmla="*/ 1717321 h 2621960"/>
              <a:gd name="connsiteX237" fmla="*/ 7243583 w 10232226"/>
              <a:gd name="connsiteY237" fmla="*/ 1716386 h 2621960"/>
              <a:gd name="connsiteX238" fmla="*/ 6886535 w 10232226"/>
              <a:gd name="connsiteY238" fmla="*/ 1716386 h 2621960"/>
              <a:gd name="connsiteX239" fmla="*/ 6839801 w 10232226"/>
              <a:gd name="connsiteY239" fmla="*/ 1717788 h 2621960"/>
              <a:gd name="connsiteX240" fmla="*/ 6820173 w 10232226"/>
              <a:gd name="connsiteY240" fmla="*/ 1699095 h 2621960"/>
              <a:gd name="connsiteX241" fmla="*/ 6821107 w 10232226"/>
              <a:gd name="connsiteY241" fmla="*/ 1648154 h 2621960"/>
              <a:gd name="connsiteX242" fmla="*/ 6910370 w 10232226"/>
              <a:gd name="connsiteY242" fmla="*/ 1413082 h 2621960"/>
              <a:gd name="connsiteX243" fmla="*/ 6941214 w 10232226"/>
              <a:gd name="connsiteY243" fmla="*/ 1327091 h 2621960"/>
              <a:gd name="connsiteX244" fmla="*/ 6964114 w 10232226"/>
              <a:gd name="connsiteY244" fmla="*/ 1251850 h 2621960"/>
              <a:gd name="connsiteX245" fmla="*/ 7075340 w 10232226"/>
              <a:gd name="connsiteY245" fmla="*/ 1070522 h 2621960"/>
              <a:gd name="connsiteX246" fmla="*/ 7086090 w 10232226"/>
              <a:gd name="connsiteY246" fmla="*/ 1059773 h 2621960"/>
              <a:gd name="connsiteX247" fmla="*/ 7094969 w 10232226"/>
              <a:gd name="connsiteY247" fmla="*/ 1072391 h 2621960"/>
              <a:gd name="connsiteX248" fmla="*/ 7172548 w 10232226"/>
              <a:gd name="connsiteY248" fmla="*/ 1285031 h 2621960"/>
              <a:gd name="connsiteX249" fmla="*/ 7183296 w 10232226"/>
              <a:gd name="connsiteY249" fmla="*/ 1363544 h 2621960"/>
              <a:gd name="connsiteX250" fmla="*/ 7216478 w 10232226"/>
              <a:gd name="connsiteY250" fmla="*/ 1442992 h 2621960"/>
              <a:gd name="connsiteX251" fmla="*/ 7356680 w 10232226"/>
              <a:gd name="connsiteY251" fmla="*/ 1703768 h 2621960"/>
              <a:gd name="connsiteX252" fmla="*/ 7341725 w 10232226"/>
              <a:gd name="connsiteY252" fmla="*/ 1717321 h 2621960"/>
              <a:gd name="connsiteX253" fmla="*/ 8401186 w 10232226"/>
              <a:gd name="connsiteY253" fmla="*/ 1759849 h 2621960"/>
              <a:gd name="connsiteX254" fmla="*/ 8371743 w 10232226"/>
              <a:gd name="connsiteY254" fmla="*/ 1777608 h 2621960"/>
              <a:gd name="connsiteX255" fmla="*/ 8011891 w 10232226"/>
              <a:gd name="connsiteY255" fmla="*/ 1749567 h 2621960"/>
              <a:gd name="connsiteX256" fmla="*/ 7480525 w 10232226"/>
              <a:gd name="connsiteY256" fmla="*/ 1724798 h 2621960"/>
              <a:gd name="connsiteX257" fmla="*/ 7433323 w 10232226"/>
              <a:gd name="connsiteY257" fmla="*/ 1697693 h 2621960"/>
              <a:gd name="connsiteX258" fmla="*/ 7344061 w 10232226"/>
              <a:gd name="connsiteY258" fmla="*/ 1414952 h 2621960"/>
              <a:gd name="connsiteX259" fmla="*/ 7342660 w 10232226"/>
              <a:gd name="connsiteY259" fmla="*/ 1391585 h 2621960"/>
              <a:gd name="connsiteX260" fmla="*/ 7289850 w 10232226"/>
              <a:gd name="connsiteY260" fmla="*/ 1283629 h 2621960"/>
              <a:gd name="connsiteX261" fmla="*/ 7268820 w 10232226"/>
              <a:gd name="connsiteY261" fmla="*/ 1087813 h 2621960"/>
              <a:gd name="connsiteX262" fmla="*/ 7266950 w 10232226"/>
              <a:gd name="connsiteY262" fmla="*/ 1076597 h 2621960"/>
              <a:gd name="connsiteX263" fmla="*/ 7266950 w 10232226"/>
              <a:gd name="connsiteY263" fmla="*/ 1076130 h 2621960"/>
              <a:gd name="connsiteX264" fmla="*/ 7254799 w 10232226"/>
              <a:gd name="connsiteY264" fmla="*/ 941536 h 2621960"/>
              <a:gd name="connsiteX265" fmla="*/ 7288448 w 10232226"/>
              <a:gd name="connsiteY265" fmla="*/ 864892 h 2621960"/>
              <a:gd name="connsiteX266" fmla="*/ 7333780 w 10232226"/>
              <a:gd name="connsiteY266" fmla="*/ 775162 h 2621960"/>
              <a:gd name="connsiteX267" fmla="*/ 7346865 w 10232226"/>
              <a:gd name="connsiteY267" fmla="*/ 779836 h 2621960"/>
              <a:gd name="connsiteX268" fmla="*/ 7718401 w 10232226"/>
              <a:gd name="connsiteY268" fmla="*/ 718614 h 2621960"/>
              <a:gd name="connsiteX269" fmla="*/ 7882905 w 10232226"/>
              <a:gd name="connsiteY269" fmla="*/ 542894 h 2621960"/>
              <a:gd name="connsiteX270" fmla="*/ 7913750 w 10232226"/>
              <a:gd name="connsiteY270" fmla="*/ 511115 h 2621960"/>
              <a:gd name="connsiteX271" fmla="*/ 7913750 w 10232226"/>
              <a:gd name="connsiteY271" fmla="*/ 511115 h 2621960"/>
              <a:gd name="connsiteX272" fmla="*/ 8007218 w 10232226"/>
              <a:gd name="connsiteY272" fmla="*/ 431667 h 2621960"/>
              <a:gd name="connsiteX273" fmla="*/ 8020771 w 10232226"/>
              <a:gd name="connsiteY273" fmla="*/ 423255 h 2621960"/>
              <a:gd name="connsiteX274" fmla="*/ 8046007 w 10232226"/>
              <a:gd name="connsiteY274" fmla="*/ 416712 h 2621960"/>
              <a:gd name="connsiteX275" fmla="*/ 8048344 w 10232226"/>
              <a:gd name="connsiteY275" fmla="*/ 440547 h 2621960"/>
              <a:gd name="connsiteX276" fmla="*/ 8044138 w 10232226"/>
              <a:gd name="connsiteY276" fmla="*/ 534949 h 2621960"/>
              <a:gd name="connsiteX277" fmla="*/ 8136671 w 10232226"/>
              <a:gd name="connsiteY277" fmla="*/ 953686 h 2621960"/>
              <a:gd name="connsiteX278" fmla="*/ 8171254 w 10232226"/>
              <a:gd name="connsiteY278" fmla="*/ 1034536 h 2621960"/>
              <a:gd name="connsiteX279" fmla="*/ 8199295 w 10232226"/>
              <a:gd name="connsiteY279" fmla="*/ 1085477 h 2621960"/>
              <a:gd name="connsiteX280" fmla="*/ 8199762 w 10232226"/>
              <a:gd name="connsiteY280" fmla="*/ 1085009 h 2621960"/>
              <a:gd name="connsiteX281" fmla="*/ 8199762 w 10232226"/>
              <a:gd name="connsiteY281" fmla="*/ 1085009 h 2621960"/>
              <a:gd name="connsiteX282" fmla="*/ 8249768 w 10232226"/>
              <a:gd name="connsiteY282" fmla="*/ 1143427 h 2621960"/>
              <a:gd name="connsiteX283" fmla="*/ 8467081 w 10232226"/>
              <a:gd name="connsiteY283" fmla="*/ 1232221 h 2621960"/>
              <a:gd name="connsiteX284" fmla="*/ 8490915 w 10232226"/>
              <a:gd name="connsiteY284" fmla="*/ 1258860 h 2621960"/>
              <a:gd name="connsiteX285" fmla="*/ 8470819 w 10232226"/>
              <a:gd name="connsiteY285" fmla="*/ 1414017 h 2621960"/>
              <a:gd name="connsiteX286" fmla="*/ 8447452 w 10232226"/>
              <a:gd name="connsiteY286" fmla="*/ 1485053 h 2621960"/>
              <a:gd name="connsiteX287" fmla="*/ 8447452 w 10232226"/>
              <a:gd name="connsiteY287" fmla="*/ 1485053 h 2621960"/>
              <a:gd name="connsiteX288" fmla="*/ 8419412 w 10232226"/>
              <a:gd name="connsiteY288" fmla="*/ 1634134 h 2621960"/>
              <a:gd name="connsiteX289" fmla="*/ 8401186 w 10232226"/>
              <a:gd name="connsiteY289" fmla="*/ 1759849 h 2621960"/>
              <a:gd name="connsiteX290" fmla="*/ 8667102 w 10232226"/>
              <a:gd name="connsiteY290" fmla="*/ 1805648 h 2621960"/>
              <a:gd name="connsiteX291" fmla="*/ 8469885 w 10232226"/>
              <a:gd name="connsiteY291" fmla="*/ 1785553 h 2621960"/>
              <a:gd name="connsiteX292" fmla="*/ 8448387 w 10232226"/>
              <a:gd name="connsiteY292" fmla="*/ 1753306 h 2621960"/>
              <a:gd name="connsiteX293" fmla="*/ 8464744 w 10232226"/>
              <a:gd name="connsiteY293" fmla="*/ 1692552 h 2621960"/>
              <a:gd name="connsiteX294" fmla="*/ 8478297 w 10232226"/>
              <a:gd name="connsiteY294" fmla="*/ 1571511 h 2621960"/>
              <a:gd name="connsiteX295" fmla="*/ 8486709 w 10232226"/>
              <a:gd name="connsiteY295" fmla="*/ 1509354 h 2621960"/>
              <a:gd name="connsiteX296" fmla="*/ 8518956 w 10232226"/>
              <a:gd name="connsiteY296" fmla="*/ 1389715 h 2621960"/>
              <a:gd name="connsiteX297" fmla="*/ 8531106 w 10232226"/>
              <a:gd name="connsiteY297" fmla="*/ 1288302 h 2621960"/>
              <a:gd name="connsiteX298" fmla="*/ 8532041 w 10232226"/>
              <a:gd name="connsiteY298" fmla="*/ 1262599 h 2621960"/>
              <a:gd name="connsiteX299" fmla="*/ 8575971 w 10232226"/>
              <a:gd name="connsiteY299" fmla="*/ 1204648 h 2621960"/>
              <a:gd name="connsiteX300" fmla="*/ 8607750 w 10232226"/>
              <a:gd name="connsiteY300" fmla="*/ 1190161 h 2621960"/>
              <a:gd name="connsiteX301" fmla="*/ 8626444 w 10232226"/>
              <a:gd name="connsiteY301" fmla="*/ 1185487 h 2621960"/>
              <a:gd name="connsiteX302" fmla="*/ 8627378 w 10232226"/>
              <a:gd name="connsiteY302" fmla="*/ 1205583 h 2621960"/>
              <a:gd name="connsiteX303" fmla="*/ 8589524 w 10232226"/>
              <a:gd name="connsiteY303" fmla="*/ 1511224 h 2621960"/>
              <a:gd name="connsiteX304" fmla="*/ 8586253 w 10232226"/>
              <a:gd name="connsiteY304" fmla="*/ 1576651 h 2621960"/>
              <a:gd name="connsiteX305" fmla="*/ 8599806 w 10232226"/>
              <a:gd name="connsiteY305" fmla="*/ 1607496 h 2621960"/>
              <a:gd name="connsiteX306" fmla="*/ 8619901 w 10232226"/>
              <a:gd name="connsiteY306" fmla="*/ 1602355 h 2621960"/>
              <a:gd name="connsiteX307" fmla="*/ 8649344 w 10232226"/>
              <a:gd name="connsiteY307" fmla="*/ 1587400 h 2621960"/>
              <a:gd name="connsiteX308" fmla="*/ 8657756 w 10232226"/>
              <a:gd name="connsiteY308" fmla="*/ 1607963 h 2621960"/>
              <a:gd name="connsiteX309" fmla="*/ 8655887 w 10232226"/>
              <a:gd name="connsiteY309" fmla="*/ 1626189 h 2621960"/>
              <a:gd name="connsiteX310" fmla="*/ 8699349 w 10232226"/>
              <a:gd name="connsiteY310" fmla="*/ 1713115 h 2621960"/>
              <a:gd name="connsiteX311" fmla="*/ 8723183 w 10232226"/>
              <a:gd name="connsiteY311" fmla="*/ 1752839 h 2621960"/>
              <a:gd name="connsiteX312" fmla="*/ 8667102 w 10232226"/>
              <a:gd name="connsiteY312" fmla="*/ 1805648 h 2621960"/>
              <a:gd name="connsiteX313" fmla="*/ 8848898 w 10232226"/>
              <a:gd name="connsiteY313" fmla="*/ 1827146 h 2621960"/>
              <a:gd name="connsiteX314" fmla="*/ 8830204 w 10232226"/>
              <a:gd name="connsiteY314" fmla="*/ 1824809 h 2621960"/>
              <a:gd name="connsiteX315" fmla="*/ 8787209 w 10232226"/>
              <a:gd name="connsiteY315" fmla="*/ 1813593 h 2621960"/>
              <a:gd name="connsiteX316" fmla="*/ 8790948 w 10232226"/>
              <a:gd name="connsiteY316" fmla="*/ 1749567 h 2621960"/>
              <a:gd name="connsiteX317" fmla="*/ 8824129 w 10232226"/>
              <a:gd name="connsiteY317" fmla="*/ 1740688 h 2621960"/>
              <a:gd name="connsiteX318" fmla="*/ 8875537 w 10232226"/>
              <a:gd name="connsiteY318" fmla="*/ 1787889 h 2621960"/>
              <a:gd name="connsiteX319" fmla="*/ 8876938 w 10232226"/>
              <a:gd name="connsiteY319" fmla="*/ 1799573 h 2621960"/>
              <a:gd name="connsiteX320" fmla="*/ 8848898 w 10232226"/>
              <a:gd name="connsiteY320" fmla="*/ 1827146 h 2621960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8626 w 10973998"/>
              <a:gd name="connsiteY152" fmla="*/ 2491276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0973998" h="2622762">
                <a:moveTo>
                  <a:pt x="10232226" y="2081846"/>
                </a:moveTo>
                <a:lnTo>
                  <a:pt x="10198110" y="2063153"/>
                </a:lnTo>
                <a:cubicBezTo>
                  <a:pt x="10142497" y="2048665"/>
                  <a:pt x="10086416" y="2035580"/>
                  <a:pt x="10030335" y="2022494"/>
                </a:cubicBezTo>
                <a:cubicBezTo>
                  <a:pt x="9852745" y="1980901"/>
                  <a:pt x="9674221" y="1943981"/>
                  <a:pt x="9494763" y="1912669"/>
                </a:cubicBezTo>
                <a:cubicBezTo>
                  <a:pt x="9399893" y="1895845"/>
                  <a:pt x="9305022" y="1876684"/>
                  <a:pt x="9208750" y="1868739"/>
                </a:cubicBezTo>
                <a:cubicBezTo>
                  <a:pt x="9195197" y="1867805"/>
                  <a:pt x="9185850" y="1854252"/>
                  <a:pt x="9171363" y="1857990"/>
                </a:cubicBezTo>
                <a:cubicBezTo>
                  <a:pt x="9157343" y="1861729"/>
                  <a:pt x="9143322" y="1858925"/>
                  <a:pt x="9129769" y="1856588"/>
                </a:cubicBezTo>
                <a:cubicBezTo>
                  <a:pt x="9080232" y="1847242"/>
                  <a:pt x="9030226" y="1840231"/>
                  <a:pt x="8981623" y="1825744"/>
                </a:cubicBezTo>
                <a:cubicBezTo>
                  <a:pt x="8976482" y="1823875"/>
                  <a:pt x="8971809" y="1821070"/>
                  <a:pt x="8969939" y="1815462"/>
                </a:cubicBezTo>
                <a:cubicBezTo>
                  <a:pt x="8959190" y="1788357"/>
                  <a:pt x="8972743" y="1754708"/>
                  <a:pt x="8999849" y="1744427"/>
                </a:cubicBezTo>
                <a:cubicBezTo>
                  <a:pt x="9027422" y="1734145"/>
                  <a:pt x="9045181" y="1717321"/>
                  <a:pt x="9043311" y="1685074"/>
                </a:cubicBezTo>
                <a:cubicBezTo>
                  <a:pt x="9042844" y="1677130"/>
                  <a:pt x="9046116" y="1665446"/>
                  <a:pt x="9050789" y="1659371"/>
                </a:cubicBezTo>
                <a:cubicBezTo>
                  <a:pt x="9072287" y="1629928"/>
                  <a:pt x="9072754" y="1595812"/>
                  <a:pt x="9070417" y="1561229"/>
                </a:cubicBezTo>
                <a:cubicBezTo>
                  <a:pt x="9069950" y="1551415"/>
                  <a:pt x="9071352" y="1543003"/>
                  <a:pt x="9076960" y="1535058"/>
                </a:cubicBezTo>
                <a:cubicBezTo>
                  <a:pt x="9097056" y="1503746"/>
                  <a:pt x="9095654" y="1469630"/>
                  <a:pt x="9092850" y="1434580"/>
                </a:cubicBezTo>
                <a:cubicBezTo>
                  <a:pt x="9087242" y="1374760"/>
                  <a:pt x="9081634" y="1315408"/>
                  <a:pt x="9075558" y="1255588"/>
                </a:cubicBezTo>
                <a:cubicBezTo>
                  <a:pt x="9067614" y="1178010"/>
                  <a:pt x="9062473" y="1100431"/>
                  <a:pt x="9058734" y="1022853"/>
                </a:cubicBezTo>
                <a:cubicBezTo>
                  <a:pt x="9055930" y="963033"/>
                  <a:pt x="9054528" y="903681"/>
                  <a:pt x="9063407" y="843394"/>
                </a:cubicBezTo>
                <a:cubicBezTo>
                  <a:pt x="9070417" y="798529"/>
                  <a:pt x="9071820" y="751795"/>
                  <a:pt x="9053593" y="707865"/>
                </a:cubicBezTo>
                <a:cubicBezTo>
                  <a:pt x="9048920" y="657393"/>
                  <a:pt x="9026955" y="612528"/>
                  <a:pt x="9009663" y="565794"/>
                </a:cubicBezTo>
                <a:cubicBezTo>
                  <a:pt x="8997980" y="535417"/>
                  <a:pt x="8980688" y="509246"/>
                  <a:pt x="8956386" y="487748"/>
                </a:cubicBezTo>
                <a:cubicBezTo>
                  <a:pt x="8941432" y="474662"/>
                  <a:pt x="8924140" y="466250"/>
                  <a:pt x="8907315" y="456436"/>
                </a:cubicBezTo>
                <a:cubicBezTo>
                  <a:pt x="8883014" y="442416"/>
                  <a:pt x="8880677" y="434471"/>
                  <a:pt x="8891426" y="409702"/>
                </a:cubicBezTo>
                <a:cubicBezTo>
                  <a:pt x="8901240" y="387270"/>
                  <a:pt x="8902175" y="364837"/>
                  <a:pt x="8888622" y="342872"/>
                </a:cubicBezTo>
                <a:cubicBezTo>
                  <a:pt x="8887220" y="341003"/>
                  <a:pt x="8885818" y="339134"/>
                  <a:pt x="8884883" y="337264"/>
                </a:cubicBezTo>
                <a:cubicBezTo>
                  <a:pt x="8851702" y="275108"/>
                  <a:pt x="8777395" y="235851"/>
                  <a:pt x="8708229" y="243329"/>
                </a:cubicBezTo>
                <a:cubicBezTo>
                  <a:pt x="8695143" y="244731"/>
                  <a:pt x="8683459" y="251741"/>
                  <a:pt x="8676449" y="262490"/>
                </a:cubicBezTo>
                <a:cubicBezTo>
                  <a:pt x="8667102" y="276510"/>
                  <a:pt x="8656821" y="290063"/>
                  <a:pt x="8650278" y="305953"/>
                </a:cubicBezTo>
                <a:lnTo>
                  <a:pt x="8650278" y="310159"/>
                </a:lnTo>
                <a:lnTo>
                  <a:pt x="8657756" y="310159"/>
                </a:lnTo>
                <a:cubicBezTo>
                  <a:pt x="8660560" y="314832"/>
                  <a:pt x="8662897" y="319505"/>
                  <a:pt x="8665701" y="324646"/>
                </a:cubicBezTo>
                <a:cubicBezTo>
                  <a:pt x="8677851" y="347078"/>
                  <a:pt x="8674112" y="365772"/>
                  <a:pt x="8655419" y="382596"/>
                </a:cubicBezTo>
                <a:cubicBezTo>
                  <a:pt x="8642334" y="394747"/>
                  <a:pt x="8625977" y="405029"/>
                  <a:pt x="8647007" y="427928"/>
                </a:cubicBezTo>
                <a:cubicBezTo>
                  <a:pt x="8654484" y="435873"/>
                  <a:pt x="8658223" y="453165"/>
                  <a:pt x="8666635" y="465316"/>
                </a:cubicBezTo>
                <a:cubicBezTo>
                  <a:pt x="8674580" y="476999"/>
                  <a:pt x="8670374" y="488215"/>
                  <a:pt x="8660560" y="496627"/>
                </a:cubicBezTo>
                <a:cubicBezTo>
                  <a:pt x="8650278" y="505974"/>
                  <a:pt x="8639062" y="514386"/>
                  <a:pt x="8627378" y="522331"/>
                </a:cubicBezTo>
                <a:cubicBezTo>
                  <a:pt x="8599806" y="540090"/>
                  <a:pt x="8604479" y="573739"/>
                  <a:pt x="8625977" y="596171"/>
                </a:cubicBezTo>
                <a:cubicBezTo>
                  <a:pt x="8633454" y="604116"/>
                  <a:pt x="8636258" y="597573"/>
                  <a:pt x="8638595" y="591030"/>
                </a:cubicBezTo>
                <a:cubicBezTo>
                  <a:pt x="8641866" y="582151"/>
                  <a:pt x="8648876" y="576543"/>
                  <a:pt x="8658223" y="579347"/>
                </a:cubicBezTo>
                <a:cubicBezTo>
                  <a:pt x="8668037" y="582151"/>
                  <a:pt x="8666635" y="591498"/>
                  <a:pt x="8666168" y="598975"/>
                </a:cubicBezTo>
                <a:cubicBezTo>
                  <a:pt x="8665233" y="612061"/>
                  <a:pt x="8662897" y="625146"/>
                  <a:pt x="8661027" y="638232"/>
                </a:cubicBezTo>
                <a:cubicBezTo>
                  <a:pt x="8659158" y="640101"/>
                  <a:pt x="8657288" y="640568"/>
                  <a:pt x="8655419" y="639634"/>
                </a:cubicBezTo>
                <a:cubicBezTo>
                  <a:pt x="8656821" y="655056"/>
                  <a:pt x="8654484" y="669543"/>
                  <a:pt x="8639530" y="680292"/>
                </a:cubicBezTo>
                <a:cubicBezTo>
                  <a:pt x="8624574" y="685900"/>
                  <a:pt x="8609153" y="690106"/>
                  <a:pt x="8598871" y="703192"/>
                </a:cubicBezTo>
                <a:cubicBezTo>
                  <a:pt x="8575971" y="727026"/>
                  <a:pt x="8560082" y="754599"/>
                  <a:pt x="8554941" y="787313"/>
                </a:cubicBezTo>
                <a:cubicBezTo>
                  <a:pt x="8554006" y="791519"/>
                  <a:pt x="8553072" y="796193"/>
                  <a:pt x="8552137" y="800399"/>
                </a:cubicBezTo>
                <a:lnTo>
                  <a:pt x="8550267" y="806474"/>
                </a:lnTo>
                <a:cubicBezTo>
                  <a:pt x="8543725" y="849937"/>
                  <a:pt x="8541855" y="892932"/>
                  <a:pt x="8564287" y="933591"/>
                </a:cubicBezTo>
                <a:cubicBezTo>
                  <a:pt x="8569896" y="944340"/>
                  <a:pt x="8564755" y="956490"/>
                  <a:pt x="8562886" y="968174"/>
                </a:cubicBezTo>
                <a:cubicBezTo>
                  <a:pt x="8554941" y="1015843"/>
                  <a:pt x="8544192" y="1062577"/>
                  <a:pt x="8532509" y="1109311"/>
                </a:cubicBezTo>
                <a:cubicBezTo>
                  <a:pt x="8528770" y="1125200"/>
                  <a:pt x="8519890" y="1132678"/>
                  <a:pt x="8505403" y="1137351"/>
                </a:cubicBezTo>
                <a:cubicBezTo>
                  <a:pt x="8392306" y="1176141"/>
                  <a:pt x="8293698" y="1136417"/>
                  <a:pt x="8218923" y="1050893"/>
                </a:cubicBezTo>
                <a:cubicBezTo>
                  <a:pt x="8173124" y="998084"/>
                  <a:pt x="8138073" y="939199"/>
                  <a:pt x="8127792" y="867696"/>
                </a:cubicBezTo>
                <a:cubicBezTo>
                  <a:pt x="8106761" y="793856"/>
                  <a:pt x="8099284" y="718147"/>
                  <a:pt x="8099284" y="641503"/>
                </a:cubicBezTo>
                <a:cubicBezTo>
                  <a:pt x="8099284" y="612061"/>
                  <a:pt x="8100686" y="582618"/>
                  <a:pt x="8101153" y="552708"/>
                </a:cubicBezTo>
                <a:lnTo>
                  <a:pt x="8101153" y="552708"/>
                </a:lnTo>
                <a:lnTo>
                  <a:pt x="8101153" y="552708"/>
                </a:lnTo>
                <a:cubicBezTo>
                  <a:pt x="8103957" y="519527"/>
                  <a:pt x="8106294" y="486346"/>
                  <a:pt x="8114706" y="454567"/>
                </a:cubicBezTo>
                <a:lnTo>
                  <a:pt x="8114706" y="454567"/>
                </a:lnTo>
                <a:cubicBezTo>
                  <a:pt x="8115173" y="448491"/>
                  <a:pt x="8115173" y="442416"/>
                  <a:pt x="8116575" y="436340"/>
                </a:cubicBezTo>
                <a:cubicBezTo>
                  <a:pt x="8124520" y="391476"/>
                  <a:pt x="8124520" y="391476"/>
                  <a:pt x="8169852" y="388204"/>
                </a:cubicBezTo>
                <a:cubicBezTo>
                  <a:pt x="8187611" y="385868"/>
                  <a:pt x="8205370" y="383064"/>
                  <a:pt x="8222662" y="381194"/>
                </a:cubicBezTo>
                <a:cubicBezTo>
                  <a:pt x="8245561" y="378858"/>
                  <a:pt x="8265657" y="373717"/>
                  <a:pt x="8272667" y="347546"/>
                </a:cubicBezTo>
                <a:cubicBezTo>
                  <a:pt x="8273602" y="343807"/>
                  <a:pt x="8278742" y="341003"/>
                  <a:pt x="8282014" y="337732"/>
                </a:cubicBezTo>
                <a:cubicBezTo>
                  <a:pt x="8284818" y="338666"/>
                  <a:pt x="8287622" y="339601"/>
                  <a:pt x="8290426" y="340068"/>
                </a:cubicBezTo>
                <a:cubicBezTo>
                  <a:pt x="8305848" y="326515"/>
                  <a:pt x="8304913" y="309224"/>
                  <a:pt x="8298838" y="291465"/>
                </a:cubicBezTo>
                <a:cubicBezTo>
                  <a:pt x="8287622" y="258751"/>
                  <a:pt x="8267526" y="230711"/>
                  <a:pt x="8248365" y="202203"/>
                </a:cubicBezTo>
                <a:cubicBezTo>
                  <a:pt x="8240421" y="190052"/>
                  <a:pt x="8228737" y="183977"/>
                  <a:pt x="8212380" y="185379"/>
                </a:cubicBezTo>
                <a:cubicBezTo>
                  <a:pt x="8193687" y="186781"/>
                  <a:pt x="8174526" y="185379"/>
                  <a:pt x="8155364" y="183042"/>
                </a:cubicBezTo>
                <a:cubicBezTo>
                  <a:pt x="8124053" y="179303"/>
                  <a:pt x="8092741" y="171358"/>
                  <a:pt x="8060962" y="182107"/>
                </a:cubicBezTo>
                <a:cubicBezTo>
                  <a:pt x="8053017" y="184911"/>
                  <a:pt x="8047876" y="180238"/>
                  <a:pt x="8042268" y="176499"/>
                </a:cubicBezTo>
                <a:cubicBezTo>
                  <a:pt x="8032921" y="171358"/>
                  <a:pt x="8021705" y="170891"/>
                  <a:pt x="8011891" y="165750"/>
                </a:cubicBezTo>
                <a:cubicBezTo>
                  <a:pt x="7981514" y="149861"/>
                  <a:pt x="7948800" y="154067"/>
                  <a:pt x="7917956" y="158740"/>
                </a:cubicBezTo>
                <a:cubicBezTo>
                  <a:pt x="7896458" y="162012"/>
                  <a:pt x="7878699" y="162479"/>
                  <a:pt x="7860940" y="150328"/>
                </a:cubicBezTo>
                <a:cubicBezTo>
                  <a:pt x="7859071" y="148459"/>
                  <a:pt x="7857201" y="147057"/>
                  <a:pt x="7854865" y="146122"/>
                </a:cubicBezTo>
                <a:cubicBezTo>
                  <a:pt x="7850191" y="146589"/>
                  <a:pt x="7845518" y="146589"/>
                  <a:pt x="7841312" y="147057"/>
                </a:cubicBezTo>
                <a:cubicBezTo>
                  <a:pt x="7845518" y="150328"/>
                  <a:pt x="7848789" y="154534"/>
                  <a:pt x="7851593" y="159675"/>
                </a:cubicBezTo>
                <a:cubicBezTo>
                  <a:pt x="7819814" y="154067"/>
                  <a:pt x="7809532" y="162479"/>
                  <a:pt x="7821684" y="193323"/>
                </a:cubicBezTo>
                <a:cubicBezTo>
                  <a:pt x="7833834" y="223701"/>
                  <a:pt x="7825422" y="245198"/>
                  <a:pt x="7808598" y="269033"/>
                </a:cubicBezTo>
                <a:cubicBezTo>
                  <a:pt x="7788502" y="297540"/>
                  <a:pt x="7778221" y="331189"/>
                  <a:pt x="7762331" y="362501"/>
                </a:cubicBezTo>
                <a:cubicBezTo>
                  <a:pt x="7757658" y="372315"/>
                  <a:pt x="7751115" y="381194"/>
                  <a:pt x="7745974" y="390074"/>
                </a:cubicBezTo>
                <a:lnTo>
                  <a:pt x="7745974" y="390074"/>
                </a:lnTo>
                <a:cubicBezTo>
                  <a:pt x="7729150" y="423722"/>
                  <a:pt x="7703446" y="449893"/>
                  <a:pt x="7674004" y="472793"/>
                </a:cubicBezTo>
                <a:lnTo>
                  <a:pt x="7674004" y="472793"/>
                </a:lnTo>
                <a:cubicBezTo>
                  <a:pt x="7599697" y="522798"/>
                  <a:pt x="7520249" y="527472"/>
                  <a:pt x="7438932" y="494291"/>
                </a:cubicBezTo>
                <a:cubicBezTo>
                  <a:pt x="7392665" y="475130"/>
                  <a:pt x="7352941" y="445220"/>
                  <a:pt x="7319293" y="407833"/>
                </a:cubicBezTo>
                <a:cubicBezTo>
                  <a:pt x="7295458" y="388204"/>
                  <a:pt x="7273960" y="365772"/>
                  <a:pt x="7253865" y="342872"/>
                </a:cubicBezTo>
                <a:cubicBezTo>
                  <a:pt x="7224422" y="319038"/>
                  <a:pt x="7197316" y="291932"/>
                  <a:pt x="7162733" y="274641"/>
                </a:cubicBezTo>
                <a:cubicBezTo>
                  <a:pt x="7158995" y="272771"/>
                  <a:pt x="7155723" y="268098"/>
                  <a:pt x="7153854" y="264359"/>
                </a:cubicBezTo>
                <a:cubicBezTo>
                  <a:pt x="7137030" y="224168"/>
                  <a:pt x="7102914" y="206409"/>
                  <a:pt x="7063657" y="199399"/>
                </a:cubicBezTo>
                <a:cubicBezTo>
                  <a:pt x="7043562" y="195660"/>
                  <a:pt x="7041692" y="186313"/>
                  <a:pt x="7045431" y="170424"/>
                </a:cubicBezTo>
                <a:cubicBezTo>
                  <a:pt x="7049637" y="153599"/>
                  <a:pt x="7048702" y="136308"/>
                  <a:pt x="7046833" y="119484"/>
                </a:cubicBezTo>
                <a:cubicBezTo>
                  <a:pt x="7050104" y="128363"/>
                  <a:pt x="7054777" y="133504"/>
                  <a:pt x="7059919" y="137243"/>
                </a:cubicBezTo>
                <a:cubicBezTo>
                  <a:pt x="7061787" y="132102"/>
                  <a:pt x="7064124" y="127428"/>
                  <a:pt x="7063190" y="121820"/>
                </a:cubicBezTo>
                <a:cubicBezTo>
                  <a:pt x="7058984" y="103127"/>
                  <a:pt x="7067396" y="89106"/>
                  <a:pt x="7078612" y="75554"/>
                </a:cubicBezTo>
                <a:cubicBezTo>
                  <a:pt x="7088426" y="55925"/>
                  <a:pt x="7092632" y="36297"/>
                  <a:pt x="7077677" y="16669"/>
                </a:cubicBezTo>
                <a:cubicBezTo>
                  <a:pt x="7075340" y="13397"/>
                  <a:pt x="7072537" y="10593"/>
                  <a:pt x="7069733" y="7322"/>
                </a:cubicBezTo>
                <a:cubicBezTo>
                  <a:pt x="7054310" y="-4829"/>
                  <a:pt x="7041225" y="-156"/>
                  <a:pt x="7029074" y="12930"/>
                </a:cubicBezTo>
                <a:cubicBezTo>
                  <a:pt x="7011315" y="32091"/>
                  <a:pt x="6991219" y="45176"/>
                  <a:pt x="6964581" y="51719"/>
                </a:cubicBezTo>
                <a:cubicBezTo>
                  <a:pt x="6859429" y="77423"/>
                  <a:pt x="6751941" y="76021"/>
                  <a:pt x="6645387" y="83031"/>
                </a:cubicBezTo>
                <a:cubicBezTo>
                  <a:pt x="6587905" y="86770"/>
                  <a:pt x="6530421" y="80227"/>
                  <a:pt x="6473406" y="77423"/>
                </a:cubicBezTo>
                <a:cubicBezTo>
                  <a:pt x="6415923" y="74619"/>
                  <a:pt x="6358440" y="70880"/>
                  <a:pt x="6301892" y="59664"/>
                </a:cubicBezTo>
                <a:cubicBezTo>
                  <a:pt x="6266841" y="52654"/>
                  <a:pt x="6231791" y="44709"/>
                  <a:pt x="6206554" y="15267"/>
                </a:cubicBezTo>
                <a:cubicBezTo>
                  <a:pt x="6196273" y="3583"/>
                  <a:pt x="6183187" y="-4829"/>
                  <a:pt x="6167765" y="3116"/>
                </a:cubicBezTo>
                <a:cubicBezTo>
                  <a:pt x="6152343" y="11061"/>
                  <a:pt x="6148604" y="26016"/>
                  <a:pt x="6150941" y="42840"/>
                </a:cubicBezTo>
                <a:cubicBezTo>
                  <a:pt x="6148137" y="58729"/>
                  <a:pt x="6153278" y="72750"/>
                  <a:pt x="6161690" y="85835"/>
                </a:cubicBezTo>
                <a:cubicBezTo>
                  <a:pt x="6168233" y="96584"/>
                  <a:pt x="6172439" y="107333"/>
                  <a:pt x="6173373" y="119951"/>
                </a:cubicBezTo>
                <a:cubicBezTo>
                  <a:pt x="6178982" y="131634"/>
                  <a:pt x="6179449" y="142851"/>
                  <a:pt x="6174308" y="155002"/>
                </a:cubicBezTo>
                <a:cubicBezTo>
                  <a:pt x="6173373" y="160610"/>
                  <a:pt x="6172439" y="165750"/>
                  <a:pt x="6175243" y="170891"/>
                </a:cubicBezTo>
                <a:cubicBezTo>
                  <a:pt x="6182720" y="185379"/>
                  <a:pt x="6176177" y="195660"/>
                  <a:pt x="6163092" y="200334"/>
                </a:cubicBezTo>
                <a:cubicBezTo>
                  <a:pt x="6124302" y="215288"/>
                  <a:pt x="6085513" y="232113"/>
                  <a:pt x="6042518" y="232580"/>
                </a:cubicBezTo>
                <a:cubicBezTo>
                  <a:pt x="6022890" y="232580"/>
                  <a:pt x="6003729" y="233982"/>
                  <a:pt x="5985035" y="238188"/>
                </a:cubicBezTo>
                <a:cubicBezTo>
                  <a:pt x="5965874" y="253610"/>
                  <a:pt x="5943909" y="267163"/>
                  <a:pt x="5942974" y="295671"/>
                </a:cubicBezTo>
                <a:cubicBezTo>
                  <a:pt x="5942507" y="311093"/>
                  <a:pt x="5935497" y="323711"/>
                  <a:pt x="5922879" y="333058"/>
                </a:cubicBezTo>
                <a:cubicBezTo>
                  <a:pt x="5894371" y="353154"/>
                  <a:pt x="5865863" y="372782"/>
                  <a:pt x="5845768" y="402225"/>
                </a:cubicBezTo>
                <a:cubicBezTo>
                  <a:pt x="5829411" y="413908"/>
                  <a:pt x="5817260" y="428863"/>
                  <a:pt x="5808847" y="447089"/>
                </a:cubicBezTo>
                <a:cubicBezTo>
                  <a:pt x="5807446" y="460642"/>
                  <a:pt x="5796697" y="469989"/>
                  <a:pt x="5793425" y="483075"/>
                </a:cubicBezTo>
                <a:cubicBezTo>
                  <a:pt x="5783611" y="521396"/>
                  <a:pt x="5768656" y="557849"/>
                  <a:pt x="5755103" y="594769"/>
                </a:cubicBezTo>
                <a:cubicBezTo>
                  <a:pt x="5743420" y="626548"/>
                  <a:pt x="5730334" y="658327"/>
                  <a:pt x="5712108" y="687770"/>
                </a:cubicBezTo>
                <a:cubicBezTo>
                  <a:pt x="5689676" y="718147"/>
                  <a:pt x="5664439" y="746655"/>
                  <a:pt x="5642007" y="777499"/>
                </a:cubicBezTo>
                <a:cubicBezTo>
                  <a:pt x="5615836" y="813484"/>
                  <a:pt x="5601348" y="854610"/>
                  <a:pt x="5607424" y="899942"/>
                </a:cubicBezTo>
                <a:cubicBezTo>
                  <a:pt x="5611162" y="927983"/>
                  <a:pt x="5610695" y="955556"/>
                  <a:pt x="5611162" y="983596"/>
                </a:cubicBezTo>
                <a:cubicBezTo>
                  <a:pt x="5611630" y="998551"/>
                  <a:pt x="5605554" y="1013039"/>
                  <a:pt x="5608826" y="1027526"/>
                </a:cubicBezTo>
                <a:cubicBezTo>
                  <a:pt x="5609293" y="1029396"/>
                  <a:pt x="5609761" y="1031732"/>
                  <a:pt x="5610228" y="1034069"/>
                </a:cubicBezTo>
                <a:cubicBezTo>
                  <a:pt x="5619575" y="1018179"/>
                  <a:pt x="5618173" y="999019"/>
                  <a:pt x="5626585" y="983596"/>
                </a:cubicBezTo>
                <a:cubicBezTo>
                  <a:pt x="5628921" y="1000420"/>
                  <a:pt x="5625650" y="1016777"/>
                  <a:pt x="5621444" y="1033602"/>
                </a:cubicBezTo>
                <a:cubicBezTo>
                  <a:pt x="5634062" y="1025190"/>
                  <a:pt x="5634062" y="1011169"/>
                  <a:pt x="5640138" y="994345"/>
                </a:cubicBezTo>
                <a:cubicBezTo>
                  <a:pt x="5644344" y="1013506"/>
                  <a:pt x="5639670" y="1026592"/>
                  <a:pt x="5633128" y="1038742"/>
                </a:cubicBezTo>
                <a:cubicBezTo>
                  <a:pt x="5631726" y="1039677"/>
                  <a:pt x="5630324" y="1040612"/>
                  <a:pt x="5629389" y="1041546"/>
                </a:cubicBezTo>
                <a:cubicBezTo>
                  <a:pt x="5629389" y="1042014"/>
                  <a:pt x="5629856" y="1042481"/>
                  <a:pt x="5630324" y="1043416"/>
                </a:cubicBezTo>
                <a:cubicBezTo>
                  <a:pt x="5632193" y="1045285"/>
                  <a:pt x="5634062" y="1046220"/>
                  <a:pt x="5636399" y="1046687"/>
                </a:cubicBezTo>
                <a:cubicBezTo>
                  <a:pt x="5661635" y="1049959"/>
                  <a:pt x="5675188" y="1032667"/>
                  <a:pt x="5690143" y="1017245"/>
                </a:cubicBezTo>
                <a:cubicBezTo>
                  <a:pt x="5746691" y="945274"/>
                  <a:pt x="5745289" y="860686"/>
                  <a:pt x="5745757" y="776564"/>
                </a:cubicBezTo>
                <a:cubicBezTo>
                  <a:pt x="5746691" y="778901"/>
                  <a:pt x="5748561" y="780770"/>
                  <a:pt x="5752767" y="780770"/>
                </a:cubicBezTo>
                <a:cubicBezTo>
                  <a:pt x="5760711" y="781238"/>
                  <a:pt x="5763516" y="775162"/>
                  <a:pt x="5764450" y="768620"/>
                </a:cubicBezTo>
                <a:cubicBezTo>
                  <a:pt x="5777536" y="700855"/>
                  <a:pt x="5809315" y="639166"/>
                  <a:pt x="5826607" y="572804"/>
                </a:cubicBezTo>
                <a:cubicBezTo>
                  <a:pt x="5830345" y="558316"/>
                  <a:pt x="5850441" y="508311"/>
                  <a:pt x="5853245" y="502703"/>
                </a:cubicBezTo>
                <a:cubicBezTo>
                  <a:pt x="5847169" y="523266"/>
                  <a:pt x="5844366" y="527939"/>
                  <a:pt x="5840627" y="539155"/>
                </a:cubicBezTo>
                <a:cubicBezTo>
                  <a:pt x="5839692" y="541492"/>
                  <a:pt x="5835019" y="555980"/>
                  <a:pt x="5835486" y="564392"/>
                </a:cubicBezTo>
                <a:cubicBezTo>
                  <a:pt x="5836888" y="596171"/>
                  <a:pt x="5837823" y="623277"/>
                  <a:pt x="5840627" y="652719"/>
                </a:cubicBezTo>
                <a:cubicBezTo>
                  <a:pt x="5846702" y="713941"/>
                  <a:pt x="5846702" y="775630"/>
                  <a:pt x="5839225" y="836851"/>
                </a:cubicBezTo>
                <a:cubicBezTo>
                  <a:pt x="5825204" y="947144"/>
                  <a:pt x="5775666" y="1042014"/>
                  <a:pt x="5711173" y="1129874"/>
                </a:cubicBezTo>
                <a:cubicBezTo>
                  <a:pt x="5689676" y="1154176"/>
                  <a:pt x="5671450" y="1181281"/>
                  <a:pt x="5649952" y="1205583"/>
                </a:cubicBezTo>
                <a:cubicBezTo>
                  <a:pt x="5627052" y="1232221"/>
                  <a:pt x="5614901" y="1266337"/>
                  <a:pt x="5614901" y="1301388"/>
                </a:cubicBezTo>
                <a:cubicBezTo>
                  <a:pt x="5614901" y="1433645"/>
                  <a:pt x="5620509" y="1565903"/>
                  <a:pt x="5606022" y="1697693"/>
                </a:cubicBezTo>
                <a:cubicBezTo>
                  <a:pt x="5603218" y="1722929"/>
                  <a:pt x="5598077" y="1748633"/>
                  <a:pt x="5609761" y="1773402"/>
                </a:cubicBezTo>
                <a:cubicBezTo>
                  <a:pt x="5609293" y="1784618"/>
                  <a:pt x="5600414" y="1784151"/>
                  <a:pt x="5593404" y="1784618"/>
                </a:cubicBezTo>
                <a:cubicBezTo>
                  <a:pt x="5582655" y="1786020"/>
                  <a:pt x="5571439" y="1784618"/>
                  <a:pt x="5560690" y="1786020"/>
                </a:cubicBezTo>
                <a:lnTo>
                  <a:pt x="5060635" y="1846774"/>
                </a:lnTo>
                <a:cubicBezTo>
                  <a:pt x="4787708" y="1884161"/>
                  <a:pt x="4515716" y="1926689"/>
                  <a:pt x="4244191" y="1974358"/>
                </a:cubicBezTo>
                <a:cubicBezTo>
                  <a:pt x="3928269" y="2029504"/>
                  <a:pt x="3607985" y="2092517"/>
                  <a:pt x="3298761" y="2151013"/>
                </a:cubicBezTo>
                <a:cubicBezTo>
                  <a:pt x="2989537" y="2209509"/>
                  <a:pt x="2931631" y="2238687"/>
                  <a:pt x="2388849" y="2325331"/>
                </a:cubicBezTo>
                <a:cubicBezTo>
                  <a:pt x="1743946" y="2428276"/>
                  <a:pt x="565866" y="2485344"/>
                  <a:pt x="16784" y="2474958"/>
                </a:cubicBezTo>
                <a:cubicBezTo>
                  <a:pt x="16784" y="2502064"/>
                  <a:pt x="1869" y="2586749"/>
                  <a:pt x="0" y="2613855"/>
                </a:cubicBezTo>
                <a:cubicBezTo>
                  <a:pt x="1700428" y="2633788"/>
                  <a:pt x="8506136" y="2614566"/>
                  <a:pt x="10211195" y="2610876"/>
                </a:cubicBezTo>
                <a:cubicBezTo>
                  <a:pt x="11916254" y="2607186"/>
                  <a:pt x="10230356" y="2602464"/>
                  <a:pt x="10230356" y="2591715"/>
                </a:cubicBezTo>
                <a:cubicBezTo>
                  <a:pt x="10232226" y="2421136"/>
                  <a:pt x="10232226" y="2251491"/>
                  <a:pt x="10232226" y="2081846"/>
                </a:cubicBezTo>
                <a:close/>
                <a:moveTo>
                  <a:pt x="5631726" y="896671"/>
                </a:moveTo>
                <a:cubicBezTo>
                  <a:pt x="5629856" y="896204"/>
                  <a:pt x="5627987" y="895736"/>
                  <a:pt x="5626117" y="894802"/>
                </a:cubicBezTo>
                <a:cubicBezTo>
                  <a:pt x="5625183" y="877043"/>
                  <a:pt x="5632660" y="861620"/>
                  <a:pt x="5643876" y="847133"/>
                </a:cubicBezTo>
                <a:cubicBezTo>
                  <a:pt x="5639670" y="863957"/>
                  <a:pt x="5635931" y="880314"/>
                  <a:pt x="5631726" y="896671"/>
                </a:cubicBezTo>
                <a:close/>
                <a:moveTo>
                  <a:pt x="5638736" y="1040144"/>
                </a:moveTo>
                <a:cubicBezTo>
                  <a:pt x="5652756" y="1028928"/>
                  <a:pt x="5666776" y="1018179"/>
                  <a:pt x="5680796" y="1006963"/>
                </a:cubicBezTo>
                <a:cubicBezTo>
                  <a:pt x="5672851" y="1026124"/>
                  <a:pt x="5659766" y="1038275"/>
                  <a:pt x="5638736" y="1040144"/>
                </a:cubicBezTo>
                <a:close/>
                <a:moveTo>
                  <a:pt x="8572700" y="1091552"/>
                </a:moveTo>
                <a:cubicBezTo>
                  <a:pt x="8578775" y="1055567"/>
                  <a:pt x="8584850" y="1019581"/>
                  <a:pt x="8591393" y="983596"/>
                </a:cubicBezTo>
                <a:cubicBezTo>
                  <a:pt x="8592328" y="978455"/>
                  <a:pt x="8592796" y="972847"/>
                  <a:pt x="8601207" y="974249"/>
                </a:cubicBezTo>
                <a:cubicBezTo>
                  <a:pt x="8623173" y="978923"/>
                  <a:pt x="8643268" y="1003692"/>
                  <a:pt x="8643268" y="1027059"/>
                </a:cubicBezTo>
                <a:cubicBezTo>
                  <a:pt x="8643268" y="1052763"/>
                  <a:pt x="8605414" y="1096693"/>
                  <a:pt x="8579710" y="1101366"/>
                </a:cubicBezTo>
                <a:cubicBezTo>
                  <a:pt x="8569896" y="1103235"/>
                  <a:pt x="8571765" y="1096225"/>
                  <a:pt x="8572700" y="1091552"/>
                </a:cubicBezTo>
                <a:close/>
                <a:moveTo>
                  <a:pt x="8635791" y="1082205"/>
                </a:moveTo>
                <a:cubicBezTo>
                  <a:pt x="8649811" y="1141557"/>
                  <a:pt x="8622238" y="1180814"/>
                  <a:pt x="8556343" y="1194367"/>
                </a:cubicBezTo>
                <a:cubicBezTo>
                  <a:pt x="8545127" y="1130341"/>
                  <a:pt x="8593730" y="1108376"/>
                  <a:pt x="8635791" y="1082205"/>
                </a:cubicBezTo>
                <a:close/>
                <a:moveTo>
                  <a:pt x="8519423" y="1149502"/>
                </a:moveTo>
                <a:cubicBezTo>
                  <a:pt x="8516619" y="1171467"/>
                  <a:pt x="8510076" y="1188759"/>
                  <a:pt x="8502599" y="1205583"/>
                </a:cubicBezTo>
                <a:cubicBezTo>
                  <a:pt x="8497458" y="1216799"/>
                  <a:pt x="8486242" y="1215865"/>
                  <a:pt x="8475960" y="1216799"/>
                </a:cubicBezTo>
                <a:cubicBezTo>
                  <a:pt x="8389035" y="1225211"/>
                  <a:pt x="8317532" y="1192965"/>
                  <a:pt x="8258179" y="1131276"/>
                </a:cubicBezTo>
                <a:cubicBezTo>
                  <a:pt x="8240421" y="1112582"/>
                  <a:pt x="8224531" y="1092954"/>
                  <a:pt x="8212380" y="1068652"/>
                </a:cubicBezTo>
                <a:cubicBezTo>
                  <a:pt x="8297903" y="1157447"/>
                  <a:pt x="8397914" y="1190628"/>
                  <a:pt x="8519423" y="1149502"/>
                </a:cubicBezTo>
                <a:close/>
                <a:moveTo>
                  <a:pt x="8064701" y="445687"/>
                </a:moveTo>
                <a:lnTo>
                  <a:pt x="8064701" y="445687"/>
                </a:lnTo>
                <a:cubicBezTo>
                  <a:pt x="8064701" y="408300"/>
                  <a:pt x="8069374" y="401290"/>
                  <a:pt x="8093676" y="398486"/>
                </a:cubicBezTo>
                <a:cubicBezTo>
                  <a:pt x="8105359" y="397084"/>
                  <a:pt x="8109565" y="400355"/>
                  <a:pt x="8106761" y="412039"/>
                </a:cubicBezTo>
                <a:cubicBezTo>
                  <a:pt x="8104425" y="423255"/>
                  <a:pt x="8102555" y="434471"/>
                  <a:pt x="8100219" y="446155"/>
                </a:cubicBezTo>
                <a:cubicBezTo>
                  <a:pt x="8095545" y="477466"/>
                  <a:pt x="8091339" y="508778"/>
                  <a:pt x="8086666" y="540090"/>
                </a:cubicBezTo>
                <a:cubicBezTo>
                  <a:pt x="8081525" y="628885"/>
                  <a:pt x="8082459" y="717212"/>
                  <a:pt x="8096947" y="805072"/>
                </a:cubicBezTo>
                <a:cubicBezTo>
                  <a:pt x="8071243" y="717212"/>
                  <a:pt x="8057223" y="627483"/>
                  <a:pt x="8059560" y="535417"/>
                </a:cubicBezTo>
                <a:lnTo>
                  <a:pt x="8059560" y="535417"/>
                </a:lnTo>
                <a:lnTo>
                  <a:pt x="8059560" y="535417"/>
                </a:lnTo>
                <a:cubicBezTo>
                  <a:pt x="8058158" y="505507"/>
                  <a:pt x="8060027" y="475597"/>
                  <a:pt x="8064701" y="445687"/>
                </a:cubicBezTo>
                <a:close/>
                <a:moveTo>
                  <a:pt x="6423868" y="1733210"/>
                </a:moveTo>
                <a:cubicBezTo>
                  <a:pt x="6262168" y="1740688"/>
                  <a:pt x="6100468" y="1750502"/>
                  <a:pt x="5939236" y="1763588"/>
                </a:cubicBezTo>
                <a:lnTo>
                  <a:pt x="5748093" y="1777140"/>
                </a:lnTo>
                <a:cubicBezTo>
                  <a:pt x="5729400" y="1778542"/>
                  <a:pt x="5720988" y="1778542"/>
                  <a:pt x="5720988" y="1753306"/>
                </a:cubicBezTo>
                <a:cubicBezTo>
                  <a:pt x="5721455" y="1716386"/>
                  <a:pt x="5711173" y="1679466"/>
                  <a:pt x="5707435" y="1642079"/>
                </a:cubicBezTo>
                <a:cubicBezTo>
                  <a:pt x="5699022" y="1563098"/>
                  <a:pt x="5700892" y="1485053"/>
                  <a:pt x="5734541" y="1410746"/>
                </a:cubicBezTo>
                <a:cubicBezTo>
                  <a:pt x="5740149" y="1398595"/>
                  <a:pt x="5742485" y="1385042"/>
                  <a:pt x="5741551" y="1371956"/>
                </a:cubicBezTo>
                <a:cubicBezTo>
                  <a:pt x="5738746" y="1339242"/>
                  <a:pt x="5751365" y="1311202"/>
                  <a:pt x="5768189" y="1284096"/>
                </a:cubicBezTo>
                <a:cubicBezTo>
                  <a:pt x="5818662" y="1205116"/>
                  <a:pt x="5885024" y="1140623"/>
                  <a:pt x="5956995" y="1081270"/>
                </a:cubicBezTo>
                <a:cubicBezTo>
                  <a:pt x="5999055" y="1046687"/>
                  <a:pt x="6043453" y="1014441"/>
                  <a:pt x="6085981" y="980325"/>
                </a:cubicBezTo>
                <a:cubicBezTo>
                  <a:pt x="6100935" y="968174"/>
                  <a:pt x="6107011" y="970043"/>
                  <a:pt x="6111684" y="989204"/>
                </a:cubicBezTo>
                <a:cubicBezTo>
                  <a:pt x="6127574" y="1058838"/>
                  <a:pt x="6135519" y="1129874"/>
                  <a:pt x="6128976" y="1200442"/>
                </a:cubicBezTo>
                <a:cubicBezTo>
                  <a:pt x="6122433" y="1271478"/>
                  <a:pt x="6146268" y="1325222"/>
                  <a:pt x="6192534" y="1377564"/>
                </a:cubicBezTo>
                <a:cubicBezTo>
                  <a:pt x="6276188" y="1471967"/>
                  <a:pt x="6350963" y="1573847"/>
                  <a:pt x="6417792" y="1681336"/>
                </a:cubicBezTo>
                <a:cubicBezTo>
                  <a:pt x="6428074" y="1697693"/>
                  <a:pt x="6429009" y="1698160"/>
                  <a:pt x="6463592" y="1704703"/>
                </a:cubicBezTo>
                <a:cubicBezTo>
                  <a:pt x="6456581" y="1723864"/>
                  <a:pt x="6444898" y="1732276"/>
                  <a:pt x="6423868" y="1733210"/>
                </a:cubicBezTo>
                <a:close/>
                <a:moveTo>
                  <a:pt x="6752408" y="1637406"/>
                </a:moveTo>
                <a:cubicBezTo>
                  <a:pt x="6747735" y="1649556"/>
                  <a:pt x="6740725" y="1661707"/>
                  <a:pt x="6737921" y="1674326"/>
                </a:cubicBezTo>
                <a:cubicBezTo>
                  <a:pt x="6729508" y="1712647"/>
                  <a:pt x="6707544" y="1724331"/>
                  <a:pt x="6667820" y="1726668"/>
                </a:cubicBezTo>
                <a:cubicBezTo>
                  <a:pt x="6624824" y="1729004"/>
                  <a:pt x="6591176" y="1714517"/>
                  <a:pt x="6556125" y="1696290"/>
                </a:cubicBezTo>
                <a:cubicBezTo>
                  <a:pt x="6549582" y="1692552"/>
                  <a:pt x="6545376" y="1686944"/>
                  <a:pt x="6543974" y="1679934"/>
                </a:cubicBezTo>
                <a:cubicBezTo>
                  <a:pt x="6537899" y="1655165"/>
                  <a:pt x="6521075" y="1637873"/>
                  <a:pt x="6502848" y="1621983"/>
                </a:cubicBezTo>
                <a:cubicBezTo>
                  <a:pt x="6454713" y="1578988"/>
                  <a:pt x="6407978" y="1533656"/>
                  <a:pt x="6370591" y="1480847"/>
                </a:cubicBezTo>
                <a:cubicBezTo>
                  <a:pt x="6343952" y="1442992"/>
                  <a:pt x="6321053" y="1403268"/>
                  <a:pt x="6310304" y="1357936"/>
                </a:cubicBezTo>
                <a:cubicBezTo>
                  <a:pt x="6307032" y="1343916"/>
                  <a:pt x="6300490" y="1331298"/>
                  <a:pt x="6291143" y="1321016"/>
                </a:cubicBezTo>
                <a:cubicBezTo>
                  <a:pt x="6266374" y="1294845"/>
                  <a:pt x="6258897" y="1262599"/>
                  <a:pt x="6256560" y="1228950"/>
                </a:cubicBezTo>
                <a:cubicBezTo>
                  <a:pt x="6252354" y="1165859"/>
                  <a:pt x="6254223" y="1102768"/>
                  <a:pt x="6265440" y="1040612"/>
                </a:cubicBezTo>
                <a:cubicBezTo>
                  <a:pt x="6266841" y="1034069"/>
                  <a:pt x="6267776" y="1027059"/>
                  <a:pt x="6269178" y="1020516"/>
                </a:cubicBezTo>
                <a:cubicBezTo>
                  <a:pt x="6275254" y="1001355"/>
                  <a:pt x="6279927" y="981727"/>
                  <a:pt x="6279927" y="961164"/>
                </a:cubicBezTo>
                <a:cubicBezTo>
                  <a:pt x="6282731" y="949948"/>
                  <a:pt x="6285535" y="938732"/>
                  <a:pt x="6288339" y="927048"/>
                </a:cubicBezTo>
                <a:cubicBezTo>
                  <a:pt x="6296284" y="911626"/>
                  <a:pt x="6297686" y="894802"/>
                  <a:pt x="6301892" y="878445"/>
                </a:cubicBezTo>
                <a:cubicBezTo>
                  <a:pt x="6305164" y="865826"/>
                  <a:pt x="6308902" y="861153"/>
                  <a:pt x="6322455" y="868630"/>
                </a:cubicBezTo>
                <a:cubicBezTo>
                  <a:pt x="6332269" y="874239"/>
                  <a:pt x="6341616" y="881716"/>
                  <a:pt x="6353766" y="881716"/>
                </a:cubicBezTo>
                <a:cubicBezTo>
                  <a:pt x="6384611" y="899942"/>
                  <a:pt x="6420596" y="903214"/>
                  <a:pt x="6452843" y="917701"/>
                </a:cubicBezTo>
                <a:cubicBezTo>
                  <a:pt x="6467330" y="924711"/>
                  <a:pt x="6481818" y="929852"/>
                  <a:pt x="6498175" y="928450"/>
                </a:cubicBezTo>
                <a:cubicBezTo>
                  <a:pt x="6511261" y="931254"/>
                  <a:pt x="6523879" y="934058"/>
                  <a:pt x="6536964" y="936395"/>
                </a:cubicBezTo>
                <a:cubicBezTo>
                  <a:pt x="6551919" y="941068"/>
                  <a:pt x="6566406" y="946209"/>
                  <a:pt x="6582296" y="942470"/>
                </a:cubicBezTo>
                <a:cubicBezTo>
                  <a:pt x="6620618" y="946676"/>
                  <a:pt x="6659875" y="948078"/>
                  <a:pt x="6698197" y="949013"/>
                </a:cubicBezTo>
                <a:cubicBezTo>
                  <a:pt x="6735117" y="949948"/>
                  <a:pt x="6772504" y="940601"/>
                  <a:pt x="6809891" y="934993"/>
                </a:cubicBezTo>
                <a:cubicBezTo>
                  <a:pt x="6851484" y="928917"/>
                  <a:pt x="6892143" y="919571"/>
                  <a:pt x="6932334" y="906485"/>
                </a:cubicBezTo>
                <a:cubicBezTo>
                  <a:pt x="6948224" y="901344"/>
                  <a:pt x="6955701" y="901812"/>
                  <a:pt x="6951028" y="921907"/>
                </a:cubicBezTo>
                <a:cubicBezTo>
                  <a:pt x="6928595" y="1011637"/>
                  <a:pt x="6904294" y="1100899"/>
                  <a:pt x="6868776" y="1186422"/>
                </a:cubicBezTo>
                <a:cubicBezTo>
                  <a:pt x="6858494" y="1211191"/>
                  <a:pt x="6848213" y="1236895"/>
                  <a:pt x="6826248" y="1255121"/>
                </a:cubicBezTo>
                <a:cubicBezTo>
                  <a:pt x="6808956" y="1277086"/>
                  <a:pt x="6801946" y="1302790"/>
                  <a:pt x="6804283" y="1329428"/>
                </a:cubicBezTo>
                <a:cubicBezTo>
                  <a:pt x="6813162" y="1436917"/>
                  <a:pt x="6791198" y="1538329"/>
                  <a:pt x="6752408" y="1637406"/>
                </a:cubicBezTo>
                <a:close/>
                <a:moveTo>
                  <a:pt x="7341725" y="1717321"/>
                </a:moveTo>
                <a:cubicBezTo>
                  <a:pt x="7309011" y="1716386"/>
                  <a:pt x="7276297" y="1717321"/>
                  <a:pt x="7243583" y="1716386"/>
                </a:cubicBezTo>
                <a:cubicBezTo>
                  <a:pt x="7124411" y="1713582"/>
                  <a:pt x="7005707" y="1714050"/>
                  <a:pt x="6886535" y="1716386"/>
                </a:cubicBezTo>
                <a:cubicBezTo>
                  <a:pt x="6871113" y="1716854"/>
                  <a:pt x="6855223" y="1716386"/>
                  <a:pt x="6839801" y="1717788"/>
                </a:cubicBezTo>
                <a:cubicBezTo>
                  <a:pt x="6825780" y="1718723"/>
                  <a:pt x="6820640" y="1713115"/>
                  <a:pt x="6820173" y="1699095"/>
                </a:cubicBezTo>
                <a:cubicBezTo>
                  <a:pt x="6819238" y="1681803"/>
                  <a:pt x="6826248" y="1664979"/>
                  <a:pt x="6821107" y="1648154"/>
                </a:cubicBezTo>
                <a:cubicBezTo>
                  <a:pt x="6830922" y="1562164"/>
                  <a:pt x="6857560" y="1482249"/>
                  <a:pt x="6910370" y="1413082"/>
                </a:cubicBezTo>
                <a:cubicBezTo>
                  <a:pt x="6929998" y="1386911"/>
                  <a:pt x="6940747" y="1359805"/>
                  <a:pt x="6941214" y="1327091"/>
                </a:cubicBezTo>
                <a:cubicBezTo>
                  <a:pt x="6941681" y="1299986"/>
                  <a:pt x="6950094" y="1274749"/>
                  <a:pt x="6964114" y="1251850"/>
                </a:cubicBezTo>
                <a:cubicBezTo>
                  <a:pt x="7001033" y="1191095"/>
                  <a:pt x="7037953" y="1130809"/>
                  <a:pt x="7075340" y="1070522"/>
                </a:cubicBezTo>
                <a:cubicBezTo>
                  <a:pt x="7078144" y="1066316"/>
                  <a:pt x="7079547" y="1059305"/>
                  <a:pt x="7086090" y="1059773"/>
                </a:cubicBezTo>
                <a:cubicBezTo>
                  <a:pt x="7092165" y="1060707"/>
                  <a:pt x="7093100" y="1067718"/>
                  <a:pt x="7094969" y="1072391"/>
                </a:cubicBezTo>
                <a:cubicBezTo>
                  <a:pt x="7124878" y="1142025"/>
                  <a:pt x="7152919" y="1211658"/>
                  <a:pt x="7172548" y="1285031"/>
                </a:cubicBezTo>
                <a:cubicBezTo>
                  <a:pt x="7179558" y="1310735"/>
                  <a:pt x="7184698" y="1336438"/>
                  <a:pt x="7183296" y="1363544"/>
                </a:cubicBezTo>
                <a:cubicBezTo>
                  <a:pt x="7181427" y="1394856"/>
                  <a:pt x="7195447" y="1420092"/>
                  <a:pt x="7216478" y="1442992"/>
                </a:cubicBezTo>
                <a:cubicBezTo>
                  <a:pt x="7284242" y="1518234"/>
                  <a:pt x="7330041" y="1606094"/>
                  <a:pt x="7356680" y="1703768"/>
                </a:cubicBezTo>
                <a:cubicBezTo>
                  <a:pt x="7355745" y="1712180"/>
                  <a:pt x="7351539" y="1717321"/>
                  <a:pt x="7341725" y="1717321"/>
                </a:cubicBezTo>
                <a:close/>
                <a:moveTo>
                  <a:pt x="8401186" y="1759849"/>
                </a:moveTo>
                <a:cubicBezTo>
                  <a:pt x="8397447" y="1776673"/>
                  <a:pt x="8386231" y="1779477"/>
                  <a:pt x="8371743" y="1777608"/>
                </a:cubicBezTo>
                <a:cubicBezTo>
                  <a:pt x="8252104" y="1764990"/>
                  <a:pt x="8131997" y="1757979"/>
                  <a:pt x="8011891" y="1749567"/>
                </a:cubicBezTo>
                <a:cubicBezTo>
                  <a:pt x="7834769" y="1736482"/>
                  <a:pt x="7657647" y="1729939"/>
                  <a:pt x="7480525" y="1724798"/>
                </a:cubicBezTo>
                <a:cubicBezTo>
                  <a:pt x="7458092" y="1724331"/>
                  <a:pt x="7444539" y="1715451"/>
                  <a:pt x="7433323" y="1697693"/>
                </a:cubicBezTo>
                <a:cubicBezTo>
                  <a:pt x="7378645" y="1611235"/>
                  <a:pt x="7343127" y="1519168"/>
                  <a:pt x="7344061" y="1414952"/>
                </a:cubicBezTo>
                <a:cubicBezTo>
                  <a:pt x="7344061" y="1407007"/>
                  <a:pt x="7343127" y="1399529"/>
                  <a:pt x="7342660" y="1391585"/>
                </a:cubicBezTo>
                <a:cubicBezTo>
                  <a:pt x="7324433" y="1356067"/>
                  <a:pt x="7295926" y="1325222"/>
                  <a:pt x="7289850" y="1283629"/>
                </a:cubicBezTo>
                <a:cubicBezTo>
                  <a:pt x="7280970" y="1218669"/>
                  <a:pt x="7271156" y="1153708"/>
                  <a:pt x="7268820" y="1087813"/>
                </a:cubicBezTo>
                <a:cubicBezTo>
                  <a:pt x="7266950" y="1084074"/>
                  <a:pt x="7266483" y="1080336"/>
                  <a:pt x="7266950" y="1076597"/>
                </a:cubicBezTo>
                <a:lnTo>
                  <a:pt x="7266950" y="1076130"/>
                </a:lnTo>
                <a:cubicBezTo>
                  <a:pt x="7259940" y="1031732"/>
                  <a:pt x="7255267" y="986868"/>
                  <a:pt x="7254799" y="941536"/>
                </a:cubicBezTo>
                <a:cubicBezTo>
                  <a:pt x="7254799" y="911626"/>
                  <a:pt x="7266016" y="885455"/>
                  <a:pt x="7288448" y="864892"/>
                </a:cubicBezTo>
                <a:cubicBezTo>
                  <a:pt x="7314151" y="841525"/>
                  <a:pt x="7335649" y="814886"/>
                  <a:pt x="7333780" y="775162"/>
                </a:cubicBezTo>
                <a:cubicBezTo>
                  <a:pt x="7339855" y="777499"/>
                  <a:pt x="7343594" y="778434"/>
                  <a:pt x="7346865" y="779836"/>
                </a:cubicBezTo>
                <a:cubicBezTo>
                  <a:pt x="7482394" y="843394"/>
                  <a:pt x="7610913" y="823766"/>
                  <a:pt x="7718401" y="718614"/>
                </a:cubicBezTo>
                <a:cubicBezTo>
                  <a:pt x="7775417" y="662533"/>
                  <a:pt x="7828226" y="601779"/>
                  <a:pt x="7882905" y="542894"/>
                </a:cubicBezTo>
                <a:cubicBezTo>
                  <a:pt x="7893186" y="532145"/>
                  <a:pt x="7903468" y="521864"/>
                  <a:pt x="7913750" y="511115"/>
                </a:cubicBezTo>
                <a:lnTo>
                  <a:pt x="7913750" y="511115"/>
                </a:lnTo>
                <a:cubicBezTo>
                  <a:pt x="7941323" y="480270"/>
                  <a:pt x="7972167" y="453165"/>
                  <a:pt x="8007218" y="431667"/>
                </a:cubicBezTo>
                <a:cubicBezTo>
                  <a:pt x="8011891" y="428863"/>
                  <a:pt x="8016097" y="425592"/>
                  <a:pt x="8020771" y="423255"/>
                </a:cubicBezTo>
                <a:cubicBezTo>
                  <a:pt x="8028715" y="419516"/>
                  <a:pt x="8037128" y="411104"/>
                  <a:pt x="8046007" y="416712"/>
                </a:cubicBezTo>
                <a:cubicBezTo>
                  <a:pt x="8053484" y="421853"/>
                  <a:pt x="8048811" y="432134"/>
                  <a:pt x="8048344" y="440547"/>
                </a:cubicBezTo>
                <a:cubicBezTo>
                  <a:pt x="8046942" y="471858"/>
                  <a:pt x="8045539" y="503170"/>
                  <a:pt x="8044138" y="534949"/>
                </a:cubicBezTo>
                <a:cubicBezTo>
                  <a:pt x="8044138" y="681227"/>
                  <a:pt x="8071711" y="821429"/>
                  <a:pt x="8136671" y="953686"/>
                </a:cubicBezTo>
                <a:cubicBezTo>
                  <a:pt x="8149757" y="979858"/>
                  <a:pt x="8160038" y="1007898"/>
                  <a:pt x="8171254" y="1034536"/>
                </a:cubicBezTo>
                <a:cubicBezTo>
                  <a:pt x="8177330" y="1053230"/>
                  <a:pt x="8188546" y="1069120"/>
                  <a:pt x="8199295" y="1085477"/>
                </a:cubicBezTo>
                <a:lnTo>
                  <a:pt x="8199762" y="1085009"/>
                </a:lnTo>
                <a:lnTo>
                  <a:pt x="8199762" y="1085009"/>
                </a:lnTo>
                <a:cubicBezTo>
                  <a:pt x="8216586" y="1104637"/>
                  <a:pt x="8232008" y="1124733"/>
                  <a:pt x="8249768" y="1143427"/>
                </a:cubicBezTo>
                <a:cubicBezTo>
                  <a:pt x="8309120" y="1204648"/>
                  <a:pt x="8380156" y="1237830"/>
                  <a:pt x="8467081" y="1232221"/>
                </a:cubicBezTo>
                <a:cubicBezTo>
                  <a:pt x="8494654" y="1230352"/>
                  <a:pt x="8494654" y="1231287"/>
                  <a:pt x="8490915" y="1258860"/>
                </a:cubicBezTo>
                <a:cubicBezTo>
                  <a:pt x="8484372" y="1310735"/>
                  <a:pt x="8482971" y="1363077"/>
                  <a:pt x="8470819" y="1414017"/>
                </a:cubicBezTo>
                <a:cubicBezTo>
                  <a:pt x="8465211" y="1438319"/>
                  <a:pt x="8458201" y="1462153"/>
                  <a:pt x="8447452" y="1485053"/>
                </a:cubicBezTo>
                <a:lnTo>
                  <a:pt x="8447452" y="1485053"/>
                </a:lnTo>
                <a:cubicBezTo>
                  <a:pt x="8426890" y="1532721"/>
                  <a:pt x="8417075" y="1581792"/>
                  <a:pt x="8419412" y="1634134"/>
                </a:cubicBezTo>
                <a:cubicBezTo>
                  <a:pt x="8422216" y="1676662"/>
                  <a:pt x="8411000" y="1718256"/>
                  <a:pt x="8401186" y="1759849"/>
                </a:cubicBezTo>
                <a:close/>
                <a:moveTo>
                  <a:pt x="8667102" y="1805648"/>
                </a:moveTo>
                <a:lnTo>
                  <a:pt x="8469885" y="1785553"/>
                </a:lnTo>
                <a:cubicBezTo>
                  <a:pt x="8445583" y="1783683"/>
                  <a:pt x="8441377" y="1774336"/>
                  <a:pt x="8448387" y="1753306"/>
                </a:cubicBezTo>
                <a:cubicBezTo>
                  <a:pt x="8454462" y="1733210"/>
                  <a:pt x="8457734" y="1712180"/>
                  <a:pt x="8464744" y="1692552"/>
                </a:cubicBezTo>
                <a:cubicBezTo>
                  <a:pt x="8478297" y="1653295"/>
                  <a:pt x="8488111" y="1614039"/>
                  <a:pt x="8478297" y="1571511"/>
                </a:cubicBezTo>
                <a:cubicBezTo>
                  <a:pt x="8473624" y="1550948"/>
                  <a:pt x="8481568" y="1529917"/>
                  <a:pt x="8486709" y="1509354"/>
                </a:cubicBezTo>
                <a:cubicBezTo>
                  <a:pt x="8497458" y="1469630"/>
                  <a:pt x="8508207" y="1429906"/>
                  <a:pt x="8518956" y="1389715"/>
                </a:cubicBezTo>
                <a:cubicBezTo>
                  <a:pt x="8527835" y="1356534"/>
                  <a:pt x="8534378" y="1322885"/>
                  <a:pt x="8531106" y="1288302"/>
                </a:cubicBezTo>
                <a:cubicBezTo>
                  <a:pt x="8530172" y="1279890"/>
                  <a:pt x="8531106" y="1271011"/>
                  <a:pt x="8532041" y="1262599"/>
                </a:cubicBezTo>
                <a:cubicBezTo>
                  <a:pt x="8535780" y="1235025"/>
                  <a:pt x="8543725" y="1211191"/>
                  <a:pt x="8575971" y="1204648"/>
                </a:cubicBezTo>
                <a:cubicBezTo>
                  <a:pt x="8587187" y="1202312"/>
                  <a:pt x="8597001" y="1194834"/>
                  <a:pt x="8607750" y="1190161"/>
                </a:cubicBezTo>
                <a:cubicBezTo>
                  <a:pt x="8613826" y="1187357"/>
                  <a:pt x="8620368" y="1179879"/>
                  <a:pt x="8626444" y="1185487"/>
                </a:cubicBezTo>
                <a:cubicBezTo>
                  <a:pt x="8631585" y="1190161"/>
                  <a:pt x="8628313" y="1198573"/>
                  <a:pt x="8627378" y="1205583"/>
                </a:cubicBezTo>
                <a:cubicBezTo>
                  <a:pt x="8614760" y="1307463"/>
                  <a:pt x="8601675" y="1409343"/>
                  <a:pt x="8589524" y="1511224"/>
                </a:cubicBezTo>
                <a:cubicBezTo>
                  <a:pt x="8586720" y="1532721"/>
                  <a:pt x="8587187" y="1554686"/>
                  <a:pt x="8586253" y="1576651"/>
                </a:cubicBezTo>
                <a:cubicBezTo>
                  <a:pt x="8585786" y="1589270"/>
                  <a:pt x="8589991" y="1600018"/>
                  <a:pt x="8599806" y="1607496"/>
                </a:cubicBezTo>
                <a:cubicBezTo>
                  <a:pt x="8607750" y="1613571"/>
                  <a:pt x="8616630" y="1618245"/>
                  <a:pt x="8619901" y="1602355"/>
                </a:cubicBezTo>
                <a:cubicBezTo>
                  <a:pt x="8623173" y="1585063"/>
                  <a:pt x="8637193" y="1585998"/>
                  <a:pt x="8649344" y="1587400"/>
                </a:cubicBezTo>
                <a:cubicBezTo>
                  <a:pt x="8664766" y="1589270"/>
                  <a:pt x="8654952" y="1602355"/>
                  <a:pt x="8657756" y="1607963"/>
                </a:cubicBezTo>
                <a:cubicBezTo>
                  <a:pt x="8656821" y="1615441"/>
                  <a:pt x="8657288" y="1621049"/>
                  <a:pt x="8655887" y="1626189"/>
                </a:cubicBezTo>
                <a:cubicBezTo>
                  <a:pt x="8645605" y="1667783"/>
                  <a:pt x="8661494" y="1696290"/>
                  <a:pt x="8699349" y="1713115"/>
                </a:cubicBezTo>
                <a:cubicBezTo>
                  <a:pt x="8717575" y="1721060"/>
                  <a:pt x="8723651" y="1733210"/>
                  <a:pt x="8723183" y="1752839"/>
                </a:cubicBezTo>
                <a:cubicBezTo>
                  <a:pt x="8721782" y="1810789"/>
                  <a:pt x="8722249" y="1811256"/>
                  <a:pt x="8667102" y="1805648"/>
                </a:cubicBezTo>
                <a:close/>
                <a:moveTo>
                  <a:pt x="8848898" y="1827146"/>
                </a:moveTo>
                <a:cubicBezTo>
                  <a:pt x="8842823" y="1826211"/>
                  <a:pt x="8836280" y="1826211"/>
                  <a:pt x="8830204" y="1824809"/>
                </a:cubicBezTo>
                <a:cubicBezTo>
                  <a:pt x="8815250" y="1822005"/>
                  <a:pt x="8793284" y="1827146"/>
                  <a:pt x="8787209" y="1813593"/>
                </a:cubicBezTo>
                <a:cubicBezTo>
                  <a:pt x="8778330" y="1793965"/>
                  <a:pt x="8784405" y="1770598"/>
                  <a:pt x="8790948" y="1749567"/>
                </a:cubicBezTo>
                <a:cubicBezTo>
                  <a:pt x="8797023" y="1730406"/>
                  <a:pt x="8813380" y="1742557"/>
                  <a:pt x="8824129" y="1740688"/>
                </a:cubicBezTo>
                <a:cubicBezTo>
                  <a:pt x="8877406" y="1745361"/>
                  <a:pt x="8867124" y="1739753"/>
                  <a:pt x="8875537" y="1787889"/>
                </a:cubicBezTo>
                <a:cubicBezTo>
                  <a:pt x="8876004" y="1791628"/>
                  <a:pt x="8876471" y="1795834"/>
                  <a:pt x="8876938" y="1799573"/>
                </a:cubicBezTo>
                <a:cubicBezTo>
                  <a:pt x="8879275" y="1829483"/>
                  <a:pt x="8877406" y="1830885"/>
                  <a:pt x="8848898" y="1827146"/>
                </a:cubicBezTo>
                <a:close/>
              </a:path>
            </a:pathLst>
          </a:custGeom>
          <a:solidFill>
            <a:schemeClr val="accent4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A0D80-798D-4510-9C24-11693F96D803}"/>
              </a:ext>
            </a:extLst>
          </p:cNvPr>
          <p:cNvSpPr txBox="1"/>
          <p:nvPr/>
        </p:nvSpPr>
        <p:spPr>
          <a:xfrm>
            <a:off x="757609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4428B-7721-4666-ADD0-365A456E3244}"/>
              </a:ext>
            </a:extLst>
          </p:cNvPr>
          <p:cNvSpPr txBox="1"/>
          <p:nvPr/>
        </p:nvSpPr>
        <p:spPr>
          <a:xfrm>
            <a:off x="1774480" y="1306028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그룹 4">
            <a:extLst>
              <a:ext uri="{FF2B5EF4-FFF2-40B4-BE49-F238E27FC236}">
                <a16:creationId xmlns:a16="http://schemas.microsoft.com/office/drawing/2014/main" id="{676B3E21-805D-45F4-9DB6-6E49122652D7}"/>
              </a:ext>
            </a:extLst>
          </p:cNvPr>
          <p:cNvGrpSpPr/>
          <p:nvPr/>
        </p:nvGrpSpPr>
        <p:grpSpPr>
          <a:xfrm>
            <a:off x="3082506" y="4777387"/>
            <a:ext cx="2196001" cy="918532"/>
            <a:chOff x="6770146" y="5164195"/>
            <a:chExt cx="2196001" cy="9185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C36FDC-3EFB-463B-8266-C1390010B3AA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6357C7-B42F-46CF-A69C-9FDC6C4EDF5F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F9245-0DA0-4A46-9DF3-F0F11DB54C3A}"/>
              </a:ext>
            </a:extLst>
          </p:cNvPr>
          <p:cNvSpPr/>
          <p:nvPr/>
        </p:nvSpPr>
        <p:spPr>
          <a:xfrm>
            <a:off x="3898002" y="4138459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4D49DA1D-260F-4F61-A70C-0664619F2706}"/>
              </a:ext>
            </a:extLst>
          </p:cNvPr>
          <p:cNvGrpSpPr/>
          <p:nvPr/>
        </p:nvGrpSpPr>
        <p:grpSpPr>
          <a:xfrm>
            <a:off x="757609" y="4777387"/>
            <a:ext cx="2196000" cy="918532"/>
            <a:chOff x="4445250" y="5164195"/>
            <a:chExt cx="2196000" cy="9185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526BB-AF48-4FB2-8115-78D3386CF39D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2F3533-92C7-471E-B4B7-E8FE7ADA9A8B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7AD7E-E889-477E-A295-F42484875D71}"/>
              </a:ext>
            </a:extLst>
          </p:cNvPr>
          <p:cNvSpPr/>
          <p:nvPr/>
        </p:nvSpPr>
        <p:spPr>
          <a:xfrm>
            <a:off x="1573106" y="4147352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6E3F3CDF-2CE7-4BD8-B647-915EE61B59DD}"/>
              </a:ext>
            </a:extLst>
          </p:cNvPr>
          <p:cNvSpPr/>
          <p:nvPr/>
        </p:nvSpPr>
        <p:spPr>
          <a:xfrm>
            <a:off x="4035299" y="4278976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782B8D-AA9A-4438-8D6B-E474CF436490}"/>
              </a:ext>
            </a:extLst>
          </p:cNvPr>
          <p:cNvSpPr txBox="1"/>
          <p:nvPr/>
        </p:nvSpPr>
        <p:spPr>
          <a:xfrm>
            <a:off x="976660" y="2544822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자유형: 도형 94">
            <a:extLst>
              <a:ext uri="{FF2B5EF4-FFF2-40B4-BE49-F238E27FC236}">
                <a16:creationId xmlns:a16="http://schemas.microsoft.com/office/drawing/2014/main" id="{B1A36264-6258-4B09-9CA5-73DC4CAFB9C2}"/>
              </a:ext>
            </a:extLst>
          </p:cNvPr>
          <p:cNvSpPr/>
          <p:nvPr/>
        </p:nvSpPr>
        <p:spPr>
          <a:xfrm>
            <a:off x="1639794" y="4278976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0D331208-EA70-4206-9BE6-EB14FC57DE94}"/>
              </a:ext>
            </a:extLst>
          </p:cNvPr>
          <p:cNvSpPr/>
          <p:nvPr/>
        </p:nvSpPr>
        <p:spPr>
          <a:xfrm>
            <a:off x="7604597" y="1761027"/>
            <a:ext cx="37015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58AF2-0373-4B9A-B19C-E8A27E69C2A0}"/>
              </a:ext>
            </a:extLst>
          </p:cNvPr>
          <p:cNvSpPr txBox="1"/>
          <p:nvPr/>
        </p:nvSpPr>
        <p:spPr>
          <a:xfrm>
            <a:off x="7604598" y="558629"/>
            <a:ext cx="370159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32547-FED7-4049-9C31-007FE74EA7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6A3CA-ED1B-4703-83F3-466E7DCAFBA7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00686-62FF-4383-B74E-90F904B1D4D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2032-DA89-41FD-B7CC-156AD053F699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A7833-51D0-4707-8906-8CFAF5B89563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3B17B-A93C-40C9-967A-1DE2F67F2105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2728ADB4-BA98-494E-B4B4-BBA42D6E650F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D15C11EC-F3C0-431D-B558-9C5BE6CCA0D2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B5B03AC6-6360-4470-8D8F-6D4373A7C802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12AAE5BE-4437-417B-8D11-FE51A2CD02DB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7525A1-6C4C-4164-B8D6-BCBEA4F26EFF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0F4394-2A75-4BFA-8E0E-765C47B13E8A}"/>
              </a:ext>
            </a:extLst>
          </p:cNvPr>
          <p:cNvGrpSpPr/>
          <p:nvPr/>
        </p:nvGrpSpPr>
        <p:grpSpPr>
          <a:xfrm>
            <a:off x="3704927" y="4241879"/>
            <a:ext cx="1909679" cy="1774376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0FA3C3-8FF0-4FDA-90E0-69833516F97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72153D-E466-47AF-8E1B-3BE0870471D3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B895E86-B427-403F-92E2-D18DE540D082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2A4811-27D8-4B17-BC5E-55CDB5FBBD2C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46D171-A7A5-4C74-9602-85FBA226838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CA6BA-38FE-47D1-A325-135C8522325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1AAD08-6B63-4C29-8F04-E5A2DDC65AAF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BA16C1-467D-47EC-A097-8D9B681DB6D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1AD2B6-2329-4ACC-B104-17722B80F52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03EEF-A92A-4D00-9229-43EB47F99453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89BF9F-FE32-4466-B18A-43D82590AD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2886A-5A04-4288-A3AB-65DFF59D4A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3671574" y="133766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10378698" y="1910703"/>
            <a:ext cx="140912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E1B90A-0E3C-4360-8FAC-BE5ED93C6ED4}"/>
              </a:ext>
            </a:extLst>
          </p:cNvPr>
          <p:cNvGrpSpPr/>
          <p:nvPr/>
        </p:nvGrpSpPr>
        <p:grpSpPr>
          <a:xfrm>
            <a:off x="982104" y="1722809"/>
            <a:ext cx="2593604" cy="863315"/>
            <a:chOff x="982104" y="1722809"/>
            <a:chExt cx="2593604" cy="8633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8595F-B4EA-4567-9DDF-CC1633421E9C}"/>
                </a:ext>
              </a:extLst>
            </p:cNvPr>
            <p:cNvSpPr/>
            <p:nvPr/>
          </p:nvSpPr>
          <p:spPr>
            <a:xfrm rot="18900000">
              <a:off x="1002985" y="1930746"/>
              <a:ext cx="447437" cy="447437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612FAB-3606-46A1-BAF1-6602FD2AB5C2}"/>
                </a:ext>
              </a:extLst>
            </p:cNvPr>
            <p:cNvSpPr txBox="1"/>
            <p:nvPr/>
          </p:nvSpPr>
          <p:spPr>
            <a:xfrm>
              <a:off x="982104" y="201596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C38B45-166F-4152-9AC6-889DB10677D5}"/>
                </a:ext>
              </a:extLst>
            </p:cNvPr>
            <p:cNvGrpSpPr/>
            <p:nvPr/>
          </p:nvGrpSpPr>
          <p:grpSpPr>
            <a:xfrm>
              <a:off x="1615154" y="1722809"/>
              <a:ext cx="1960554" cy="863315"/>
              <a:chOff x="3233963" y="1954419"/>
              <a:chExt cx="1400520" cy="86331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B70EE3-CBC6-4737-9AAA-0DC52342A25F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9D3A9-8A14-4B10-AE1D-2B44E9C2639F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6134DB-0D9F-468B-94DB-AB9276456054}"/>
              </a:ext>
            </a:extLst>
          </p:cNvPr>
          <p:cNvGrpSpPr/>
          <p:nvPr/>
        </p:nvGrpSpPr>
        <p:grpSpPr>
          <a:xfrm>
            <a:off x="2000413" y="3019423"/>
            <a:ext cx="2593605" cy="863315"/>
            <a:chOff x="2000413" y="3019423"/>
            <a:chExt cx="2593605" cy="8633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353A19-C0E8-403C-95A8-17D5E65CE864}"/>
                </a:ext>
              </a:extLst>
            </p:cNvPr>
            <p:cNvSpPr/>
            <p:nvPr/>
          </p:nvSpPr>
          <p:spPr>
            <a:xfrm rot="18900000">
              <a:off x="2021295" y="3227360"/>
              <a:ext cx="447437" cy="447437"/>
            </a:xfrm>
            <a:prstGeom prst="rect">
              <a:avLst/>
            </a:prstGeom>
            <a:solidFill>
              <a:schemeClr val="accent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58A22B-6EDA-45A8-9F09-E50AC2452DDE}"/>
                </a:ext>
              </a:extLst>
            </p:cNvPr>
            <p:cNvSpPr txBox="1"/>
            <p:nvPr/>
          </p:nvSpPr>
          <p:spPr>
            <a:xfrm>
              <a:off x="2000413" y="3312581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807823-5E50-4D86-8E4E-32FBA896FA5A}"/>
                </a:ext>
              </a:extLst>
            </p:cNvPr>
            <p:cNvGrpSpPr/>
            <p:nvPr/>
          </p:nvGrpSpPr>
          <p:grpSpPr>
            <a:xfrm>
              <a:off x="2633464" y="3019423"/>
              <a:ext cx="1960554" cy="863315"/>
              <a:chOff x="3233963" y="1954419"/>
              <a:chExt cx="1400520" cy="86331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42D243-9EF3-4F98-8FFC-C0F56585865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FE74D-ED5B-404B-A363-4FC56CA53FAA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79F581-9C70-4C9B-9187-70AAFCB25B63}"/>
              </a:ext>
            </a:extLst>
          </p:cNvPr>
          <p:cNvGrpSpPr/>
          <p:nvPr/>
        </p:nvGrpSpPr>
        <p:grpSpPr>
          <a:xfrm>
            <a:off x="8644428" y="3019423"/>
            <a:ext cx="2593604" cy="863315"/>
            <a:chOff x="8763206" y="2649100"/>
            <a:chExt cx="2593604" cy="8633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406D7C-C670-4A72-ACD6-3FE4E0CFC3DC}"/>
                </a:ext>
              </a:extLst>
            </p:cNvPr>
            <p:cNvSpPr/>
            <p:nvPr/>
          </p:nvSpPr>
          <p:spPr>
            <a:xfrm rot="18900000">
              <a:off x="8784088" y="2857038"/>
              <a:ext cx="447437" cy="447437"/>
            </a:xfrm>
            <a:prstGeom prst="rect">
              <a:avLst/>
            </a:prstGeom>
            <a:solidFill>
              <a:schemeClr val="accent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DA3DF-B579-47B5-AE5E-0CEB5934A36A}"/>
                </a:ext>
              </a:extLst>
            </p:cNvPr>
            <p:cNvSpPr txBox="1"/>
            <p:nvPr/>
          </p:nvSpPr>
          <p:spPr>
            <a:xfrm>
              <a:off x="8763206" y="2942259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49ED4F-8B7C-4A56-9370-B143CAD50181}"/>
                </a:ext>
              </a:extLst>
            </p:cNvPr>
            <p:cNvGrpSpPr/>
            <p:nvPr/>
          </p:nvGrpSpPr>
          <p:grpSpPr>
            <a:xfrm>
              <a:off x="9396256" y="2649100"/>
              <a:ext cx="1960554" cy="863315"/>
              <a:chOff x="3233963" y="1954419"/>
              <a:chExt cx="1400520" cy="8633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D7E3E-A54A-4D60-9810-0693B3CCCFA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B32DD1-832A-49C5-8CD8-E90CB38D421E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B9DD11-DF8A-4A9D-AA1D-064D13F6CA81}"/>
              </a:ext>
            </a:extLst>
          </p:cNvPr>
          <p:cNvGrpSpPr/>
          <p:nvPr/>
        </p:nvGrpSpPr>
        <p:grpSpPr>
          <a:xfrm>
            <a:off x="7626119" y="1722809"/>
            <a:ext cx="2593604" cy="863315"/>
            <a:chOff x="6169506" y="2957865"/>
            <a:chExt cx="2593604" cy="8633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3CE109-7796-4AD2-9CBB-6452A7CD3141}"/>
                </a:ext>
              </a:extLst>
            </p:cNvPr>
            <p:cNvSpPr/>
            <p:nvPr/>
          </p:nvSpPr>
          <p:spPr>
            <a:xfrm rot="18900000">
              <a:off x="6190388" y="3165802"/>
              <a:ext cx="447437" cy="447437"/>
            </a:xfrm>
            <a:prstGeom prst="rect">
              <a:avLst/>
            </a:prstGeom>
            <a:solidFill>
              <a:schemeClr val="accent3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1EC32-33D7-4ECB-8316-9084D77C1B77}"/>
                </a:ext>
              </a:extLst>
            </p:cNvPr>
            <p:cNvSpPr txBox="1"/>
            <p:nvPr/>
          </p:nvSpPr>
          <p:spPr>
            <a:xfrm>
              <a:off x="6169506" y="3251023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C76AA8-3B9F-46AC-AAD3-D2CBCB2B3A1D}"/>
                </a:ext>
              </a:extLst>
            </p:cNvPr>
            <p:cNvGrpSpPr/>
            <p:nvPr/>
          </p:nvGrpSpPr>
          <p:grpSpPr>
            <a:xfrm>
              <a:off x="6802556" y="2957865"/>
              <a:ext cx="1960554" cy="863315"/>
              <a:chOff x="3233963" y="1954419"/>
              <a:chExt cx="1400520" cy="86331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A66CC2-0943-4BBD-B152-74D0470759F3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96C1F8-39D2-4B0F-8331-A8A125E55574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6972036" y="2650454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4666082" y="1969368"/>
            <a:ext cx="2859836" cy="2429265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22EC44-D6DB-4DF0-BE34-39E6C5CF10E3}"/>
              </a:ext>
            </a:extLst>
          </p:cNvPr>
          <p:cNvGrpSpPr/>
          <p:nvPr/>
        </p:nvGrpSpPr>
        <p:grpSpPr>
          <a:xfrm>
            <a:off x="6557293" y="1769486"/>
            <a:ext cx="4727985" cy="716720"/>
            <a:chOff x="2869689" y="2021817"/>
            <a:chExt cx="3672407" cy="716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4AB903-D9E9-4130-8095-2E4BB161535D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E01B64-9A3B-4733-8662-9A97FC6110B6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ADA4DE-A683-4759-A4B2-DD05783E55AD}"/>
              </a:ext>
            </a:extLst>
          </p:cNvPr>
          <p:cNvGrpSpPr/>
          <p:nvPr/>
        </p:nvGrpSpPr>
        <p:grpSpPr>
          <a:xfrm>
            <a:off x="925066" y="2489246"/>
            <a:ext cx="4696482" cy="716720"/>
            <a:chOff x="2869689" y="2021817"/>
            <a:chExt cx="3672407" cy="7167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E25B46-BA03-45BE-B6F8-E73C495584B9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5477E4-8DC4-40D8-9657-69EA36D5A693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F1D616-710E-41DD-8405-7E2659430ECA}"/>
              </a:ext>
            </a:extLst>
          </p:cNvPr>
          <p:cNvGrpSpPr/>
          <p:nvPr/>
        </p:nvGrpSpPr>
        <p:grpSpPr>
          <a:xfrm>
            <a:off x="925066" y="3928766"/>
            <a:ext cx="4696482" cy="716720"/>
            <a:chOff x="2869689" y="2021817"/>
            <a:chExt cx="3672407" cy="7167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F5A2B3-7BCD-4A14-B2A5-E162921BD6EF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A7C820-A866-4256-A461-A361C0A5EFCB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245088-F54D-4F46-8B8F-A18935CAEDEE}"/>
              </a:ext>
            </a:extLst>
          </p:cNvPr>
          <p:cNvGrpSpPr/>
          <p:nvPr/>
        </p:nvGrpSpPr>
        <p:grpSpPr>
          <a:xfrm>
            <a:off x="925066" y="5368285"/>
            <a:ext cx="4696482" cy="716720"/>
            <a:chOff x="2869689" y="2021817"/>
            <a:chExt cx="3672407" cy="7167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178E0A-6BE1-4832-8E7F-C6B99A6B66F2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397B7-BDA9-44B8-B229-7056E20641E2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17221-4AF4-413C-B271-5FC84B74D183}"/>
              </a:ext>
            </a:extLst>
          </p:cNvPr>
          <p:cNvGrpSpPr/>
          <p:nvPr/>
        </p:nvGrpSpPr>
        <p:grpSpPr>
          <a:xfrm>
            <a:off x="6554418" y="3209006"/>
            <a:ext cx="4727985" cy="716720"/>
            <a:chOff x="2869689" y="2021817"/>
            <a:chExt cx="3672407" cy="7167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979CE7-4FA9-4463-A020-DC1BD4DA45AF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05B07-8AB8-47AC-A51C-86038137AB96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8A5D57-03FB-4B78-B944-A06264FCC2C2}"/>
              </a:ext>
            </a:extLst>
          </p:cNvPr>
          <p:cNvGrpSpPr/>
          <p:nvPr/>
        </p:nvGrpSpPr>
        <p:grpSpPr>
          <a:xfrm>
            <a:off x="6554418" y="4648526"/>
            <a:ext cx="4727985" cy="716720"/>
            <a:chOff x="2869689" y="2021817"/>
            <a:chExt cx="3672407" cy="716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EB8D38-94A0-42F4-870D-3D8A345CA6E7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172DCF-E9C5-49A3-ABEE-3A221F206509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59C55C-57F0-48BF-BAEE-C6C01A6E49C6}"/>
              </a:ext>
            </a:extLst>
          </p:cNvPr>
          <p:cNvGrpSpPr/>
          <p:nvPr/>
        </p:nvGrpSpPr>
        <p:grpSpPr>
          <a:xfrm>
            <a:off x="5760834" y="1790374"/>
            <a:ext cx="651891" cy="651890"/>
            <a:chOff x="5580109" y="1852963"/>
            <a:chExt cx="1152128" cy="1152128"/>
          </a:xfrm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83252F7C-E5E3-43C0-A6CD-6C07B93E650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8C443A62-FE6E-4D1F-811A-E737241E66D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F9724-C9F4-4368-9C5A-CBE609254B33}"/>
              </a:ext>
            </a:extLst>
          </p:cNvPr>
          <p:cNvGrpSpPr/>
          <p:nvPr/>
        </p:nvGrpSpPr>
        <p:grpSpPr>
          <a:xfrm>
            <a:off x="5760834" y="2540022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69C58486-EE2C-4BB2-AF6C-3C5A0180EBF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36707AB9-C1B7-434F-B306-A5CAE9A22960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FF4CC3-2539-4B7B-AE3E-169EA1A42BCB}"/>
              </a:ext>
            </a:extLst>
          </p:cNvPr>
          <p:cNvGrpSpPr/>
          <p:nvPr/>
        </p:nvGrpSpPr>
        <p:grpSpPr>
          <a:xfrm>
            <a:off x="5760834" y="3254504"/>
            <a:ext cx="651891" cy="651890"/>
            <a:chOff x="5580109" y="1852963"/>
            <a:chExt cx="1152128" cy="1152128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FA0E464A-D8F0-46E5-BFD5-46F3E696AC0B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E0EAD3-181D-4EBC-9B67-070C999F9CAD}"/>
              </a:ext>
            </a:extLst>
          </p:cNvPr>
          <p:cNvGrpSpPr/>
          <p:nvPr/>
        </p:nvGrpSpPr>
        <p:grpSpPr>
          <a:xfrm>
            <a:off x="5760834" y="3968986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CF2AE61A-2155-41B6-8AA3-089902453CD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2DF40410-F647-420D-8FDD-0EFBD37FB816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F3842D-F923-4C59-AAB1-5A161EAEFC3E}"/>
              </a:ext>
            </a:extLst>
          </p:cNvPr>
          <p:cNvGrpSpPr/>
          <p:nvPr/>
        </p:nvGrpSpPr>
        <p:grpSpPr>
          <a:xfrm>
            <a:off x="5760834" y="4683468"/>
            <a:ext cx="651891" cy="651890"/>
            <a:chOff x="5580109" y="1852963"/>
            <a:chExt cx="1152128" cy="1152128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86984AA7-A11C-464C-8E25-7CB0A154C5F3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12">
              <a:extLst>
                <a:ext uri="{FF2B5EF4-FFF2-40B4-BE49-F238E27FC236}">
                  <a16:creationId xmlns:a16="http://schemas.microsoft.com/office/drawing/2014/main" id="{2C012090-FFB7-4E5E-BD5B-3243ED3EA88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CE01B8-F5C8-46DB-80A0-8EDDB6D33484}"/>
              </a:ext>
            </a:extLst>
          </p:cNvPr>
          <p:cNvGrpSpPr/>
          <p:nvPr/>
        </p:nvGrpSpPr>
        <p:grpSpPr>
          <a:xfrm>
            <a:off x="5760834" y="5397948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ADDF9D3C-3D5C-41EC-8D5E-3E3E20A755A8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6E48AB7E-000A-4CDA-A418-2656EB80EE6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2F9B4-0236-41A3-8DEB-7A73F5D600B4}"/>
              </a:ext>
            </a:extLst>
          </p:cNvPr>
          <p:cNvSpPr txBox="1"/>
          <p:nvPr/>
        </p:nvSpPr>
        <p:spPr>
          <a:xfrm>
            <a:off x="8388526" y="1950369"/>
            <a:ext cx="22179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C7456-4DBE-42F1-A9CB-EF65E1E731C8}"/>
              </a:ext>
            </a:extLst>
          </p:cNvPr>
          <p:cNvSpPr txBox="1"/>
          <p:nvPr/>
        </p:nvSpPr>
        <p:spPr>
          <a:xfrm>
            <a:off x="776996" y="4730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D8BA-118D-4E2F-9163-7B74F77BAEA7}"/>
              </a:ext>
            </a:extLst>
          </p:cNvPr>
          <p:cNvSpPr txBox="1"/>
          <p:nvPr/>
        </p:nvSpPr>
        <p:spPr>
          <a:xfrm>
            <a:off x="210804" y="2574141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4B2DE-66A8-41AB-B1E7-7D3732E00C10}"/>
              </a:ext>
            </a:extLst>
          </p:cNvPr>
          <p:cNvSpPr txBox="1"/>
          <p:nvPr/>
        </p:nvSpPr>
        <p:spPr>
          <a:xfrm>
            <a:off x="2868880" y="2266365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9E188351-2CB4-4FA4-A0F6-8749E8DA560F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E5CC797D-3F93-413F-A043-56713F4E4F19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6DA61578-BFEF-483F-ACD6-AC6FFDD94AD7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FA03826B-1E76-49F7-9746-EA2E8891D241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DF3342FB-3E53-497D-85F4-8A2ED602B32D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D0467FF7-056F-40CE-9837-580CB0AA09A9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7BB0A-4FFF-4BEA-8D65-00274EE3F054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C5530-9BBC-4CA4-A246-A60008776732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60177-8F1A-48FA-8AC2-D0B95D3D81B1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A24F7-A23F-4B35-A167-ABDE1F6BFF07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F252F0-AF2B-43C9-9083-D83D88C032FC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30F56-9FFD-4744-A713-45C8B674B92E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5CAB6D-BE7B-4BCE-A1CF-1F73CDB6A3C3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BCF0A-90C1-4817-8A9A-E179EE3570E1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E0A59-D7BE-4BD9-AD85-31D9ED23E8C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CBB57C-150E-49B9-897B-ACC015D3F3F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B39BF2-1C79-4665-944A-3C8964C574C5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D2109B-2FBD-4F4A-AEED-373BA95C59B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A2EE9E-A067-4187-B3C0-8FE45E7BE4F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BB76B2-C049-4A6F-AED0-316B9720E499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DC51E7-AB7D-4890-BB5E-9A195BD64BC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C6AAEB-A971-4E09-B229-4EE27E3BD1F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370F3D-5CC3-46FF-9CC7-ED9136FE11B6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36A6F-CB8B-44B1-9607-388368D08A9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4A48CA-602D-4018-8817-E635DC46525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A42215-81F0-403D-A54A-99078B3B79F7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838C8F-2037-4040-BA15-739161C97EF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EFE520-2E3E-4CC6-84AA-37BB17A03881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974D18-2DB5-4A4B-8F83-FF340AE3192C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932552-1F73-4F4F-BACC-5E0DF267CD2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465DA8-BEB2-4F9A-8BB0-050DFBF2016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0EAAA8-6742-47C9-87CA-A236BF3C843B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C6DF9F-6752-4CC7-9B06-A34AE773ADB1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6B51D1-A08C-4386-8151-79B9C6C84F01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2827D4-DB4D-4415-ADFA-C4EF4E7E0FA3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D8EAE6-8D2B-470E-9FBF-9C414FF5B74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9225BD-FB5F-4825-9020-C673E986912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24D3CE-BA55-42E5-A39E-81AD8CC89F01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23F59D-7594-494D-8EBF-50A77700FF6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7AEAC3-BD22-4EF2-9FDC-886711816F5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26976F46-6B9C-49CB-8933-07EBB62A668D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531380B7-DC84-45B8-96E7-4C40940B6874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19F9E471-300F-4A96-B4F3-DF1869ACE27F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C8AD12-B668-4B82-8684-6DC97A8F5F1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070041-4995-465B-A22B-5514E6496B5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2065A287-0D15-46D4-964F-DA60A929D642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CED740-BA5A-4016-869F-23DC49FBB09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F118CD-7B82-4E9F-BB5B-CC05E75235C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23929B-AE84-4E7B-B548-F7A2640CC72E}"/>
              </a:ext>
            </a:extLst>
          </p:cNvPr>
          <p:cNvSpPr/>
          <p:nvPr/>
        </p:nvSpPr>
        <p:spPr>
          <a:xfrm>
            <a:off x="5114097" y="2981110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F0326A-4884-45E2-9B7A-634C75CC55B0}"/>
              </a:ext>
            </a:extLst>
          </p:cNvPr>
          <p:cNvGrpSpPr/>
          <p:nvPr/>
        </p:nvGrpSpPr>
        <p:grpSpPr>
          <a:xfrm>
            <a:off x="4186622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1894272F-F28B-4AC3-86B8-6879A6D7EEC6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5141DF06-DF45-4E2E-8D77-DAB24DF18267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2AB2F086-D0F4-4909-8576-26260DC68726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EEC722C-383D-4B82-A9B0-EC70AE1D1344}"/>
              </a:ext>
            </a:extLst>
          </p:cNvPr>
          <p:cNvSpPr/>
          <p:nvPr/>
        </p:nvSpPr>
        <p:spPr>
          <a:xfrm>
            <a:off x="5312097" y="3179110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DC8278-2139-46B3-B8D5-A57B9E0EED8F}"/>
              </a:ext>
            </a:extLst>
          </p:cNvPr>
          <p:cNvGrpSpPr/>
          <p:nvPr/>
        </p:nvGrpSpPr>
        <p:grpSpPr>
          <a:xfrm>
            <a:off x="5548270" y="3539455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DD76A0-08E8-48D3-B7A9-8785C2D1950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74AEE8-7813-4137-A59E-5E4D4796156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58D03750-C0E5-4E36-B769-1239B97502CE}"/>
              </a:ext>
            </a:extLst>
          </p:cNvPr>
          <p:cNvGrpSpPr/>
          <p:nvPr/>
        </p:nvGrpSpPr>
        <p:grpSpPr>
          <a:xfrm>
            <a:off x="7012673" y="5182068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E0177-EA50-43CC-A772-EACF2E87FD4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148053-375D-4BDE-9624-B50E8096B602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EB2EC7AC-A686-4E6D-A49A-C2CCB7F4B3FB}"/>
              </a:ext>
            </a:extLst>
          </p:cNvPr>
          <p:cNvGrpSpPr/>
          <p:nvPr/>
        </p:nvGrpSpPr>
        <p:grpSpPr>
          <a:xfrm>
            <a:off x="8232933" y="3789564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575F1A-E5A1-406F-B5B3-68C75DA8B16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E1B629-8324-46A8-9F8F-BD67AA67AE5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383409BC-71B1-4DD9-8BA5-EE2409F71B68}"/>
              </a:ext>
            </a:extLst>
          </p:cNvPr>
          <p:cNvGrpSpPr/>
          <p:nvPr/>
        </p:nvGrpSpPr>
        <p:grpSpPr>
          <a:xfrm>
            <a:off x="8232933" y="2397060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B6580D-FA08-44E9-95D5-71A852F6FED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CB3182-C1E2-4DB1-B826-848918B65B2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775E92B2-735A-4F71-892B-D672971B1361}"/>
              </a:ext>
            </a:extLst>
          </p:cNvPr>
          <p:cNvGrpSpPr/>
          <p:nvPr/>
        </p:nvGrpSpPr>
        <p:grpSpPr>
          <a:xfrm>
            <a:off x="749218" y="4485816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A76AF6-CD71-441F-A281-69599CB61E5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378ADE-55B9-4330-B7F7-E25893D285C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332B1333-D7F3-41C2-8050-1F0072E90844}"/>
              </a:ext>
            </a:extLst>
          </p:cNvPr>
          <p:cNvGrpSpPr/>
          <p:nvPr/>
        </p:nvGrpSpPr>
        <p:grpSpPr>
          <a:xfrm>
            <a:off x="749218" y="3093312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CBE6A-2367-48E7-9B3A-802364B73C9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A37B77-8580-4187-9F88-3CB1DBBE757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A3F1B148-E751-489C-8419-A3868743F987}"/>
              </a:ext>
            </a:extLst>
          </p:cNvPr>
          <p:cNvGrpSpPr/>
          <p:nvPr/>
        </p:nvGrpSpPr>
        <p:grpSpPr>
          <a:xfrm>
            <a:off x="1967514" y="1700808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C9C7F5-94DE-44CE-A45F-38779B9F5D9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2F28FB-C42B-4895-8858-226D79848BF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921403" y="2919177"/>
            <a:ext cx="4374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921455" y="3682261"/>
            <a:ext cx="437444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591F61-41E3-48A1-ABC6-55FE3F24D743}"/>
              </a:ext>
            </a:extLst>
          </p:cNvPr>
          <p:cNvSpPr/>
          <p:nvPr/>
        </p:nvSpPr>
        <p:spPr>
          <a:xfrm>
            <a:off x="723242" y="2340003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B70E308-10D9-4AD4-AC9E-6EE3C7529363}"/>
              </a:ext>
            </a:extLst>
          </p:cNvPr>
          <p:cNvSpPr/>
          <p:nvPr/>
        </p:nvSpPr>
        <p:spPr>
          <a:xfrm>
            <a:off x="2488224" y="2458243"/>
            <a:ext cx="749382" cy="717496"/>
          </a:xfrm>
          <a:custGeom>
            <a:avLst/>
            <a:gdLst>
              <a:gd name="connsiteX0" fmla="*/ 58895 w 307562"/>
              <a:gd name="connsiteY0" fmla="*/ 297747 h 294475"/>
              <a:gd name="connsiteX1" fmla="*/ 88343 w 307562"/>
              <a:gd name="connsiteY1" fmla="*/ 208750 h 294475"/>
              <a:gd name="connsiteX2" fmla="*/ 75909 w 307562"/>
              <a:gd name="connsiteY2" fmla="*/ 172759 h 294475"/>
              <a:gd name="connsiteX3" fmla="*/ 7853 w 307562"/>
              <a:gd name="connsiteY3" fmla="*/ 123679 h 294475"/>
              <a:gd name="connsiteX4" fmla="*/ 0 w 307562"/>
              <a:gd name="connsiteY4" fmla="*/ 120407 h 294475"/>
              <a:gd name="connsiteX5" fmla="*/ 3272 w 307562"/>
              <a:gd name="connsiteY5" fmla="*/ 115172 h 294475"/>
              <a:gd name="connsiteX6" fmla="*/ 102739 w 307562"/>
              <a:gd name="connsiteY6" fmla="*/ 115172 h 294475"/>
              <a:gd name="connsiteX7" fmla="*/ 123679 w 307562"/>
              <a:gd name="connsiteY7" fmla="*/ 99467 h 294475"/>
              <a:gd name="connsiteX8" fmla="*/ 156399 w 307562"/>
              <a:gd name="connsiteY8" fmla="*/ 0 h 294475"/>
              <a:gd name="connsiteX9" fmla="*/ 182574 w 307562"/>
              <a:gd name="connsiteY9" fmla="*/ 79181 h 294475"/>
              <a:gd name="connsiteX10" fmla="*/ 230999 w 307562"/>
              <a:gd name="connsiteY10" fmla="*/ 115172 h 294475"/>
              <a:gd name="connsiteX11" fmla="*/ 308872 w 307562"/>
              <a:gd name="connsiteY11" fmla="*/ 115172 h 294475"/>
              <a:gd name="connsiteX12" fmla="*/ 310180 w 307562"/>
              <a:gd name="connsiteY12" fmla="*/ 118444 h 294475"/>
              <a:gd name="connsiteX13" fmla="*/ 259793 w 307562"/>
              <a:gd name="connsiteY13" fmla="*/ 155745 h 294475"/>
              <a:gd name="connsiteX14" fmla="*/ 221184 w 307562"/>
              <a:gd name="connsiteY14" fmla="*/ 187809 h 294475"/>
              <a:gd name="connsiteX15" fmla="*/ 232962 w 307562"/>
              <a:gd name="connsiteY15" fmla="*/ 236234 h 294475"/>
              <a:gd name="connsiteX16" fmla="*/ 248668 w 307562"/>
              <a:gd name="connsiteY16" fmla="*/ 297747 h 294475"/>
              <a:gd name="connsiteX17" fmla="*/ 217912 w 307562"/>
              <a:gd name="connsiteY17" fmla="*/ 276807 h 294475"/>
              <a:gd name="connsiteX18" fmla="*/ 166215 w 307562"/>
              <a:gd name="connsiteY18" fmla="*/ 238852 h 294475"/>
              <a:gd name="connsiteX19" fmla="*/ 145929 w 307562"/>
              <a:gd name="connsiteY19" fmla="*/ 238852 h 294475"/>
              <a:gd name="connsiteX20" fmla="*/ 62167 w 307562"/>
              <a:gd name="connsiteY20" fmla="*/ 299710 h 294475"/>
              <a:gd name="connsiteX21" fmla="*/ 58895 w 307562"/>
              <a:gd name="connsiteY21" fmla="*/ 297747 h 2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7562" h="294475">
                <a:moveTo>
                  <a:pt x="58895" y="297747"/>
                </a:moveTo>
                <a:cubicBezTo>
                  <a:pt x="68711" y="268300"/>
                  <a:pt x="77218" y="237543"/>
                  <a:pt x="88343" y="208750"/>
                </a:cubicBezTo>
                <a:cubicBezTo>
                  <a:pt x="94886" y="191081"/>
                  <a:pt x="90960" y="182574"/>
                  <a:pt x="75909" y="172759"/>
                </a:cubicBezTo>
                <a:cubicBezTo>
                  <a:pt x="52351" y="157708"/>
                  <a:pt x="30756" y="140039"/>
                  <a:pt x="7853" y="123679"/>
                </a:cubicBezTo>
                <a:cubicBezTo>
                  <a:pt x="5235" y="121716"/>
                  <a:pt x="2617" y="121716"/>
                  <a:pt x="0" y="120407"/>
                </a:cubicBezTo>
                <a:cubicBezTo>
                  <a:pt x="1309" y="118444"/>
                  <a:pt x="1963" y="117135"/>
                  <a:pt x="3272" y="115172"/>
                </a:cubicBezTo>
                <a:cubicBezTo>
                  <a:pt x="36646" y="115172"/>
                  <a:pt x="69365" y="114518"/>
                  <a:pt x="102739" y="115172"/>
                </a:cubicBezTo>
                <a:cubicBezTo>
                  <a:pt x="115172" y="115827"/>
                  <a:pt x="120407" y="111246"/>
                  <a:pt x="123679" y="99467"/>
                </a:cubicBezTo>
                <a:cubicBezTo>
                  <a:pt x="132841" y="67402"/>
                  <a:pt x="143966" y="36646"/>
                  <a:pt x="156399" y="0"/>
                </a:cubicBezTo>
                <a:cubicBezTo>
                  <a:pt x="166215" y="29448"/>
                  <a:pt x="174722" y="54314"/>
                  <a:pt x="182574" y="79181"/>
                </a:cubicBezTo>
                <a:cubicBezTo>
                  <a:pt x="194354" y="115172"/>
                  <a:pt x="194354" y="115172"/>
                  <a:pt x="230999" y="115172"/>
                </a:cubicBezTo>
                <a:cubicBezTo>
                  <a:pt x="257175" y="115172"/>
                  <a:pt x="283351" y="115172"/>
                  <a:pt x="308872" y="115172"/>
                </a:cubicBezTo>
                <a:cubicBezTo>
                  <a:pt x="309526" y="116481"/>
                  <a:pt x="310180" y="117790"/>
                  <a:pt x="310180" y="118444"/>
                </a:cubicBezTo>
                <a:cubicBezTo>
                  <a:pt x="293166" y="130878"/>
                  <a:pt x="276152" y="143311"/>
                  <a:pt x="259793" y="155745"/>
                </a:cubicBezTo>
                <a:cubicBezTo>
                  <a:pt x="246050" y="166215"/>
                  <a:pt x="225764" y="174067"/>
                  <a:pt x="221184" y="187809"/>
                </a:cubicBezTo>
                <a:cubicBezTo>
                  <a:pt x="216603" y="200897"/>
                  <a:pt x="228382" y="219875"/>
                  <a:pt x="232962" y="236234"/>
                </a:cubicBezTo>
                <a:cubicBezTo>
                  <a:pt x="238852" y="255866"/>
                  <a:pt x="245396" y="275498"/>
                  <a:pt x="248668" y="297747"/>
                </a:cubicBezTo>
                <a:cubicBezTo>
                  <a:pt x="238197" y="290549"/>
                  <a:pt x="228382" y="284005"/>
                  <a:pt x="217912" y="276807"/>
                </a:cubicBezTo>
                <a:cubicBezTo>
                  <a:pt x="200243" y="264373"/>
                  <a:pt x="182574" y="251940"/>
                  <a:pt x="166215" y="238852"/>
                </a:cubicBezTo>
                <a:cubicBezTo>
                  <a:pt x="159017" y="232962"/>
                  <a:pt x="153781" y="232962"/>
                  <a:pt x="145929" y="238852"/>
                </a:cubicBezTo>
                <a:cubicBezTo>
                  <a:pt x="118444" y="259792"/>
                  <a:pt x="90306" y="279424"/>
                  <a:pt x="62167" y="299710"/>
                </a:cubicBezTo>
                <a:cubicBezTo>
                  <a:pt x="60858" y="299056"/>
                  <a:pt x="60204" y="298401"/>
                  <a:pt x="58895" y="2977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BCB077F-20A9-4B92-A8F0-D00B96FB23C0}"/>
              </a:ext>
            </a:extLst>
          </p:cNvPr>
          <p:cNvSpPr/>
          <p:nvPr/>
        </p:nvSpPr>
        <p:spPr>
          <a:xfrm>
            <a:off x="9860491" y="1008738"/>
            <a:ext cx="718526" cy="3518394"/>
          </a:xfrm>
          <a:custGeom>
            <a:avLst/>
            <a:gdLst>
              <a:gd name="connsiteX0" fmla="*/ 225380 w 424101"/>
              <a:gd name="connsiteY0" fmla="*/ 0 h 2076688"/>
              <a:gd name="connsiteX1" fmla="*/ 220617 w 424101"/>
              <a:gd name="connsiteY1" fmla="*/ 416243 h 2076688"/>
              <a:gd name="connsiteX2" fmla="*/ 222522 w 424101"/>
              <a:gd name="connsiteY2" fmla="*/ 1282065 h 2076688"/>
              <a:gd name="connsiteX3" fmla="*/ 246335 w 424101"/>
              <a:gd name="connsiteY3" fmla="*/ 1347788 h 2076688"/>
              <a:gd name="connsiteX4" fmla="*/ 309200 w 424101"/>
              <a:gd name="connsiteY4" fmla="*/ 1418273 h 2076688"/>
              <a:gd name="connsiteX5" fmla="*/ 360635 w 424101"/>
              <a:gd name="connsiteY5" fmla="*/ 1532573 h 2076688"/>
              <a:gd name="connsiteX6" fmla="*/ 382542 w 424101"/>
              <a:gd name="connsiteY6" fmla="*/ 1592580 h 2076688"/>
              <a:gd name="connsiteX7" fmla="*/ 380637 w 424101"/>
              <a:gd name="connsiteY7" fmla="*/ 1915478 h 2076688"/>
              <a:gd name="connsiteX8" fmla="*/ 384447 w 424101"/>
              <a:gd name="connsiteY8" fmla="*/ 1982153 h 2076688"/>
              <a:gd name="connsiteX9" fmla="*/ 357777 w 424101"/>
              <a:gd name="connsiteY9" fmla="*/ 2055495 h 2076688"/>
              <a:gd name="connsiteX10" fmla="*/ 61550 w 424101"/>
              <a:gd name="connsiteY10" fmla="*/ 2053590 h 2076688"/>
              <a:gd name="connsiteX11" fmla="*/ 37737 w 424101"/>
              <a:gd name="connsiteY11" fmla="*/ 1985010 h 2076688"/>
              <a:gd name="connsiteX12" fmla="*/ 39642 w 424101"/>
              <a:gd name="connsiteY12" fmla="*/ 1907858 h 2076688"/>
              <a:gd name="connsiteX13" fmla="*/ 48215 w 424101"/>
              <a:gd name="connsiteY13" fmla="*/ 1581150 h 2076688"/>
              <a:gd name="connsiteX14" fmla="*/ 64407 w 424101"/>
              <a:gd name="connsiteY14" fmla="*/ 1536383 h 2076688"/>
              <a:gd name="connsiteX15" fmla="*/ 113937 w 424101"/>
              <a:gd name="connsiteY15" fmla="*/ 1422083 h 2076688"/>
              <a:gd name="connsiteX16" fmla="*/ 207282 w 424101"/>
              <a:gd name="connsiteY16" fmla="*/ 1180148 h 2076688"/>
              <a:gd name="connsiteX17" fmla="*/ 207282 w 424101"/>
              <a:gd name="connsiteY17" fmla="*/ 28575 h 2076688"/>
              <a:gd name="connsiteX18" fmla="*/ 208235 w 424101"/>
              <a:gd name="connsiteY18" fmla="*/ 0 h 2076688"/>
              <a:gd name="connsiteX19" fmla="*/ 225380 w 424101"/>
              <a:gd name="connsiteY19" fmla="*/ 0 h 2076688"/>
              <a:gd name="connsiteX20" fmla="*/ 279672 w 424101"/>
              <a:gd name="connsiteY20" fmla="*/ 1647825 h 2076688"/>
              <a:gd name="connsiteX21" fmla="*/ 230142 w 424101"/>
              <a:gd name="connsiteY21" fmla="*/ 1952625 h 2076688"/>
              <a:gd name="connsiteX22" fmla="*/ 328250 w 424101"/>
              <a:gd name="connsiteY22" fmla="*/ 1921193 h 2076688"/>
              <a:gd name="connsiteX23" fmla="*/ 279672 w 424101"/>
              <a:gd name="connsiteY23" fmla="*/ 1647825 h 2076688"/>
              <a:gd name="connsiteX24" fmla="*/ 152990 w 424101"/>
              <a:gd name="connsiteY24" fmla="*/ 1647825 h 2076688"/>
              <a:gd name="connsiteX25" fmla="*/ 103460 w 424101"/>
              <a:gd name="connsiteY25" fmla="*/ 1719263 h 2076688"/>
              <a:gd name="connsiteX26" fmla="*/ 102507 w 424101"/>
              <a:gd name="connsiteY26" fmla="*/ 1907858 h 2076688"/>
              <a:gd name="connsiteX27" fmla="*/ 192042 w 424101"/>
              <a:gd name="connsiteY27" fmla="*/ 1953578 h 2076688"/>
              <a:gd name="connsiteX28" fmla="*/ 205377 w 424101"/>
              <a:gd name="connsiteY28" fmla="*/ 1932623 h 2076688"/>
              <a:gd name="connsiteX29" fmla="*/ 152990 w 424101"/>
              <a:gd name="connsiteY29" fmla="*/ 1647825 h 2076688"/>
              <a:gd name="connsiteX30" fmla="*/ 57740 w 424101"/>
              <a:gd name="connsiteY30" fmla="*/ 1646873 h 2076688"/>
              <a:gd name="connsiteX31" fmla="*/ 73932 w 424101"/>
              <a:gd name="connsiteY31" fmla="*/ 1920240 h 2076688"/>
              <a:gd name="connsiteX32" fmla="*/ 57740 w 424101"/>
              <a:gd name="connsiteY32" fmla="*/ 1646873 h 2076688"/>
              <a:gd name="connsiteX33" fmla="*/ 354920 w 424101"/>
              <a:gd name="connsiteY33" fmla="*/ 1921193 h 2076688"/>
              <a:gd name="connsiteX34" fmla="*/ 370160 w 424101"/>
              <a:gd name="connsiteY34" fmla="*/ 1636395 h 2076688"/>
              <a:gd name="connsiteX35" fmla="*/ 354920 w 424101"/>
              <a:gd name="connsiteY35" fmla="*/ 1921193 h 20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4101" h="2076688">
                <a:moveTo>
                  <a:pt x="225380" y="0"/>
                </a:moveTo>
                <a:cubicBezTo>
                  <a:pt x="223475" y="139065"/>
                  <a:pt x="220617" y="277178"/>
                  <a:pt x="220617" y="416243"/>
                </a:cubicBezTo>
                <a:cubicBezTo>
                  <a:pt x="219665" y="704850"/>
                  <a:pt x="220617" y="993458"/>
                  <a:pt x="222522" y="1282065"/>
                </a:cubicBezTo>
                <a:cubicBezTo>
                  <a:pt x="222522" y="1303973"/>
                  <a:pt x="233952" y="1328738"/>
                  <a:pt x="246335" y="1347788"/>
                </a:cubicBezTo>
                <a:cubicBezTo>
                  <a:pt x="264432" y="1373505"/>
                  <a:pt x="287292" y="1395413"/>
                  <a:pt x="309200" y="1418273"/>
                </a:cubicBezTo>
                <a:cubicBezTo>
                  <a:pt x="340632" y="1450658"/>
                  <a:pt x="366350" y="1482090"/>
                  <a:pt x="360635" y="1532573"/>
                </a:cubicBezTo>
                <a:cubicBezTo>
                  <a:pt x="358730" y="1551623"/>
                  <a:pt x="373017" y="1573530"/>
                  <a:pt x="382542" y="1592580"/>
                </a:cubicBezTo>
                <a:cubicBezTo>
                  <a:pt x="435882" y="1701165"/>
                  <a:pt x="440645" y="1808798"/>
                  <a:pt x="380637" y="1915478"/>
                </a:cubicBezTo>
                <a:cubicBezTo>
                  <a:pt x="365397" y="1942148"/>
                  <a:pt x="370160" y="1959293"/>
                  <a:pt x="384447" y="1982153"/>
                </a:cubicBezTo>
                <a:cubicBezTo>
                  <a:pt x="412070" y="2025015"/>
                  <a:pt x="407307" y="2042160"/>
                  <a:pt x="357777" y="2055495"/>
                </a:cubicBezTo>
                <a:cubicBezTo>
                  <a:pt x="259670" y="2083118"/>
                  <a:pt x="159657" y="2085023"/>
                  <a:pt x="61550" y="2053590"/>
                </a:cubicBezTo>
                <a:cubicBezTo>
                  <a:pt x="15830" y="2039303"/>
                  <a:pt x="11067" y="2023110"/>
                  <a:pt x="37737" y="1985010"/>
                </a:cubicBezTo>
                <a:cubicBezTo>
                  <a:pt x="56787" y="1957388"/>
                  <a:pt x="55835" y="1937385"/>
                  <a:pt x="39642" y="1907858"/>
                </a:cubicBezTo>
                <a:cubicBezTo>
                  <a:pt x="-20365" y="1798320"/>
                  <a:pt x="-7983" y="1688783"/>
                  <a:pt x="48215" y="1581150"/>
                </a:cubicBezTo>
                <a:cubicBezTo>
                  <a:pt x="55835" y="1566863"/>
                  <a:pt x="66312" y="1549718"/>
                  <a:pt x="64407" y="1536383"/>
                </a:cubicBezTo>
                <a:cubicBezTo>
                  <a:pt x="57740" y="1486853"/>
                  <a:pt x="77742" y="1449705"/>
                  <a:pt x="113937" y="1422083"/>
                </a:cubicBezTo>
                <a:cubicBezTo>
                  <a:pt x="193947" y="1359218"/>
                  <a:pt x="209187" y="1278255"/>
                  <a:pt x="207282" y="1180148"/>
                </a:cubicBezTo>
                <a:cubicBezTo>
                  <a:pt x="204425" y="795338"/>
                  <a:pt x="207282" y="412433"/>
                  <a:pt x="207282" y="28575"/>
                </a:cubicBezTo>
                <a:cubicBezTo>
                  <a:pt x="207282" y="19050"/>
                  <a:pt x="208235" y="9525"/>
                  <a:pt x="208235" y="0"/>
                </a:cubicBezTo>
                <a:cubicBezTo>
                  <a:pt x="213950" y="0"/>
                  <a:pt x="219665" y="0"/>
                  <a:pt x="225380" y="0"/>
                </a:cubicBezTo>
                <a:close/>
                <a:moveTo>
                  <a:pt x="279672" y="1647825"/>
                </a:moveTo>
                <a:cubicBezTo>
                  <a:pt x="217760" y="1743075"/>
                  <a:pt x="235857" y="1848803"/>
                  <a:pt x="230142" y="1952625"/>
                </a:cubicBezTo>
                <a:cubicBezTo>
                  <a:pt x="304437" y="1954530"/>
                  <a:pt x="314915" y="1950720"/>
                  <a:pt x="328250" y="1921193"/>
                </a:cubicBezTo>
                <a:cubicBezTo>
                  <a:pt x="370160" y="1824038"/>
                  <a:pt x="353015" y="1723073"/>
                  <a:pt x="279672" y="1647825"/>
                </a:cubicBezTo>
                <a:close/>
                <a:moveTo>
                  <a:pt x="152990" y="1647825"/>
                </a:moveTo>
                <a:cubicBezTo>
                  <a:pt x="135845" y="1671638"/>
                  <a:pt x="112985" y="1692593"/>
                  <a:pt x="103460" y="1719263"/>
                </a:cubicBezTo>
                <a:cubicBezTo>
                  <a:pt x="80600" y="1781175"/>
                  <a:pt x="82505" y="1844993"/>
                  <a:pt x="102507" y="1907858"/>
                </a:cubicBezTo>
                <a:cubicBezTo>
                  <a:pt x="114890" y="1945005"/>
                  <a:pt x="155847" y="1967865"/>
                  <a:pt x="192042" y="1953578"/>
                </a:cubicBezTo>
                <a:cubicBezTo>
                  <a:pt x="198710" y="1950720"/>
                  <a:pt x="206330" y="1939290"/>
                  <a:pt x="205377" y="1932623"/>
                </a:cubicBezTo>
                <a:cubicBezTo>
                  <a:pt x="195852" y="1837373"/>
                  <a:pt x="220617" y="1735455"/>
                  <a:pt x="152990" y="1647825"/>
                </a:cubicBezTo>
                <a:close/>
                <a:moveTo>
                  <a:pt x="57740" y="1646873"/>
                </a:moveTo>
                <a:cubicBezTo>
                  <a:pt x="4400" y="1713548"/>
                  <a:pt x="20592" y="1884045"/>
                  <a:pt x="73932" y="1920240"/>
                </a:cubicBezTo>
                <a:cubicBezTo>
                  <a:pt x="68217" y="1834515"/>
                  <a:pt x="62502" y="1740218"/>
                  <a:pt x="57740" y="1646873"/>
                </a:cubicBezTo>
                <a:close/>
                <a:moveTo>
                  <a:pt x="354920" y="1921193"/>
                </a:moveTo>
                <a:cubicBezTo>
                  <a:pt x="417785" y="1832610"/>
                  <a:pt x="424452" y="1695450"/>
                  <a:pt x="370160" y="1636395"/>
                </a:cubicBezTo>
                <a:cubicBezTo>
                  <a:pt x="378732" y="1732598"/>
                  <a:pt x="391115" y="1828800"/>
                  <a:pt x="354920" y="19211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3AB54A3-E726-4247-9960-7A7F0FA75EFE}"/>
              </a:ext>
            </a:extLst>
          </p:cNvPr>
          <p:cNvSpPr/>
          <p:nvPr/>
        </p:nvSpPr>
        <p:spPr>
          <a:xfrm>
            <a:off x="10860410" y="376751"/>
            <a:ext cx="1006869" cy="4952666"/>
          </a:xfrm>
          <a:custGeom>
            <a:avLst/>
            <a:gdLst>
              <a:gd name="connsiteX0" fmla="*/ 308149 w 594292"/>
              <a:gd name="connsiteY0" fmla="*/ 0 h 2923250"/>
              <a:gd name="connsiteX1" fmla="*/ 308149 w 594292"/>
              <a:gd name="connsiteY1" fmla="*/ 39053 h 2923250"/>
              <a:gd name="connsiteX2" fmla="*/ 308149 w 594292"/>
              <a:gd name="connsiteY2" fmla="*/ 1819275 h 2923250"/>
              <a:gd name="connsiteX3" fmla="*/ 334819 w 594292"/>
              <a:gd name="connsiteY3" fmla="*/ 1888808 h 2923250"/>
              <a:gd name="connsiteX4" fmla="*/ 473884 w 594292"/>
              <a:gd name="connsiteY4" fmla="*/ 2040255 h 2923250"/>
              <a:gd name="connsiteX5" fmla="*/ 505317 w 594292"/>
              <a:gd name="connsiteY5" fmla="*/ 2125980 h 2923250"/>
              <a:gd name="connsiteX6" fmla="*/ 524367 w 594292"/>
              <a:gd name="connsiteY6" fmla="*/ 2216468 h 2923250"/>
              <a:gd name="connsiteX7" fmla="*/ 523414 w 594292"/>
              <a:gd name="connsiteY7" fmla="*/ 2718435 h 2923250"/>
              <a:gd name="connsiteX8" fmla="*/ 523414 w 594292"/>
              <a:gd name="connsiteY8" fmla="*/ 2763203 h 2923250"/>
              <a:gd name="connsiteX9" fmla="*/ 531986 w 594292"/>
              <a:gd name="connsiteY9" fmla="*/ 2777490 h 2923250"/>
              <a:gd name="connsiteX10" fmla="*/ 479599 w 594292"/>
              <a:gd name="connsiteY10" fmla="*/ 2902268 h 2923250"/>
              <a:gd name="connsiteX11" fmla="*/ 131936 w 594292"/>
              <a:gd name="connsiteY11" fmla="*/ 2907030 h 2923250"/>
              <a:gd name="connsiteX12" fmla="*/ 84311 w 594292"/>
              <a:gd name="connsiteY12" fmla="*/ 2892743 h 2923250"/>
              <a:gd name="connsiteX13" fmla="*/ 51926 w 594292"/>
              <a:gd name="connsiteY13" fmla="*/ 2796540 h 2923250"/>
              <a:gd name="connsiteX14" fmla="*/ 56689 w 594292"/>
              <a:gd name="connsiteY14" fmla="*/ 2687003 h 2923250"/>
              <a:gd name="connsiteX15" fmla="*/ 65261 w 594292"/>
              <a:gd name="connsiteY15" fmla="*/ 2234565 h 2923250"/>
              <a:gd name="connsiteX16" fmla="*/ 93836 w 594292"/>
              <a:gd name="connsiteY16" fmla="*/ 2121218 h 2923250"/>
              <a:gd name="connsiteX17" fmla="*/ 120506 w 594292"/>
              <a:gd name="connsiteY17" fmla="*/ 2047875 h 2923250"/>
              <a:gd name="connsiteX18" fmla="*/ 265286 w 594292"/>
              <a:gd name="connsiteY18" fmla="*/ 1884045 h 2923250"/>
              <a:gd name="connsiteX19" fmla="*/ 289099 w 594292"/>
              <a:gd name="connsiteY19" fmla="*/ 1823085 h 2923250"/>
              <a:gd name="connsiteX20" fmla="*/ 290051 w 594292"/>
              <a:gd name="connsiteY20" fmla="*/ 372428 h 2923250"/>
              <a:gd name="connsiteX21" fmla="*/ 290051 w 594292"/>
              <a:gd name="connsiteY21" fmla="*/ 34290 h 2923250"/>
              <a:gd name="connsiteX22" fmla="*/ 292909 w 594292"/>
              <a:gd name="connsiteY22" fmla="*/ 0 h 2923250"/>
              <a:gd name="connsiteX23" fmla="*/ 308149 w 594292"/>
              <a:gd name="connsiteY23" fmla="*/ 0 h 2923250"/>
              <a:gd name="connsiteX24" fmla="*/ 215756 w 594292"/>
              <a:gd name="connsiteY24" fmla="*/ 2315528 h 2923250"/>
              <a:gd name="connsiteX25" fmla="*/ 140509 w 594292"/>
              <a:gd name="connsiteY25" fmla="*/ 2424113 h 2923250"/>
              <a:gd name="connsiteX26" fmla="*/ 135747 w 594292"/>
              <a:gd name="connsiteY26" fmla="*/ 2666048 h 2923250"/>
              <a:gd name="connsiteX27" fmla="*/ 231949 w 594292"/>
              <a:gd name="connsiteY27" fmla="*/ 2754630 h 2923250"/>
              <a:gd name="connsiteX28" fmla="*/ 288147 w 594292"/>
              <a:gd name="connsiteY28" fmla="*/ 2706053 h 2923250"/>
              <a:gd name="connsiteX29" fmla="*/ 273859 w 594292"/>
              <a:gd name="connsiteY29" fmla="*/ 2437448 h 2923250"/>
              <a:gd name="connsiteX30" fmla="*/ 258619 w 594292"/>
              <a:gd name="connsiteY30" fmla="*/ 2395538 h 2923250"/>
              <a:gd name="connsiteX31" fmla="*/ 215756 w 594292"/>
              <a:gd name="connsiteY31" fmla="*/ 2315528 h 2923250"/>
              <a:gd name="connsiteX32" fmla="*/ 324342 w 594292"/>
              <a:gd name="connsiteY32" fmla="*/ 2751773 h 2923250"/>
              <a:gd name="connsiteX33" fmla="*/ 475789 w 594292"/>
              <a:gd name="connsiteY33" fmla="*/ 2661285 h 2923250"/>
              <a:gd name="connsiteX34" fmla="*/ 491029 w 594292"/>
              <a:gd name="connsiteY34" fmla="*/ 2518410 h 2923250"/>
              <a:gd name="connsiteX35" fmla="*/ 451976 w 594292"/>
              <a:gd name="connsiteY35" fmla="*/ 2383155 h 2923250"/>
              <a:gd name="connsiteX36" fmla="*/ 391969 w 594292"/>
              <a:gd name="connsiteY36" fmla="*/ 2314575 h 2923250"/>
              <a:gd name="connsiteX37" fmla="*/ 369109 w 594292"/>
              <a:gd name="connsiteY37" fmla="*/ 2367915 h 2923250"/>
              <a:gd name="connsiteX38" fmla="*/ 335772 w 594292"/>
              <a:gd name="connsiteY38" fmla="*/ 2441258 h 2923250"/>
              <a:gd name="connsiteX39" fmla="*/ 324342 w 594292"/>
              <a:gd name="connsiteY39" fmla="*/ 2638425 h 2923250"/>
              <a:gd name="connsiteX40" fmla="*/ 324342 w 594292"/>
              <a:gd name="connsiteY40" fmla="*/ 2751773 h 2923250"/>
              <a:gd name="connsiteX41" fmla="*/ 112886 w 594292"/>
              <a:gd name="connsiteY41" fmla="*/ 2720340 h 2923250"/>
              <a:gd name="connsiteX42" fmla="*/ 84311 w 594292"/>
              <a:gd name="connsiteY42" fmla="*/ 2516505 h 2923250"/>
              <a:gd name="connsiteX43" fmla="*/ 83359 w 594292"/>
              <a:gd name="connsiteY43" fmla="*/ 2301240 h 2923250"/>
              <a:gd name="connsiteX44" fmla="*/ 112886 w 594292"/>
              <a:gd name="connsiteY44" fmla="*/ 2720340 h 2923250"/>
              <a:gd name="connsiteX45" fmla="*/ 519604 w 594292"/>
              <a:gd name="connsiteY45" fmla="*/ 2296478 h 2923250"/>
              <a:gd name="connsiteX46" fmla="*/ 529129 w 594292"/>
              <a:gd name="connsiteY46" fmla="*/ 2511743 h 2923250"/>
              <a:gd name="connsiteX47" fmla="*/ 499601 w 594292"/>
              <a:gd name="connsiteY47" fmla="*/ 2709863 h 2923250"/>
              <a:gd name="connsiteX48" fmla="*/ 519604 w 594292"/>
              <a:gd name="connsiteY48" fmla="*/ 2296478 h 2923250"/>
              <a:gd name="connsiteX49" fmla="*/ 269097 w 594292"/>
              <a:gd name="connsiteY49" fmla="*/ 2815590 h 2923250"/>
              <a:gd name="connsiteX50" fmla="*/ 250999 w 594292"/>
              <a:gd name="connsiteY50" fmla="*/ 2873693 h 2923250"/>
              <a:gd name="connsiteX51" fmla="*/ 276717 w 594292"/>
              <a:gd name="connsiteY51" fmla="*/ 2875598 h 2923250"/>
              <a:gd name="connsiteX52" fmla="*/ 269097 w 594292"/>
              <a:gd name="connsiteY52" fmla="*/ 2815590 h 2923250"/>
              <a:gd name="connsiteX53" fmla="*/ 335772 w 594292"/>
              <a:gd name="connsiteY53" fmla="*/ 2817495 h 2923250"/>
              <a:gd name="connsiteX54" fmla="*/ 339581 w 594292"/>
              <a:gd name="connsiteY54" fmla="*/ 2890838 h 2923250"/>
              <a:gd name="connsiteX55" fmla="*/ 335772 w 594292"/>
              <a:gd name="connsiteY55" fmla="*/ 2817495 h 2923250"/>
              <a:gd name="connsiteX56" fmla="*/ 203374 w 594292"/>
              <a:gd name="connsiteY56" fmla="*/ 2810828 h 2923250"/>
              <a:gd name="connsiteX57" fmla="*/ 192897 w 594292"/>
              <a:gd name="connsiteY57" fmla="*/ 2881313 h 2923250"/>
              <a:gd name="connsiteX58" fmla="*/ 203374 w 594292"/>
              <a:gd name="connsiteY58" fmla="*/ 2810828 h 2923250"/>
              <a:gd name="connsiteX59" fmla="*/ 413876 w 594292"/>
              <a:gd name="connsiteY59" fmla="*/ 2880360 h 2923250"/>
              <a:gd name="connsiteX60" fmla="*/ 391969 w 594292"/>
              <a:gd name="connsiteY60" fmla="*/ 2807970 h 2923250"/>
              <a:gd name="connsiteX61" fmla="*/ 413876 w 594292"/>
              <a:gd name="connsiteY61" fmla="*/ 2880360 h 292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94292" h="2923250">
                <a:moveTo>
                  <a:pt x="308149" y="0"/>
                </a:moveTo>
                <a:cubicBezTo>
                  <a:pt x="308149" y="13335"/>
                  <a:pt x="308149" y="25718"/>
                  <a:pt x="308149" y="39053"/>
                </a:cubicBezTo>
                <a:cubicBezTo>
                  <a:pt x="308149" y="632460"/>
                  <a:pt x="308149" y="1225868"/>
                  <a:pt x="308149" y="1819275"/>
                </a:cubicBezTo>
                <a:cubicBezTo>
                  <a:pt x="308149" y="1847850"/>
                  <a:pt x="315769" y="1868805"/>
                  <a:pt x="334819" y="1888808"/>
                </a:cubicBezTo>
                <a:cubicBezTo>
                  <a:pt x="382444" y="1938338"/>
                  <a:pt x="427211" y="1990725"/>
                  <a:pt x="473884" y="2040255"/>
                </a:cubicBezTo>
                <a:cubicBezTo>
                  <a:pt x="497697" y="2065020"/>
                  <a:pt x="505317" y="2091690"/>
                  <a:pt x="505317" y="2125980"/>
                </a:cubicBezTo>
                <a:cubicBezTo>
                  <a:pt x="505317" y="2156460"/>
                  <a:pt x="510079" y="2189798"/>
                  <a:pt x="524367" y="2216468"/>
                </a:cubicBezTo>
                <a:cubicBezTo>
                  <a:pt x="612949" y="2384108"/>
                  <a:pt x="622474" y="2550795"/>
                  <a:pt x="523414" y="2718435"/>
                </a:cubicBezTo>
                <a:cubicBezTo>
                  <a:pt x="516747" y="2729865"/>
                  <a:pt x="522461" y="2747963"/>
                  <a:pt x="523414" y="2763203"/>
                </a:cubicBezTo>
                <a:cubicBezTo>
                  <a:pt x="523414" y="2767965"/>
                  <a:pt x="529129" y="2772728"/>
                  <a:pt x="531986" y="2777490"/>
                </a:cubicBezTo>
                <a:cubicBezTo>
                  <a:pt x="580564" y="2858453"/>
                  <a:pt x="571992" y="2880360"/>
                  <a:pt x="479599" y="2902268"/>
                </a:cubicBezTo>
                <a:cubicBezTo>
                  <a:pt x="364347" y="2929890"/>
                  <a:pt x="248141" y="2928938"/>
                  <a:pt x="131936" y="2907030"/>
                </a:cubicBezTo>
                <a:cubicBezTo>
                  <a:pt x="115744" y="2904173"/>
                  <a:pt x="99551" y="2898458"/>
                  <a:pt x="84311" y="2892743"/>
                </a:cubicBezTo>
                <a:cubicBezTo>
                  <a:pt x="23351" y="2868930"/>
                  <a:pt x="13826" y="2847975"/>
                  <a:pt x="51926" y="2796540"/>
                </a:cubicBezTo>
                <a:cubicBezTo>
                  <a:pt x="80501" y="2758440"/>
                  <a:pt x="80501" y="2729865"/>
                  <a:pt x="56689" y="2687003"/>
                </a:cubicBezTo>
                <a:cubicBezTo>
                  <a:pt x="-26179" y="2536508"/>
                  <a:pt x="-13796" y="2384108"/>
                  <a:pt x="65261" y="2234565"/>
                </a:cubicBezTo>
                <a:cubicBezTo>
                  <a:pt x="84311" y="2198370"/>
                  <a:pt x="93836" y="2162175"/>
                  <a:pt x="93836" y="2121218"/>
                </a:cubicBezTo>
                <a:cubicBezTo>
                  <a:pt x="93836" y="2096453"/>
                  <a:pt x="105266" y="2066925"/>
                  <a:pt x="120506" y="2047875"/>
                </a:cubicBezTo>
                <a:cubicBezTo>
                  <a:pt x="166226" y="1991678"/>
                  <a:pt x="218614" y="1940243"/>
                  <a:pt x="265286" y="1884045"/>
                </a:cubicBezTo>
                <a:cubicBezTo>
                  <a:pt x="278622" y="1867853"/>
                  <a:pt x="289099" y="1844040"/>
                  <a:pt x="289099" y="1823085"/>
                </a:cubicBezTo>
                <a:cubicBezTo>
                  <a:pt x="290051" y="1339215"/>
                  <a:pt x="290051" y="856298"/>
                  <a:pt x="290051" y="372428"/>
                </a:cubicBezTo>
                <a:cubicBezTo>
                  <a:pt x="290051" y="260033"/>
                  <a:pt x="290051" y="146685"/>
                  <a:pt x="290051" y="34290"/>
                </a:cubicBezTo>
                <a:cubicBezTo>
                  <a:pt x="290051" y="22860"/>
                  <a:pt x="291956" y="11430"/>
                  <a:pt x="292909" y="0"/>
                </a:cubicBezTo>
                <a:cubicBezTo>
                  <a:pt x="298624" y="0"/>
                  <a:pt x="303386" y="0"/>
                  <a:pt x="308149" y="0"/>
                </a:cubicBezTo>
                <a:close/>
                <a:moveTo>
                  <a:pt x="215756" y="2315528"/>
                </a:moveTo>
                <a:cubicBezTo>
                  <a:pt x="190039" y="2350770"/>
                  <a:pt x="154797" y="2384108"/>
                  <a:pt x="140509" y="2424113"/>
                </a:cubicBezTo>
                <a:cubicBezTo>
                  <a:pt x="112886" y="2502218"/>
                  <a:pt x="114791" y="2584133"/>
                  <a:pt x="135747" y="2666048"/>
                </a:cubicBezTo>
                <a:cubicBezTo>
                  <a:pt x="154797" y="2739390"/>
                  <a:pt x="157654" y="2742248"/>
                  <a:pt x="231949" y="2754630"/>
                </a:cubicBezTo>
                <a:cubicBezTo>
                  <a:pt x="283384" y="2763203"/>
                  <a:pt x="290051" y="2757488"/>
                  <a:pt x="288147" y="2706053"/>
                </a:cubicBezTo>
                <a:cubicBezTo>
                  <a:pt x="284336" y="2616518"/>
                  <a:pt x="279574" y="2526983"/>
                  <a:pt x="273859" y="2437448"/>
                </a:cubicBezTo>
                <a:cubicBezTo>
                  <a:pt x="272906" y="2423160"/>
                  <a:pt x="265286" y="2408873"/>
                  <a:pt x="258619" y="2395538"/>
                </a:cubicBezTo>
                <a:cubicBezTo>
                  <a:pt x="245284" y="2368868"/>
                  <a:pt x="230997" y="2343150"/>
                  <a:pt x="215756" y="2315528"/>
                </a:cubicBezTo>
                <a:close/>
                <a:moveTo>
                  <a:pt x="324342" y="2751773"/>
                </a:moveTo>
                <a:cubicBezTo>
                  <a:pt x="418639" y="2766060"/>
                  <a:pt x="456739" y="2745105"/>
                  <a:pt x="475789" y="2661285"/>
                </a:cubicBezTo>
                <a:cubicBezTo>
                  <a:pt x="486267" y="2614613"/>
                  <a:pt x="494839" y="2566035"/>
                  <a:pt x="491029" y="2518410"/>
                </a:cubicBezTo>
                <a:cubicBezTo>
                  <a:pt x="487219" y="2472690"/>
                  <a:pt x="471026" y="2426018"/>
                  <a:pt x="451976" y="2383155"/>
                </a:cubicBezTo>
                <a:cubicBezTo>
                  <a:pt x="439594" y="2356485"/>
                  <a:pt x="412924" y="2336483"/>
                  <a:pt x="391969" y="2314575"/>
                </a:cubicBezTo>
                <a:cubicBezTo>
                  <a:pt x="384349" y="2332673"/>
                  <a:pt x="376729" y="2349818"/>
                  <a:pt x="369109" y="2367915"/>
                </a:cubicBezTo>
                <a:cubicBezTo>
                  <a:pt x="357679" y="2392680"/>
                  <a:pt x="338629" y="2416493"/>
                  <a:pt x="335772" y="2441258"/>
                </a:cubicBezTo>
                <a:cubicBezTo>
                  <a:pt x="328151" y="2506980"/>
                  <a:pt x="327199" y="2572703"/>
                  <a:pt x="324342" y="2638425"/>
                </a:cubicBezTo>
                <a:cubicBezTo>
                  <a:pt x="322436" y="2676525"/>
                  <a:pt x="324342" y="2714625"/>
                  <a:pt x="324342" y="2751773"/>
                </a:cubicBezTo>
                <a:close/>
                <a:moveTo>
                  <a:pt x="112886" y="2720340"/>
                </a:moveTo>
                <a:cubicBezTo>
                  <a:pt x="103361" y="2653665"/>
                  <a:pt x="89074" y="2585085"/>
                  <a:pt x="84311" y="2516505"/>
                </a:cubicBezTo>
                <a:cubicBezTo>
                  <a:pt x="79549" y="2446973"/>
                  <a:pt x="83359" y="2377440"/>
                  <a:pt x="83359" y="2301240"/>
                </a:cubicBezTo>
                <a:cubicBezTo>
                  <a:pt x="2396" y="2419350"/>
                  <a:pt x="22399" y="2644140"/>
                  <a:pt x="112886" y="2720340"/>
                </a:cubicBezTo>
                <a:close/>
                <a:moveTo>
                  <a:pt x="519604" y="2296478"/>
                </a:moveTo>
                <a:cubicBezTo>
                  <a:pt x="523414" y="2369820"/>
                  <a:pt x="532939" y="2441258"/>
                  <a:pt x="529129" y="2511743"/>
                </a:cubicBezTo>
                <a:cubicBezTo>
                  <a:pt x="525319" y="2581275"/>
                  <a:pt x="509126" y="2649855"/>
                  <a:pt x="499601" y="2709863"/>
                </a:cubicBezTo>
                <a:cubicBezTo>
                  <a:pt x="587231" y="2614613"/>
                  <a:pt x="597709" y="2370773"/>
                  <a:pt x="519604" y="2296478"/>
                </a:cubicBezTo>
                <a:close/>
                <a:moveTo>
                  <a:pt x="269097" y="2815590"/>
                </a:moveTo>
                <a:cubicBezTo>
                  <a:pt x="245284" y="2830830"/>
                  <a:pt x="238616" y="2849880"/>
                  <a:pt x="250999" y="2873693"/>
                </a:cubicBezTo>
                <a:cubicBezTo>
                  <a:pt x="258619" y="2896553"/>
                  <a:pt x="258619" y="2896553"/>
                  <a:pt x="276717" y="2875598"/>
                </a:cubicBezTo>
                <a:cubicBezTo>
                  <a:pt x="294814" y="2854643"/>
                  <a:pt x="291004" y="2833688"/>
                  <a:pt x="269097" y="2815590"/>
                </a:cubicBezTo>
                <a:close/>
                <a:moveTo>
                  <a:pt x="335772" y="2817495"/>
                </a:moveTo>
                <a:cubicBezTo>
                  <a:pt x="311006" y="2844165"/>
                  <a:pt x="315769" y="2869883"/>
                  <a:pt x="339581" y="2890838"/>
                </a:cubicBezTo>
                <a:cubicBezTo>
                  <a:pt x="358631" y="2867025"/>
                  <a:pt x="362442" y="2838450"/>
                  <a:pt x="335772" y="2817495"/>
                </a:cubicBezTo>
                <a:close/>
                <a:moveTo>
                  <a:pt x="203374" y="2810828"/>
                </a:moveTo>
                <a:cubicBezTo>
                  <a:pt x="184324" y="2830830"/>
                  <a:pt x="159559" y="2851785"/>
                  <a:pt x="192897" y="2881313"/>
                </a:cubicBezTo>
                <a:cubicBezTo>
                  <a:pt x="215756" y="2873693"/>
                  <a:pt x="227186" y="2844165"/>
                  <a:pt x="203374" y="2810828"/>
                </a:cubicBezTo>
                <a:close/>
                <a:moveTo>
                  <a:pt x="413876" y="2880360"/>
                </a:moveTo>
                <a:cubicBezTo>
                  <a:pt x="430069" y="2848928"/>
                  <a:pt x="422449" y="2827020"/>
                  <a:pt x="391969" y="2807970"/>
                </a:cubicBezTo>
                <a:cubicBezTo>
                  <a:pt x="373872" y="2841308"/>
                  <a:pt x="379586" y="2863215"/>
                  <a:pt x="413876" y="28803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21A128-B416-443B-90A2-26EC5F204724}"/>
              </a:ext>
            </a:extLst>
          </p:cNvPr>
          <p:cNvGrpSpPr/>
          <p:nvPr/>
        </p:nvGrpSpPr>
        <p:grpSpPr>
          <a:xfrm>
            <a:off x="2110902" y="2294373"/>
            <a:ext cx="1615439" cy="1500983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06E1E9-CF9B-445F-9D97-A41E2059EED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59C718-26A6-43D5-8F71-B1F40C78A753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430C8-F6AB-4355-8D8D-17F8D916A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4F5F67F9-E8D3-4F13-BC43-BDA3D5FEA630}"/>
              </a:ext>
            </a:extLst>
          </p:cNvPr>
          <p:cNvSpPr/>
          <p:nvPr/>
        </p:nvSpPr>
        <p:spPr>
          <a:xfrm>
            <a:off x="7485924" y="2386164"/>
            <a:ext cx="1656184" cy="308059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/>
              <a:t>Content  Here</a:t>
            </a:r>
            <a:endParaRPr lang="ko-KR" alt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098F1-6B40-4057-B2AC-1B48E3DCDFEC}"/>
              </a:ext>
            </a:extLst>
          </p:cNvPr>
          <p:cNvSpPr txBox="1"/>
          <p:nvPr/>
        </p:nvSpPr>
        <p:spPr>
          <a:xfrm>
            <a:off x="7392145" y="2748653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Placeholder 9">
            <a:extLst>
              <a:ext uri="{FF2B5EF4-FFF2-40B4-BE49-F238E27FC236}">
                <a16:creationId xmlns:a16="http://schemas.microsoft.com/office/drawing/2014/main" id="{9F3E96CE-321D-4F53-9ED1-C9D4B5E4F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51244"/>
              </p:ext>
            </p:extLst>
          </p:nvPr>
        </p:nvGraphicFramePr>
        <p:xfrm>
          <a:off x="896816" y="1705709"/>
          <a:ext cx="6495329" cy="4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12">
            <a:extLst>
              <a:ext uri="{FF2B5EF4-FFF2-40B4-BE49-F238E27FC236}">
                <a16:creationId xmlns:a16="http://schemas.microsoft.com/office/drawing/2014/main" id="{96C447E2-B376-4582-A4F2-C3336776D41C}"/>
              </a:ext>
            </a:extLst>
          </p:cNvPr>
          <p:cNvSpPr/>
          <p:nvPr/>
        </p:nvSpPr>
        <p:spPr>
          <a:xfrm>
            <a:off x="7485923" y="4131911"/>
            <a:ext cx="1656184" cy="308059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/>
              <a:t>Content  Here</a:t>
            </a:r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2C33A-2645-41C1-A40B-F02589B364CC}"/>
              </a:ext>
            </a:extLst>
          </p:cNvPr>
          <p:cNvSpPr txBox="1"/>
          <p:nvPr/>
        </p:nvSpPr>
        <p:spPr>
          <a:xfrm>
            <a:off x="7392144" y="4494400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59E9C5BF-D92E-4E2F-A526-E5F280977CD9}"/>
              </a:ext>
            </a:extLst>
          </p:cNvPr>
          <p:cNvSpPr/>
          <p:nvPr/>
        </p:nvSpPr>
        <p:spPr>
          <a:xfrm>
            <a:off x="924129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32B5277E-3289-43BE-9C2E-5AE8CA6C4279}"/>
              </a:ext>
            </a:extLst>
          </p:cNvPr>
          <p:cNvSpPr/>
          <p:nvPr/>
        </p:nvSpPr>
        <p:spPr>
          <a:xfrm>
            <a:off x="924129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3944B03E-EE6B-4A4E-B4F6-9A2DBB0624E7}"/>
              </a:ext>
            </a:extLst>
          </p:cNvPr>
          <p:cNvSpPr/>
          <p:nvPr/>
        </p:nvSpPr>
        <p:spPr>
          <a:xfrm>
            <a:off x="6139329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86FFB121-928F-4649-95A3-EB92CC2CAF9A}"/>
              </a:ext>
            </a:extLst>
          </p:cNvPr>
          <p:cNvSpPr/>
          <p:nvPr/>
        </p:nvSpPr>
        <p:spPr>
          <a:xfrm>
            <a:off x="6139329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F1B5C698-5792-4E25-B6C0-2BA2C2BBF7B0}"/>
              </a:ext>
            </a:extLst>
          </p:cNvPr>
          <p:cNvGrpSpPr/>
          <p:nvPr/>
        </p:nvGrpSpPr>
        <p:grpSpPr>
          <a:xfrm>
            <a:off x="4899729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6BAEF225-368F-4367-99CA-89A2B0902E1B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94574204-D31A-4BA1-9FAE-D797FF047291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C4A79012-2A54-4248-AA8E-9C25D29EC5C5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7A7C67-B9A1-487C-B1B7-CCD80CA35441}"/>
              </a:ext>
            </a:extLst>
          </p:cNvPr>
          <p:cNvSpPr txBox="1"/>
          <p:nvPr/>
        </p:nvSpPr>
        <p:spPr>
          <a:xfrm>
            <a:off x="5163475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FEBF45-BD62-45B7-8554-F4288446F807}"/>
              </a:ext>
            </a:extLst>
          </p:cNvPr>
          <p:cNvGrpSpPr/>
          <p:nvPr/>
        </p:nvGrpSpPr>
        <p:grpSpPr>
          <a:xfrm>
            <a:off x="2225004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7D7549-5162-4113-902B-6FFD58A327B4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3A7DE1-676C-4733-9F0E-190A2BD36234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FE84A-4DC5-4F30-856B-2DA2D0BB8674}"/>
              </a:ext>
            </a:extLst>
          </p:cNvPr>
          <p:cNvGrpSpPr/>
          <p:nvPr/>
        </p:nvGrpSpPr>
        <p:grpSpPr>
          <a:xfrm>
            <a:off x="2225004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D08ACA-3B89-418C-84EE-F4574C8C7928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7FAE41-AECE-4526-BA51-FC87A742A9F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0A2673-14B7-4648-89E6-484AA28E272F}"/>
              </a:ext>
            </a:extLst>
          </p:cNvPr>
          <p:cNvGrpSpPr/>
          <p:nvPr/>
        </p:nvGrpSpPr>
        <p:grpSpPr>
          <a:xfrm>
            <a:off x="7538452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E002BE-FF65-417E-9CED-1FDB5685AFED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37AB56-BFB4-4344-9771-16CE6CC75075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D5A0FC-5F7C-4822-AE5C-8DDAF93B602B}"/>
              </a:ext>
            </a:extLst>
          </p:cNvPr>
          <p:cNvGrpSpPr/>
          <p:nvPr/>
        </p:nvGrpSpPr>
        <p:grpSpPr>
          <a:xfrm>
            <a:off x="7538452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9647C-75B6-432E-BDB0-5C160866D3E4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524693-8943-41AD-B418-0A4EAA8A504D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84FAC2-3493-45AA-9F71-B7D2CFCD9B38}"/>
              </a:ext>
            </a:extLst>
          </p:cNvPr>
          <p:cNvSpPr txBox="1"/>
          <p:nvPr/>
        </p:nvSpPr>
        <p:spPr>
          <a:xfrm>
            <a:off x="1256906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0E8A6F-C37B-478A-B3B7-47D69AAE3EE9}"/>
              </a:ext>
            </a:extLst>
          </p:cNvPr>
          <p:cNvSpPr txBox="1"/>
          <p:nvPr/>
        </p:nvSpPr>
        <p:spPr>
          <a:xfrm>
            <a:off x="1256906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1B118-F106-423E-ABAB-1101965E3655}"/>
              </a:ext>
            </a:extLst>
          </p:cNvPr>
          <p:cNvSpPr txBox="1"/>
          <p:nvPr/>
        </p:nvSpPr>
        <p:spPr>
          <a:xfrm>
            <a:off x="10141980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B79B8F-C83E-4AC0-BE41-C0ECB8058AC8}"/>
              </a:ext>
            </a:extLst>
          </p:cNvPr>
          <p:cNvSpPr txBox="1"/>
          <p:nvPr/>
        </p:nvSpPr>
        <p:spPr>
          <a:xfrm>
            <a:off x="10141980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2AC43-9DB5-4014-8A88-6DCCC0683FC2}"/>
              </a:ext>
            </a:extLst>
          </p:cNvPr>
          <p:cNvSpPr txBox="1"/>
          <p:nvPr/>
        </p:nvSpPr>
        <p:spPr>
          <a:xfrm>
            <a:off x="8926848" y="40428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86154-10FA-4028-BFD5-FBF23F77F316}"/>
              </a:ext>
            </a:extLst>
          </p:cNvPr>
          <p:cNvSpPr txBox="1"/>
          <p:nvPr/>
        </p:nvSpPr>
        <p:spPr>
          <a:xfrm>
            <a:off x="706820" y="169774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1B98-4C93-4BAD-9852-7B2870C41A6E}"/>
              </a:ext>
            </a:extLst>
          </p:cNvPr>
          <p:cNvSpPr txBox="1"/>
          <p:nvPr/>
        </p:nvSpPr>
        <p:spPr>
          <a:xfrm>
            <a:off x="1190914" y="861759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CDCDE-711B-4CC1-BD19-AF4FD5F210FA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8B5E7-04C1-421C-B359-15A332DEC632}"/>
              </a:ext>
            </a:extLst>
          </p:cNvPr>
          <p:cNvSpPr txBox="1"/>
          <p:nvPr/>
        </p:nvSpPr>
        <p:spPr>
          <a:xfrm>
            <a:off x="8462682" y="20023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D997E9-FA23-4774-8EE6-C0C3FD158687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784BB0-25DE-4BAF-8246-C883D624C467}"/>
              </a:ext>
            </a:extLst>
          </p:cNvPr>
          <p:cNvGrpSpPr/>
          <p:nvPr/>
        </p:nvGrpSpPr>
        <p:grpSpPr>
          <a:xfrm>
            <a:off x="3042679" y="1452037"/>
            <a:ext cx="6106643" cy="3583799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73830E-53C5-4FCA-AE12-AAB8C037C4F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0D76A5-FEBE-49B1-9289-45A8C457BB8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42F6C-1F1A-4FD6-B34A-A9D995D11DF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947302-4110-463B-81C8-F9E9F8C73C6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A80D48-5CE9-497A-A057-3B2CCF92E34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20A690-D0D2-4B5D-A3F2-12F68EC7947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8693FD-9970-4A1D-AD43-0FDB577B74B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8A12B9-2D58-4733-B7A6-994C7096A34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68D4A4-49EE-4382-B136-1370457510E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7BE3F0-8BD2-4BB5-98BC-56B11B06E17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1E480C-7249-4E60-9941-DDD98FCF205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3F52F-C2B9-46B9-8860-DF82F9E493E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0F4283-B9D3-4ECF-8C2F-6B9EDB39F9D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91B617-669E-4F5E-B3DD-E5BC1CB1684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E9583C-CBFF-4B50-9911-BC3D72BAD9B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0701C3-080E-4058-B73E-971D8D671BA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029712-EA5F-465D-A3BA-3D10A12E14B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2DFA14-EDE2-4686-AA88-D21760F56B2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EFAE25-07A0-4166-A754-86B245CBBA8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B27359-251F-40CC-AF65-FDD4978E415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52CAA9-2BEB-476B-AFB5-B20DE144FE9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2BDA8D-A6F9-4F03-918F-A25D901AB5B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836BE2-B093-4C11-97A9-4EC488D80E7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5E7D40-A6A5-466E-8809-D911B93CE37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461427-8A16-492C-B69A-180B6EE9627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F46EB7-74E0-4B1A-B020-898498FEBA0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287771-0EF9-47E4-8DA8-CD48E06D208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66FB55F-77E0-4229-9F05-170EFEA4075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8293E7-D6B6-4726-BD8C-C4D94132315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82E8AF-B2ED-4400-9EAE-06EB09CAD62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0446B2-120B-4E84-B2B3-E4D40498BAD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765236-9D72-4720-8049-55BB942F573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649C8A-CF0B-4A80-97F4-237E971317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5DD0BF-B438-4600-A854-769865CB247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5AED6A-FAC5-4A1F-915D-FF1A078C51A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BFD0C2-90FA-4391-A254-6EC1002E2ED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23F3A0-152B-49ED-8BEA-B49BEAA55EA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623A10-D037-4002-BA32-249651186B0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9C5215-8899-4D54-BED5-6BDA541F38F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81231E6-B7AC-4679-AF46-EFC79B43B73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A5A208-CA44-42AD-AD3A-E73D721731A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FEC38D2-F5BC-4CE3-A36C-392D9E55D48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18B11F-0650-451E-8AC8-B21D7D77DB7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3FF4C1-2F79-4314-AF74-49AE2244CF4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7C7D78-1C05-4A74-A302-8B8A7190510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474611B-A8C7-4FCC-828F-B4101E26190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BE6510-11FE-41BE-8132-9CD4A67FDDD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02286B-D7A3-47E7-8BFD-50A7AA49048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26456E-412B-4F03-A699-97ED629CC02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5EB617-0A0C-4D85-933A-08646C2176E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E0BCE64-F099-4DF7-8A2F-F6F6B0048D1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2DBE0CC-3C69-4818-BC21-02EC0AEBD582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1F0EECA-7A49-403D-80A4-DF9F0FC35DC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4BCB6B-E2E8-4BA7-88FD-006B95E4014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3C8B5F9-03F1-423A-BE06-1048E1D076A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C52AF4-8809-4154-A80E-B77A54A6D3A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63AD6E-2EC7-461B-8CCC-3B1A057E8C6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9772B3-10F6-42E6-AE63-3BD5AB8F124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52CA031-8EF2-423A-86EA-BDC1105C6EF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4AD53BB-AFD5-4F58-AE62-798DB86E1D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D7B70C-0E86-4C66-8955-4B4D0A76251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719565-C8B5-496B-9A59-C370DF6A970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3F6E730-2840-44B4-8331-33602092E54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CB84ED8-EFED-4348-B051-2CB1A51FEB1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469313-10DD-43FB-9BB0-6136503B8AB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6D9F51-D0D5-4C7E-93A3-DAE22415875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A06082-23F0-40BF-92D2-08B947F709F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28E59A-942B-4700-97B8-AB18C2F26FD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26980C-05D9-4B5D-A71E-07C766302A6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4B12CA3-F484-4A28-951D-6333014B089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72D5F5F-44DB-40EB-8607-C4EB36AB4D2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CE27DE3-4E04-41F4-AD4E-9B561D1993E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BD9C08E-EF71-4E51-8476-786C61FB6FA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5F2928C-CABF-43A9-AB3B-37FFEA85125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8CC424-7392-4D62-BE24-169B4420A5E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58BF52-AE09-4D7F-92CE-9BEE4DC37EC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1F5E663-DDAA-4D43-98B2-C0FC5666C1C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F9583AB-C8D3-40EF-98B3-0207CBA1F18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EB674C-7290-43E2-B19E-7C046A9867A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1315145-9F6E-4044-A52A-EADBC822E8D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79A388-67B0-4C34-84F9-BB7AADE045C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31DFF83-0A01-4551-88D2-31682348F6D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55410F-13CF-4FEE-B812-7A2AA25EFCE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8E76CE5-0597-462E-9909-D0164ECB11F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EA7DD57-65CE-4023-9197-E2670470543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F208A46-A739-4433-9C55-58F47C9E12C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40FEA5-4C93-4675-BB91-87D9523D8F8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FBD6E0F-7BB2-4CC7-8536-31C953C89AF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593CDD6-DB83-49C8-88AA-2FAB21FE1E0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0FC5C44-1DD9-4CEE-BA52-9EFA7286D4C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09EE9D8-BB1D-4F2B-976E-0FC9233D62A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2F4945A-FD96-40B3-9EA6-357D1F87F5C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0613405-A147-4912-AF6C-7A52FD4F438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534D7C-4A33-4C9B-A03C-8EFDF1B7B20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4777BE-DD05-4E82-AA7D-DE9C8276E621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BAECA90-0737-4B93-97F3-E17712DA6810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1AF5D60-8589-4770-832D-21C14A05125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3D5DC9-B822-4394-906F-194E68641CE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357AAB9-6AB8-4289-8D6F-F3541DBFF4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2E4D45B-C4AE-4E20-B7B5-ED8D913ECC8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15C4E91-ED4E-42B8-9537-C0CB44DF85D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1FA7685-A982-4D88-B2F7-AC91722A17A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37D13F9-0589-473E-826F-71048E7C2B7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0BD5CE-77C4-445A-BDF7-539731006157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8A44AC-6754-47CE-96A0-B7E08964FC7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A41DE8-5573-4893-9FEB-73F09706815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2F1A83C-52D4-41BE-8091-7FD13D120F0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C01DC46-47AD-4D5E-8A44-90ABE891BBF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55EA5B-C427-4A1F-B3DE-AA75ED70531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E039800-897A-48F7-8E7C-C0CDD81092B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6F15EBF-9E6C-4971-9247-6CAA295BFDA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0F9489C-7EEA-45D9-9D9D-B1735C074CA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64AF32-BDF6-4CCF-AB16-30365B2FED42}"/>
              </a:ext>
            </a:extLst>
          </p:cNvPr>
          <p:cNvGrpSpPr/>
          <p:nvPr/>
        </p:nvGrpSpPr>
        <p:grpSpPr>
          <a:xfrm>
            <a:off x="1717686" y="4705879"/>
            <a:ext cx="4320000" cy="1107996"/>
            <a:chOff x="3017861" y="4283314"/>
            <a:chExt cx="2116141" cy="110799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07B4717-67FA-4915-A043-1E1D9A0CCC59}"/>
                </a:ext>
              </a:extLst>
            </p:cNvPr>
            <p:cNvSpPr txBox="1"/>
            <p:nvPr/>
          </p:nvSpPr>
          <p:spPr>
            <a:xfrm>
              <a:off x="3017861" y="4560313"/>
              <a:ext cx="2116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1ABD72B-F306-411A-A053-DAEEE0281D9C}"/>
                </a:ext>
              </a:extLst>
            </p:cNvPr>
            <p:cNvSpPr txBox="1"/>
            <p:nvPr/>
          </p:nvSpPr>
          <p:spPr>
            <a:xfrm>
              <a:off x="3017861" y="4283314"/>
              <a:ext cx="211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B78A881-F9E0-4FB8-B69E-33A260EAD865}"/>
              </a:ext>
            </a:extLst>
          </p:cNvPr>
          <p:cNvSpPr txBox="1"/>
          <p:nvPr/>
        </p:nvSpPr>
        <p:spPr>
          <a:xfrm>
            <a:off x="637530" y="4875158"/>
            <a:ext cx="9184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E80A63-EB20-4E67-BC1A-6C6EB7B168A0}"/>
              </a:ext>
            </a:extLst>
          </p:cNvPr>
          <p:cNvGrpSpPr/>
          <p:nvPr/>
        </p:nvGrpSpPr>
        <p:grpSpPr>
          <a:xfrm>
            <a:off x="7201066" y="4758837"/>
            <a:ext cx="4320000" cy="1107996"/>
            <a:chOff x="3017861" y="4283314"/>
            <a:chExt cx="2116141" cy="110799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E0DB52-D179-4BD1-9324-C9C433459357}"/>
                </a:ext>
              </a:extLst>
            </p:cNvPr>
            <p:cNvSpPr txBox="1"/>
            <p:nvPr/>
          </p:nvSpPr>
          <p:spPr>
            <a:xfrm>
              <a:off x="3017861" y="4560313"/>
              <a:ext cx="2116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FE6D01D-D556-424D-A510-D07BF892722C}"/>
                </a:ext>
              </a:extLst>
            </p:cNvPr>
            <p:cNvSpPr txBox="1"/>
            <p:nvPr/>
          </p:nvSpPr>
          <p:spPr>
            <a:xfrm>
              <a:off x="3017861" y="4283314"/>
              <a:ext cx="211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D28360E-8209-4A72-99EC-774BAEADADEF}"/>
              </a:ext>
            </a:extLst>
          </p:cNvPr>
          <p:cNvSpPr txBox="1"/>
          <p:nvPr/>
        </p:nvSpPr>
        <p:spPr>
          <a:xfrm>
            <a:off x="6173662" y="4928116"/>
            <a:ext cx="8666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E18A9464-061A-4089-91C6-62829BD381B9}"/>
              </a:ext>
            </a:extLst>
          </p:cNvPr>
          <p:cNvSpPr txBox="1">
            <a:spLocks/>
          </p:cNvSpPr>
          <p:nvPr/>
        </p:nvSpPr>
        <p:spPr>
          <a:xfrm>
            <a:off x="1805606" y="6020218"/>
            <a:ext cx="4097052" cy="3845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B1F7C40-392B-4D99-BDE2-A8A38E05BD1F}"/>
              </a:ext>
            </a:extLst>
          </p:cNvPr>
          <p:cNvSpPr txBox="1">
            <a:spLocks/>
          </p:cNvSpPr>
          <p:nvPr/>
        </p:nvSpPr>
        <p:spPr>
          <a:xfrm>
            <a:off x="7288986" y="6003530"/>
            <a:ext cx="4097052" cy="384586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Callout 5">
            <a:extLst>
              <a:ext uri="{FF2B5EF4-FFF2-40B4-BE49-F238E27FC236}">
                <a16:creationId xmlns:a16="http://schemas.microsoft.com/office/drawing/2014/main" id="{808F9FF6-817D-495E-A88D-C9CD65D37FE0}"/>
              </a:ext>
            </a:extLst>
          </p:cNvPr>
          <p:cNvSpPr/>
          <p:nvPr/>
        </p:nvSpPr>
        <p:spPr>
          <a:xfrm>
            <a:off x="8476025" y="3030511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7" name="Oval Callout 31">
            <a:extLst>
              <a:ext uri="{FF2B5EF4-FFF2-40B4-BE49-F238E27FC236}">
                <a16:creationId xmlns:a16="http://schemas.microsoft.com/office/drawing/2014/main" id="{A49CDC66-2117-4D8E-A7B8-517F09B44A9F}"/>
              </a:ext>
            </a:extLst>
          </p:cNvPr>
          <p:cNvSpPr/>
          <p:nvPr/>
        </p:nvSpPr>
        <p:spPr>
          <a:xfrm>
            <a:off x="3288860" y="2006610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4D8AF2-C57D-431D-AB9A-08944A0BDDB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6BAF77-83E4-4555-BD94-769320EB6010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A1B042-C253-4A7C-BFF3-0F0A96934F7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20036F-6199-4CFC-A855-387D66008A0E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D9DEBA-6F94-4FC9-A1EB-7F96FF74F067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36AE11-8303-4890-B2C9-A0368F914B0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3CB63-692D-4A2E-9DB9-53B7E8512F33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BC28C4-C158-4435-B4E2-F695A4AF9FA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9A5671-6C7E-4916-A37A-40FBE17133A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21371-F7AE-4B6C-9F8A-BDCBC90E7A80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A5808-2952-452D-A475-C1508C2AED14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98B4F0-001D-4313-AC9B-7856181C64F9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DC8357-5CE1-4B19-8399-0241A3ADBD28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ECFDBE-6DFB-4487-86F8-670452A8BB2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B1185E-BCEC-4735-9FD6-79C476272D7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565862-77AD-44C6-9A37-D6D3BC90CCC6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A74E07-CACE-402E-875B-27AF138ABF5B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F74365-9594-4637-A189-3E721189C327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033375-F0A8-4710-BAD6-24D91A9555F2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5F341C38-C19B-44B1-A7D3-994A965FF484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B02755C8-3FD7-4A08-ACF7-263C587B9E14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27A1849B-94CD-4B48-86B8-21AA35357C3B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6CF9C075-5D13-4C0D-A7FB-D06DA1F20C09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DF2AD43F-EFBE-4AD6-AE3C-6990FE4C9DA1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7CC6EC31-33CC-4D61-96C5-9C5AECA68538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70D3713F-94E1-4FBE-A9F3-782EB4E6D519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0818B0-35B9-4BFD-ACAD-8C4E730A3FF9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CB3F73-FFA8-4BCE-94D1-7CFF3DD70841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697605-E9C2-45F2-8D50-2E363BFD3C8B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D66C25-57EB-44FC-92AF-E41BD93CD387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D7AE04-C878-4854-B38F-3EB9538EF0FC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C278B7-BA35-42D8-B378-B6C729478B93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1A5638-35AC-4E6F-97F1-820B39916365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85EE59-94DE-4F91-BECD-38604E221E16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FBA89E-26F4-496C-9871-F831F5E96120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287633-09D4-4E02-90A5-5A3DDE051FE9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5A31F6-746E-4E80-9A1A-607CFDA19A40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CAD789-880B-4260-B9E1-D2683269ED6A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B85AB2-B317-4551-B671-69698BF17AF0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A06255-E562-4D4F-8F3A-6B6541E4FEB3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9D57E3B-C42C-4786-8AC4-B86A5B2876DF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66819A-618B-483E-A7EF-9748BA177AAD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8464A-EF6A-4540-8A86-BD3BCCB4D4D3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9FCC2-B6EA-4527-929C-FA48B2A430EC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629FE4CC-0C33-4706-8409-B432E660B48A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5F21DB2-D369-4B7A-A200-65FAC324AD8A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928F4-863D-4A5E-8654-95C05E82983D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FE918-97A3-48EA-B42F-3AA5C176AC24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2A3D28-2A09-43D1-B604-218E3A95C740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385161-897F-40F0-A0B0-66DDEB732C7A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30B63C-FD17-46CE-9417-68E0775C539A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93B3DE-A183-4E98-8FE3-724AD71A99E1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749500-1CF6-4695-B15B-DAD7957BF3F4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6044AB-1CE0-42F5-813C-DE68F5A7D09B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579F1-B5CD-4D58-95B0-1959919EE05D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81BA87-6FF4-42D0-B72C-9BCEEE94BB87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7E4508E6-AECD-40CB-8FC7-6E9706A03BDD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0356B84C-3379-46BE-A178-A502C0E7F4FE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FCF1E-7BCA-4237-A333-D83DA4106A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6B6293-9AA2-4305-BB31-795D79AF706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4EAF081-94C6-4D59-951B-C0CFBF89968D}"/>
              </a:ext>
            </a:extLst>
          </p:cNvPr>
          <p:cNvGrpSpPr/>
          <p:nvPr/>
        </p:nvGrpSpPr>
        <p:grpSpPr>
          <a:xfrm>
            <a:off x="865778" y="2034678"/>
            <a:ext cx="3584109" cy="3330170"/>
            <a:chOff x="9521749" y="3621396"/>
            <a:chExt cx="574895" cy="534163"/>
          </a:xfrm>
          <a:solidFill>
            <a:schemeClr val="accent4">
              <a:alpha val="4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F294C0-BD2A-4AF8-B7AE-629D5D27292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7B237E9-7FE9-4A1E-AD62-0EBBC923413E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48310-6722-41F5-9BDE-00418786141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AC6755-A647-4493-9B89-B604626CC8D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1118D-128A-4B98-A996-62BDEB594DF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F182A-4BC9-4537-9999-D830DE0AA53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86502E0-7AC4-4388-9323-81488ACDB42C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994F1B4-4AC0-4F85-BE03-3527571B493B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0330F8F9-B94A-47B5-8B1B-232D79F0AC3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4789C6A9-6FA5-4C6A-970C-CD3406B54ECA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815B84-E421-4543-A11E-DC5C207DAC92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129CAA-9C84-4F92-931D-1811131912EF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072082-6B0B-475A-9716-49E78E39D305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3DDA5C-4E63-499E-A31E-A99036D50E72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4E8BD-F602-4DC8-AA17-0C8D77B89A2C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E57DD-4C79-4544-B2D4-C4BFAEAE7EF9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C2CFDF-23C8-47E0-86F9-5F98C23B11A0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44F3EA-299F-412A-93D2-2FE72A67D795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7CF428-98FA-4110-AF1F-73D6C3CEDEB9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F6DB73-1EE1-40F6-A882-BBCD11621285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349942-877E-4D5D-9D7B-B3829BA749E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9E63C7-7369-4552-A221-886FE1F3093F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C5BADE3C-412F-48F4-8581-A273F3F9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179" y="2475948"/>
            <a:ext cx="4122542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B11A8D-43BA-4653-B154-4F8436D93D93}"/>
              </a:ext>
            </a:extLst>
          </p:cNvPr>
          <p:cNvSpPr/>
          <p:nvPr/>
        </p:nvSpPr>
        <p:spPr>
          <a:xfrm>
            <a:off x="9103587" y="1860495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4C6C50-5A2A-4224-A724-CE458EBD8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94"/>
              </p:ext>
            </p:extLst>
          </p:nvPr>
        </p:nvGraphicFramePr>
        <p:xfrm>
          <a:off x="9211587" y="1968567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C290C2-5BAC-497D-AE50-58AD7871686B}"/>
              </a:ext>
            </a:extLst>
          </p:cNvPr>
          <p:cNvSpPr/>
          <p:nvPr/>
        </p:nvSpPr>
        <p:spPr>
          <a:xfrm>
            <a:off x="3253933" y="1860495"/>
            <a:ext cx="5666731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529B69-3FDB-4FEA-BBE7-C32B290C5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54744"/>
              </p:ext>
            </p:extLst>
          </p:nvPr>
        </p:nvGraphicFramePr>
        <p:xfrm>
          <a:off x="3361578" y="1968423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FAB0A7A-EBA2-4789-ADBE-E5797C2052AA}"/>
              </a:ext>
            </a:extLst>
          </p:cNvPr>
          <p:cNvSpPr/>
          <p:nvPr/>
        </p:nvSpPr>
        <p:spPr>
          <a:xfrm>
            <a:off x="911009" y="1860495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592EC6-C794-4F5B-BCBB-754A6779D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29748"/>
              </p:ext>
            </p:extLst>
          </p:nvPr>
        </p:nvGraphicFramePr>
        <p:xfrm>
          <a:off x="1019009" y="1968567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A1E92CC-488A-40D5-A0EE-2E796B908D42}"/>
              </a:ext>
            </a:extLst>
          </p:cNvPr>
          <p:cNvSpPr/>
          <p:nvPr/>
        </p:nvSpPr>
        <p:spPr>
          <a:xfrm>
            <a:off x="9443461" y="2226318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00A570B0-47B3-4152-9AA8-FCCA224B5D28}"/>
              </a:ext>
            </a:extLst>
          </p:cNvPr>
          <p:cNvSpPr/>
          <p:nvPr/>
        </p:nvSpPr>
        <p:spPr>
          <a:xfrm>
            <a:off x="1266903" y="2203255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6DF6BE4-6F0E-4200-BCFD-AC5156EAA7E3}"/>
              </a:ext>
            </a:extLst>
          </p:cNvPr>
          <p:cNvSpPr/>
          <p:nvPr/>
        </p:nvSpPr>
        <p:spPr>
          <a:xfrm>
            <a:off x="3612340" y="2219471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DDDC5B-4CAE-4D97-AD1C-7C1397253EE6}"/>
              </a:ext>
            </a:extLst>
          </p:cNvPr>
          <p:cNvGrpSpPr/>
          <p:nvPr/>
        </p:nvGrpSpPr>
        <p:grpSpPr>
          <a:xfrm>
            <a:off x="8717293" y="432175"/>
            <a:ext cx="3051556" cy="3868988"/>
            <a:chOff x="2165347" y="1624973"/>
            <a:chExt cx="3051556" cy="3868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1E3798-234A-48FB-B19C-ED6DFEE92CEA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자유형: 도형 14">
              <a:extLst>
                <a:ext uri="{FF2B5EF4-FFF2-40B4-BE49-F238E27FC236}">
                  <a16:creationId xmlns:a16="http://schemas.microsoft.com/office/drawing/2014/main" id="{C6642A12-E463-4252-AB11-CAED7C57C056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050703-CF52-4CE1-87DA-8812041E5ACC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937103-6AC7-4E61-B657-1F3C139F29D9}"/>
              </a:ext>
            </a:extLst>
          </p:cNvPr>
          <p:cNvSpPr txBox="1"/>
          <p:nvPr/>
        </p:nvSpPr>
        <p:spPr>
          <a:xfrm>
            <a:off x="6069291" y="476029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DE0C7-0A69-4D63-8709-305BA7758952}"/>
              </a:ext>
            </a:extLst>
          </p:cNvPr>
          <p:cNvSpPr txBox="1"/>
          <p:nvPr/>
        </p:nvSpPr>
        <p:spPr>
          <a:xfrm>
            <a:off x="7086162" y="5656384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45ABF-216C-44A9-815C-9EFA030BC41E}"/>
              </a:ext>
            </a:extLst>
          </p:cNvPr>
          <p:cNvSpPr txBox="1"/>
          <p:nvPr/>
        </p:nvSpPr>
        <p:spPr>
          <a:xfrm>
            <a:off x="1598024" y="2107998"/>
            <a:ext cx="367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4800" dirty="0">
                <a:effectLst/>
                <a:latin typeface="+mj-lt"/>
              </a:rPr>
              <a:t>Agenda Infographic</a:t>
            </a:r>
            <a:endParaRPr lang="ko-KR" altLang="en-US" sz="4800" dirty="0">
              <a:effectLst/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DAA35-188F-48B6-BC49-FEBE028E42CC}"/>
              </a:ext>
            </a:extLst>
          </p:cNvPr>
          <p:cNvGrpSpPr/>
          <p:nvPr/>
        </p:nvGrpSpPr>
        <p:grpSpPr>
          <a:xfrm>
            <a:off x="7030319" y="626448"/>
            <a:ext cx="4795459" cy="969496"/>
            <a:chOff x="6509852" y="714552"/>
            <a:chExt cx="4946526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003815-43F7-42A2-BB01-79920B4EDB22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9DB3E8-E56F-4D9C-A76E-039AC9B8FA38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9D5A15-41F9-4496-B0F8-D1F2CB6314EE}"/>
              </a:ext>
            </a:extLst>
          </p:cNvPr>
          <p:cNvSpPr txBox="1"/>
          <p:nvPr/>
        </p:nvSpPr>
        <p:spPr>
          <a:xfrm>
            <a:off x="5630650" y="53726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80CE84-0D5F-48A7-BF37-780658892530}"/>
              </a:ext>
            </a:extLst>
          </p:cNvPr>
          <p:cNvGrpSpPr/>
          <p:nvPr/>
        </p:nvGrpSpPr>
        <p:grpSpPr>
          <a:xfrm>
            <a:off x="7030319" y="2160701"/>
            <a:ext cx="4795459" cy="962960"/>
            <a:chOff x="6509852" y="2211483"/>
            <a:chExt cx="4946526" cy="9629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6C383-3C58-483A-B884-C3E0DF17582B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95EFF-0ED1-49B5-A910-20AE4E352C15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D17C19-0534-4DBC-93E1-F22490B9670E}"/>
              </a:ext>
            </a:extLst>
          </p:cNvPr>
          <p:cNvSpPr txBox="1"/>
          <p:nvPr/>
        </p:nvSpPr>
        <p:spPr>
          <a:xfrm>
            <a:off x="5630650" y="206497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03A26-0FF3-457D-83FD-CC5FF006D28D}"/>
              </a:ext>
            </a:extLst>
          </p:cNvPr>
          <p:cNvGrpSpPr/>
          <p:nvPr/>
        </p:nvGrpSpPr>
        <p:grpSpPr>
          <a:xfrm>
            <a:off x="7030319" y="3688418"/>
            <a:ext cx="4795459" cy="956424"/>
            <a:chOff x="6509852" y="3708414"/>
            <a:chExt cx="4946526" cy="956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9FD806-215F-4CD4-8E36-9DF4E8B653D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8CB091-4583-4D07-9D07-256C529B2D2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167A34-ED0D-4782-9D9E-8D96F33BF3DB}"/>
              </a:ext>
            </a:extLst>
          </p:cNvPr>
          <p:cNvSpPr txBox="1"/>
          <p:nvPr/>
        </p:nvSpPr>
        <p:spPr>
          <a:xfrm>
            <a:off x="5630650" y="359269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901688-7A37-42A3-A3AD-A315930F7102}"/>
              </a:ext>
            </a:extLst>
          </p:cNvPr>
          <p:cNvGrpSpPr/>
          <p:nvPr/>
        </p:nvGrpSpPr>
        <p:grpSpPr>
          <a:xfrm>
            <a:off x="7030319" y="5209600"/>
            <a:ext cx="4795459" cy="949889"/>
            <a:chOff x="6509852" y="5205344"/>
            <a:chExt cx="4946526" cy="9498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6888F4-592D-4AF5-BE74-6A769C8CF32C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A9A74C-326E-4AA3-ADB0-BD25101184C1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E6C377-FD72-4CFF-BAF0-06A66333725F}"/>
              </a:ext>
            </a:extLst>
          </p:cNvPr>
          <p:cNvSpPr txBox="1"/>
          <p:nvPr/>
        </p:nvSpPr>
        <p:spPr>
          <a:xfrm>
            <a:off x="5630650" y="512041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A3594-B88F-4009-8695-D65F4E05A71F}"/>
              </a:ext>
            </a:extLst>
          </p:cNvPr>
          <p:cNvGrpSpPr/>
          <p:nvPr/>
        </p:nvGrpSpPr>
        <p:grpSpPr>
          <a:xfrm>
            <a:off x="1256232" y="5326296"/>
            <a:ext cx="9698586" cy="875246"/>
            <a:chOff x="179512" y="5240233"/>
            <a:chExt cx="4220765" cy="8752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E79958-606D-4618-87DA-B14361B27A93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7526F-9551-4EFD-AE18-BB1BDF15E1E6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1B35DF-28CC-4A22-93C4-267F0A73D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445239"/>
              </p:ext>
            </p:extLst>
          </p:nvPr>
        </p:nvGraphicFramePr>
        <p:xfrm>
          <a:off x="760578" y="1761602"/>
          <a:ext cx="5335423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36D254-2104-479F-9A96-78D1D7688FD0}"/>
              </a:ext>
            </a:extLst>
          </p:cNvPr>
          <p:cNvCxnSpPr>
            <a:cxnSpLocks/>
          </p:cNvCxnSpPr>
          <p:nvPr/>
        </p:nvCxnSpPr>
        <p:spPr>
          <a:xfrm flipV="1">
            <a:off x="6694237" y="2448617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6F08755-55C6-4366-B5F9-02B9B3B5FEFB}"/>
              </a:ext>
            </a:extLst>
          </p:cNvPr>
          <p:cNvSpPr/>
          <p:nvPr/>
        </p:nvSpPr>
        <p:spPr>
          <a:xfrm>
            <a:off x="6229053" y="1936177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2CABEB-887D-46D4-B970-9F729E010CA0}"/>
              </a:ext>
            </a:extLst>
          </p:cNvPr>
          <p:cNvCxnSpPr>
            <a:cxnSpLocks/>
          </p:cNvCxnSpPr>
          <p:nvPr/>
        </p:nvCxnSpPr>
        <p:spPr>
          <a:xfrm flipV="1">
            <a:off x="6694237" y="3093757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47970A-C70C-4FAB-A844-EEE037464737}"/>
              </a:ext>
            </a:extLst>
          </p:cNvPr>
          <p:cNvGrpSpPr/>
          <p:nvPr/>
        </p:nvGrpSpPr>
        <p:grpSpPr>
          <a:xfrm>
            <a:off x="6840448" y="2583910"/>
            <a:ext cx="4320000" cy="483713"/>
            <a:chOff x="6324699" y="2409576"/>
            <a:chExt cx="2736305" cy="4837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CB5E01-AAED-4097-B727-56B6F668C8B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6A9FA0-DB61-4CFF-983C-C1CDE3716712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A6329-D523-460E-9EEA-49E0B4A654C3}"/>
              </a:ext>
            </a:extLst>
          </p:cNvPr>
          <p:cNvSpPr/>
          <p:nvPr/>
        </p:nvSpPr>
        <p:spPr>
          <a:xfrm>
            <a:off x="6229053" y="2586091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188BB-E94A-497C-BE92-D7838D91D4A5}"/>
              </a:ext>
            </a:extLst>
          </p:cNvPr>
          <p:cNvSpPr txBox="1"/>
          <p:nvPr/>
        </p:nvSpPr>
        <p:spPr>
          <a:xfrm>
            <a:off x="6252556" y="2021512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FDB86-E8BC-40C0-9B7B-D342B7457168}"/>
              </a:ext>
            </a:extLst>
          </p:cNvPr>
          <p:cNvSpPr txBox="1"/>
          <p:nvPr/>
        </p:nvSpPr>
        <p:spPr>
          <a:xfrm>
            <a:off x="6252556" y="2671426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6EEF22-3621-40DA-AAD1-BB9A75607C3E}"/>
              </a:ext>
            </a:extLst>
          </p:cNvPr>
          <p:cNvCxnSpPr/>
          <p:nvPr/>
        </p:nvCxnSpPr>
        <p:spPr>
          <a:xfrm flipV="1">
            <a:off x="6694237" y="3748699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B6A9ED-5F20-491D-BEF3-F7D41833E797}"/>
              </a:ext>
            </a:extLst>
          </p:cNvPr>
          <p:cNvGrpSpPr/>
          <p:nvPr/>
        </p:nvGrpSpPr>
        <p:grpSpPr>
          <a:xfrm>
            <a:off x="6840448" y="3231932"/>
            <a:ext cx="4370096" cy="483713"/>
            <a:chOff x="6324699" y="2409576"/>
            <a:chExt cx="2736305" cy="4837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AECAF1-61A1-4FB6-B018-223DE5158AF2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EDE801-98BF-4AF1-ABD1-94C3D41A2C49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9B175-0F3F-4EB4-8888-3D8EBE1502B2}"/>
              </a:ext>
            </a:extLst>
          </p:cNvPr>
          <p:cNvSpPr/>
          <p:nvPr/>
        </p:nvSpPr>
        <p:spPr>
          <a:xfrm>
            <a:off x="6229053" y="3236005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916C13-422C-4500-A248-81A07EA5704C}"/>
              </a:ext>
            </a:extLst>
          </p:cNvPr>
          <p:cNvCxnSpPr/>
          <p:nvPr/>
        </p:nvCxnSpPr>
        <p:spPr>
          <a:xfrm flipV="1">
            <a:off x="6694237" y="4398613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A0C6E8-87B3-41D2-A622-66620DBEBDC1}"/>
              </a:ext>
            </a:extLst>
          </p:cNvPr>
          <p:cNvGrpSpPr/>
          <p:nvPr/>
        </p:nvGrpSpPr>
        <p:grpSpPr>
          <a:xfrm>
            <a:off x="6840448" y="3879954"/>
            <a:ext cx="4370096" cy="483713"/>
            <a:chOff x="6324699" y="2409576"/>
            <a:chExt cx="2736305" cy="483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6F14D2-67A3-4D01-A7F9-75275AC009E3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1BA328-8D34-498A-824D-1B2CBE7E016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6FA5A85-612E-4786-B78A-0A4552BF881A}"/>
              </a:ext>
            </a:extLst>
          </p:cNvPr>
          <p:cNvSpPr/>
          <p:nvPr/>
        </p:nvSpPr>
        <p:spPr>
          <a:xfrm>
            <a:off x="6229053" y="388591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74C214-9077-4E5C-98A6-18418D96146B}"/>
              </a:ext>
            </a:extLst>
          </p:cNvPr>
          <p:cNvSpPr txBox="1"/>
          <p:nvPr/>
        </p:nvSpPr>
        <p:spPr>
          <a:xfrm>
            <a:off x="6252556" y="332134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AB938C-BA9B-47E4-A79E-88327D0EDD8F}"/>
              </a:ext>
            </a:extLst>
          </p:cNvPr>
          <p:cNvSpPr txBox="1"/>
          <p:nvPr/>
        </p:nvSpPr>
        <p:spPr>
          <a:xfrm>
            <a:off x="6252556" y="3971254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284EF-E4FD-459C-9339-04B7C406FE27}"/>
              </a:ext>
            </a:extLst>
          </p:cNvPr>
          <p:cNvCxnSpPr/>
          <p:nvPr/>
        </p:nvCxnSpPr>
        <p:spPr>
          <a:xfrm flipV="1">
            <a:off x="6694237" y="5048528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717566-2876-452C-9581-96B9C8B216D1}"/>
              </a:ext>
            </a:extLst>
          </p:cNvPr>
          <p:cNvGrpSpPr/>
          <p:nvPr/>
        </p:nvGrpSpPr>
        <p:grpSpPr>
          <a:xfrm>
            <a:off x="6840448" y="4527975"/>
            <a:ext cx="4320000" cy="483713"/>
            <a:chOff x="6324699" y="2409576"/>
            <a:chExt cx="2736305" cy="4837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3548E6-4B96-4B85-8BD7-A98185DD6365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9E2205-F3D8-4AE8-AE8B-304664699887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75000E-1283-4C0B-AB8E-F7452518DE24}"/>
              </a:ext>
            </a:extLst>
          </p:cNvPr>
          <p:cNvSpPr/>
          <p:nvPr/>
        </p:nvSpPr>
        <p:spPr>
          <a:xfrm>
            <a:off x="6229053" y="4535834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10AE21-1527-4009-8266-2E6B2BCBBA57}"/>
              </a:ext>
            </a:extLst>
          </p:cNvPr>
          <p:cNvSpPr txBox="1"/>
          <p:nvPr/>
        </p:nvSpPr>
        <p:spPr>
          <a:xfrm>
            <a:off x="6252556" y="4621168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A752B2-7BA2-45BC-8651-473B3E24BE1F}"/>
              </a:ext>
            </a:extLst>
          </p:cNvPr>
          <p:cNvSpPr txBox="1"/>
          <p:nvPr/>
        </p:nvSpPr>
        <p:spPr>
          <a:xfrm>
            <a:off x="1250356" y="2862104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A60031-86E0-4338-9184-6C68F3ED4DD7}"/>
              </a:ext>
            </a:extLst>
          </p:cNvPr>
          <p:cNvSpPr txBox="1"/>
          <p:nvPr/>
        </p:nvSpPr>
        <p:spPr>
          <a:xfrm>
            <a:off x="2196112" y="2528689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FEDC20-B1D6-4C63-AF99-291EBFEEA612}"/>
              </a:ext>
            </a:extLst>
          </p:cNvPr>
          <p:cNvSpPr txBox="1"/>
          <p:nvPr/>
        </p:nvSpPr>
        <p:spPr>
          <a:xfrm>
            <a:off x="3141870" y="1853008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5A5C1D-0E97-4929-A6D8-077FDAB147A8}"/>
              </a:ext>
            </a:extLst>
          </p:cNvPr>
          <p:cNvSpPr txBox="1"/>
          <p:nvPr/>
        </p:nvSpPr>
        <p:spPr>
          <a:xfrm>
            <a:off x="4087626" y="3198065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F77EB7-A81C-47D9-8988-3A35375E3B03}"/>
              </a:ext>
            </a:extLst>
          </p:cNvPr>
          <p:cNvSpPr txBox="1"/>
          <p:nvPr/>
        </p:nvSpPr>
        <p:spPr>
          <a:xfrm>
            <a:off x="5033386" y="2203515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52">
            <a:extLst>
              <a:ext uri="{FF2B5EF4-FFF2-40B4-BE49-F238E27FC236}">
                <a16:creationId xmlns:a16="http://schemas.microsoft.com/office/drawing/2014/main" id="{3AE85F34-871E-4C80-A5E7-DD5C5968AD4C}"/>
              </a:ext>
            </a:extLst>
          </p:cNvPr>
          <p:cNvGrpSpPr/>
          <p:nvPr/>
        </p:nvGrpSpPr>
        <p:grpSpPr>
          <a:xfrm>
            <a:off x="6840448" y="1935888"/>
            <a:ext cx="4320000" cy="483713"/>
            <a:chOff x="6324699" y="2409576"/>
            <a:chExt cx="2736305" cy="48371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66F769-49A8-4F13-A425-C75EE2CD263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501ABA-5294-417E-8368-B77756CE765B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CEC5D2F9-30FF-47D5-8FB8-8A1DEC78228B}"/>
              </a:ext>
            </a:extLst>
          </p:cNvPr>
          <p:cNvSpPr/>
          <p:nvPr/>
        </p:nvSpPr>
        <p:spPr>
          <a:xfrm flipH="1">
            <a:off x="1766957" y="4211362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13C841-7680-4330-9C88-C111F1DF6969}"/>
              </a:ext>
            </a:extLst>
          </p:cNvPr>
          <p:cNvSpPr/>
          <p:nvPr/>
        </p:nvSpPr>
        <p:spPr>
          <a:xfrm rot="1680000">
            <a:off x="1433024" y="377880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6B42FF9F-125E-4802-BAEE-C26539716FD2}"/>
              </a:ext>
            </a:extLst>
          </p:cNvPr>
          <p:cNvSpPr/>
          <p:nvPr/>
        </p:nvSpPr>
        <p:spPr>
          <a:xfrm flipH="1">
            <a:off x="5722743" y="3716514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39B56288-63C4-4DF1-B043-81B0DBD658FB}"/>
              </a:ext>
            </a:extLst>
          </p:cNvPr>
          <p:cNvSpPr/>
          <p:nvPr/>
        </p:nvSpPr>
        <p:spPr>
          <a:xfrm flipH="1">
            <a:off x="7665690" y="347058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EA128D16-6000-40DC-9488-81ECDBCBC0EA}"/>
              </a:ext>
            </a:extLst>
          </p:cNvPr>
          <p:cNvSpPr/>
          <p:nvPr/>
        </p:nvSpPr>
        <p:spPr>
          <a:xfrm flipH="1">
            <a:off x="3741580" y="3974539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3B10DB3-25BE-4180-A9BA-C5243D7A7137}"/>
              </a:ext>
            </a:extLst>
          </p:cNvPr>
          <p:cNvSpPr/>
          <p:nvPr/>
        </p:nvSpPr>
        <p:spPr>
          <a:xfrm rot="1680000">
            <a:off x="7347905" y="303922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8569BD-D4DC-4FA1-9E00-03338842686B}"/>
              </a:ext>
            </a:extLst>
          </p:cNvPr>
          <p:cNvSpPr/>
          <p:nvPr/>
        </p:nvSpPr>
        <p:spPr>
          <a:xfrm rot="1680000">
            <a:off x="5377286" y="330075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1F75125-6A53-42F1-80FB-60DE3B340976}"/>
              </a:ext>
            </a:extLst>
          </p:cNvPr>
          <p:cNvSpPr/>
          <p:nvPr/>
        </p:nvSpPr>
        <p:spPr>
          <a:xfrm rot="1680000">
            <a:off x="3406666" y="355196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1D60C3-0EB1-4550-9DD5-7452C2117146}"/>
              </a:ext>
            </a:extLst>
          </p:cNvPr>
          <p:cNvSpPr/>
          <p:nvPr/>
        </p:nvSpPr>
        <p:spPr>
          <a:xfrm rot="1680000">
            <a:off x="9390441" y="2305601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114FF5-0A7E-438C-B8F0-D614CFE0319D}"/>
              </a:ext>
            </a:extLst>
          </p:cNvPr>
          <p:cNvGrpSpPr/>
          <p:nvPr/>
        </p:nvGrpSpPr>
        <p:grpSpPr>
          <a:xfrm>
            <a:off x="1794530" y="2867417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98695F-E097-495D-8646-3848599FD7C8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488B2A-45CB-49EB-8A86-AF091B242DCA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8EC676-DF2B-4D8B-AEB4-F2CDCDA907A2}"/>
              </a:ext>
            </a:extLst>
          </p:cNvPr>
          <p:cNvGrpSpPr/>
          <p:nvPr/>
        </p:nvGrpSpPr>
        <p:grpSpPr>
          <a:xfrm>
            <a:off x="3758897" y="2612650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E6F6AE-2CE1-482F-8802-CD23A09345D5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FBD252-88FB-4BCD-9DD0-168B89F7B654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3678E5-0AD0-46AB-BF30-A7DC76374D29}"/>
              </a:ext>
            </a:extLst>
          </p:cNvPr>
          <p:cNvGrpSpPr/>
          <p:nvPr/>
        </p:nvGrpSpPr>
        <p:grpSpPr>
          <a:xfrm>
            <a:off x="5723264" y="2357882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8E28F-87DB-4A2C-AD95-3C262DC9644D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F4CFC4-AFAA-4ABF-83B8-EB07A20544D1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2CD264-CC0B-4244-98CB-DFB676BE674C}"/>
              </a:ext>
            </a:extLst>
          </p:cNvPr>
          <p:cNvGrpSpPr/>
          <p:nvPr/>
        </p:nvGrpSpPr>
        <p:grpSpPr>
          <a:xfrm>
            <a:off x="7687632" y="2103114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FE1528-D1F2-4356-89AB-8EF9D543942D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7364A7-5E37-4DB3-84C5-D5798E3E44A2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0CE68E-9495-418D-BF2D-838943B60D13}"/>
              </a:ext>
            </a:extLst>
          </p:cNvPr>
          <p:cNvGrpSpPr/>
          <p:nvPr/>
        </p:nvGrpSpPr>
        <p:grpSpPr>
          <a:xfrm>
            <a:off x="9705768" y="1584758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34A3BF-0A65-4AEB-B95E-257E3FD6EAE7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10B842-3CC4-48AC-88AB-E5F280A640A9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EE7246-6026-45F9-B289-38C732AA866A}"/>
              </a:ext>
            </a:extLst>
          </p:cNvPr>
          <p:cNvGrpSpPr/>
          <p:nvPr/>
        </p:nvGrpSpPr>
        <p:grpSpPr>
          <a:xfrm>
            <a:off x="1966587" y="5833997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6C9EC6-BB25-4248-A95E-6CBDA1C40AA2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AEC984-C7BD-4986-8652-EA5D564F16C7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1BF36-F82C-4351-87AB-A680187E17AB}"/>
              </a:ext>
            </a:extLst>
          </p:cNvPr>
          <p:cNvGrpSpPr/>
          <p:nvPr/>
        </p:nvGrpSpPr>
        <p:grpSpPr>
          <a:xfrm>
            <a:off x="3931647" y="5590011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0A6924-ABE6-4F13-B5B6-9A81AF76E82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831E00-3C73-47BC-8D82-B86CD51FDE0A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14C1C8-E896-4FBD-B496-A728F145FF0F}"/>
              </a:ext>
            </a:extLst>
          </p:cNvPr>
          <p:cNvGrpSpPr/>
          <p:nvPr/>
        </p:nvGrpSpPr>
        <p:grpSpPr>
          <a:xfrm>
            <a:off x="5896707" y="5346027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836E778-9A40-478B-A158-7F82CA7CF9BC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CA9897-CC7B-4775-890D-AD5E40EB9288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C4A629-131C-4271-ABC7-397F4E4C6E5E}"/>
              </a:ext>
            </a:extLst>
          </p:cNvPr>
          <p:cNvGrpSpPr/>
          <p:nvPr/>
        </p:nvGrpSpPr>
        <p:grpSpPr>
          <a:xfrm>
            <a:off x="7861767" y="5102043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4C6AC0-ADEB-402A-BD5E-8FBD228B61D1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EDC148-CB28-4A39-BD9F-42120BAD699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C37FA5-DF2C-4FC6-8FC8-5DE8BEB7012F}"/>
              </a:ext>
            </a:extLst>
          </p:cNvPr>
          <p:cNvGrpSpPr/>
          <p:nvPr/>
        </p:nvGrpSpPr>
        <p:grpSpPr>
          <a:xfrm>
            <a:off x="9826826" y="4858059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E7BA2E-9AF8-4A47-981F-F3336D80AEE6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215FCD-E838-43ED-9245-A7AF87B7E5C4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6D633674-C4D0-4220-AD8B-B49E56893200}"/>
              </a:ext>
            </a:extLst>
          </p:cNvPr>
          <p:cNvSpPr/>
          <p:nvPr/>
        </p:nvSpPr>
        <p:spPr>
          <a:xfrm>
            <a:off x="1843005" y="481016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60D4F4C7-6697-4E08-BA69-0351E04B4862}"/>
              </a:ext>
            </a:extLst>
          </p:cNvPr>
          <p:cNvSpPr/>
          <p:nvPr/>
        </p:nvSpPr>
        <p:spPr>
          <a:xfrm>
            <a:off x="3806435" y="455683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F9B66A3A-BA5A-4ECC-96F0-9F90BA0501EE}"/>
              </a:ext>
            </a:extLst>
          </p:cNvPr>
          <p:cNvSpPr/>
          <p:nvPr/>
        </p:nvSpPr>
        <p:spPr>
          <a:xfrm flipH="1">
            <a:off x="5701986" y="43167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20CEB881-17C7-43E4-A714-05A4E97F83E1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40634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7FA55D11-4353-4F84-9BCB-3F2256BD179B}"/>
              </a:ext>
            </a:extLst>
          </p:cNvPr>
          <p:cNvSpPr/>
          <p:nvPr/>
        </p:nvSpPr>
        <p:spPr>
          <a:xfrm>
            <a:off x="9765626" y="361321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813249" y="3105834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5110237" y="5080969"/>
            <a:ext cx="1589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240623" y="4194427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240623" y="5180558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68C52-A10A-4E93-BAFE-FC1F6C8BD3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B631CD-81E4-4551-9CF9-32C298FA03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3747C6-0FDC-4660-8531-A9222A183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80826"/>
              </p:ext>
            </p:extLst>
          </p:nvPr>
        </p:nvGraphicFramePr>
        <p:xfrm>
          <a:off x="949461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45BCA1-DD74-434F-B698-DE5794241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3321"/>
              </p:ext>
            </p:extLst>
          </p:nvPr>
        </p:nvGraphicFramePr>
        <p:xfrm>
          <a:off x="3638423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653C8F-0C42-407E-B002-B227290B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0746"/>
              </p:ext>
            </p:extLst>
          </p:nvPr>
        </p:nvGraphicFramePr>
        <p:xfrm>
          <a:off x="6327385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A5F51C-5D89-475C-9ED5-B26300BC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6067"/>
              </p:ext>
            </p:extLst>
          </p:nvPr>
        </p:nvGraphicFramePr>
        <p:xfrm>
          <a:off x="9016347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78657138-DA7B-4065-9962-0DC7889A35DF}"/>
              </a:ext>
            </a:extLst>
          </p:cNvPr>
          <p:cNvSpPr/>
          <p:nvPr/>
        </p:nvSpPr>
        <p:spPr>
          <a:xfrm>
            <a:off x="4507499" y="244339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F5EB0638-142F-462A-AD3D-DD5E408590F5}"/>
              </a:ext>
            </a:extLst>
          </p:cNvPr>
          <p:cNvSpPr/>
          <p:nvPr/>
        </p:nvSpPr>
        <p:spPr>
          <a:xfrm>
            <a:off x="7235788" y="2399087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47695802-BE8D-4C66-B739-CB9531694662}"/>
              </a:ext>
            </a:extLst>
          </p:cNvPr>
          <p:cNvSpPr/>
          <p:nvPr/>
        </p:nvSpPr>
        <p:spPr>
          <a:xfrm rot="18900000">
            <a:off x="1895160" y="243103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CA48871-8B24-4E58-B9A6-9AA492A66532}"/>
              </a:ext>
            </a:extLst>
          </p:cNvPr>
          <p:cNvSpPr/>
          <p:nvPr/>
        </p:nvSpPr>
        <p:spPr>
          <a:xfrm>
            <a:off x="9925952" y="239635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54D41D-2789-46E3-ADD2-154B142AEC7E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EE0826-69C0-4D57-BDFE-DC379487661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033776-3D97-452A-9B3A-FD36E82DA4B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C6D2C5C-1324-44EC-94AB-27ADE566701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188DD1C9-C252-40CD-9A03-E745A131AB6D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37FF19-BB9F-4438-83B6-757D2D51E266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C431EA7-6242-4458-801B-C8A3CCA52702}"/>
              </a:ext>
            </a:extLst>
          </p:cNvPr>
          <p:cNvGrpSpPr/>
          <p:nvPr/>
        </p:nvGrpSpPr>
        <p:grpSpPr>
          <a:xfrm>
            <a:off x="8192838" y="517074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ABFE7-26EF-416E-B93C-A2939167F1AF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205FF4-F218-49D9-99E3-4CEBD00499CC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9FACEFF5-753D-4C0E-82CC-4B5FB9C7A879}"/>
              </a:ext>
            </a:extLst>
          </p:cNvPr>
          <p:cNvGrpSpPr/>
          <p:nvPr/>
        </p:nvGrpSpPr>
        <p:grpSpPr>
          <a:xfrm>
            <a:off x="8192838" y="173581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10E0BF-01A3-40AC-91A0-D35487960CE6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86FCA2-0D14-47DE-BC2F-7C30138BEE8C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D76A205C-5901-4DEF-A0F7-0BA2B2349364}"/>
              </a:ext>
            </a:extLst>
          </p:cNvPr>
          <p:cNvGrpSpPr/>
          <p:nvPr/>
        </p:nvGrpSpPr>
        <p:grpSpPr>
          <a:xfrm>
            <a:off x="808490" y="517074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6B65C-8DF8-4D29-80D5-61934815B58D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BFBF6B-4C50-4AFD-81A0-D10D6A6DC04E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C400A9B-25AD-4A68-AB97-DC004EA0252C}"/>
              </a:ext>
            </a:extLst>
          </p:cNvPr>
          <p:cNvGrpSpPr/>
          <p:nvPr/>
        </p:nvGrpSpPr>
        <p:grpSpPr>
          <a:xfrm>
            <a:off x="808490" y="173581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E45049-6769-430B-9926-666149FCE2D5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016B5-1F8A-4CD1-B2EB-78BEBDA6C1F3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323A3971-C2AA-42A1-81B8-1D174BE71EB0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177DD1A6-8ED3-4D0B-BA9A-93A2295BE7A8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796F2F96-515F-4667-9C0B-52A1A676E847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BFB65538-0830-4FC6-A5E9-D4468C693EB0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313DA29-0D79-40E9-9F88-F091D6ED71B2}"/>
              </a:ext>
            </a:extLst>
          </p:cNvPr>
          <p:cNvSpPr txBox="1"/>
          <p:nvPr/>
        </p:nvSpPr>
        <p:spPr>
          <a:xfrm>
            <a:off x="4840578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4AFDE-3CAB-4A71-A031-DF695DEECB08}"/>
              </a:ext>
            </a:extLst>
          </p:cNvPr>
          <p:cNvSpPr txBox="1"/>
          <p:nvPr/>
        </p:nvSpPr>
        <p:spPr>
          <a:xfrm>
            <a:off x="6241920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8E380-1184-4B4F-87EF-967759307861}"/>
              </a:ext>
            </a:extLst>
          </p:cNvPr>
          <p:cNvSpPr txBox="1"/>
          <p:nvPr/>
        </p:nvSpPr>
        <p:spPr>
          <a:xfrm>
            <a:off x="892948" y="406203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27FC989C-7436-44DB-B5AB-CFFBD6502635}"/>
              </a:ext>
            </a:extLst>
          </p:cNvPr>
          <p:cNvGrpSpPr/>
          <p:nvPr/>
        </p:nvGrpSpPr>
        <p:grpSpPr>
          <a:xfrm>
            <a:off x="1912354" y="2754604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997A72-18B8-4AD9-8CEF-D9C881EAA1D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7B68C1-B456-4534-8DA8-86641E3ED01D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A7FD7CB2-899F-4E4C-A541-2797BED08B99}"/>
              </a:ext>
            </a:extLst>
          </p:cNvPr>
          <p:cNvGrpSpPr/>
          <p:nvPr/>
        </p:nvGrpSpPr>
        <p:grpSpPr>
          <a:xfrm>
            <a:off x="1927019" y="4050749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BCE3A-B01E-4C6B-967C-F07EB23F747E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A9C42B-1AF5-4B34-8028-8775629A13A4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882799ED-8CE6-41C0-A4E7-71ACDD5A3E94}"/>
              </a:ext>
            </a:extLst>
          </p:cNvPr>
          <p:cNvGrpSpPr/>
          <p:nvPr/>
        </p:nvGrpSpPr>
        <p:grpSpPr>
          <a:xfrm>
            <a:off x="1943422" y="5274884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EB3032-7E56-4C1C-8C96-288F0356E32F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94CDD5-1AE5-440F-840F-76FD663CB2BB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C87897-DEE2-4587-BA14-14A14230B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388144"/>
              </p:ext>
            </p:extLst>
          </p:nvPr>
        </p:nvGraphicFramePr>
        <p:xfrm>
          <a:off x="103426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34716FF-E3A6-45F7-8AA1-474E10BF4711}"/>
              </a:ext>
            </a:extLst>
          </p:cNvPr>
          <p:cNvGrpSpPr/>
          <p:nvPr/>
        </p:nvGrpSpPr>
        <p:grpSpPr>
          <a:xfrm>
            <a:off x="921496" y="4412490"/>
            <a:ext cx="2160000" cy="822280"/>
            <a:chOff x="6281687" y="2516611"/>
            <a:chExt cx="1863173" cy="8222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4D0390-4D56-4392-B10F-4B449506C452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D5640F-0B50-4E1C-BB53-6030096603F2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46564D-786C-422B-84A7-CDFE9C422CB1}"/>
              </a:ext>
            </a:extLst>
          </p:cNvPr>
          <p:cNvSpPr txBox="1"/>
          <p:nvPr/>
        </p:nvSpPr>
        <p:spPr>
          <a:xfrm>
            <a:off x="92149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$2,434,090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263FE-CC00-423F-AA28-D88DE6367479}"/>
              </a:ext>
            </a:extLst>
          </p:cNvPr>
          <p:cNvSpPr txBox="1"/>
          <p:nvPr/>
        </p:nvSpPr>
        <p:spPr>
          <a:xfrm>
            <a:off x="92149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CBA9232D-8283-4803-9339-8AB28E2F968E}"/>
              </a:ext>
            </a:extLst>
          </p:cNvPr>
          <p:cNvSpPr/>
          <p:nvPr/>
        </p:nvSpPr>
        <p:spPr>
          <a:xfrm>
            <a:off x="1416460" y="1847778"/>
            <a:ext cx="1170074" cy="5040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4C2D2-BA4F-4BB9-9143-B29DF0AE2EE5}"/>
              </a:ext>
            </a:extLst>
          </p:cNvPr>
          <p:cNvSpPr txBox="1"/>
          <p:nvPr/>
        </p:nvSpPr>
        <p:spPr>
          <a:xfrm>
            <a:off x="1566106" y="1838197"/>
            <a:ext cx="88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82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20D4C-10C9-4D0B-B463-6A9CC7EFB8BB}"/>
              </a:ext>
            </a:extLst>
          </p:cNvPr>
          <p:cNvSpPr txBox="1"/>
          <p:nvPr/>
        </p:nvSpPr>
        <p:spPr>
          <a:xfrm>
            <a:off x="135211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3C0AB49-9E11-4F17-9837-99A17B038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575624"/>
              </p:ext>
            </p:extLst>
          </p:nvPr>
        </p:nvGraphicFramePr>
        <p:xfrm>
          <a:off x="376610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A93F753-4918-4CE9-973D-7E76C0C521D2}"/>
              </a:ext>
            </a:extLst>
          </p:cNvPr>
          <p:cNvGrpSpPr/>
          <p:nvPr/>
        </p:nvGrpSpPr>
        <p:grpSpPr>
          <a:xfrm>
            <a:off x="3653336" y="4412490"/>
            <a:ext cx="2160000" cy="822280"/>
            <a:chOff x="6281687" y="2516611"/>
            <a:chExt cx="1863173" cy="8222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A302-C0F1-48F8-93F1-B2E405585CDD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A6149-DEEE-44A3-BDFB-944D2CD7CCCF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79C4BB-226C-4810-8A62-E97D99C3CFE6}"/>
              </a:ext>
            </a:extLst>
          </p:cNvPr>
          <p:cNvSpPr txBox="1"/>
          <p:nvPr/>
        </p:nvSpPr>
        <p:spPr>
          <a:xfrm>
            <a:off x="365333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$1,234,000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9E432-EDDC-4319-B57B-56DF7F4D0757}"/>
              </a:ext>
            </a:extLst>
          </p:cNvPr>
          <p:cNvSpPr txBox="1"/>
          <p:nvPr/>
        </p:nvSpPr>
        <p:spPr>
          <a:xfrm>
            <a:off x="365333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80E8D40E-D980-4052-9F70-A3A4CB83A384}"/>
              </a:ext>
            </a:extLst>
          </p:cNvPr>
          <p:cNvSpPr/>
          <p:nvPr/>
        </p:nvSpPr>
        <p:spPr>
          <a:xfrm>
            <a:off x="4148300" y="1847778"/>
            <a:ext cx="1170074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24DD8-7EA5-4140-8D81-BCF512488EAF}"/>
              </a:ext>
            </a:extLst>
          </p:cNvPr>
          <p:cNvSpPr txBox="1"/>
          <p:nvPr/>
        </p:nvSpPr>
        <p:spPr>
          <a:xfrm>
            <a:off x="4286648" y="1838197"/>
            <a:ext cx="89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55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947F0-2CEE-477B-93D3-57F76ADD4F61}"/>
              </a:ext>
            </a:extLst>
          </p:cNvPr>
          <p:cNvSpPr txBox="1"/>
          <p:nvPr/>
        </p:nvSpPr>
        <p:spPr>
          <a:xfrm>
            <a:off x="408395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993C3E2-8BC0-4846-81B7-EAD25A11A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763372"/>
              </p:ext>
            </p:extLst>
          </p:nvPr>
        </p:nvGraphicFramePr>
        <p:xfrm>
          <a:off x="649794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C744D4D4-1E5D-4BC4-9CB4-0FD1BC74FB71}"/>
              </a:ext>
            </a:extLst>
          </p:cNvPr>
          <p:cNvGrpSpPr/>
          <p:nvPr/>
        </p:nvGrpSpPr>
        <p:grpSpPr>
          <a:xfrm>
            <a:off x="6385176" y="4412490"/>
            <a:ext cx="2160000" cy="822280"/>
            <a:chOff x="6281687" y="2516611"/>
            <a:chExt cx="1863173" cy="8222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D54948-BB70-4C55-BDFC-C659B8CBD312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36898A-5973-44CA-B10C-8AFCE5DEF2BF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F40E22-306D-45AD-9A79-932E68A41D49}"/>
              </a:ext>
            </a:extLst>
          </p:cNvPr>
          <p:cNvSpPr txBox="1"/>
          <p:nvPr/>
        </p:nvSpPr>
        <p:spPr>
          <a:xfrm>
            <a:off x="638517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$2,034,000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7EBD98-D3F8-465D-ABE1-9FA1A8CFF793}"/>
              </a:ext>
            </a:extLst>
          </p:cNvPr>
          <p:cNvSpPr txBox="1"/>
          <p:nvPr/>
        </p:nvSpPr>
        <p:spPr>
          <a:xfrm>
            <a:off x="638517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Rounded Rectangle 41">
            <a:extLst>
              <a:ext uri="{FF2B5EF4-FFF2-40B4-BE49-F238E27FC236}">
                <a16:creationId xmlns:a16="http://schemas.microsoft.com/office/drawing/2014/main" id="{A5BA61F6-CAAD-4158-8F8C-84A73E097D83}"/>
              </a:ext>
            </a:extLst>
          </p:cNvPr>
          <p:cNvSpPr/>
          <p:nvPr/>
        </p:nvSpPr>
        <p:spPr>
          <a:xfrm>
            <a:off x="6880140" y="1847778"/>
            <a:ext cx="1170074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A03385-84DA-4D30-AAF3-8D05B9469EA5}"/>
              </a:ext>
            </a:extLst>
          </p:cNvPr>
          <p:cNvSpPr txBox="1"/>
          <p:nvPr/>
        </p:nvSpPr>
        <p:spPr>
          <a:xfrm>
            <a:off x="7021248" y="1838197"/>
            <a:ext cx="88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75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D685A5-3D6B-48B5-B331-E31AB4A2743A}"/>
              </a:ext>
            </a:extLst>
          </p:cNvPr>
          <p:cNvSpPr txBox="1"/>
          <p:nvPr/>
        </p:nvSpPr>
        <p:spPr>
          <a:xfrm>
            <a:off x="681579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304C9EC-7712-482E-BFDE-FA8D65FC4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438696"/>
              </p:ext>
            </p:extLst>
          </p:nvPr>
        </p:nvGraphicFramePr>
        <p:xfrm>
          <a:off x="922978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8734DE8-C2E6-48F8-BD0D-612BA4F2175A}"/>
              </a:ext>
            </a:extLst>
          </p:cNvPr>
          <p:cNvGrpSpPr/>
          <p:nvPr/>
        </p:nvGrpSpPr>
        <p:grpSpPr>
          <a:xfrm>
            <a:off x="9117016" y="4412490"/>
            <a:ext cx="2160000" cy="822280"/>
            <a:chOff x="6281687" y="2516611"/>
            <a:chExt cx="1863173" cy="8222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712B24-D687-4735-9ED3-05F4043F7F08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BA89A8-7BF2-4492-9925-1FAB7F934091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8AE714-734A-4F9C-8F7C-C3B48355BD58}"/>
              </a:ext>
            </a:extLst>
          </p:cNvPr>
          <p:cNvSpPr txBox="1"/>
          <p:nvPr/>
        </p:nvSpPr>
        <p:spPr>
          <a:xfrm>
            <a:off x="911701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$1,014,000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6987A1-BFCD-432E-BD10-7FA4F63656C0}"/>
              </a:ext>
            </a:extLst>
          </p:cNvPr>
          <p:cNvSpPr txBox="1"/>
          <p:nvPr/>
        </p:nvSpPr>
        <p:spPr>
          <a:xfrm>
            <a:off x="911701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EA104D16-B54A-4E10-87D2-B4B1F38B012F}"/>
              </a:ext>
            </a:extLst>
          </p:cNvPr>
          <p:cNvSpPr/>
          <p:nvPr/>
        </p:nvSpPr>
        <p:spPr>
          <a:xfrm>
            <a:off x="9611980" y="1847778"/>
            <a:ext cx="1170074" cy="5040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5BCBAD-EAF6-4914-967C-9287FB411CBB}"/>
              </a:ext>
            </a:extLst>
          </p:cNvPr>
          <p:cNvSpPr txBox="1"/>
          <p:nvPr/>
        </p:nvSpPr>
        <p:spPr>
          <a:xfrm>
            <a:off x="9768138" y="1838197"/>
            <a:ext cx="85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30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26DA94-8C75-4393-8BB6-54FBF0DE185C}"/>
              </a:ext>
            </a:extLst>
          </p:cNvPr>
          <p:cNvSpPr txBox="1"/>
          <p:nvPr/>
        </p:nvSpPr>
        <p:spPr>
          <a:xfrm>
            <a:off x="954763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E02B7EA-7371-40B2-A188-A9445D05F9E2}"/>
              </a:ext>
            </a:extLst>
          </p:cNvPr>
          <p:cNvSpPr/>
          <p:nvPr/>
        </p:nvSpPr>
        <p:spPr>
          <a:xfrm flipH="1">
            <a:off x="1752550" y="31090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000776A2-8D85-425F-8A5E-FCAED7D37371}"/>
              </a:ext>
            </a:extLst>
          </p:cNvPr>
          <p:cNvSpPr/>
          <p:nvPr/>
        </p:nvSpPr>
        <p:spPr>
          <a:xfrm rot="18805991">
            <a:off x="7286710" y="3025511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:a16="http://schemas.microsoft.com/office/drawing/2014/main" id="{9D346D10-8E61-432B-9A2A-D3A53770B3EF}"/>
              </a:ext>
            </a:extLst>
          </p:cNvPr>
          <p:cNvSpPr/>
          <p:nvPr/>
        </p:nvSpPr>
        <p:spPr>
          <a:xfrm>
            <a:off x="4531616" y="30760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E405984D-596B-4F6E-B736-7C289DACF43F}"/>
              </a:ext>
            </a:extLst>
          </p:cNvPr>
          <p:cNvSpPr>
            <a:spLocks noChangeAspect="1"/>
          </p:cNvSpPr>
          <p:nvPr/>
        </p:nvSpPr>
        <p:spPr>
          <a:xfrm>
            <a:off x="10053857" y="303035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5DD2E-1F58-48A0-A816-A53A3E90BEC4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B1A423-215B-4076-9D6B-884CF42FCBB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F3C34-531C-4274-87F0-0E714E169C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0AA8C-53CC-4292-B816-1AFBA383C396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7078FF-3CF6-4230-8921-7E947E313430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0C1A80-0FDE-407D-BB0C-D7A0B4D8B94C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A02F3F-F5E7-4C0D-8DA5-F13D7DA4D35F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EBFC4-81E9-4739-89DD-0823DFB6B69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A48BA-EC93-4C6F-8E70-00D96EFDFF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383AE-627A-42EF-926C-6001664FB05A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C9344A-94CD-40E1-9D68-DD5DE04931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6513D7-C4DC-48DA-8572-31F2E7A8F1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A0491A-EB64-462B-834A-927F14B583D3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812F0C-9138-4EA6-9E37-A2E367692A1A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CA366-551E-4969-8D8A-0BDA8AAA71AF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7F61CD-F48B-43A1-A623-D89B8A83FA9F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111D64-D82D-4962-9A1D-7DEE7ECBA7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70A46F-78EA-4D64-B93C-D7FD675138D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CA2148-E4EB-41EF-9B88-1ECA0C3E0B68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850D4EB4-AA05-46EF-BC8F-B7934B5C59D0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42B0092-75E7-4576-938D-4B094E297502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9B51244E-FF32-40BB-A6F0-C47F61EDC16F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B32E1615-7CDA-41AB-96CD-EDE50F496007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5912558-69B6-41C9-8FE7-5F34FA86E90C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648553DA-B481-49FA-BCD2-DD7333936090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222D0EB7-D3B1-4BCF-858B-1D0D0DE39B5C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F1FFFC6-DE39-4379-ABAC-0190D20B323A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FD28DF83-C004-40DF-9314-CDBEB315FECA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3EC1C490-C497-4529-8C07-C2662096A20F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D30BDC54-42A0-4442-A984-AC6182FAF076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F5F2DD5-9213-4309-8C55-FE53709E1D2F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F68FB6-74C6-4C4B-891E-471196E50A95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D020C-1249-482C-A526-C35B41D7901C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81368-3FAC-4255-8D7D-89073A00F0F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24D757-CEA2-4BC4-A5DF-DDFC4FB65BF6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10" name="순서도: 처리 250">
              <a:extLst>
                <a:ext uri="{FF2B5EF4-FFF2-40B4-BE49-F238E27FC236}">
                  <a16:creationId xmlns:a16="http://schemas.microsoft.com/office/drawing/2014/main" id="{640C8ECA-6A00-4CC2-B7F6-E609D5276346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1">
              <a:extLst>
                <a:ext uri="{FF2B5EF4-FFF2-40B4-BE49-F238E27FC236}">
                  <a16:creationId xmlns:a16="http://schemas.microsoft.com/office/drawing/2014/main" id="{9A320EC0-BE98-452C-8A82-4F77B5ED6E7E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2">
              <a:extLst>
                <a:ext uri="{FF2B5EF4-FFF2-40B4-BE49-F238E27FC236}">
                  <a16:creationId xmlns:a16="http://schemas.microsoft.com/office/drawing/2014/main" id="{0E140DB5-6FEC-4547-A9B4-AAB4A88162BB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3">
              <a:extLst>
                <a:ext uri="{FF2B5EF4-FFF2-40B4-BE49-F238E27FC236}">
                  <a16:creationId xmlns:a16="http://schemas.microsoft.com/office/drawing/2014/main" id="{E1D9BD2A-1FEB-4D35-A5A5-EC07260D28DB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4">
              <a:extLst>
                <a:ext uri="{FF2B5EF4-FFF2-40B4-BE49-F238E27FC236}">
                  <a16:creationId xmlns:a16="http://schemas.microsoft.com/office/drawing/2014/main" id="{007645B6-1361-4015-9C13-7009832104C9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5">
              <a:extLst>
                <a:ext uri="{FF2B5EF4-FFF2-40B4-BE49-F238E27FC236}">
                  <a16:creationId xmlns:a16="http://schemas.microsoft.com/office/drawing/2014/main" id="{12FCF401-7DAA-49E3-A7D3-535398AB9479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6">
              <a:extLst>
                <a:ext uri="{FF2B5EF4-FFF2-40B4-BE49-F238E27FC236}">
                  <a16:creationId xmlns:a16="http://schemas.microsoft.com/office/drawing/2014/main" id="{9287D9E4-AFDD-4423-BF94-82C665A86BFE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57">
              <a:extLst>
                <a:ext uri="{FF2B5EF4-FFF2-40B4-BE49-F238E27FC236}">
                  <a16:creationId xmlns:a16="http://schemas.microsoft.com/office/drawing/2014/main" id="{6568D6A2-B5BA-41BD-BEC6-16A40BE625FE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58">
              <a:extLst>
                <a:ext uri="{FF2B5EF4-FFF2-40B4-BE49-F238E27FC236}">
                  <a16:creationId xmlns:a16="http://schemas.microsoft.com/office/drawing/2014/main" id="{F01C7EBE-C0C0-41B8-B6EC-7E3AB1E49282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59">
              <a:extLst>
                <a:ext uri="{FF2B5EF4-FFF2-40B4-BE49-F238E27FC236}">
                  <a16:creationId xmlns:a16="http://schemas.microsoft.com/office/drawing/2014/main" id="{A303F321-65DF-4398-BCC4-8667E9B05459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0">
              <a:extLst>
                <a:ext uri="{FF2B5EF4-FFF2-40B4-BE49-F238E27FC236}">
                  <a16:creationId xmlns:a16="http://schemas.microsoft.com/office/drawing/2014/main" id="{F4FE08E6-7C77-46AC-ADDB-CC59D4B1157B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1">
              <a:extLst>
                <a:ext uri="{FF2B5EF4-FFF2-40B4-BE49-F238E27FC236}">
                  <a16:creationId xmlns:a16="http://schemas.microsoft.com/office/drawing/2014/main" id="{CF1F7792-40DD-4EC3-9629-A3C67A84D480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2">
              <a:extLst>
                <a:ext uri="{FF2B5EF4-FFF2-40B4-BE49-F238E27FC236}">
                  <a16:creationId xmlns:a16="http://schemas.microsoft.com/office/drawing/2014/main" id="{0BD2DBC4-C73C-4293-877F-801D1F9EC1AA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3">
              <a:extLst>
                <a:ext uri="{FF2B5EF4-FFF2-40B4-BE49-F238E27FC236}">
                  <a16:creationId xmlns:a16="http://schemas.microsoft.com/office/drawing/2014/main" id="{A496728E-B48B-452A-9683-9CB380EF1820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4">
              <a:extLst>
                <a:ext uri="{FF2B5EF4-FFF2-40B4-BE49-F238E27FC236}">
                  <a16:creationId xmlns:a16="http://schemas.microsoft.com/office/drawing/2014/main" id="{137DA640-2127-4DB8-AAB2-6971B76A5EF5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5">
              <a:extLst>
                <a:ext uri="{FF2B5EF4-FFF2-40B4-BE49-F238E27FC236}">
                  <a16:creationId xmlns:a16="http://schemas.microsoft.com/office/drawing/2014/main" id="{B3717BEF-66DE-409D-8785-DFDE7CB97EE1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6">
              <a:extLst>
                <a:ext uri="{FF2B5EF4-FFF2-40B4-BE49-F238E27FC236}">
                  <a16:creationId xmlns:a16="http://schemas.microsoft.com/office/drawing/2014/main" id="{B6C73020-FF38-4F0C-AF4B-E71421633085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7">
              <a:extLst>
                <a:ext uri="{FF2B5EF4-FFF2-40B4-BE49-F238E27FC236}">
                  <a16:creationId xmlns:a16="http://schemas.microsoft.com/office/drawing/2014/main" id="{1C7E5DE0-5739-40CE-AB16-8B675C2AEF9E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68">
              <a:extLst>
                <a:ext uri="{FF2B5EF4-FFF2-40B4-BE49-F238E27FC236}">
                  <a16:creationId xmlns:a16="http://schemas.microsoft.com/office/drawing/2014/main" id="{445EB49F-561B-4F95-ACF1-EADBABAF6D6C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69">
              <a:extLst>
                <a:ext uri="{FF2B5EF4-FFF2-40B4-BE49-F238E27FC236}">
                  <a16:creationId xmlns:a16="http://schemas.microsoft.com/office/drawing/2014/main" id="{4E271846-2D4F-4AC8-88A3-7FF7ED24248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D2B8100-0B4E-4AEC-8310-D00A8EB4CF3E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30835D-8991-4AA5-B61B-2B871F1D570E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739DB-E921-432D-85A0-8BE70BE5CC38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2" name="순서도: 처리 273">
              <a:extLst>
                <a:ext uri="{FF2B5EF4-FFF2-40B4-BE49-F238E27FC236}">
                  <a16:creationId xmlns:a16="http://schemas.microsoft.com/office/drawing/2014/main" id="{E3F90A85-D387-49DD-A4E4-42C8699DE89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4">
              <a:extLst>
                <a:ext uri="{FF2B5EF4-FFF2-40B4-BE49-F238E27FC236}">
                  <a16:creationId xmlns:a16="http://schemas.microsoft.com/office/drawing/2014/main" id="{67E081E5-20EF-4634-A771-F9E823E01BC8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5">
              <a:extLst>
                <a:ext uri="{FF2B5EF4-FFF2-40B4-BE49-F238E27FC236}">
                  <a16:creationId xmlns:a16="http://schemas.microsoft.com/office/drawing/2014/main" id="{3D2EC7FC-4D51-455D-981B-7C956E22A8A1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6">
              <a:extLst>
                <a:ext uri="{FF2B5EF4-FFF2-40B4-BE49-F238E27FC236}">
                  <a16:creationId xmlns:a16="http://schemas.microsoft.com/office/drawing/2014/main" id="{3B8E38C2-50C7-4F80-8E92-04242D944F1A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7">
              <a:extLst>
                <a:ext uri="{FF2B5EF4-FFF2-40B4-BE49-F238E27FC236}">
                  <a16:creationId xmlns:a16="http://schemas.microsoft.com/office/drawing/2014/main" id="{71E133A4-D6FD-4C3B-8036-66CC3EDA1FA3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78">
              <a:extLst>
                <a:ext uri="{FF2B5EF4-FFF2-40B4-BE49-F238E27FC236}">
                  <a16:creationId xmlns:a16="http://schemas.microsoft.com/office/drawing/2014/main" id="{71C6599B-45E4-424D-A4B1-713754016C92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79">
              <a:extLst>
                <a:ext uri="{FF2B5EF4-FFF2-40B4-BE49-F238E27FC236}">
                  <a16:creationId xmlns:a16="http://schemas.microsoft.com/office/drawing/2014/main" id="{6DDF5258-2FD9-4419-9CC1-C784C1B798EF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0">
              <a:extLst>
                <a:ext uri="{FF2B5EF4-FFF2-40B4-BE49-F238E27FC236}">
                  <a16:creationId xmlns:a16="http://schemas.microsoft.com/office/drawing/2014/main" id="{C367451E-7B17-4622-939A-46D144C9AE3A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1">
              <a:extLst>
                <a:ext uri="{FF2B5EF4-FFF2-40B4-BE49-F238E27FC236}">
                  <a16:creationId xmlns:a16="http://schemas.microsoft.com/office/drawing/2014/main" id="{82D9A32F-4589-4222-A98F-06EF164F6BE6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2">
              <a:extLst>
                <a:ext uri="{FF2B5EF4-FFF2-40B4-BE49-F238E27FC236}">
                  <a16:creationId xmlns:a16="http://schemas.microsoft.com/office/drawing/2014/main" id="{83EC30D6-821E-434F-BB2A-1CF9B2F7B247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3">
              <a:extLst>
                <a:ext uri="{FF2B5EF4-FFF2-40B4-BE49-F238E27FC236}">
                  <a16:creationId xmlns:a16="http://schemas.microsoft.com/office/drawing/2014/main" id="{CF6D00D5-6B9F-472C-ABBC-8654C4079A2D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4">
              <a:extLst>
                <a:ext uri="{FF2B5EF4-FFF2-40B4-BE49-F238E27FC236}">
                  <a16:creationId xmlns:a16="http://schemas.microsoft.com/office/drawing/2014/main" id="{1E4761C0-CD73-43F5-89A5-E8506CC421B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5">
              <a:extLst>
                <a:ext uri="{FF2B5EF4-FFF2-40B4-BE49-F238E27FC236}">
                  <a16:creationId xmlns:a16="http://schemas.microsoft.com/office/drawing/2014/main" id="{0E7AD3EA-F742-4A90-B0E6-343CCA7D5670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6">
              <a:extLst>
                <a:ext uri="{FF2B5EF4-FFF2-40B4-BE49-F238E27FC236}">
                  <a16:creationId xmlns:a16="http://schemas.microsoft.com/office/drawing/2014/main" id="{D04E384F-6C42-4543-95D3-5AE6B45CC851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7">
              <a:extLst>
                <a:ext uri="{FF2B5EF4-FFF2-40B4-BE49-F238E27FC236}">
                  <a16:creationId xmlns:a16="http://schemas.microsoft.com/office/drawing/2014/main" id="{43E264ED-9B13-421F-8E28-C963219FD98C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88">
              <a:extLst>
                <a:ext uri="{FF2B5EF4-FFF2-40B4-BE49-F238E27FC236}">
                  <a16:creationId xmlns:a16="http://schemas.microsoft.com/office/drawing/2014/main" id="{DA71E1A6-145C-4F4D-AE17-4D94779867EC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89">
              <a:extLst>
                <a:ext uri="{FF2B5EF4-FFF2-40B4-BE49-F238E27FC236}">
                  <a16:creationId xmlns:a16="http://schemas.microsoft.com/office/drawing/2014/main" id="{1B70DA8D-3F04-4E24-A011-B936C9822F3E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0">
              <a:extLst>
                <a:ext uri="{FF2B5EF4-FFF2-40B4-BE49-F238E27FC236}">
                  <a16:creationId xmlns:a16="http://schemas.microsoft.com/office/drawing/2014/main" id="{AE754EFA-9633-4924-BA7C-2C04957038D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91">
              <a:extLst>
                <a:ext uri="{FF2B5EF4-FFF2-40B4-BE49-F238E27FC236}">
                  <a16:creationId xmlns:a16="http://schemas.microsoft.com/office/drawing/2014/main" id="{146251AE-EFBB-4F22-BFF8-BF4C822D361C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92">
              <a:extLst>
                <a:ext uri="{FF2B5EF4-FFF2-40B4-BE49-F238E27FC236}">
                  <a16:creationId xmlns:a16="http://schemas.microsoft.com/office/drawing/2014/main" id="{445202F4-200C-461A-BCC9-44FD6497655E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7D61392-140E-468B-ACB2-F7A77E3376DD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4" name="Group 73">
            <a:extLst>
              <a:ext uri="{FF2B5EF4-FFF2-40B4-BE49-F238E27FC236}">
                <a16:creationId xmlns:a16="http://schemas.microsoft.com/office/drawing/2014/main" id="{29F03DDF-4DEB-47C8-8539-C049751145A0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9D0289-DED4-4B48-8687-97A528FB69C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2FDDA6-46F9-4871-8758-28669D02826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73">
            <a:extLst>
              <a:ext uri="{FF2B5EF4-FFF2-40B4-BE49-F238E27FC236}">
                <a16:creationId xmlns:a16="http://schemas.microsoft.com/office/drawing/2014/main" id="{D27FEEC3-5DDD-4095-A02D-E830ABEEE431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08DDA1-5E85-432B-8518-1E3F9C8E311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9EC6D0-6676-4426-99D5-3E3559E14B3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4763E-41BF-4812-906A-A154CAADC0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64855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0D4D60-4137-47D1-9CE1-B651E737F953}"/>
              </a:ext>
            </a:extLst>
          </p:cNvPr>
          <p:cNvSpPr/>
          <p:nvPr/>
        </p:nvSpPr>
        <p:spPr>
          <a:xfrm>
            <a:off x="5073440" y="5245139"/>
            <a:ext cx="2060129" cy="887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89A52B-AE42-4853-AC0B-010039E07DF6}"/>
              </a:ext>
            </a:extLst>
          </p:cNvPr>
          <p:cNvSpPr/>
          <p:nvPr/>
        </p:nvSpPr>
        <p:spPr>
          <a:xfrm>
            <a:off x="2636172" y="4122074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1415D2-46AA-4A17-842B-CE3504083066}"/>
              </a:ext>
            </a:extLst>
          </p:cNvPr>
          <p:cNvSpPr/>
          <p:nvPr/>
        </p:nvSpPr>
        <p:spPr>
          <a:xfrm>
            <a:off x="1784768" y="2999008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EE6304-F7DA-4DE8-9A53-39B242F9403D}"/>
              </a:ext>
            </a:extLst>
          </p:cNvPr>
          <p:cNvSpPr/>
          <p:nvPr/>
        </p:nvSpPr>
        <p:spPr>
          <a:xfrm>
            <a:off x="933366" y="1875943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B9BA73-7DBA-411F-961D-1C9203B29F76}"/>
              </a:ext>
            </a:extLst>
          </p:cNvPr>
          <p:cNvSpPr/>
          <p:nvPr/>
        </p:nvSpPr>
        <p:spPr>
          <a:xfrm flipH="1">
            <a:off x="6389114" y="4125163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55834D-5EE1-4FDB-BE18-25B159ABFC8F}"/>
              </a:ext>
            </a:extLst>
          </p:cNvPr>
          <p:cNvSpPr/>
          <p:nvPr/>
        </p:nvSpPr>
        <p:spPr>
          <a:xfrm flipH="1">
            <a:off x="7240516" y="300209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25A871-3D44-4439-9EBC-7466D641C030}"/>
              </a:ext>
            </a:extLst>
          </p:cNvPr>
          <p:cNvSpPr/>
          <p:nvPr/>
        </p:nvSpPr>
        <p:spPr>
          <a:xfrm flipH="1">
            <a:off x="8091920" y="1879032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FA7AD05-C295-44CB-A2B3-5761A4A32B7B}"/>
              </a:ext>
            </a:extLst>
          </p:cNvPr>
          <p:cNvGrpSpPr/>
          <p:nvPr/>
        </p:nvGrpSpPr>
        <p:grpSpPr>
          <a:xfrm>
            <a:off x="5079121" y="5309149"/>
            <a:ext cx="2054449" cy="704694"/>
            <a:chOff x="3233964" y="1954419"/>
            <a:chExt cx="2049169" cy="629174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DCA64D-C1FB-4D26-8875-2CD8985884D6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CFF213-6DE3-439F-A252-54AEA9C250FE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11E59F-7D38-4388-81A3-14C16AFE8A11}"/>
              </a:ext>
            </a:extLst>
          </p:cNvPr>
          <p:cNvGrpSpPr/>
          <p:nvPr/>
        </p:nvGrpSpPr>
        <p:grpSpPr>
          <a:xfrm>
            <a:off x="6478668" y="4183246"/>
            <a:ext cx="3109563" cy="724280"/>
            <a:chOff x="2079598" y="4324401"/>
            <a:chExt cx="3846581" cy="64666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4A3415-BCB2-4CF5-AFF3-2481E2926FF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D825A6-9417-48AF-8570-23BFA123BD2A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6D20AA-2468-49CE-AA42-17DD469ADFC8}"/>
              </a:ext>
            </a:extLst>
          </p:cNvPr>
          <p:cNvGrpSpPr/>
          <p:nvPr/>
        </p:nvGrpSpPr>
        <p:grpSpPr>
          <a:xfrm>
            <a:off x="7288059" y="3057344"/>
            <a:ext cx="3109563" cy="724280"/>
            <a:chOff x="2079598" y="4324401"/>
            <a:chExt cx="3846581" cy="64666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B4FF49D-3AE9-48B0-9BE2-29C88AC8147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A64BAA-80F0-4375-BFCB-C22B95C0EFF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1C8C7C0-10D6-43A6-AD9A-F751314F9D3A}"/>
              </a:ext>
            </a:extLst>
          </p:cNvPr>
          <p:cNvGrpSpPr/>
          <p:nvPr/>
        </p:nvGrpSpPr>
        <p:grpSpPr>
          <a:xfrm>
            <a:off x="8097450" y="1931442"/>
            <a:ext cx="3109563" cy="724280"/>
            <a:chOff x="2079598" y="4324401"/>
            <a:chExt cx="3846581" cy="64666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3D59A7-1B32-417C-A29F-14D5C9E6CE62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182635-E89E-455D-AE7A-3E6B8258B6BC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3E5C05-1B9C-4E18-8CF4-04895DEB88A6}"/>
              </a:ext>
            </a:extLst>
          </p:cNvPr>
          <p:cNvGrpSpPr/>
          <p:nvPr/>
        </p:nvGrpSpPr>
        <p:grpSpPr>
          <a:xfrm>
            <a:off x="980908" y="1931442"/>
            <a:ext cx="3109563" cy="724280"/>
            <a:chOff x="2079598" y="4324401"/>
            <a:chExt cx="3846581" cy="6466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34A12E-1CE5-48D7-8D46-818A097F500E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B5EA99-C188-40E8-A8BB-6D83AA993ABC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9A0650-DF48-40DD-8B15-17628B0308EA}"/>
              </a:ext>
            </a:extLst>
          </p:cNvPr>
          <p:cNvGrpSpPr/>
          <p:nvPr/>
        </p:nvGrpSpPr>
        <p:grpSpPr>
          <a:xfrm>
            <a:off x="1832311" y="3057344"/>
            <a:ext cx="3109563" cy="724280"/>
            <a:chOff x="2079598" y="4324401"/>
            <a:chExt cx="3846581" cy="64666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7D77F0B-03C6-49F1-8669-2A13969B4760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93CBFF7-58EE-426B-991C-2757EBC91D4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AF14A1-2D0D-4351-9596-3A405E7355DD}"/>
              </a:ext>
            </a:extLst>
          </p:cNvPr>
          <p:cNvGrpSpPr/>
          <p:nvPr/>
        </p:nvGrpSpPr>
        <p:grpSpPr>
          <a:xfrm>
            <a:off x="2683714" y="4183246"/>
            <a:ext cx="3109563" cy="724280"/>
            <a:chOff x="2079598" y="4324401"/>
            <a:chExt cx="3846581" cy="64666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FC7D326-24DB-4229-A498-4934B7948909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8EB6680-2080-4FC1-9048-9F8A1361368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Bent-Up Arrow 29">
            <a:extLst>
              <a:ext uri="{FF2B5EF4-FFF2-40B4-BE49-F238E27FC236}">
                <a16:creationId xmlns:a16="http://schemas.microsoft.com/office/drawing/2014/main" id="{148FB070-17C4-4CDF-A278-5D167242E0FA}"/>
              </a:ext>
            </a:extLst>
          </p:cNvPr>
          <p:cNvSpPr/>
          <p:nvPr/>
        </p:nvSpPr>
        <p:spPr>
          <a:xfrm>
            <a:off x="7133570" y="5009136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Bent-Up Arrow 30">
            <a:extLst>
              <a:ext uri="{FF2B5EF4-FFF2-40B4-BE49-F238E27FC236}">
                <a16:creationId xmlns:a16="http://schemas.microsoft.com/office/drawing/2014/main" id="{5545F420-6A28-4FDF-B3AD-972BF6FBCFF7}"/>
              </a:ext>
            </a:extLst>
          </p:cNvPr>
          <p:cNvSpPr/>
          <p:nvPr/>
        </p:nvSpPr>
        <p:spPr>
          <a:xfrm flipH="1">
            <a:off x="3997689" y="5009136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Bent-Up Arrow 31">
            <a:extLst>
              <a:ext uri="{FF2B5EF4-FFF2-40B4-BE49-F238E27FC236}">
                <a16:creationId xmlns:a16="http://schemas.microsoft.com/office/drawing/2014/main" id="{CC87E4B4-D4E1-48EB-9302-721D00AF36FC}"/>
              </a:ext>
            </a:extLst>
          </p:cNvPr>
          <p:cNvSpPr/>
          <p:nvPr/>
        </p:nvSpPr>
        <p:spPr>
          <a:xfrm flipH="1">
            <a:off x="1832310" y="3913206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Bent-Up Arrow 32">
            <a:extLst>
              <a:ext uri="{FF2B5EF4-FFF2-40B4-BE49-F238E27FC236}">
                <a16:creationId xmlns:a16="http://schemas.microsoft.com/office/drawing/2014/main" id="{E6889B59-B93E-409A-9C0C-E81D6C90DAB6}"/>
              </a:ext>
            </a:extLst>
          </p:cNvPr>
          <p:cNvSpPr/>
          <p:nvPr/>
        </p:nvSpPr>
        <p:spPr>
          <a:xfrm flipH="1">
            <a:off x="996133" y="2782561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Bent-Up Arrow 33">
            <a:extLst>
              <a:ext uri="{FF2B5EF4-FFF2-40B4-BE49-F238E27FC236}">
                <a16:creationId xmlns:a16="http://schemas.microsoft.com/office/drawing/2014/main" id="{DA4DC4C9-D5EF-4313-8B53-A5AC02D9416C}"/>
              </a:ext>
            </a:extLst>
          </p:cNvPr>
          <p:cNvSpPr/>
          <p:nvPr/>
        </p:nvSpPr>
        <p:spPr>
          <a:xfrm>
            <a:off x="9363732" y="3913206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Bent-Up Arrow 34">
            <a:extLst>
              <a:ext uri="{FF2B5EF4-FFF2-40B4-BE49-F238E27FC236}">
                <a16:creationId xmlns:a16="http://schemas.microsoft.com/office/drawing/2014/main" id="{5E8F12DB-628A-4E3A-B8C1-CFA823A08978}"/>
              </a:ext>
            </a:extLst>
          </p:cNvPr>
          <p:cNvSpPr/>
          <p:nvPr/>
        </p:nvSpPr>
        <p:spPr>
          <a:xfrm>
            <a:off x="10215135" y="2782561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645DCA-9D3B-49CA-A8E7-4AE26738F8ED}"/>
              </a:ext>
            </a:extLst>
          </p:cNvPr>
          <p:cNvSpPr/>
          <p:nvPr/>
        </p:nvSpPr>
        <p:spPr>
          <a:xfrm>
            <a:off x="5073440" y="1824073"/>
            <a:ext cx="2060129" cy="887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E229D7B-73FF-4733-9552-06587B720C43}"/>
              </a:ext>
            </a:extLst>
          </p:cNvPr>
          <p:cNvGrpSpPr/>
          <p:nvPr/>
        </p:nvGrpSpPr>
        <p:grpSpPr>
          <a:xfrm>
            <a:off x="5079121" y="1888083"/>
            <a:ext cx="2054449" cy="704694"/>
            <a:chOff x="3233964" y="1954419"/>
            <a:chExt cx="2049169" cy="629174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70823F-90D4-4F92-B08A-9442DD07C08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939341-571A-45D8-82BF-13B43496C268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619DDE-CA6E-4DFB-9B5D-908085B6C1C2}"/>
              </a:ext>
            </a:extLst>
          </p:cNvPr>
          <p:cNvCxnSpPr>
            <a:cxnSpLocks/>
          </p:cNvCxnSpPr>
          <p:nvPr/>
        </p:nvCxnSpPr>
        <p:spPr>
          <a:xfrm>
            <a:off x="907775" y="3279417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>
            <a:extLst>
              <a:ext uri="{FF2B5EF4-FFF2-40B4-BE49-F238E27FC236}">
                <a16:creationId xmlns:a16="http://schemas.microsoft.com/office/drawing/2014/main" id="{F7422EBF-6942-4538-8344-01F3CC60656D}"/>
              </a:ext>
            </a:extLst>
          </p:cNvPr>
          <p:cNvSpPr/>
          <p:nvPr/>
        </p:nvSpPr>
        <p:spPr>
          <a:xfrm>
            <a:off x="10101736" y="3069907"/>
            <a:ext cx="424395" cy="42439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DB91C5-2FA8-4E50-A792-50EC731E1DDD}"/>
              </a:ext>
            </a:extLst>
          </p:cNvPr>
          <p:cNvGrpSpPr/>
          <p:nvPr/>
        </p:nvGrpSpPr>
        <p:grpSpPr>
          <a:xfrm>
            <a:off x="9449932" y="2231689"/>
            <a:ext cx="1728000" cy="731520"/>
            <a:chOff x="499359" y="2366048"/>
            <a:chExt cx="1728000" cy="731520"/>
          </a:xfrm>
        </p:grpSpPr>
        <p:sp>
          <p:nvSpPr>
            <p:cNvPr id="6" name="Pentagon 23">
              <a:extLst>
                <a:ext uri="{FF2B5EF4-FFF2-40B4-BE49-F238E27FC236}">
                  <a16:creationId xmlns:a16="http://schemas.microsoft.com/office/drawing/2014/main" id="{920D2E29-B330-4EC9-A22A-33894E6D3BD6}"/>
                </a:ext>
              </a:extLst>
            </p:cNvPr>
            <p:cNvSpPr/>
            <p:nvPr/>
          </p:nvSpPr>
          <p:spPr>
            <a:xfrm rot="5400000">
              <a:off x="997599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219542-C99B-43AA-AC8D-0DD4FAD6EA26}"/>
                </a:ext>
              </a:extLst>
            </p:cNvPr>
            <p:cNvSpPr txBox="1"/>
            <p:nvPr/>
          </p:nvSpPr>
          <p:spPr>
            <a:xfrm>
              <a:off x="936839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BB25D3-B6F9-42E3-858D-1215B923752D}"/>
              </a:ext>
            </a:extLst>
          </p:cNvPr>
          <p:cNvSpPr txBox="1"/>
          <p:nvPr/>
        </p:nvSpPr>
        <p:spPr>
          <a:xfrm>
            <a:off x="9449932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7A151-295C-445A-A196-2F502DA1F8E2}"/>
              </a:ext>
            </a:extLst>
          </p:cNvPr>
          <p:cNvSpPr txBox="1"/>
          <p:nvPr/>
        </p:nvSpPr>
        <p:spPr>
          <a:xfrm>
            <a:off x="9449932" y="3650518"/>
            <a:ext cx="1728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2BD54-4538-42B8-82A9-1BEB1886638E}"/>
              </a:ext>
            </a:extLst>
          </p:cNvPr>
          <p:cNvCxnSpPr/>
          <p:nvPr/>
        </p:nvCxnSpPr>
        <p:spPr>
          <a:xfrm>
            <a:off x="9449932" y="5256027"/>
            <a:ext cx="1728000" cy="80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0D5ECD1B-BB93-441B-86DA-0772A956529C}"/>
              </a:ext>
            </a:extLst>
          </p:cNvPr>
          <p:cNvSpPr/>
          <p:nvPr/>
        </p:nvSpPr>
        <p:spPr>
          <a:xfrm>
            <a:off x="1815356" y="3120180"/>
            <a:ext cx="318479" cy="318479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BBA02-2E3F-46A7-8917-0EEB18BF516C}"/>
              </a:ext>
            </a:extLst>
          </p:cNvPr>
          <p:cNvGrpSpPr/>
          <p:nvPr/>
        </p:nvGrpSpPr>
        <p:grpSpPr>
          <a:xfrm>
            <a:off x="1110594" y="2231689"/>
            <a:ext cx="1728000" cy="731520"/>
            <a:chOff x="632103" y="2366048"/>
            <a:chExt cx="1728000" cy="731520"/>
          </a:xfrm>
        </p:grpSpPr>
        <p:sp>
          <p:nvSpPr>
            <p:cNvPr id="13" name="Pentagon 5">
              <a:extLst>
                <a:ext uri="{FF2B5EF4-FFF2-40B4-BE49-F238E27FC236}">
                  <a16:creationId xmlns:a16="http://schemas.microsoft.com/office/drawing/2014/main" id="{D3702D7B-53C2-48A7-A662-1E3D27B724A1}"/>
                </a:ext>
              </a:extLst>
            </p:cNvPr>
            <p:cNvSpPr/>
            <p:nvPr/>
          </p:nvSpPr>
          <p:spPr>
            <a:xfrm rot="5400000">
              <a:off x="1130343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172181-EC6C-4FC6-9D27-637C93A6ED23}"/>
                </a:ext>
              </a:extLst>
            </p:cNvPr>
            <p:cNvSpPr txBox="1"/>
            <p:nvPr/>
          </p:nvSpPr>
          <p:spPr>
            <a:xfrm>
              <a:off x="1069583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EE63A1-B87F-42E4-9B91-5C9A895E0D8A}"/>
              </a:ext>
            </a:extLst>
          </p:cNvPr>
          <p:cNvSpPr txBox="1"/>
          <p:nvPr/>
        </p:nvSpPr>
        <p:spPr>
          <a:xfrm>
            <a:off x="1110594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86BE2-34D3-4660-82EB-280413067A14}"/>
              </a:ext>
            </a:extLst>
          </p:cNvPr>
          <p:cNvSpPr txBox="1"/>
          <p:nvPr/>
        </p:nvSpPr>
        <p:spPr>
          <a:xfrm>
            <a:off x="1110594" y="3650518"/>
            <a:ext cx="1728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B4D38-667B-4166-94D6-54078AE32A3D}"/>
              </a:ext>
            </a:extLst>
          </p:cNvPr>
          <p:cNvCxnSpPr/>
          <p:nvPr/>
        </p:nvCxnSpPr>
        <p:spPr>
          <a:xfrm>
            <a:off x="1110594" y="5256027"/>
            <a:ext cx="1728000" cy="803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mond 17">
            <a:extLst>
              <a:ext uri="{FF2B5EF4-FFF2-40B4-BE49-F238E27FC236}">
                <a16:creationId xmlns:a16="http://schemas.microsoft.com/office/drawing/2014/main" id="{0A28FD8C-FC24-4E27-AB12-F89ABB79C328}"/>
              </a:ext>
            </a:extLst>
          </p:cNvPr>
          <p:cNvSpPr/>
          <p:nvPr/>
        </p:nvSpPr>
        <p:spPr>
          <a:xfrm>
            <a:off x="3900190" y="3120180"/>
            <a:ext cx="318479" cy="318479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8DE9C-89CB-4E7B-8518-EC6DA5EDA81E}"/>
              </a:ext>
            </a:extLst>
          </p:cNvPr>
          <p:cNvGrpSpPr/>
          <p:nvPr/>
        </p:nvGrpSpPr>
        <p:grpSpPr>
          <a:xfrm>
            <a:off x="3195428" y="2231689"/>
            <a:ext cx="1728000" cy="731520"/>
            <a:chOff x="573386" y="2366048"/>
            <a:chExt cx="1728000" cy="731520"/>
          </a:xfrm>
        </p:grpSpPr>
        <p:sp>
          <p:nvSpPr>
            <p:cNvPr id="20" name="Pentagon 14">
              <a:extLst>
                <a:ext uri="{FF2B5EF4-FFF2-40B4-BE49-F238E27FC236}">
                  <a16:creationId xmlns:a16="http://schemas.microsoft.com/office/drawing/2014/main" id="{21C235F6-DE8A-468D-8615-A5937E7E19C2}"/>
                </a:ext>
              </a:extLst>
            </p:cNvPr>
            <p:cNvSpPr/>
            <p:nvPr/>
          </p:nvSpPr>
          <p:spPr>
            <a:xfrm rot="5400000">
              <a:off x="1071626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C33D44-67CD-48CC-A2F6-1DB829687A5E}"/>
                </a:ext>
              </a:extLst>
            </p:cNvPr>
            <p:cNvSpPr txBox="1"/>
            <p:nvPr/>
          </p:nvSpPr>
          <p:spPr>
            <a:xfrm>
              <a:off x="1010866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E60DA9-F05F-4FE4-9CB9-792F78BE84DB}"/>
              </a:ext>
            </a:extLst>
          </p:cNvPr>
          <p:cNvSpPr txBox="1"/>
          <p:nvPr/>
        </p:nvSpPr>
        <p:spPr>
          <a:xfrm>
            <a:off x="3195428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2D770-E29C-412C-8E27-1128E8757663}"/>
              </a:ext>
            </a:extLst>
          </p:cNvPr>
          <p:cNvSpPr txBox="1"/>
          <p:nvPr/>
        </p:nvSpPr>
        <p:spPr>
          <a:xfrm>
            <a:off x="3195428" y="3650518"/>
            <a:ext cx="1728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C0115B-7AA2-4C2B-800D-2A6E30385D15}"/>
              </a:ext>
            </a:extLst>
          </p:cNvPr>
          <p:cNvCxnSpPr/>
          <p:nvPr/>
        </p:nvCxnSpPr>
        <p:spPr>
          <a:xfrm>
            <a:off x="3195428" y="5256027"/>
            <a:ext cx="1728000" cy="803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:a16="http://schemas.microsoft.com/office/drawing/2014/main" id="{F4AB40A7-EF79-435E-AB46-C083319D5EA6}"/>
              </a:ext>
            </a:extLst>
          </p:cNvPr>
          <p:cNvSpPr/>
          <p:nvPr/>
        </p:nvSpPr>
        <p:spPr>
          <a:xfrm>
            <a:off x="8069858" y="3120180"/>
            <a:ext cx="318479" cy="31847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85331-D689-4299-A6F9-68A04BBAFF10}"/>
              </a:ext>
            </a:extLst>
          </p:cNvPr>
          <p:cNvGrpSpPr/>
          <p:nvPr/>
        </p:nvGrpSpPr>
        <p:grpSpPr>
          <a:xfrm>
            <a:off x="7365096" y="2231689"/>
            <a:ext cx="1728000" cy="731520"/>
            <a:chOff x="499359" y="2366048"/>
            <a:chExt cx="1728000" cy="731520"/>
          </a:xfrm>
        </p:grpSpPr>
        <p:sp>
          <p:nvSpPr>
            <p:cNvPr id="27" name="Pentagon 20">
              <a:extLst>
                <a:ext uri="{FF2B5EF4-FFF2-40B4-BE49-F238E27FC236}">
                  <a16:creationId xmlns:a16="http://schemas.microsoft.com/office/drawing/2014/main" id="{916AC115-11E5-45C5-AA89-7D4C67EB3B92}"/>
                </a:ext>
              </a:extLst>
            </p:cNvPr>
            <p:cNvSpPr/>
            <p:nvPr/>
          </p:nvSpPr>
          <p:spPr>
            <a:xfrm rot="5400000">
              <a:off x="997599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F4D696-B41A-4EA6-A34E-7E4CB383FA0A}"/>
                </a:ext>
              </a:extLst>
            </p:cNvPr>
            <p:cNvSpPr txBox="1"/>
            <p:nvPr/>
          </p:nvSpPr>
          <p:spPr>
            <a:xfrm>
              <a:off x="936839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9439ADB-24DC-43E3-B0E2-83F75D7B3987}"/>
              </a:ext>
            </a:extLst>
          </p:cNvPr>
          <p:cNvSpPr txBox="1"/>
          <p:nvPr/>
        </p:nvSpPr>
        <p:spPr>
          <a:xfrm>
            <a:off x="7365096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8CCC5F-6ADC-4F57-A2B6-23C6D6520DC9}"/>
              </a:ext>
            </a:extLst>
          </p:cNvPr>
          <p:cNvSpPr txBox="1"/>
          <p:nvPr/>
        </p:nvSpPr>
        <p:spPr>
          <a:xfrm>
            <a:off x="7365096" y="3650518"/>
            <a:ext cx="1728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C40010-9A13-4087-A3CF-7214160965E1}"/>
              </a:ext>
            </a:extLst>
          </p:cNvPr>
          <p:cNvCxnSpPr/>
          <p:nvPr/>
        </p:nvCxnSpPr>
        <p:spPr>
          <a:xfrm>
            <a:off x="7365096" y="5256027"/>
            <a:ext cx="1728000" cy="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>
            <a:extLst>
              <a:ext uri="{FF2B5EF4-FFF2-40B4-BE49-F238E27FC236}">
                <a16:creationId xmlns:a16="http://schemas.microsoft.com/office/drawing/2014/main" id="{D6CB973D-04D1-4904-BB28-3447A5678E3E}"/>
              </a:ext>
            </a:extLst>
          </p:cNvPr>
          <p:cNvSpPr/>
          <p:nvPr/>
        </p:nvSpPr>
        <p:spPr>
          <a:xfrm>
            <a:off x="5985024" y="3120180"/>
            <a:ext cx="318479" cy="31847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201C46-597D-46C7-8DDD-1CD404B42182}"/>
              </a:ext>
            </a:extLst>
          </p:cNvPr>
          <p:cNvGrpSpPr/>
          <p:nvPr/>
        </p:nvGrpSpPr>
        <p:grpSpPr>
          <a:xfrm>
            <a:off x="5280262" y="2231689"/>
            <a:ext cx="1728000" cy="731520"/>
            <a:chOff x="546388" y="2366048"/>
            <a:chExt cx="1728000" cy="731520"/>
          </a:xfrm>
        </p:grpSpPr>
        <p:sp>
          <p:nvSpPr>
            <p:cNvPr id="34" name="Pentagon 17">
              <a:extLst>
                <a:ext uri="{FF2B5EF4-FFF2-40B4-BE49-F238E27FC236}">
                  <a16:creationId xmlns:a16="http://schemas.microsoft.com/office/drawing/2014/main" id="{7399552F-DF4B-49D3-85B1-BE70CDE3B6D6}"/>
                </a:ext>
              </a:extLst>
            </p:cNvPr>
            <p:cNvSpPr/>
            <p:nvPr/>
          </p:nvSpPr>
          <p:spPr>
            <a:xfrm rot="5400000">
              <a:off x="1044628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EE7586-C0A7-41E6-88C3-11EFB875828E}"/>
                </a:ext>
              </a:extLst>
            </p:cNvPr>
            <p:cNvSpPr txBox="1"/>
            <p:nvPr/>
          </p:nvSpPr>
          <p:spPr>
            <a:xfrm>
              <a:off x="983868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1BF5F22-6EDE-4666-8DC7-8E9C267F743E}"/>
              </a:ext>
            </a:extLst>
          </p:cNvPr>
          <p:cNvSpPr txBox="1"/>
          <p:nvPr/>
        </p:nvSpPr>
        <p:spPr>
          <a:xfrm>
            <a:off x="5280262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DDF006-F39F-4986-9CB4-A99138F37267}"/>
              </a:ext>
            </a:extLst>
          </p:cNvPr>
          <p:cNvSpPr txBox="1"/>
          <p:nvPr/>
        </p:nvSpPr>
        <p:spPr>
          <a:xfrm>
            <a:off x="5280262" y="3650518"/>
            <a:ext cx="1728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15C613-44E2-4ED5-9DD3-7E1E8FBECF6C}"/>
              </a:ext>
            </a:extLst>
          </p:cNvPr>
          <p:cNvCxnSpPr/>
          <p:nvPr/>
        </p:nvCxnSpPr>
        <p:spPr>
          <a:xfrm>
            <a:off x="5280262" y="5256027"/>
            <a:ext cx="1728000" cy="80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9">
            <a:extLst>
              <a:ext uri="{FF2B5EF4-FFF2-40B4-BE49-F238E27FC236}">
                <a16:creationId xmlns:a16="http://schemas.microsoft.com/office/drawing/2014/main" id="{7E594710-BB7A-4A59-9815-7BCECC5CD101}"/>
              </a:ext>
            </a:extLst>
          </p:cNvPr>
          <p:cNvSpPr/>
          <p:nvPr/>
        </p:nvSpPr>
        <p:spPr>
          <a:xfrm>
            <a:off x="9585924" y="5371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FDF506DF-5D85-412D-A7C8-E65B92B04E35}"/>
              </a:ext>
            </a:extLst>
          </p:cNvPr>
          <p:cNvSpPr/>
          <p:nvPr/>
        </p:nvSpPr>
        <p:spPr>
          <a:xfrm>
            <a:off x="3282623" y="542442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AEB651D-D694-4FE7-9658-6BE12E0856CA}"/>
              </a:ext>
            </a:extLst>
          </p:cNvPr>
          <p:cNvSpPr/>
          <p:nvPr/>
        </p:nvSpPr>
        <p:spPr>
          <a:xfrm>
            <a:off x="5378600" y="540550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Donut 24">
            <a:extLst>
              <a:ext uri="{FF2B5EF4-FFF2-40B4-BE49-F238E27FC236}">
                <a16:creationId xmlns:a16="http://schemas.microsoft.com/office/drawing/2014/main" id="{1431C1D7-2BB6-4BA8-B862-114FE362EA88}"/>
              </a:ext>
            </a:extLst>
          </p:cNvPr>
          <p:cNvSpPr/>
          <p:nvPr/>
        </p:nvSpPr>
        <p:spPr>
          <a:xfrm>
            <a:off x="1170229" y="535824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58CD6B2B-85BF-4DC2-88BA-3B2CA5A29DB9}"/>
              </a:ext>
            </a:extLst>
          </p:cNvPr>
          <p:cNvSpPr>
            <a:spLocks noChangeAspect="1"/>
          </p:cNvSpPr>
          <p:nvPr/>
        </p:nvSpPr>
        <p:spPr>
          <a:xfrm>
            <a:off x="7498958" y="540092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FE7BD8CA-2882-4B23-96D9-D3281A1BEB63}"/>
              </a:ext>
            </a:extLst>
          </p:cNvPr>
          <p:cNvSpPr/>
          <p:nvPr/>
        </p:nvSpPr>
        <p:spPr>
          <a:xfrm rot="18900000">
            <a:off x="1132448" y="4710543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97396023-514D-4992-B0F3-06DEB799CF87}"/>
              </a:ext>
            </a:extLst>
          </p:cNvPr>
          <p:cNvSpPr/>
          <p:nvPr/>
        </p:nvSpPr>
        <p:spPr>
          <a:xfrm rot="18900000">
            <a:off x="1132448" y="1979388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id="{CCE7B355-620A-43C8-9DDE-27302C363FD5}"/>
              </a:ext>
            </a:extLst>
          </p:cNvPr>
          <p:cNvSpPr/>
          <p:nvPr/>
        </p:nvSpPr>
        <p:spPr>
          <a:xfrm rot="18900000">
            <a:off x="1132448" y="2889773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040DF088-C288-4FDF-ACFA-797478BE22F8}"/>
              </a:ext>
            </a:extLst>
          </p:cNvPr>
          <p:cNvSpPr/>
          <p:nvPr/>
        </p:nvSpPr>
        <p:spPr>
          <a:xfrm rot="18900000">
            <a:off x="1132448" y="3800158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2134F-F331-4947-B24D-D89F82B32C38}"/>
              </a:ext>
            </a:extLst>
          </p:cNvPr>
          <p:cNvSpPr/>
          <p:nvPr/>
        </p:nvSpPr>
        <p:spPr>
          <a:xfrm>
            <a:off x="4015504" y="5677256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57F678-B2A8-49A8-BC61-7C3E31FBC5B9}"/>
              </a:ext>
            </a:extLst>
          </p:cNvPr>
          <p:cNvSpPr/>
          <p:nvPr/>
        </p:nvSpPr>
        <p:spPr>
          <a:xfrm>
            <a:off x="3021859" y="5677256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D2E99-ECDB-4129-A656-EADDF53F2CDA}"/>
              </a:ext>
            </a:extLst>
          </p:cNvPr>
          <p:cNvSpPr/>
          <p:nvPr/>
        </p:nvSpPr>
        <p:spPr>
          <a:xfrm>
            <a:off x="2028214" y="5677256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77D716-B328-4105-ACED-338FC094DA63}"/>
              </a:ext>
            </a:extLst>
          </p:cNvPr>
          <p:cNvSpPr/>
          <p:nvPr/>
        </p:nvSpPr>
        <p:spPr>
          <a:xfrm>
            <a:off x="0" y="5677256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E55C83-EDE1-44D2-A184-898CC092AFDA}"/>
              </a:ext>
            </a:extLst>
          </p:cNvPr>
          <p:cNvSpPr/>
          <p:nvPr/>
        </p:nvSpPr>
        <p:spPr>
          <a:xfrm>
            <a:off x="10660202" y="2617256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F509F-D38E-44D9-BBE4-B4FD56ED4EDE}"/>
              </a:ext>
            </a:extLst>
          </p:cNvPr>
          <p:cNvSpPr txBox="1"/>
          <p:nvPr/>
        </p:nvSpPr>
        <p:spPr>
          <a:xfrm>
            <a:off x="10626609" y="262476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FA36FA-5CD6-41B2-A40F-B8C21EAE70AF}"/>
              </a:ext>
            </a:extLst>
          </p:cNvPr>
          <p:cNvGrpSpPr/>
          <p:nvPr/>
        </p:nvGrpSpPr>
        <p:grpSpPr>
          <a:xfrm>
            <a:off x="2000036" y="1948147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957A70-13DE-4D2D-AD04-A8787905E0E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66D89F-CB15-4AA3-904F-7415BE18D9B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9B24A9-B271-4267-ACEB-0CC0A4BD31D9}"/>
              </a:ext>
            </a:extLst>
          </p:cNvPr>
          <p:cNvGrpSpPr/>
          <p:nvPr/>
        </p:nvGrpSpPr>
        <p:grpSpPr>
          <a:xfrm>
            <a:off x="2000036" y="2858532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2EF9C-9FA0-4E51-BEBC-6DE08100E09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7205C2-E7AF-4B51-AA0B-D441B18348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0D199-0B0D-4537-B009-E4C546CB5835}"/>
              </a:ext>
            </a:extLst>
          </p:cNvPr>
          <p:cNvGrpSpPr/>
          <p:nvPr/>
        </p:nvGrpSpPr>
        <p:grpSpPr>
          <a:xfrm>
            <a:off x="2000036" y="3768917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172CF4-72AE-444E-99EC-DABCCE8E189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A2F28F-8B62-46DD-979B-0C19328EE00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75E707-D5C9-4C3E-B87A-49DC2AFD19F4}"/>
              </a:ext>
            </a:extLst>
          </p:cNvPr>
          <p:cNvGrpSpPr/>
          <p:nvPr/>
        </p:nvGrpSpPr>
        <p:grpSpPr>
          <a:xfrm>
            <a:off x="2000036" y="4679302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A717EE-6633-4F6D-AF9A-8959983A721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C80ABC-3947-47F2-8BD6-2C8475B3ADA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D4A67BE2-11CF-4E57-B3ED-EC9366D58D8D}"/>
              </a:ext>
            </a:extLst>
          </p:cNvPr>
          <p:cNvSpPr/>
          <p:nvPr/>
        </p:nvSpPr>
        <p:spPr>
          <a:xfrm rot="5400000">
            <a:off x="6042175" y="5223445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0C5532-A38F-4424-A618-831A118B6870}"/>
              </a:ext>
            </a:extLst>
          </p:cNvPr>
          <p:cNvSpPr txBox="1"/>
          <p:nvPr/>
        </p:nvSpPr>
        <p:spPr>
          <a:xfrm>
            <a:off x="6459128" y="4776973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C7278B3E-F2F4-4B68-ADE7-AC48514A69F9}"/>
              </a:ext>
            </a:extLst>
          </p:cNvPr>
          <p:cNvSpPr/>
          <p:nvPr/>
        </p:nvSpPr>
        <p:spPr>
          <a:xfrm rot="5400000">
            <a:off x="7071517" y="4867256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F5F9E4-10C3-4F18-A96A-0A03168F049E}"/>
              </a:ext>
            </a:extLst>
          </p:cNvPr>
          <p:cNvSpPr txBox="1"/>
          <p:nvPr/>
        </p:nvSpPr>
        <p:spPr>
          <a:xfrm>
            <a:off x="7848288" y="4059570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6B98B45C-3EC3-44E2-9DDC-7C1F4667E7AA}"/>
              </a:ext>
            </a:extLst>
          </p:cNvPr>
          <p:cNvSpPr/>
          <p:nvPr/>
        </p:nvSpPr>
        <p:spPr>
          <a:xfrm rot="5400000">
            <a:off x="8100859" y="4503445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87BF9A-1013-4F70-B740-D517711488E8}"/>
              </a:ext>
            </a:extLst>
          </p:cNvPr>
          <p:cNvSpPr txBox="1"/>
          <p:nvPr/>
        </p:nvSpPr>
        <p:spPr>
          <a:xfrm>
            <a:off x="9237448" y="334216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64EDB472-5925-4E3D-99D9-AE3B1AA3588F}"/>
              </a:ext>
            </a:extLst>
          </p:cNvPr>
          <p:cNvSpPr/>
          <p:nvPr/>
        </p:nvSpPr>
        <p:spPr>
          <a:xfrm>
            <a:off x="10743428" y="2084935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FEBE025-F60C-4241-BBB0-B88670FC714A}"/>
              </a:ext>
            </a:extLst>
          </p:cNvPr>
          <p:cNvSpPr/>
          <p:nvPr/>
        </p:nvSpPr>
        <p:spPr>
          <a:xfrm rot="2700000">
            <a:off x="6626371" y="42410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ED0A861-CE1E-471B-9371-3CC8B289B256}"/>
              </a:ext>
            </a:extLst>
          </p:cNvPr>
          <p:cNvSpPr/>
          <p:nvPr/>
        </p:nvSpPr>
        <p:spPr>
          <a:xfrm flipH="1">
            <a:off x="7955676" y="36037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4DE7581A-4039-435B-B7F0-CBA587A3508D}"/>
              </a:ext>
            </a:extLst>
          </p:cNvPr>
          <p:cNvSpPr/>
          <p:nvPr/>
        </p:nvSpPr>
        <p:spPr>
          <a:xfrm>
            <a:off x="9325059" y="286464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7198B83E-ABA2-4315-A607-BB335459DAB4}"/>
              </a:ext>
            </a:extLst>
          </p:cNvPr>
          <p:cNvSpPr/>
          <p:nvPr/>
        </p:nvSpPr>
        <p:spPr>
          <a:xfrm>
            <a:off x="1289819" y="2084935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13E2018-7BB3-48B3-8466-DC2329256882}"/>
              </a:ext>
            </a:extLst>
          </p:cNvPr>
          <p:cNvSpPr/>
          <p:nvPr/>
        </p:nvSpPr>
        <p:spPr>
          <a:xfrm rot="2700000">
            <a:off x="1325134" y="48002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A941B61C-9D17-47A1-B4AD-497B0FE4BC7B}"/>
              </a:ext>
            </a:extLst>
          </p:cNvPr>
          <p:cNvSpPr/>
          <p:nvPr/>
        </p:nvSpPr>
        <p:spPr>
          <a:xfrm flipH="1">
            <a:off x="1271230" y="39862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31E9499C-033B-4755-BEB5-2841434BE02A}"/>
              </a:ext>
            </a:extLst>
          </p:cNvPr>
          <p:cNvSpPr/>
          <p:nvPr/>
        </p:nvSpPr>
        <p:spPr>
          <a:xfrm>
            <a:off x="1231403" y="306411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8AD-3C38-47B1-9645-694A28750ED4}"/>
              </a:ext>
            </a:extLst>
          </p:cNvPr>
          <p:cNvSpPr txBox="1">
            <a:spLocks/>
          </p:cNvSpPr>
          <p:nvPr/>
        </p:nvSpPr>
        <p:spPr>
          <a:xfrm>
            <a:off x="871197" y="158143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</a:rPr>
              <a:t>Infographic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3C0BDD-AECA-4560-AAD0-7657025D0EAF}"/>
              </a:ext>
            </a:extLst>
          </p:cNvPr>
          <p:cNvGrpSpPr/>
          <p:nvPr/>
        </p:nvGrpSpPr>
        <p:grpSpPr>
          <a:xfrm>
            <a:off x="5846766" y="901489"/>
            <a:ext cx="5231539" cy="4311115"/>
            <a:chOff x="5090630" y="1321272"/>
            <a:chExt cx="2926080" cy="43111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8ADB01-1A7A-44A9-87FC-3264FEC41555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846E83-3981-4F56-ADBD-532459AC50E0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F5DBA-DCD8-4867-A4BA-B515D68B1B27}"/>
              </a:ext>
            </a:extLst>
          </p:cNvPr>
          <p:cNvSpPr txBox="1">
            <a:spLocks/>
          </p:cNvSpPr>
          <p:nvPr/>
        </p:nvSpPr>
        <p:spPr>
          <a:xfrm>
            <a:off x="974380" y="28227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EDA0BB5-76D5-4845-8FF7-3FE3CDA64DAB}"/>
              </a:ext>
            </a:extLst>
          </p:cNvPr>
          <p:cNvSpPr/>
          <p:nvPr/>
        </p:nvSpPr>
        <p:spPr>
          <a:xfrm flipH="1">
            <a:off x="1098137" y="22123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9D9B4-8852-402B-9D99-BDAA699EBF09}"/>
              </a:ext>
            </a:extLst>
          </p:cNvPr>
          <p:cNvGrpSpPr/>
          <p:nvPr/>
        </p:nvGrpSpPr>
        <p:grpSpPr>
          <a:xfrm>
            <a:off x="2443112" y="689857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745F98-AA45-4CB4-981A-FC98048E455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8CD6A3-2591-4F07-91CD-9C62CAA92FAD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3EA9E4-F8D2-403A-A54C-B41A6AAECC5B}"/>
              </a:ext>
            </a:extLst>
          </p:cNvPr>
          <p:cNvSpPr txBox="1">
            <a:spLocks/>
          </p:cNvSpPr>
          <p:nvPr/>
        </p:nvSpPr>
        <p:spPr>
          <a:xfrm>
            <a:off x="871197" y="158143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Two Columns </a:t>
            </a:r>
            <a:r>
              <a:rPr lang="en-US" sz="4800" dirty="0">
                <a:solidFill>
                  <a:schemeClr val="bg1"/>
                </a:solidFill>
              </a:rPr>
              <a:t>Infographic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7971CB-C64F-4051-862E-720379A2DB23}"/>
              </a:ext>
            </a:extLst>
          </p:cNvPr>
          <p:cNvGrpSpPr/>
          <p:nvPr/>
        </p:nvGrpSpPr>
        <p:grpSpPr>
          <a:xfrm>
            <a:off x="6295174" y="395578"/>
            <a:ext cx="5231539" cy="2833787"/>
            <a:chOff x="5090630" y="1321272"/>
            <a:chExt cx="2926080" cy="28337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EC48DC-CE57-4539-BF4E-AB834AAB31F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EFEE5-0CEF-4BC7-BFAB-7DB039FD4BF9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FE4BFC-EB92-4006-9D3F-BE7B7D455AD0}"/>
              </a:ext>
            </a:extLst>
          </p:cNvPr>
          <p:cNvGrpSpPr/>
          <p:nvPr/>
        </p:nvGrpSpPr>
        <p:grpSpPr>
          <a:xfrm>
            <a:off x="6295174" y="3628635"/>
            <a:ext cx="5231539" cy="2833787"/>
            <a:chOff x="8156371" y="1321272"/>
            <a:chExt cx="2926080" cy="28337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45D8AA-9333-41E2-A8AA-BF0B0E38ECFC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037E1-4D8B-4283-8752-1A2E25DB36E9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A519F0-DCD1-4CFF-85C3-0B59941D00E9}"/>
              </a:ext>
            </a:extLst>
          </p:cNvPr>
          <p:cNvSpPr txBox="1">
            <a:spLocks/>
          </p:cNvSpPr>
          <p:nvPr/>
        </p:nvSpPr>
        <p:spPr>
          <a:xfrm>
            <a:off x="974380" y="28227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E23093B-FAA2-4DBB-AFC3-D0FB1A5EF053}"/>
              </a:ext>
            </a:extLst>
          </p:cNvPr>
          <p:cNvSpPr/>
          <p:nvPr/>
        </p:nvSpPr>
        <p:spPr>
          <a:xfrm flipH="1">
            <a:off x="1098137" y="22123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3CDDE-7C3D-4724-9458-4C83CF3C61AC}"/>
              </a:ext>
            </a:extLst>
          </p:cNvPr>
          <p:cNvGrpSpPr/>
          <p:nvPr/>
        </p:nvGrpSpPr>
        <p:grpSpPr>
          <a:xfrm>
            <a:off x="8249457" y="1779559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D0538A-7210-4564-BB1A-10A6AD506642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AC9C21-5872-4AF9-AD01-C9E7501D75DE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2028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65961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44902E-F65C-4D3F-BBF4-06921F03847E}"/>
              </a:ext>
            </a:extLst>
          </p:cNvPr>
          <p:cNvSpPr/>
          <p:nvPr/>
        </p:nvSpPr>
        <p:spPr>
          <a:xfrm>
            <a:off x="3290596" y="4373802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83A005-E801-4CEC-A940-DF094D3CFBAD}"/>
              </a:ext>
            </a:extLst>
          </p:cNvPr>
          <p:cNvGrpSpPr/>
          <p:nvPr/>
        </p:nvGrpSpPr>
        <p:grpSpPr>
          <a:xfrm>
            <a:off x="1315771" y="4404791"/>
            <a:ext cx="1711791" cy="1590508"/>
            <a:chOff x="9521749" y="3621396"/>
            <a:chExt cx="574895" cy="534163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8489CE-FCA8-4AE9-846C-18237D514CEF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DEFFDF-6F37-4501-A24C-5670BDC416E4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137206B-888B-4BB8-8CB4-4357D379A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4845" y="1272482"/>
            <a:ext cx="3059296" cy="2461778"/>
          </a:xfrm>
          <a:prstGeom prst="rect">
            <a:avLst/>
          </a:prstGeom>
        </p:spPr>
      </p:pic>
      <p:sp>
        <p:nvSpPr>
          <p:cNvPr id="8" name="Graphic 14">
            <a:extLst>
              <a:ext uri="{FF2B5EF4-FFF2-40B4-BE49-F238E27FC236}">
                <a16:creationId xmlns:a16="http://schemas.microsoft.com/office/drawing/2014/main" id="{5681C110-6405-4317-9221-BB78E8342EFB}"/>
              </a:ext>
            </a:extLst>
          </p:cNvPr>
          <p:cNvSpPr/>
          <p:nvPr/>
        </p:nvSpPr>
        <p:spPr>
          <a:xfrm>
            <a:off x="-7509" y="3745151"/>
            <a:ext cx="13083899" cy="3127023"/>
          </a:xfrm>
          <a:custGeom>
            <a:avLst/>
            <a:gdLst>
              <a:gd name="connsiteX0" fmla="*/ 8975856 w 8975855"/>
              <a:gd name="connsiteY0" fmla="*/ 2081846 h 2610875"/>
              <a:gd name="connsiteX1" fmla="*/ 8941740 w 8975855"/>
              <a:gd name="connsiteY1" fmla="*/ 2063153 h 2610875"/>
              <a:gd name="connsiteX2" fmla="*/ 8773965 w 8975855"/>
              <a:gd name="connsiteY2" fmla="*/ 2022494 h 2610875"/>
              <a:gd name="connsiteX3" fmla="*/ 8238393 w 8975855"/>
              <a:gd name="connsiteY3" fmla="*/ 1912669 h 2610875"/>
              <a:gd name="connsiteX4" fmla="*/ 7952380 w 8975855"/>
              <a:gd name="connsiteY4" fmla="*/ 1868739 h 2610875"/>
              <a:gd name="connsiteX5" fmla="*/ 7914993 w 8975855"/>
              <a:gd name="connsiteY5" fmla="*/ 1857990 h 2610875"/>
              <a:gd name="connsiteX6" fmla="*/ 7873399 w 8975855"/>
              <a:gd name="connsiteY6" fmla="*/ 1856588 h 2610875"/>
              <a:gd name="connsiteX7" fmla="*/ 7725253 w 8975855"/>
              <a:gd name="connsiteY7" fmla="*/ 1825744 h 2610875"/>
              <a:gd name="connsiteX8" fmla="*/ 7713569 w 8975855"/>
              <a:gd name="connsiteY8" fmla="*/ 1815462 h 2610875"/>
              <a:gd name="connsiteX9" fmla="*/ 7743479 w 8975855"/>
              <a:gd name="connsiteY9" fmla="*/ 1744427 h 2610875"/>
              <a:gd name="connsiteX10" fmla="*/ 7786941 w 8975855"/>
              <a:gd name="connsiteY10" fmla="*/ 1685074 h 2610875"/>
              <a:gd name="connsiteX11" fmla="*/ 7794419 w 8975855"/>
              <a:gd name="connsiteY11" fmla="*/ 1659371 h 2610875"/>
              <a:gd name="connsiteX12" fmla="*/ 7814047 w 8975855"/>
              <a:gd name="connsiteY12" fmla="*/ 1561229 h 2610875"/>
              <a:gd name="connsiteX13" fmla="*/ 7820590 w 8975855"/>
              <a:gd name="connsiteY13" fmla="*/ 1535058 h 2610875"/>
              <a:gd name="connsiteX14" fmla="*/ 7836480 w 8975855"/>
              <a:gd name="connsiteY14" fmla="*/ 1434580 h 2610875"/>
              <a:gd name="connsiteX15" fmla="*/ 7819188 w 8975855"/>
              <a:gd name="connsiteY15" fmla="*/ 1255588 h 2610875"/>
              <a:gd name="connsiteX16" fmla="*/ 7802364 w 8975855"/>
              <a:gd name="connsiteY16" fmla="*/ 1022853 h 2610875"/>
              <a:gd name="connsiteX17" fmla="*/ 7807037 w 8975855"/>
              <a:gd name="connsiteY17" fmla="*/ 843394 h 2610875"/>
              <a:gd name="connsiteX18" fmla="*/ 7797223 w 8975855"/>
              <a:gd name="connsiteY18" fmla="*/ 707865 h 2610875"/>
              <a:gd name="connsiteX19" fmla="*/ 7753293 w 8975855"/>
              <a:gd name="connsiteY19" fmla="*/ 565794 h 2610875"/>
              <a:gd name="connsiteX20" fmla="*/ 7700016 w 8975855"/>
              <a:gd name="connsiteY20" fmla="*/ 487748 h 2610875"/>
              <a:gd name="connsiteX21" fmla="*/ 7650945 w 8975855"/>
              <a:gd name="connsiteY21" fmla="*/ 456436 h 2610875"/>
              <a:gd name="connsiteX22" fmla="*/ 7635056 w 8975855"/>
              <a:gd name="connsiteY22" fmla="*/ 409702 h 2610875"/>
              <a:gd name="connsiteX23" fmla="*/ 7632252 w 8975855"/>
              <a:gd name="connsiteY23" fmla="*/ 342872 h 2610875"/>
              <a:gd name="connsiteX24" fmla="*/ 7628513 w 8975855"/>
              <a:gd name="connsiteY24" fmla="*/ 337264 h 2610875"/>
              <a:gd name="connsiteX25" fmla="*/ 7451859 w 8975855"/>
              <a:gd name="connsiteY25" fmla="*/ 243329 h 2610875"/>
              <a:gd name="connsiteX26" fmla="*/ 7420079 w 8975855"/>
              <a:gd name="connsiteY26" fmla="*/ 262490 h 2610875"/>
              <a:gd name="connsiteX27" fmla="*/ 7393908 w 8975855"/>
              <a:gd name="connsiteY27" fmla="*/ 305953 h 2610875"/>
              <a:gd name="connsiteX28" fmla="*/ 7393908 w 8975855"/>
              <a:gd name="connsiteY28" fmla="*/ 310159 h 2610875"/>
              <a:gd name="connsiteX29" fmla="*/ 7401386 w 8975855"/>
              <a:gd name="connsiteY29" fmla="*/ 310159 h 2610875"/>
              <a:gd name="connsiteX30" fmla="*/ 7409331 w 8975855"/>
              <a:gd name="connsiteY30" fmla="*/ 324646 h 2610875"/>
              <a:gd name="connsiteX31" fmla="*/ 7399049 w 8975855"/>
              <a:gd name="connsiteY31" fmla="*/ 382596 h 2610875"/>
              <a:gd name="connsiteX32" fmla="*/ 7390637 w 8975855"/>
              <a:gd name="connsiteY32" fmla="*/ 427928 h 2610875"/>
              <a:gd name="connsiteX33" fmla="*/ 7410265 w 8975855"/>
              <a:gd name="connsiteY33" fmla="*/ 465316 h 2610875"/>
              <a:gd name="connsiteX34" fmla="*/ 7404190 w 8975855"/>
              <a:gd name="connsiteY34" fmla="*/ 496627 h 2610875"/>
              <a:gd name="connsiteX35" fmla="*/ 7371008 w 8975855"/>
              <a:gd name="connsiteY35" fmla="*/ 522331 h 2610875"/>
              <a:gd name="connsiteX36" fmla="*/ 7369607 w 8975855"/>
              <a:gd name="connsiteY36" fmla="*/ 596171 h 2610875"/>
              <a:gd name="connsiteX37" fmla="*/ 7382225 w 8975855"/>
              <a:gd name="connsiteY37" fmla="*/ 591030 h 2610875"/>
              <a:gd name="connsiteX38" fmla="*/ 7401853 w 8975855"/>
              <a:gd name="connsiteY38" fmla="*/ 579347 h 2610875"/>
              <a:gd name="connsiteX39" fmla="*/ 7409798 w 8975855"/>
              <a:gd name="connsiteY39" fmla="*/ 598975 h 2610875"/>
              <a:gd name="connsiteX40" fmla="*/ 7404657 w 8975855"/>
              <a:gd name="connsiteY40" fmla="*/ 638232 h 2610875"/>
              <a:gd name="connsiteX41" fmla="*/ 7399049 w 8975855"/>
              <a:gd name="connsiteY41" fmla="*/ 639634 h 2610875"/>
              <a:gd name="connsiteX42" fmla="*/ 7383160 w 8975855"/>
              <a:gd name="connsiteY42" fmla="*/ 680292 h 2610875"/>
              <a:gd name="connsiteX43" fmla="*/ 7342501 w 8975855"/>
              <a:gd name="connsiteY43" fmla="*/ 703192 h 2610875"/>
              <a:gd name="connsiteX44" fmla="*/ 7298571 w 8975855"/>
              <a:gd name="connsiteY44" fmla="*/ 787313 h 2610875"/>
              <a:gd name="connsiteX45" fmla="*/ 7295767 w 8975855"/>
              <a:gd name="connsiteY45" fmla="*/ 800399 h 2610875"/>
              <a:gd name="connsiteX46" fmla="*/ 7293897 w 8975855"/>
              <a:gd name="connsiteY46" fmla="*/ 806474 h 2610875"/>
              <a:gd name="connsiteX47" fmla="*/ 7307917 w 8975855"/>
              <a:gd name="connsiteY47" fmla="*/ 933591 h 2610875"/>
              <a:gd name="connsiteX48" fmla="*/ 7306516 w 8975855"/>
              <a:gd name="connsiteY48" fmla="*/ 968174 h 2610875"/>
              <a:gd name="connsiteX49" fmla="*/ 7276139 w 8975855"/>
              <a:gd name="connsiteY49" fmla="*/ 1109311 h 2610875"/>
              <a:gd name="connsiteX50" fmla="*/ 7249033 w 8975855"/>
              <a:gd name="connsiteY50" fmla="*/ 1137351 h 2610875"/>
              <a:gd name="connsiteX51" fmla="*/ 6962553 w 8975855"/>
              <a:gd name="connsiteY51" fmla="*/ 1050893 h 2610875"/>
              <a:gd name="connsiteX52" fmla="*/ 6871422 w 8975855"/>
              <a:gd name="connsiteY52" fmla="*/ 867696 h 2610875"/>
              <a:gd name="connsiteX53" fmla="*/ 6842914 w 8975855"/>
              <a:gd name="connsiteY53" fmla="*/ 641503 h 2610875"/>
              <a:gd name="connsiteX54" fmla="*/ 6844783 w 8975855"/>
              <a:gd name="connsiteY54" fmla="*/ 552708 h 2610875"/>
              <a:gd name="connsiteX55" fmla="*/ 6844783 w 8975855"/>
              <a:gd name="connsiteY55" fmla="*/ 552708 h 2610875"/>
              <a:gd name="connsiteX56" fmla="*/ 6844783 w 8975855"/>
              <a:gd name="connsiteY56" fmla="*/ 552708 h 2610875"/>
              <a:gd name="connsiteX57" fmla="*/ 6858336 w 8975855"/>
              <a:gd name="connsiteY57" fmla="*/ 454567 h 2610875"/>
              <a:gd name="connsiteX58" fmla="*/ 6858336 w 8975855"/>
              <a:gd name="connsiteY58" fmla="*/ 454567 h 2610875"/>
              <a:gd name="connsiteX59" fmla="*/ 6860205 w 8975855"/>
              <a:gd name="connsiteY59" fmla="*/ 436340 h 2610875"/>
              <a:gd name="connsiteX60" fmla="*/ 6913482 w 8975855"/>
              <a:gd name="connsiteY60" fmla="*/ 388204 h 2610875"/>
              <a:gd name="connsiteX61" fmla="*/ 6966292 w 8975855"/>
              <a:gd name="connsiteY61" fmla="*/ 381194 h 2610875"/>
              <a:gd name="connsiteX62" fmla="*/ 7016297 w 8975855"/>
              <a:gd name="connsiteY62" fmla="*/ 347546 h 2610875"/>
              <a:gd name="connsiteX63" fmla="*/ 7025644 w 8975855"/>
              <a:gd name="connsiteY63" fmla="*/ 337732 h 2610875"/>
              <a:gd name="connsiteX64" fmla="*/ 7034056 w 8975855"/>
              <a:gd name="connsiteY64" fmla="*/ 340068 h 2610875"/>
              <a:gd name="connsiteX65" fmla="*/ 7042468 w 8975855"/>
              <a:gd name="connsiteY65" fmla="*/ 291465 h 2610875"/>
              <a:gd name="connsiteX66" fmla="*/ 6991995 w 8975855"/>
              <a:gd name="connsiteY66" fmla="*/ 202203 h 2610875"/>
              <a:gd name="connsiteX67" fmla="*/ 6956010 w 8975855"/>
              <a:gd name="connsiteY67" fmla="*/ 185379 h 2610875"/>
              <a:gd name="connsiteX68" fmla="*/ 6898994 w 8975855"/>
              <a:gd name="connsiteY68" fmla="*/ 183042 h 2610875"/>
              <a:gd name="connsiteX69" fmla="*/ 6804592 w 8975855"/>
              <a:gd name="connsiteY69" fmla="*/ 182107 h 2610875"/>
              <a:gd name="connsiteX70" fmla="*/ 6785898 w 8975855"/>
              <a:gd name="connsiteY70" fmla="*/ 176499 h 2610875"/>
              <a:gd name="connsiteX71" fmla="*/ 6755521 w 8975855"/>
              <a:gd name="connsiteY71" fmla="*/ 165750 h 2610875"/>
              <a:gd name="connsiteX72" fmla="*/ 6661586 w 8975855"/>
              <a:gd name="connsiteY72" fmla="*/ 158740 h 2610875"/>
              <a:gd name="connsiteX73" fmla="*/ 6604570 w 8975855"/>
              <a:gd name="connsiteY73" fmla="*/ 150328 h 2610875"/>
              <a:gd name="connsiteX74" fmla="*/ 6598495 w 8975855"/>
              <a:gd name="connsiteY74" fmla="*/ 146122 h 2610875"/>
              <a:gd name="connsiteX75" fmla="*/ 6584942 w 8975855"/>
              <a:gd name="connsiteY75" fmla="*/ 147057 h 2610875"/>
              <a:gd name="connsiteX76" fmla="*/ 6595223 w 8975855"/>
              <a:gd name="connsiteY76" fmla="*/ 159675 h 2610875"/>
              <a:gd name="connsiteX77" fmla="*/ 6565314 w 8975855"/>
              <a:gd name="connsiteY77" fmla="*/ 193323 h 2610875"/>
              <a:gd name="connsiteX78" fmla="*/ 6552228 w 8975855"/>
              <a:gd name="connsiteY78" fmla="*/ 269033 h 2610875"/>
              <a:gd name="connsiteX79" fmla="*/ 6505961 w 8975855"/>
              <a:gd name="connsiteY79" fmla="*/ 362501 h 2610875"/>
              <a:gd name="connsiteX80" fmla="*/ 6489604 w 8975855"/>
              <a:gd name="connsiteY80" fmla="*/ 390074 h 2610875"/>
              <a:gd name="connsiteX81" fmla="*/ 6489604 w 8975855"/>
              <a:gd name="connsiteY81" fmla="*/ 390074 h 2610875"/>
              <a:gd name="connsiteX82" fmla="*/ 6417634 w 8975855"/>
              <a:gd name="connsiteY82" fmla="*/ 472793 h 2610875"/>
              <a:gd name="connsiteX83" fmla="*/ 6417634 w 8975855"/>
              <a:gd name="connsiteY83" fmla="*/ 472793 h 2610875"/>
              <a:gd name="connsiteX84" fmla="*/ 6182562 w 8975855"/>
              <a:gd name="connsiteY84" fmla="*/ 494291 h 2610875"/>
              <a:gd name="connsiteX85" fmla="*/ 6062923 w 8975855"/>
              <a:gd name="connsiteY85" fmla="*/ 407833 h 2610875"/>
              <a:gd name="connsiteX86" fmla="*/ 5997495 w 8975855"/>
              <a:gd name="connsiteY86" fmla="*/ 342872 h 2610875"/>
              <a:gd name="connsiteX87" fmla="*/ 5906363 w 8975855"/>
              <a:gd name="connsiteY87" fmla="*/ 274641 h 2610875"/>
              <a:gd name="connsiteX88" fmla="*/ 5897484 w 8975855"/>
              <a:gd name="connsiteY88" fmla="*/ 264359 h 2610875"/>
              <a:gd name="connsiteX89" fmla="*/ 5807287 w 8975855"/>
              <a:gd name="connsiteY89" fmla="*/ 199399 h 2610875"/>
              <a:gd name="connsiteX90" fmla="*/ 5789061 w 8975855"/>
              <a:gd name="connsiteY90" fmla="*/ 170424 h 2610875"/>
              <a:gd name="connsiteX91" fmla="*/ 5790463 w 8975855"/>
              <a:gd name="connsiteY91" fmla="*/ 119484 h 2610875"/>
              <a:gd name="connsiteX92" fmla="*/ 5803549 w 8975855"/>
              <a:gd name="connsiteY92" fmla="*/ 137243 h 2610875"/>
              <a:gd name="connsiteX93" fmla="*/ 5806820 w 8975855"/>
              <a:gd name="connsiteY93" fmla="*/ 121820 h 2610875"/>
              <a:gd name="connsiteX94" fmla="*/ 5822242 w 8975855"/>
              <a:gd name="connsiteY94" fmla="*/ 75554 h 2610875"/>
              <a:gd name="connsiteX95" fmla="*/ 5821307 w 8975855"/>
              <a:gd name="connsiteY95" fmla="*/ 16669 h 2610875"/>
              <a:gd name="connsiteX96" fmla="*/ 5813363 w 8975855"/>
              <a:gd name="connsiteY96" fmla="*/ 7322 h 2610875"/>
              <a:gd name="connsiteX97" fmla="*/ 5772704 w 8975855"/>
              <a:gd name="connsiteY97" fmla="*/ 12930 h 2610875"/>
              <a:gd name="connsiteX98" fmla="*/ 5708211 w 8975855"/>
              <a:gd name="connsiteY98" fmla="*/ 51719 h 2610875"/>
              <a:gd name="connsiteX99" fmla="*/ 5389017 w 8975855"/>
              <a:gd name="connsiteY99" fmla="*/ 83031 h 2610875"/>
              <a:gd name="connsiteX100" fmla="*/ 5217036 w 8975855"/>
              <a:gd name="connsiteY100" fmla="*/ 77423 h 2610875"/>
              <a:gd name="connsiteX101" fmla="*/ 5045522 w 8975855"/>
              <a:gd name="connsiteY101" fmla="*/ 59664 h 2610875"/>
              <a:gd name="connsiteX102" fmla="*/ 4950184 w 8975855"/>
              <a:gd name="connsiteY102" fmla="*/ 15267 h 2610875"/>
              <a:gd name="connsiteX103" fmla="*/ 4911395 w 8975855"/>
              <a:gd name="connsiteY103" fmla="*/ 3116 h 2610875"/>
              <a:gd name="connsiteX104" fmla="*/ 4894571 w 8975855"/>
              <a:gd name="connsiteY104" fmla="*/ 42840 h 2610875"/>
              <a:gd name="connsiteX105" fmla="*/ 4905320 w 8975855"/>
              <a:gd name="connsiteY105" fmla="*/ 85835 h 2610875"/>
              <a:gd name="connsiteX106" fmla="*/ 4917003 w 8975855"/>
              <a:gd name="connsiteY106" fmla="*/ 119951 h 2610875"/>
              <a:gd name="connsiteX107" fmla="*/ 4917938 w 8975855"/>
              <a:gd name="connsiteY107" fmla="*/ 155002 h 2610875"/>
              <a:gd name="connsiteX108" fmla="*/ 4918873 w 8975855"/>
              <a:gd name="connsiteY108" fmla="*/ 170891 h 2610875"/>
              <a:gd name="connsiteX109" fmla="*/ 4906722 w 8975855"/>
              <a:gd name="connsiteY109" fmla="*/ 200334 h 2610875"/>
              <a:gd name="connsiteX110" fmla="*/ 4786148 w 8975855"/>
              <a:gd name="connsiteY110" fmla="*/ 232580 h 2610875"/>
              <a:gd name="connsiteX111" fmla="*/ 4728665 w 8975855"/>
              <a:gd name="connsiteY111" fmla="*/ 238188 h 2610875"/>
              <a:gd name="connsiteX112" fmla="*/ 4686604 w 8975855"/>
              <a:gd name="connsiteY112" fmla="*/ 295671 h 2610875"/>
              <a:gd name="connsiteX113" fmla="*/ 4666509 w 8975855"/>
              <a:gd name="connsiteY113" fmla="*/ 333058 h 2610875"/>
              <a:gd name="connsiteX114" fmla="*/ 4589398 w 8975855"/>
              <a:gd name="connsiteY114" fmla="*/ 402225 h 2610875"/>
              <a:gd name="connsiteX115" fmla="*/ 4552477 w 8975855"/>
              <a:gd name="connsiteY115" fmla="*/ 447089 h 2610875"/>
              <a:gd name="connsiteX116" fmla="*/ 4537055 w 8975855"/>
              <a:gd name="connsiteY116" fmla="*/ 483075 h 2610875"/>
              <a:gd name="connsiteX117" fmla="*/ 4498733 w 8975855"/>
              <a:gd name="connsiteY117" fmla="*/ 594769 h 2610875"/>
              <a:gd name="connsiteX118" fmla="*/ 4455738 w 8975855"/>
              <a:gd name="connsiteY118" fmla="*/ 687770 h 2610875"/>
              <a:gd name="connsiteX119" fmla="*/ 4385637 w 8975855"/>
              <a:gd name="connsiteY119" fmla="*/ 777499 h 2610875"/>
              <a:gd name="connsiteX120" fmla="*/ 4351054 w 8975855"/>
              <a:gd name="connsiteY120" fmla="*/ 899942 h 2610875"/>
              <a:gd name="connsiteX121" fmla="*/ 4354792 w 8975855"/>
              <a:gd name="connsiteY121" fmla="*/ 983596 h 2610875"/>
              <a:gd name="connsiteX122" fmla="*/ 4352456 w 8975855"/>
              <a:gd name="connsiteY122" fmla="*/ 1027526 h 2610875"/>
              <a:gd name="connsiteX123" fmla="*/ 4353858 w 8975855"/>
              <a:gd name="connsiteY123" fmla="*/ 1034069 h 2610875"/>
              <a:gd name="connsiteX124" fmla="*/ 4370215 w 8975855"/>
              <a:gd name="connsiteY124" fmla="*/ 983596 h 2610875"/>
              <a:gd name="connsiteX125" fmla="*/ 4365074 w 8975855"/>
              <a:gd name="connsiteY125" fmla="*/ 1033602 h 2610875"/>
              <a:gd name="connsiteX126" fmla="*/ 4383768 w 8975855"/>
              <a:gd name="connsiteY126" fmla="*/ 994345 h 2610875"/>
              <a:gd name="connsiteX127" fmla="*/ 4376758 w 8975855"/>
              <a:gd name="connsiteY127" fmla="*/ 1038742 h 2610875"/>
              <a:gd name="connsiteX128" fmla="*/ 4373019 w 8975855"/>
              <a:gd name="connsiteY128" fmla="*/ 1041546 h 2610875"/>
              <a:gd name="connsiteX129" fmla="*/ 4373954 w 8975855"/>
              <a:gd name="connsiteY129" fmla="*/ 1043416 h 2610875"/>
              <a:gd name="connsiteX130" fmla="*/ 4380029 w 8975855"/>
              <a:gd name="connsiteY130" fmla="*/ 1046687 h 2610875"/>
              <a:gd name="connsiteX131" fmla="*/ 4433773 w 8975855"/>
              <a:gd name="connsiteY131" fmla="*/ 1017245 h 2610875"/>
              <a:gd name="connsiteX132" fmla="*/ 4489387 w 8975855"/>
              <a:gd name="connsiteY132" fmla="*/ 776564 h 2610875"/>
              <a:gd name="connsiteX133" fmla="*/ 4496397 w 8975855"/>
              <a:gd name="connsiteY133" fmla="*/ 780770 h 2610875"/>
              <a:gd name="connsiteX134" fmla="*/ 4508080 w 8975855"/>
              <a:gd name="connsiteY134" fmla="*/ 768620 h 2610875"/>
              <a:gd name="connsiteX135" fmla="*/ 4570237 w 8975855"/>
              <a:gd name="connsiteY135" fmla="*/ 572804 h 2610875"/>
              <a:gd name="connsiteX136" fmla="*/ 4596875 w 8975855"/>
              <a:gd name="connsiteY136" fmla="*/ 502703 h 2610875"/>
              <a:gd name="connsiteX137" fmla="*/ 4584257 w 8975855"/>
              <a:gd name="connsiteY137" fmla="*/ 539155 h 2610875"/>
              <a:gd name="connsiteX138" fmla="*/ 4579116 w 8975855"/>
              <a:gd name="connsiteY138" fmla="*/ 564392 h 2610875"/>
              <a:gd name="connsiteX139" fmla="*/ 4584257 w 8975855"/>
              <a:gd name="connsiteY139" fmla="*/ 652719 h 2610875"/>
              <a:gd name="connsiteX140" fmla="*/ 4582855 w 8975855"/>
              <a:gd name="connsiteY140" fmla="*/ 836851 h 2610875"/>
              <a:gd name="connsiteX141" fmla="*/ 4454803 w 8975855"/>
              <a:gd name="connsiteY141" fmla="*/ 1129874 h 2610875"/>
              <a:gd name="connsiteX142" fmla="*/ 4393582 w 8975855"/>
              <a:gd name="connsiteY142" fmla="*/ 1205583 h 2610875"/>
              <a:gd name="connsiteX143" fmla="*/ 4358531 w 8975855"/>
              <a:gd name="connsiteY143" fmla="*/ 1301388 h 2610875"/>
              <a:gd name="connsiteX144" fmla="*/ 4349652 w 8975855"/>
              <a:gd name="connsiteY144" fmla="*/ 1697693 h 2610875"/>
              <a:gd name="connsiteX145" fmla="*/ 4353391 w 8975855"/>
              <a:gd name="connsiteY145" fmla="*/ 1773402 h 2610875"/>
              <a:gd name="connsiteX146" fmla="*/ 4337034 w 8975855"/>
              <a:gd name="connsiteY146" fmla="*/ 1784618 h 2610875"/>
              <a:gd name="connsiteX147" fmla="*/ 4304320 w 8975855"/>
              <a:gd name="connsiteY147" fmla="*/ 1786020 h 2610875"/>
              <a:gd name="connsiteX148" fmla="*/ 3804265 w 8975855"/>
              <a:gd name="connsiteY148" fmla="*/ 1846774 h 2610875"/>
              <a:gd name="connsiteX149" fmla="*/ 2987821 w 8975855"/>
              <a:gd name="connsiteY149" fmla="*/ 1974358 h 2610875"/>
              <a:gd name="connsiteX150" fmla="*/ 2042391 w 8975855"/>
              <a:gd name="connsiteY150" fmla="*/ 2151013 h 2610875"/>
              <a:gd name="connsiteX151" fmla="*/ 1927425 w 8975855"/>
              <a:gd name="connsiteY151" fmla="*/ 2170641 h 2610875"/>
              <a:gd name="connsiteX152" fmla="*/ 1869008 w 8975855"/>
              <a:gd name="connsiteY152" fmla="*/ 2185129 h 2610875"/>
              <a:gd name="connsiteX153" fmla="*/ 1132479 w 8975855"/>
              <a:gd name="connsiteY153" fmla="*/ 2325331 h 2610875"/>
              <a:gd name="connsiteX154" fmla="*/ 193592 w 8975855"/>
              <a:gd name="connsiteY154" fmla="*/ 2472543 h 2610875"/>
              <a:gd name="connsiteX155" fmla="*/ 15535 w 8975855"/>
              <a:gd name="connsiteY155" fmla="*/ 2495443 h 2610875"/>
              <a:gd name="connsiteX156" fmla="*/ 580 w 8975855"/>
              <a:gd name="connsiteY156" fmla="*/ 2507594 h 2610875"/>
              <a:gd name="connsiteX157" fmla="*/ 113 w 8975855"/>
              <a:gd name="connsiteY157" fmla="*/ 2589378 h 2610875"/>
              <a:gd name="connsiteX158" fmla="*/ 21610 w 8975855"/>
              <a:gd name="connsiteY158" fmla="*/ 2610876 h 2610875"/>
              <a:gd name="connsiteX159" fmla="*/ 5800277 w 8975855"/>
              <a:gd name="connsiteY159" fmla="*/ 2610409 h 2610875"/>
              <a:gd name="connsiteX160" fmla="*/ 8954825 w 8975855"/>
              <a:gd name="connsiteY160" fmla="*/ 2610876 h 2610875"/>
              <a:gd name="connsiteX161" fmla="*/ 8973986 w 8975855"/>
              <a:gd name="connsiteY161" fmla="*/ 2591715 h 2610875"/>
              <a:gd name="connsiteX162" fmla="*/ 8975856 w 8975855"/>
              <a:gd name="connsiteY162" fmla="*/ 2081846 h 2610875"/>
              <a:gd name="connsiteX163" fmla="*/ 4375356 w 8975855"/>
              <a:gd name="connsiteY163" fmla="*/ 896671 h 2610875"/>
              <a:gd name="connsiteX164" fmla="*/ 4369747 w 8975855"/>
              <a:gd name="connsiteY164" fmla="*/ 894802 h 2610875"/>
              <a:gd name="connsiteX165" fmla="*/ 4387506 w 8975855"/>
              <a:gd name="connsiteY165" fmla="*/ 847133 h 2610875"/>
              <a:gd name="connsiteX166" fmla="*/ 4375356 w 8975855"/>
              <a:gd name="connsiteY166" fmla="*/ 896671 h 2610875"/>
              <a:gd name="connsiteX167" fmla="*/ 4382366 w 8975855"/>
              <a:gd name="connsiteY167" fmla="*/ 1040144 h 2610875"/>
              <a:gd name="connsiteX168" fmla="*/ 4424426 w 8975855"/>
              <a:gd name="connsiteY168" fmla="*/ 1006963 h 2610875"/>
              <a:gd name="connsiteX169" fmla="*/ 4382366 w 8975855"/>
              <a:gd name="connsiteY169" fmla="*/ 1040144 h 2610875"/>
              <a:gd name="connsiteX170" fmla="*/ 7316330 w 8975855"/>
              <a:gd name="connsiteY170" fmla="*/ 1091552 h 2610875"/>
              <a:gd name="connsiteX171" fmla="*/ 7335023 w 8975855"/>
              <a:gd name="connsiteY171" fmla="*/ 983596 h 2610875"/>
              <a:gd name="connsiteX172" fmla="*/ 7344837 w 8975855"/>
              <a:gd name="connsiteY172" fmla="*/ 974249 h 2610875"/>
              <a:gd name="connsiteX173" fmla="*/ 7386898 w 8975855"/>
              <a:gd name="connsiteY173" fmla="*/ 1027059 h 2610875"/>
              <a:gd name="connsiteX174" fmla="*/ 7323340 w 8975855"/>
              <a:gd name="connsiteY174" fmla="*/ 1101366 h 2610875"/>
              <a:gd name="connsiteX175" fmla="*/ 7316330 w 8975855"/>
              <a:gd name="connsiteY175" fmla="*/ 1091552 h 2610875"/>
              <a:gd name="connsiteX176" fmla="*/ 7379421 w 8975855"/>
              <a:gd name="connsiteY176" fmla="*/ 1082205 h 2610875"/>
              <a:gd name="connsiteX177" fmla="*/ 7299973 w 8975855"/>
              <a:gd name="connsiteY177" fmla="*/ 1194367 h 2610875"/>
              <a:gd name="connsiteX178" fmla="*/ 7379421 w 8975855"/>
              <a:gd name="connsiteY178" fmla="*/ 1082205 h 2610875"/>
              <a:gd name="connsiteX179" fmla="*/ 7263053 w 8975855"/>
              <a:gd name="connsiteY179" fmla="*/ 1149502 h 2610875"/>
              <a:gd name="connsiteX180" fmla="*/ 7246229 w 8975855"/>
              <a:gd name="connsiteY180" fmla="*/ 1205583 h 2610875"/>
              <a:gd name="connsiteX181" fmla="*/ 7219590 w 8975855"/>
              <a:gd name="connsiteY181" fmla="*/ 1216799 h 2610875"/>
              <a:gd name="connsiteX182" fmla="*/ 7001809 w 8975855"/>
              <a:gd name="connsiteY182" fmla="*/ 1131276 h 2610875"/>
              <a:gd name="connsiteX183" fmla="*/ 6956010 w 8975855"/>
              <a:gd name="connsiteY183" fmla="*/ 1068652 h 2610875"/>
              <a:gd name="connsiteX184" fmla="*/ 7263053 w 8975855"/>
              <a:gd name="connsiteY184" fmla="*/ 1149502 h 2610875"/>
              <a:gd name="connsiteX185" fmla="*/ 6808331 w 8975855"/>
              <a:gd name="connsiteY185" fmla="*/ 445687 h 2610875"/>
              <a:gd name="connsiteX186" fmla="*/ 6808331 w 8975855"/>
              <a:gd name="connsiteY186" fmla="*/ 445687 h 2610875"/>
              <a:gd name="connsiteX187" fmla="*/ 6837306 w 8975855"/>
              <a:gd name="connsiteY187" fmla="*/ 398486 h 2610875"/>
              <a:gd name="connsiteX188" fmla="*/ 6850391 w 8975855"/>
              <a:gd name="connsiteY188" fmla="*/ 412039 h 2610875"/>
              <a:gd name="connsiteX189" fmla="*/ 6843849 w 8975855"/>
              <a:gd name="connsiteY189" fmla="*/ 446155 h 2610875"/>
              <a:gd name="connsiteX190" fmla="*/ 6830296 w 8975855"/>
              <a:gd name="connsiteY190" fmla="*/ 540090 h 2610875"/>
              <a:gd name="connsiteX191" fmla="*/ 6840577 w 8975855"/>
              <a:gd name="connsiteY191" fmla="*/ 805072 h 2610875"/>
              <a:gd name="connsiteX192" fmla="*/ 6803190 w 8975855"/>
              <a:gd name="connsiteY192" fmla="*/ 535417 h 2610875"/>
              <a:gd name="connsiteX193" fmla="*/ 6803190 w 8975855"/>
              <a:gd name="connsiteY193" fmla="*/ 535417 h 2610875"/>
              <a:gd name="connsiteX194" fmla="*/ 6803190 w 8975855"/>
              <a:gd name="connsiteY194" fmla="*/ 535417 h 2610875"/>
              <a:gd name="connsiteX195" fmla="*/ 6808331 w 8975855"/>
              <a:gd name="connsiteY195" fmla="*/ 445687 h 2610875"/>
              <a:gd name="connsiteX196" fmla="*/ 5167498 w 8975855"/>
              <a:gd name="connsiteY196" fmla="*/ 1733210 h 2610875"/>
              <a:gd name="connsiteX197" fmla="*/ 4682866 w 8975855"/>
              <a:gd name="connsiteY197" fmla="*/ 1763588 h 2610875"/>
              <a:gd name="connsiteX198" fmla="*/ 4491723 w 8975855"/>
              <a:gd name="connsiteY198" fmla="*/ 1777140 h 2610875"/>
              <a:gd name="connsiteX199" fmla="*/ 4464618 w 8975855"/>
              <a:gd name="connsiteY199" fmla="*/ 1753306 h 2610875"/>
              <a:gd name="connsiteX200" fmla="*/ 4451065 w 8975855"/>
              <a:gd name="connsiteY200" fmla="*/ 1642079 h 2610875"/>
              <a:gd name="connsiteX201" fmla="*/ 4478171 w 8975855"/>
              <a:gd name="connsiteY201" fmla="*/ 1410746 h 2610875"/>
              <a:gd name="connsiteX202" fmla="*/ 4485181 w 8975855"/>
              <a:gd name="connsiteY202" fmla="*/ 1371956 h 2610875"/>
              <a:gd name="connsiteX203" fmla="*/ 4511819 w 8975855"/>
              <a:gd name="connsiteY203" fmla="*/ 1284096 h 2610875"/>
              <a:gd name="connsiteX204" fmla="*/ 4700625 w 8975855"/>
              <a:gd name="connsiteY204" fmla="*/ 1081270 h 2610875"/>
              <a:gd name="connsiteX205" fmla="*/ 4829611 w 8975855"/>
              <a:gd name="connsiteY205" fmla="*/ 980325 h 2610875"/>
              <a:gd name="connsiteX206" fmla="*/ 4855314 w 8975855"/>
              <a:gd name="connsiteY206" fmla="*/ 989204 h 2610875"/>
              <a:gd name="connsiteX207" fmla="*/ 4872606 w 8975855"/>
              <a:gd name="connsiteY207" fmla="*/ 1200442 h 2610875"/>
              <a:gd name="connsiteX208" fmla="*/ 4936164 w 8975855"/>
              <a:gd name="connsiteY208" fmla="*/ 1377564 h 2610875"/>
              <a:gd name="connsiteX209" fmla="*/ 5161422 w 8975855"/>
              <a:gd name="connsiteY209" fmla="*/ 1681336 h 2610875"/>
              <a:gd name="connsiteX210" fmla="*/ 5207222 w 8975855"/>
              <a:gd name="connsiteY210" fmla="*/ 1704703 h 2610875"/>
              <a:gd name="connsiteX211" fmla="*/ 5167498 w 8975855"/>
              <a:gd name="connsiteY211" fmla="*/ 1733210 h 2610875"/>
              <a:gd name="connsiteX212" fmla="*/ 5496038 w 8975855"/>
              <a:gd name="connsiteY212" fmla="*/ 1637406 h 2610875"/>
              <a:gd name="connsiteX213" fmla="*/ 5481551 w 8975855"/>
              <a:gd name="connsiteY213" fmla="*/ 1674326 h 2610875"/>
              <a:gd name="connsiteX214" fmla="*/ 5411450 w 8975855"/>
              <a:gd name="connsiteY214" fmla="*/ 1726668 h 2610875"/>
              <a:gd name="connsiteX215" fmla="*/ 5299755 w 8975855"/>
              <a:gd name="connsiteY215" fmla="*/ 1696290 h 2610875"/>
              <a:gd name="connsiteX216" fmla="*/ 5287604 w 8975855"/>
              <a:gd name="connsiteY216" fmla="*/ 1679934 h 2610875"/>
              <a:gd name="connsiteX217" fmla="*/ 5246478 w 8975855"/>
              <a:gd name="connsiteY217" fmla="*/ 1621983 h 2610875"/>
              <a:gd name="connsiteX218" fmla="*/ 5114221 w 8975855"/>
              <a:gd name="connsiteY218" fmla="*/ 1480847 h 2610875"/>
              <a:gd name="connsiteX219" fmla="*/ 5053934 w 8975855"/>
              <a:gd name="connsiteY219" fmla="*/ 1357936 h 2610875"/>
              <a:gd name="connsiteX220" fmla="*/ 5034773 w 8975855"/>
              <a:gd name="connsiteY220" fmla="*/ 1321016 h 2610875"/>
              <a:gd name="connsiteX221" fmla="*/ 5000190 w 8975855"/>
              <a:gd name="connsiteY221" fmla="*/ 1228950 h 2610875"/>
              <a:gd name="connsiteX222" fmla="*/ 5009070 w 8975855"/>
              <a:gd name="connsiteY222" fmla="*/ 1040612 h 2610875"/>
              <a:gd name="connsiteX223" fmla="*/ 5012808 w 8975855"/>
              <a:gd name="connsiteY223" fmla="*/ 1020516 h 2610875"/>
              <a:gd name="connsiteX224" fmla="*/ 5023557 w 8975855"/>
              <a:gd name="connsiteY224" fmla="*/ 961164 h 2610875"/>
              <a:gd name="connsiteX225" fmla="*/ 5031969 w 8975855"/>
              <a:gd name="connsiteY225" fmla="*/ 927048 h 2610875"/>
              <a:gd name="connsiteX226" fmla="*/ 5045522 w 8975855"/>
              <a:gd name="connsiteY226" fmla="*/ 878445 h 2610875"/>
              <a:gd name="connsiteX227" fmla="*/ 5066085 w 8975855"/>
              <a:gd name="connsiteY227" fmla="*/ 868630 h 2610875"/>
              <a:gd name="connsiteX228" fmla="*/ 5097396 w 8975855"/>
              <a:gd name="connsiteY228" fmla="*/ 881716 h 2610875"/>
              <a:gd name="connsiteX229" fmla="*/ 5196473 w 8975855"/>
              <a:gd name="connsiteY229" fmla="*/ 917701 h 2610875"/>
              <a:gd name="connsiteX230" fmla="*/ 5241805 w 8975855"/>
              <a:gd name="connsiteY230" fmla="*/ 928450 h 2610875"/>
              <a:gd name="connsiteX231" fmla="*/ 5280594 w 8975855"/>
              <a:gd name="connsiteY231" fmla="*/ 936395 h 2610875"/>
              <a:gd name="connsiteX232" fmla="*/ 5325926 w 8975855"/>
              <a:gd name="connsiteY232" fmla="*/ 942470 h 2610875"/>
              <a:gd name="connsiteX233" fmla="*/ 5441827 w 8975855"/>
              <a:gd name="connsiteY233" fmla="*/ 949013 h 2610875"/>
              <a:gd name="connsiteX234" fmla="*/ 5553521 w 8975855"/>
              <a:gd name="connsiteY234" fmla="*/ 934993 h 2610875"/>
              <a:gd name="connsiteX235" fmla="*/ 5675964 w 8975855"/>
              <a:gd name="connsiteY235" fmla="*/ 906485 h 2610875"/>
              <a:gd name="connsiteX236" fmla="*/ 5694658 w 8975855"/>
              <a:gd name="connsiteY236" fmla="*/ 921907 h 2610875"/>
              <a:gd name="connsiteX237" fmla="*/ 5612406 w 8975855"/>
              <a:gd name="connsiteY237" fmla="*/ 1186422 h 2610875"/>
              <a:gd name="connsiteX238" fmla="*/ 5569878 w 8975855"/>
              <a:gd name="connsiteY238" fmla="*/ 1255121 h 2610875"/>
              <a:gd name="connsiteX239" fmla="*/ 5547913 w 8975855"/>
              <a:gd name="connsiteY239" fmla="*/ 1329428 h 2610875"/>
              <a:gd name="connsiteX240" fmla="*/ 5496038 w 8975855"/>
              <a:gd name="connsiteY240" fmla="*/ 1637406 h 2610875"/>
              <a:gd name="connsiteX241" fmla="*/ 6085355 w 8975855"/>
              <a:gd name="connsiteY241" fmla="*/ 1717321 h 2610875"/>
              <a:gd name="connsiteX242" fmla="*/ 5987213 w 8975855"/>
              <a:gd name="connsiteY242" fmla="*/ 1716386 h 2610875"/>
              <a:gd name="connsiteX243" fmla="*/ 5630165 w 8975855"/>
              <a:gd name="connsiteY243" fmla="*/ 1716386 h 2610875"/>
              <a:gd name="connsiteX244" fmla="*/ 5583431 w 8975855"/>
              <a:gd name="connsiteY244" fmla="*/ 1717788 h 2610875"/>
              <a:gd name="connsiteX245" fmla="*/ 5563803 w 8975855"/>
              <a:gd name="connsiteY245" fmla="*/ 1699095 h 2610875"/>
              <a:gd name="connsiteX246" fmla="*/ 5564737 w 8975855"/>
              <a:gd name="connsiteY246" fmla="*/ 1648154 h 2610875"/>
              <a:gd name="connsiteX247" fmla="*/ 5654000 w 8975855"/>
              <a:gd name="connsiteY247" fmla="*/ 1413082 h 2610875"/>
              <a:gd name="connsiteX248" fmla="*/ 5684844 w 8975855"/>
              <a:gd name="connsiteY248" fmla="*/ 1327091 h 2610875"/>
              <a:gd name="connsiteX249" fmla="*/ 5707744 w 8975855"/>
              <a:gd name="connsiteY249" fmla="*/ 1251850 h 2610875"/>
              <a:gd name="connsiteX250" fmla="*/ 5818970 w 8975855"/>
              <a:gd name="connsiteY250" fmla="*/ 1070522 h 2610875"/>
              <a:gd name="connsiteX251" fmla="*/ 5829720 w 8975855"/>
              <a:gd name="connsiteY251" fmla="*/ 1059773 h 2610875"/>
              <a:gd name="connsiteX252" fmla="*/ 5838599 w 8975855"/>
              <a:gd name="connsiteY252" fmla="*/ 1072391 h 2610875"/>
              <a:gd name="connsiteX253" fmla="*/ 5916178 w 8975855"/>
              <a:gd name="connsiteY253" fmla="*/ 1285031 h 2610875"/>
              <a:gd name="connsiteX254" fmla="*/ 5926926 w 8975855"/>
              <a:gd name="connsiteY254" fmla="*/ 1363544 h 2610875"/>
              <a:gd name="connsiteX255" fmla="*/ 5960108 w 8975855"/>
              <a:gd name="connsiteY255" fmla="*/ 1442992 h 2610875"/>
              <a:gd name="connsiteX256" fmla="*/ 6100310 w 8975855"/>
              <a:gd name="connsiteY256" fmla="*/ 1703768 h 2610875"/>
              <a:gd name="connsiteX257" fmla="*/ 6085355 w 8975855"/>
              <a:gd name="connsiteY257" fmla="*/ 1717321 h 2610875"/>
              <a:gd name="connsiteX258" fmla="*/ 7144816 w 8975855"/>
              <a:gd name="connsiteY258" fmla="*/ 1759849 h 2610875"/>
              <a:gd name="connsiteX259" fmla="*/ 7115373 w 8975855"/>
              <a:gd name="connsiteY259" fmla="*/ 1777608 h 2610875"/>
              <a:gd name="connsiteX260" fmla="*/ 6755521 w 8975855"/>
              <a:gd name="connsiteY260" fmla="*/ 1749567 h 2610875"/>
              <a:gd name="connsiteX261" fmla="*/ 6224155 w 8975855"/>
              <a:gd name="connsiteY261" fmla="*/ 1724798 h 2610875"/>
              <a:gd name="connsiteX262" fmla="*/ 6176953 w 8975855"/>
              <a:gd name="connsiteY262" fmla="*/ 1697693 h 2610875"/>
              <a:gd name="connsiteX263" fmla="*/ 6087691 w 8975855"/>
              <a:gd name="connsiteY263" fmla="*/ 1414952 h 2610875"/>
              <a:gd name="connsiteX264" fmla="*/ 6086290 w 8975855"/>
              <a:gd name="connsiteY264" fmla="*/ 1391585 h 2610875"/>
              <a:gd name="connsiteX265" fmla="*/ 6033480 w 8975855"/>
              <a:gd name="connsiteY265" fmla="*/ 1283629 h 2610875"/>
              <a:gd name="connsiteX266" fmla="*/ 6012450 w 8975855"/>
              <a:gd name="connsiteY266" fmla="*/ 1087813 h 2610875"/>
              <a:gd name="connsiteX267" fmla="*/ 6010580 w 8975855"/>
              <a:gd name="connsiteY267" fmla="*/ 1076597 h 2610875"/>
              <a:gd name="connsiteX268" fmla="*/ 6010580 w 8975855"/>
              <a:gd name="connsiteY268" fmla="*/ 1076130 h 2610875"/>
              <a:gd name="connsiteX269" fmla="*/ 5998429 w 8975855"/>
              <a:gd name="connsiteY269" fmla="*/ 941536 h 2610875"/>
              <a:gd name="connsiteX270" fmla="*/ 6032078 w 8975855"/>
              <a:gd name="connsiteY270" fmla="*/ 864892 h 2610875"/>
              <a:gd name="connsiteX271" fmla="*/ 6077410 w 8975855"/>
              <a:gd name="connsiteY271" fmla="*/ 775162 h 2610875"/>
              <a:gd name="connsiteX272" fmla="*/ 6090495 w 8975855"/>
              <a:gd name="connsiteY272" fmla="*/ 779836 h 2610875"/>
              <a:gd name="connsiteX273" fmla="*/ 6462031 w 8975855"/>
              <a:gd name="connsiteY273" fmla="*/ 718614 h 2610875"/>
              <a:gd name="connsiteX274" fmla="*/ 6626535 w 8975855"/>
              <a:gd name="connsiteY274" fmla="*/ 542894 h 2610875"/>
              <a:gd name="connsiteX275" fmla="*/ 6657380 w 8975855"/>
              <a:gd name="connsiteY275" fmla="*/ 511115 h 2610875"/>
              <a:gd name="connsiteX276" fmla="*/ 6657380 w 8975855"/>
              <a:gd name="connsiteY276" fmla="*/ 511115 h 2610875"/>
              <a:gd name="connsiteX277" fmla="*/ 6750848 w 8975855"/>
              <a:gd name="connsiteY277" fmla="*/ 431667 h 2610875"/>
              <a:gd name="connsiteX278" fmla="*/ 6764401 w 8975855"/>
              <a:gd name="connsiteY278" fmla="*/ 423255 h 2610875"/>
              <a:gd name="connsiteX279" fmla="*/ 6789637 w 8975855"/>
              <a:gd name="connsiteY279" fmla="*/ 416712 h 2610875"/>
              <a:gd name="connsiteX280" fmla="*/ 6791974 w 8975855"/>
              <a:gd name="connsiteY280" fmla="*/ 440547 h 2610875"/>
              <a:gd name="connsiteX281" fmla="*/ 6787768 w 8975855"/>
              <a:gd name="connsiteY281" fmla="*/ 534949 h 2610875"/>
              <a:gd name="connsiteX282" fmla="*/ 6880301 w 8975855"/>
              <a:gd name="connsiteY282" fmla="*/ 953686 h 2610875"/>
              <a:gd name="connsiteX283" fmla="*/ 6914884 w 8975855"/>
              <a:gd name="connsiteY283" fmla="*/ 1034536 h 2610875"/>
              <a:gd name="connsiteX284" fmla="*/ 6942925 w 8975855"/>
              <a:gd name="connsiteY284" fmla="*/ 1085477 h 2610875"/>
              <a:gd name="connsiteX285" fmla="*/ 6943392 w 8975855"/>
              <a:gd name="connsiteY285" fmla="*/ 1085009 h 2610875"/>
              <a:gd name="connsiteX286" fmla="*/ 6943392 w 8975855"/>
              <a:gd name="connsiteY286" fmla="*/ 1085009 h 2610875"/>
              <a:gd name="connsiteX287" fmla="*/ 6993398 w 8975855"/>
              <a:gd name="connsiteY287" fmla="*/ 1143427 h 2610875"/>
              <a:gd name="connsiteX288" fmla="*/ 7210711 w 8975855"/>
              <a:gd name="connsiteY288" fmla="*/ 1232221 h 2610875"/>
              <a:gd name="connsiteX289" fmla="*/ 7234545 w 8975855"/>
              <a:gd name="connsiteY289" fmla="*/ 1258860 h 2610875"/>
              <a:gd name="connsiteX290" fmla="*/ 7214449 w 8975855"/>
              <a:gd name="connsiteY290" fmla="*/ 1414017 h 2610875"/>
              <a:gd name="connsiteX291" fmla="*/ 7191082 w 8975855"/>
              <a:gd name="connsiteY291" fmla="*/ 1485053 h 2610875"/>
              <a:gd name="connsiteX292" fmla="*/ 7191082 w 8975855"/>
              <a:gd name="connsiteY292" fmla="*/ 1485053 h 2610875"/>
              <a:gd name="connsiteX293" fmla="*/ 7163042 w 8975855"/>
              <a:gd name="connsiteY293" fmla="*/ 1634134 h 2610875"/>
              <a:gd name="connsiteX294" fmla="*/ 7144816 w 8975855"/>
              <a:gd name="connsiteY294" fmla="*/ 1759849 h 2610875"/>
              <a:gd name="connsiteX295" fmla="*/ 7410732 w 8975855"/>
              <a:gd name="connsiteY295" fmla="*/ 1805648 h 2610875"/>
              <a:gd name="connsiteX296" fmla="*/ 7213515 w 8975855"/>
              <a:gd name="connsiteY296" fmla="*/ 1785553 h 2610875"/>
              <a:gd name="connsiteX297" fmla="*/ 7192017 w 8975855"/>
              <a:gd name="connsiteY297" fmla="*/ 1753306 h 2610875"/>
              <a:gd name="connsiteX298" fmla="*/ 7208374 w 8975855"/>
              <a:gd name="connsiteY298" fmla="*/ 1692552 h 2610875"/>
              <a:gd name="connsiteX299" fmla="*/ 7221927 w 8975855"/>
              <a:gd name="connsiteY299" fmla="*/ 1571511 h 2610875"/>
              <a:gd name="connsiteX300" fmla="*/ 7230339 w 8975855"/>
              <a:gd name="connsiteY300" fmla="*/ 1509354 h 2610875"/>
              <a:gd name="connsiteX301" fmla="*/ 7262586 w 8975855"/>
              <a:gd name="connsiteY301" fmla="*/ 1389715 h 2610875"/>
              <a:gd name="connsiteX302" fmla="*/ 7274736 w 8975855"/>
              <a:gd name="connsiteY302" fmla="*/ 1288302 h 2610875"/>
              <a:gd name="connsiteX303" fmla="*/ 7275671 w 8975855"/>
              <a:gd name="connsiteY303" fmla="*/ 1262599 h 2610875"/>
              <a:gd name="connsiteX304" fmla="*/ 7319601 w 8975855"/>
              <a:gd name="connsiteY304" fmla="*/ 1204648 h 2610875"/>
              <a:gd name="connsiteX305" fmla="*/ 7351380 w 8975855"/>
              <a:gd name="connsiteY305" fmla="*/ 1190161 h 2610875"/>
              <a:gd name="connsiteX306" fmla="*/ 7370074 w 8975855"/>
              <a:gd name="connsiteY306" fmla="*/ 1185487 h 2610875"/>
              <a:gd name="connsiteX307" fmla="*/ 7371008 w 8975855"/>
              <a:gd name="connsiteY307" fmla="*/ 1205583 h 2610875"/>
              <a:gd name="connsiteX308" fmla="*/ 7333154 w 8975855"/>
              <a:gd name="connsiteY308" fmla="*/ 1511224 h 2610875"/>
              <a:gd name="connsiteX309" fmla="*/ 7329883 w 8975855"/>
              <a:gd name="connsiteY309" fmla="*/ 1576651 h 2610875"/>
              <a:gd name="connsiteX310" fmla="*/ 7343436 w 8975855"/>
              <a:gd name="connsiteY310" fmla="*/ 1607496 h 2610875"/>
              <a:gd name="connsiteX311" fmla="*/ 7363531 w 8975855"/>
              <a:gd name="connsiteY311" fmla="*/ 1602355 h 2610875"/>
              <a:gd name="connsiteX312" fmla="*/ 7392974 w 8975855"/>
              <a:gd name="connsiteY312" fmla="*/ 1587400 h 2610875"/>
              <a:gd name="connsiteX313" fmla="*/ 7401386 w 8975855"/>
              <a:gd name="connsiteY313" fmla="*/ 1607963 h 2610875"/>
              <a:gd name="connsiteX314" fmla="*/ 7399517 w 8975855"/>
              <a:gd name="connsiteY314" fmla="*/ 1626189 h 2610875"/>
              <a:gd name="connsiteX315" fmla="*/ 7442979 w 8975855"/>
              <a:gd name="connsiteY315" fmla="*/ 1713115 h 2610875"/>
              <a:gd name="connsiteX316" fmla="*/ 7466813 w 8975855"/>
              <a:gd name="connsiteY316" fmla="*/ 1752839 h 2610875"/>
              <a:gd name="connsiteX317" fmla="*/ 7410732 w 8975855"/>
              <a:gd name="connsiteY317" fmla="*/ 1805648 h 2610875"/>
              <a:gd name="connsiteX318" fmla="*/ 7592528 w 8975855"/>
              <a:gd name="connsiteY318" fmla="*/ 1827146 h 2610875"/>
              <a:gd name="connsiteX319" fmla="*/ 7573834 w 8975855"/>
              <a:gd name="connsiteY319" fmla="*/ 1824809 h 2610875"/>
              <a:gd name="connsiteX320" fmla="*/ 7530839 w 8975855"/>
              <a:gd name="connsiteY320" fmla="*/ 1813593 h 2610875"/>
              <a:gd name="connsiteX321" fmla="*/ 7534578 w 8975855"/>
              <a:gd name="connsiteY321" fmla="*/ 1749567 h 2610875"/>
              <a:gd name="connsiteX322" fmla="*/ 7567759 w 8975855"/>
              <a:gd name="connsiteY322" fmla="*/ 1740688 h 2610875"/>
              <a:gd name="connsiteX323" fmla="*/ 7619167 w 8975855"/>
              <a:gd name="connsiteY323" fmla="*/ 1787889 h 2610875"/>
              <a:gd name="connsiteX324" fmla="*/ 7620568 w 8975855"/>
              <a:gd name="connsiteY324" fmla="*/ 1799573 h 2610875"/>
              <a:gd name="connsiteX325" fmla="*/ 7592528 w 8975855"/>
              <a:gd name="connsiteY325" fmla="*/ 1827146 h 2610875"/>
              <a:gd name="connsiteX0" fmla="*/ 10223600 w 10223600"/>
              <a:gd name="connsiteY0" fmla="*/ 2081846 h 2610876"/>
              <a:gd name="connsiteX1" fmla="*/ 10189484 w 10223600"/>
              <a:gd name="connsiteY1" fmla="*/ 2063153 h 2610876"/>
              <a:gd name="connsiteX2" fmla="*/ 10021709 w 10223600"/>
              <a:gd name="connsiteY2" fmla="*/ 2022494 h 2610876"/>
              <a:gd name="connsiteX3" fmla="*/ 9486137 w 10223600"/>
              <a:gd name="connsiteY3" fmla="*/ 1912669 h 2610876"/>
              <a:gd name="connsiteX4" fmla="*/ 9200124 w 10223600"/>
              <a:gd name="connsiteY4" fmla="*/ 1868739 h 2610876"/>
              <a:gd name="connsiteX5" fmla="*/ 9162737 w 10223600"/>
              <a:gd name="connsiteY5" fmla="*/ 1857990 h 2610876"/>
              <a:gd name="connsiteX6" fmla="*/ 9121143 w 10223600"/>
              <a:gd name="connsiteY6" fmla="*/ 1856588 h 2610876"/>
              <a:gd name="connsiteX7" fmla="*/ 8972997 w 10223600"/>
              <a:gd name="connsiteY7" fmla="*/ 1825744 h 2610876"/>
              <a:gd name="connsiteX8" fmla="*/ 8961313 w 10223600"/>
              <a:gd name="connsiteY8" fmla="*/ 1815462 h 2610876"/>
              <a:gd name="connsiteX9" fmla="*/ 8991223 w 10223600"/>
              <a:gd name="connsiteY9" fmla="*/ 1744427 h 2610876"/>
              <a:gd name="connsiteX10" fmla="*/ 9034685 w 10223600"/>
              <a:gd name="connsiteY10" fmla="*/ 1685074 h 2610876"/>
              <a:gd name="connsiteX11" fmla="*/ 9042163 w 10223600"/>
              <a:gd name="connsiteY11" fmla="*/ 1659371 h 2610876"/>
              <a:gd name="connsiteX12" fmla="*/ 9061791 w 10223600"/>
              <a:gd name="connsiteY12" fmla="*/ 1561229 h 2610876"/>
              <a:gd name="connsiteX13" fmla="*/ 9068334 w 10223600"/>
              <a:gd name="connsiteY13" fmla="*/ 1535058 h 2610876"/>
              <a:gd name="connsiteX14" fmla="*/ 9084224 w 10223600"/>
              <a:gd name="connsiteY14" fmla="*/ 1434580 h 2610876"/>
              <a:gd name="connsiteX15" fmla="*/ 9066932 w 10223600"/>
              <a:gd name="connsiteY15" fmla="*/ 1255588 h 2610876"/>
              <a:gd name="connsiteX16" fmla="*/ 9050108 w 10223600"/>
              <a:gd name="connsiteY16" fmla="*/ 1022853 h 2610876"/>
              <a:gd name="connsiteX17" fmla="*/ 9054781 w 10223600"/>
              <a:gd name="connsiteY17" fmla="*/ 843394 h 2610876"/>
              <a:gd name="connsiteX18" fmla="*/ 9044967 w 10223600"/>
              <a:gd name="connsiteY18" fmla="*/ 707865 h 2610876"/>
              <a:gd name="connsiteX19" fmla="*/ 9001037 w 10223600"/>
              <a:gd name="connsiteY19" fmla="*/ 565794 h 2610876"/>
              <a:gd name="connsiteX20" fmla="*/ 8947760 w 10223600"/>
              <a:gd name="connsiteY20" fmla="*/ 487748 h 2610876"/>
              <a:gd name="connsiteX21" fmla="*/ 8898689 w 10223600"/>
              <a:gd name="connsiteY21" fmla="*/ 456436 h 2610876"/>
              <a:gd name="connsiteX22" fmla="*/ 8882800 w 10223600"/>
              <a:gd name="connsiteY22" fmla="*/ 409702 h 2610876"/>
              <a:gd name="connsiteX23" fmla="*/ 8879996 w 10223600"/>
              <a:gd name="connsiteY23" fmla="*/ 342872 h 2610876"/>
              <a:gd name="connsiteX24" fmla="*/ 8876257 w 10223600"/>
              <a:gd name="connsiteY24" fmla="*/ 337264 h 2610876"/>
              <a:gd name="connsiteX25" fmla="*/ 8699603 w 10223600"/>
              <a:gd name="connsiteY25" fmla="*/ 243329 h 2610876"/>
              <a:gd name="connsiteX26" fmla="*/ 8667823 w 10223600"/>
              <a:gd name="connsiteY26" fmla="*/ 262490 h 2610876"/>
              <a:gd name="connsiteX27" fmla="*/ 8641652 w 10223600"/>
              <a:gd name="connsiteY27" fmla="*/ 305953 h 2610876"/>
              <a:gd name="connsiteX28" fmla="*/ 8641652 w 10223600"/>
              <a:gd name="connsiteY28" fmla="*/ 310159 h 2610876"/>
              <a:gd name="connsiteX29" fmla="*/ 8649130 w 10223600"/>
              <a:gd name="connsiteY29" fmla="*/ 310159 h 2610876"/>
              <a:gd name="connsiteX30" fmla="*/ 8657075 w 10223600"/>
              <a:gd name="connsiteY30" fmla="*/ 324646 h 2610876"/>
              <a:gd name="connsiteX31" fmla="*/ 8646793 w 10223600"/>
              <a:gd name="connsiteY31" fmla="*/ 382596 h 2610876"/>
              <a:gd name="connsiteX32" fmla="*/ 8638381 w 10223600"/>
              <a:gd name="connsiteY32" fmla="*/ 427928 h 2610876"/>
              <a:gd name="connsiteX33" fmla="*/ 8658009 w 10223600"/>
              <a:gd name="connsiteY33" fmla="*/ 465316 h 2610876"/>
              <a:gd name="connsiteX34" fmla="*/ 8651934 w 10223600"/>
              <a:gd name="connsiteY34" fmla="*/ 496627 h 2610876"/>
              <a:gd name="connsiteX35" fmla="*/ 8618752 w 10223600"/>
              <a:gd name="connsiteY35" fmla="*/ 522331 h 2610876"/>
              <a:gd name="connsiteX36" fmla="*/ 8617351 w 10223600"/>
              <a:gd name="connsiteY36" fmla="*/ 596171 h 2610876"/>
              <a:gd name="connsiteX37" fmla="*/ 8629969 w 10223600"/>
              <a:gd name="connsiteY37" fmla="*/ 591030 h 2610876"/>
              <a:gd name="connsiteX38" fmla="*/ 8649597 w 10223600"/>
              <a:gd name="connsiteY38" fmla="*/ 579347 h 2610876"/>
              <a:gd name="connsiteX39" fmla="*/ 8657542 w 10223600"/>
              <a:gd name="connsiteY39" fmla="*/ 598975 h 2610876"/>
              <a:gd name="connsiteX40" fmla="*/ 8652401 w 10223600"/>
              <a:gd name="connsiteY40" fmla="*/ 638232 h 2610876"/>
              <a:gd name="connsiteX41" fmla="*/ 8646793 w 10223600"/>
              <a:gd name="connsiteY41" fmla="*/ 639634 h 2610876"/>
              <a:gd name="connsiteX42" fmla="*/ 8630904 w 10223600"/>
              <a:gd name="connsiteY42" fmla="*/ 680292 h 2610876"/>
              <a:gd name="connsiteX43" fmla="*/ 8590245 w 10223600"/>
              <a:gd name="connsiteY43" fmla="*/ 703192 h 2610876"/>
              <a:gd name="connsiteX44" fmla="*/ 8546315 w 10223600"/>
              <a:gd name="connsiteY44" fmla="*/ 787313 h 2610876"/>
              <a:gd name="connsiteX45" fmla="*/ 8543511 w 10223600"/>
              <a:gd name="connsiteY45" fmla="*/ 800399 h 2610876"/>
              <a:gd name="connsiteX46" fmla="*/ 8541641 w 10223600"/>
              <a:gd name="connsiteY46" fmla="*/ 806474 h 2610876"/>
              <a:gd name="connsiteX47" fmla="*/ 8555661 w 10223600"/>
              <a:gd name="connsiteY47" fmla="*/ 933591 h 2610876"/>
              <a:gd name="connsiteX48" fmla="*/ 8554260 w 10223600"/>
              <a:gd name="connsiteY48" fmla="*/ 968174 h 2610876"/>
              <a:gd name="connsiteX49" fmla="*/ 8523883 w 10223600"/>
              <a:gd name="connsiteY49" fmla="*/ 1109311 h 2610876"/>
              <a:gd name="connsiteX50" fmla="*/ 8496777 w 10223600"/>
              <a:gd name="connsiteY50" fmla="*/ 1137351 h 2610876"/>
              <a:gd name="connsiteX51" fmla="*/ 8210297 w 10223600"/>
              <a:gd name="connsiteY51" fmla="*/ 1050893 h 2610876"/>
              <a:gd name="connsiteX52" fmla="*/ 8119166 w 10223600"/>
              <a:gd name="connsiteY52" fmla="*/ 867696 h 2610876"/>
              <a:gd name="connsiteX53" fmla="*/ 8090658 w 10223600"/>
              <a:gd name="connsiteY53" fmla="*/ 641503 h 2610876"/>
              <a:gd name="connsiteX54" fmla="*/ 8092527 w 10223600"/>
              <a:gd name="connsiteY54" fmla="*/ 552708 h 2610876"/>
              <a:gd name="connsiteX55" fmla="*/ 8092527 w 10223600"/>
              <a:gd name="connsiteY55" fmla="*/ 552708 h 2610876"/>
              <a:gd name="connsiteX56" fmla="*/ 8092527 w 10223600"/>
              <a:gd name="connsiteY56" fmla="*/ 552708 h 2610876"/>
              <a:gd name="connsiteX57" fmla="*/ 8106080 w 10223600"/>
              <a:gd name="connsiteY57" fmla="*/ 454567 h 2610876"/>
              <a:gd name="connsiteX58" fmla="*/ 8106080 w 10223600"/>
              <a:gd name="connsiteY58" fmla="*/ 454567 h 2610876"/>
              <a:gd name="connsiteX59" fmla="*/ 8107949 w 10223600"/>
              <a:gd name="connsiteY59" fmla="*/ 436340 h 2610876"/>
              <a:gd name="connsiteX60" fmla="*/ 8161226 w 10223600"/>
              <a:gd name="connsiteY60" fmla="*/ 388204 h 2610876"/>
              <a:gd name="connsiteX61" fmla="*/ 8214036 w 10223600"/>
              <a:gd name="connsiteY61" fmla="*/ 381194 h 2610876"/>
              <a:gd name="connsiteX62" fmla="*/ 8264041 w 10223600"/>
              <a:gd name="connsiteY62" fmla="*/ 347546 h 2610876"/>
              <a:gd name="connsiteX63" fmla="*/ 8273388 w 10223600"/>
              <a:gd name="connsiteY63" fmla="*/ 337732 h 2610876"/>
              <a:gd name="connsiteX64" fmla="*/ 8281800 w 10223600"/>
              <a:gd name="connsiteY64" fmla="*/ 340068 h 2610876"/>
              <a:gd name="connsiteX65" fmla="*/ 8290212 w 10223600"/>
              <a:gd name="connsiteY65" fmla="*/ 291465 h 2610876"/>
              <a:gd name="connsiteX66" fmla="*/ 8239739 w 10223600"/>
              <a:gd name="connsiteY66" fmla="*/ 202203 h 2610876"/>
              <a:gd name="connsiteX67" fmla="*/ 8203754 w 10223600"/>
              <a:gd name="connsiteY67" fmla="*/ 185379 h 2610876"/>
              <a:gd name="connsiteX68" fmla="*/ 8146738 w 10223600"/>
              <a:gd name="connsiteY68" fmla="*/ 183042 h 2610876"/>
              <a:gd name="connsiteX69" fmla="*/ 8052336 w 10223600"/>
              <a:gd name="connsiteY69" fmla="*/ 182107 h 2610876"/>
              <a:gd name="connsiteX70" fmla="*/ 8033642 w 10223600"/>
              <a:gd name="connsiteY70" fmla="*/ 176499 h 2610876"/>
              <a:gd name="connsiteX71" fmla="*/ 8003265 w 10223600"/>
              <a:gd name="connsiteY71" fmla="*/ 165750 h 2610876"/>
              <a:gd name="connsiteX72" fmla="*/ 7909330 w 10223600"/>
              <a:gd name="connsiteY72" fmla="*/ 158740 h 2610876"/>
              <a:gd name="connsiteX73" fmla="*/ 7852314 w 10223600"/>
              <a:gd name="connsiteY73" fmla="*/ 150328 h 2610876"/>
              <a:gd name="connsiteX74" fmla="*/ 7846239 w 10223600"/>
              <a:gd name="connsiteY74" fmla="*/ 146122 h 2610876"/>
              <a:gd name="connsiteX75" fmla="*/ 7832686 w 10223600"/>
              <a:gd name="connsiteY75" fmla="*/ 147057 h 2610876"/>
              <a:gd name="connsiteX76" fmla="*/ 7842967 w 10223600"/>
              <a:gd name="connsiteY76" fmla="*/ 159675 h 2610876"/>
              <a:gd name="connsiteX77" fmla="*/ 7813058 w 10223600"/>
              <a:gd name="connsiteY77" fmla="*/ 193323 h 2610876"/>
              <a:gd name="connsiteX78" fmla="*/ 7799972 w 10223600"/>
              <a:gd name="connsiteY78" fmla="*/ 269033 h 2610876"/>
              <a:gd name="connsiteX79" fmla="*/ 7753705 w 10223600"/>
              <a:gd name="connsiteY79" fmla="*/ 362501 h 2610876"/>
              <a:gd name="connsiteX80" fmla="*/ 7737348 w 10223600"/>
              <a:gd name="connsiteY80" fmla="*/ 390074 h 2610876"/>
              <a:gd name="connsiteX81" fmla="*/ 7737348 w 10223600"/>
              <a:gd name="connsiteY81" fmla="*/ 390074 h 2610876"/>
              <a:gd name="connsiteX82" fmla="*/ 7665378 w 10223600"/>
              <a:gd name="connsiteY82" fmla="*/ 472793 h 2610876"/>
              <a:gd name="connsiteX83" fmla="*/ 7665378 w 10223600"/>
              <a:gd name="connsiteY83" fmla="*/ 472793 h 2610876"/>
              <a:gd name="connsiteX84" fmla="*/ 7430306 w 10223600"/>
              <a:gd name="connsiteY84" fmla="*/ 494291 h 2610876"/>
              <a:gd name="connsiteX85" fmla="*/ 7310667 w 10223600"/>
              <a:gd name="connsiteY85" fmla="*/ 407833 h 2610876"/>
              <a:gd name="connsiteX86" fmla="*/ 7245239 w 10223600"/>
              <a:gd name="connsiteY86" fmla="*/ 342872 h 2610876"/>
              <a:gd name="connsiteX87" fmla="*/ 7154107 w 10223600"/>
              <a:gd name="connsiteY87" fmla="*/ 274641 h 2610876"/>
              <a:gd name="connsiteX88" fmla="*/ 7145228 w 10223600"/>
              <a:gd name="connsiteY88" fmla="*/ 264359 h 2610876"/>
              <a:gd name="connsiteX89" fmla="*/ 7055031 w 10223600"/>
              <a:gd name="connsiteY89" fmla="*/ 199399 h 2610876"/>
              <a:gd name="connsiteX90" fmla="*/ 7036805 w 10223600"/>
              <a:gd name="connsiteY90" fmla="*/ 170424 h 2610876"/>
              <a:gd name="connsiteX91" fmla="*/ 7038207 w 10223600"/>
              <a:gd name="connsiteY91" fmla="*/ 119484 h 2610876"/>
              <a:gd name="connsiteX92" fmla="*/ 7051293 w 10223600"/>
              <a:gd name="connsiteY92" fmla="*/ 137243 h 2610876"/>
              <a:gd name="connsiteX93" fmla="*/ 7054564 w 10223600"/>
              <a:gd name="connsiteY93" fmla="*/ 121820 h 2610876"/>
              <a:gd name="connsiteX94" fmla="*/ 7069986 w 10223600"/>
              <a:gd name="connsiteY94" fmla="*/ 75554 h 2610876"/>
              <a:gd name="connsiteX95" fmla="*/ 7069051 w 10223600"/>
              <a:gd name="connsiteY95" fmla="*/ 16669 h 2610876"/>
              <a:gd name="connsiteX96" fmla="*/ 7061107 w 10223600"/>
              <a:gd name="connsiteY96" fmla="*/ 7322 h 2610876"/>
              <a:gd name="connsiteX97" fmla="*/ 7020448 w 10223600"/>
              <a:gd name="connsiteY97" fmla="*/ 12930 h 2610876"/>
              <a:gd name="connsiteX98" fmla="*/ 6955955 w 10223600"/>
              <a:gd name="connsiteY98" fmla="*/ 51719 h 2610876"/>
              <a:gd name="connsiteX99" fmla="*/ 6636761 w 10223600"/>
              <a:gd name="connsiteY99" fmla="*/ 83031 h 2610876"/>
              <a:gd name="connsiteX100" fmla="*/ 6464780 w 10223600"/>
              <a:gd name="connsiteY100" fmla="*/ 77423 h 2610876"/>
              <a:gd name="connsiteX101" fmla="*/ 6293266 w 10223600"/>
              <a:gd name="connsiteY101" fmla="*/ 59664 h 2610876"/>
              <a:gd name="connsiteX102" fmla="*/ 6197928 w 10223600"/>
              <a:gd name="connsiteY102" fmla="*/ 15267 h 2610876"/>
              <a:gd name="connsiteX103" fmla="*/ 6159139 w 10223600"/>
              <a:gd name="connsiteY103" fmla="*/ 3116 h 2610876"/>
              <a:gd name="connsiteX104" fmla="*/ 6142315 w 10223600"/>
              <a:gd name="connsiteY104" fmla="*/ 42840 h 2610876"/>
              <a:gd name="connsiteX105" fmla="*/ 6153064 w 10223600"/>
              <a:gd name="connsiteY105" fmla="*/ 85835 h 2610876"/>
              <a:gd name="connsiteX106" fmla="*/ 6164747 w 10223600"/>
              <a:gd name="connsiteY106" fmla="*/ 119951 h 2610876"/>
              <a:gd name="connsiteX107" fmla="*/ 6165682 w 10223600"/>
              <a:gd name="connsiteY107" fmla="*/ 155002 h 2610876"/>
              <a:gd name="connsiteX108" fmla="*/ 6166617 w 10223600"/>
              <a:gd name="connsiteY108" fmla="*/ 170891 h 2610876"/>
              <a:gd name="connsiteX109" fmla="*/ 6154466 w 10223600"/>
              <a:gd name="connsiteY109" fmla="*/ 200334 h 2610876"/>
              <a:gd name="connsiteX110" fmla="*/ 6033892 w 10223600"/>
              <a:gd name="connsiteY110" fmla="*/ 232580 h 2610876"/>
              <a:gd name="connsiteX111" fmla="*/ 5976409 w 10223600"/>
              <a:gd name="connsiteY111" fmla="*/ 238188 h 2610876"/>
              <a:gd name="connsiteX112" fmla="*/ 5934348 w 10223600"/>
              <a:gd name="connsiteY112" fmla="*/ 295671 h 2610876"/>
              <a:gd name="connsiteX113" fmla="*/ 5914253 w 10223600"/>
              <a:gd name="connsiteY113" fmla="*/ 333058 h 2610876"/>
              <a:gd name="connsiteX114" fmla="*/ 5837142 w 10223600"/>
              <a:gd name="connsiteY114" fmla="*/ 402225 h 2610876"/>
              <a:gd name="connsiteX115" fmla="*/ 5800221 w 10223600"/>
              <a:gd name="connsiteY115" fmla="*/ 447089 h 2610876"/>
              <a:gd name="connsiteX116" fmla="*/ 5784799 w 10223600"/>
              <a:gd name="connsiteY116" fmla="*/ 483075 h 2610876"/>
              <a:gd name="connsiteX117" fmla="*/ 5746477 w 10223600"/>
              <a:gd name="connsiteY117" fmla="*/ 594769 h 2610876"/>
              <a:gd name="connsiteX118" fmla="*/ 5703482 w 10223600"/>
              <a:gd name="connsiteY118" fmla="*/ 687770 h 2610876"/>
              <a:gd name="connsiteX119" fmla="*/ 5633381 w 10223600"/>
              <a:gd name="connsiteY119" fmla="*/ 777499 h 2610876"/>
              <a:gd name="connsiteX120" fmla="*/ 5598798 w 10223600"/>
              <a:gd name="connsiteY120" fmla="*/ 899942 h 2610876"/>
              <a:gd name="connsiteX121" fmla="*/ 5602536 w 10223600"/>
              <a:gd name="connsiteY121" fmla="*/ 983596 h 2610876"/>
              <a:gd name="connsiteX122" fmla="*/ 5600200 w 10223600"/>
              <a:gd name="connsiteY122" fmla="*/ 1027526 h 2610876"/>
              <a:gd name="connsiteX123" fmla="*/ 5601602 w 10223600"/>
              <a:gd name="connsiteY123" fmla="*/ 1034069 h 2610876"/>
              <a:gd name="connsiteX124" fmla="*/ 5617959 w 10223600"/>
              <a:gd name="connsiteY124" fmla="*/ 983596 h 2610876"/>
              <a:gd name="connsiteX125" fmla="*/ 5612818 w 10223600"/>
              <a:gd name="connsiteY125" fmla="*/ 1033602 h 2610876"/>
              <a:gd name="connsiteX126" fmla="*/ 5631512 w 10223600"/>
              <a:gd name="connsiteY126" fmla="*/ 994345 h 2610876"/>
              <a:gd name="connsiteX127" fmla="*/ 5624502 w 10223600"/>
              <a:gd name="connsiteY127" fmla="*/ 1038742 h 2610876"/>
              <a:gd name="connsiteX128" fmla="*/ 5620763 w 10223600"/>
              <a:gd name="connsiteY128" fmla="*/ 1041546 h 2610876"/>
              <a:gd name="connsiteX129" fmla="*/ 5621698 w 10223600"/>
              <a:gd name="connsiteY129" fmla="*/ 1043416 h 2610876"/>
              <a:gd name="connsiteX130" fmla="*/ 5627773 w 10223600"/>
              <a:gd name="connsiteY130" fmla="*/ 1046687 h 2610876"/>
              <a:gd name="connsiteX131" fmla="*/ 5681517 w 10223600"/>
              <a:gd name="connsiteY131" fmla="*/ 1017245 h 2610876"/>
              <a:gd name="connsiteX132" fmla="*/ 5737131 w 10223600"/>
              <a:gd name="connsiteY132" fmla="*/ 776564 h 2610876"/>
              <a:gd name="connsiteX133" fmla="*/ 5744141 w 10223600"/>
              <a:gd name="connsiteY133" fmla="*/ 780770 h 2610876"/>
              <a:gd name="connsiteX134" fmla="*/ 5755824 w 10223600"/>
              <a:gd name="connsiteY134" fmla="*/ 768620 h 2610876"/>
              <a:gd name="connsiteX135" fmla="*/ 5817981 w 10223600"/>
              <a:gd name="connsiteY135" fmla="*/ 572804 h 2610876"/>
              <a:gd name="connsiteX136" fmla="*/ 5844619 w 10223600"/>
              <a:gd name="connsiteY136" fmla="*/ 502703 h 2610876"/>
              <a:gd name="connsiteX137" fmla="*/ 5832001 w 10223600"/>
              <a:gd name="connsiteY137" fmla="*/ 539155 h 2610876"/>
              <a:gd name="connsiteX138" fmla="*/ 5826860 w 10223600"/>
              <a:gd name="connsiteY138" fmla="*/ 564392 h 2610876"/>
              <a:gd name="connsiteX139" fmla="*/ 5832001 w 10223600"/>
              <a:gd name="connsiteY139" fmla="*/ 652719 h 2610876"/>
              <a:gd name="connsiteX140" fmla="*/ 5830599 w 10223600"/>
              <a:gd name="connsiteY140" fmla="*/ 836851 h 2610876"/>
              <a:gd name="connsiteX141" fmla="*/ 5702547 w 10223600"/>
              <a:gd name="connsiteY141" fmla="*/ 1129874 h 2610876"/>
              <a:gd name="connsiteX142" fmla="*/ 5641326 w 10223600"/>
              <a:gd name="connsiteY142" fmla="*/ 1205583 h 2610876"/>
              <a:gd name="connsiteX143" fmla="*/ 5606275 w 10223600"/>
              <a:gd name="connsiteY143" fmla="*/ 1301388 h 2610876"/>
              <a:gd name="connsiteX144" fmla="*/ 5597396 w 10223600"/>
              <a:gd name="connsiteY144" fmla="*/ 1697693 h 2610876"/>
              <a:gd name="connsiteX145" fmla="*/ 5601135 w 10223600"/>
              <a:gd name="connsiteY145" fmla="*/ 1773402 h 2610876"/>
              <a:gd name="connsiteX146" fmla="*/ 5584778 w 10223600"/>
              <a:gd name="connsiteY146" fmla="*/ 1784618 h 2610876"/>
              <a:gd name="connsiteX147" fmla="*/ 5552064 w 10223600"/>
              <a:gd name="connsiteY147" fmla="*/ 1786020 h 2610876"/>
              <a:gd name="connsiteX148" fmla="*/ 5052009 w 10223600"/>
              <a:gd name="connsiteY148" fmla="*/ 1846774 h 2610876"/>
              <a:gd name="connsiteX149" fmla="*/ 4235565 w 10223600"/>
              <a:gd name="connsiteY149" fmla="*/ 1974358 h 2610876"/>
              <a:gd name="connsiteX150" fmla="*/ 3290135 w 10223600"/>
              <a:gd name="connsiteY150" fmla="*/ 2151013 h 2610876"/>
              <a:gd name="connsiteX151" fmla="*/ 3175169 w 10223600"/>
              <a:gd name="connsiteY151" fmla="*/ 2170641 h 2610876"/>
              <a:gd name="connsiteX152" fmla="*/ 3116752 w 10223600"/>
              <a:gd name="connsiteY152" fmla="*/ 2185129 h 2610876"/>
              <a:gd name="connsiteX153" fmla="*/ 2380223 w 10223600"/>
              <a:gd name="connsiteY153" fmla="*/ 2325331 h 2610876"/>
              <a:gd name="connsiteX154" fmla="*/ 1441336 w 10223600"/>
              <a:gd name="connsiteY154" fmla="*/ 2472543 h 2610876"/>
              <a:gd name="connsiteX155" fmla="*/ 1263279 w 10223600"/>
              <a:gd name="connsiteY155" fmla="*/ 2495443 h 2610876"/>
              <a:gd name="connsiteX156" fmla="*/ 0 w 10223600"/>
              <a:gd name="connsiteY156" fmla="*/ 2491276 h 2610876"/>
              <a:gd name="connsiteX157" fmla="*/ 1247857 w 10223600"/>
              <a:gd name="connsiteY157" fmla="*/ 2589378 h 2610876"/>
              <a:gd name="connsiteX158" fmla="*/ 1269354 w 10223600"/>
              <a:gd name="connsiteY158" fmla="*/ 2610876 h 2610876"/>
              <a:gd name="connsiteX159" fmla="*/ 7048021 w 10223600"/>
              <a:gd name="connsiteY159" fmla="*/ 2610409 h 2610876"/>
              <a:gd name="connsiteX160" fmla="*/ 10202569 w 10223600"/>
              <a:gd name="connsiteY160" fmla="*/ 2610876 h 2610876"/>
              <a:gd name="connsiteX161" fmla="*/ 10221730 w 10223600"/>
              <a:gd name="connsiteY161" fmla="*/ 2591715 h 2610876"/>
              <a:gd name="connsiteX162" fmla="*/ 10223600 w 10223600"/>
              <a:gd name="connsiteY162" fmla="*/ 2081846 h 2610876"/>
              <a:gd name="connsiteX163" fmla="*/ 5623100 w 10223600"/>
              <a:gd name="connsiteY163" fmla="*/ 896671 h 2610876"/>
              <a:gd name="connsiteX164" fmla="*/ 5617491 w 10223600"/>
              <a:gd name="connsiteY164" fmla="*/ 894802 h 2610876"/>
              <a:gd name="connsiteX165" fmla="*/ 5635250 w 10223600"/>
              <a:gd name="connsiteY165" fmla="*/ 847133 h 2610876"/>
              <a:gd name="connsiteX166" fmla="*/ 5623100 w 10223600"/>
              <a:gd name="connsiteY166" fmla="*/ 896671 h 2610876"/>
              <a:gd name="connsiteX167" fmla="*/ 5630110 w 10223600"/>
              <a:gd name="connsiteY167" fmla="*/ 1040144 h 2610876"/>
              <a:gd name="connsiteX168" fmla="*/ 5672170 w 10223600"/>
              <a:gd name="connsiteY168" fmla="*/ 1006963 h 2610876"/>
              <a:gd name="connsiteX169" fmla="*/ 5630110 w 10223600"/>
              <a:gd name="connsiteY169" fmla="*/ 1040144 h 2610876"/>
              <a:gd name="connsiteX170" fmla="*/ 8564074 w 10223600"/>
              <a:gd name="connsiteY170" fmla="*/ 1091552 h 2610876"/>
              <a:gd name="connsiteX171" fmla="*/ 8582767 w 10223600"/>
              <a:gd name="connsiteY171" fmla="*/ 983596 h 2610876"/>
              <a:gd name="connsiteX172" fmla="*/ 8592581 w 10223600"/>
              <a:gd name="connsiteY172" fmla="*/ 974249 h 2610876"/>
              <a:gd name="connsiteX173" fmla="*/ 8634642 w 10223600"/>
              <a:gd name="connsiteY173" fmla="*/ 1027059 h 2610876"/>
              <a:gd name="connsiteX174" fmla="*/ 8571084 w 10223600"/>
              <a:gd name="connsiteY174" fmla="*/ 1101366 h 2610876"/>
              <a:gd name="connsiteX175" fmla="*/ 8564074 w 10223600"/>
              <a:gd name="connsiteY175" fmla="*/ 1091552 h 2610876"/>
              <a:gd name="connsiteX176" fmla="*/ 8627165 w 10223600"/>
              <a:gd name="connsiteY176" fmla="*/ 1082205 h 2610876"/>
              <a:gd name="connsiteX177" fmla="*/ 8547717 w 10223600"/>
              <a:gd name="connsiteY177" fmla="*/ 1194367 h 2610876"/>
              <a:gd name="connsiteX178" fmla="*/ 8627165 w 10223600"/>
              <a:gd name="connsiteY178" fmla="*/ 1082205 h 2610876"/>
              <a:gd name="connsiteX179" fmla="*/ 8510797 w 10223600"/>
              <a:gd name="connsiteY179" fmla="*/ 1149502 h 2610876"/>
              <a:gd name="connsiteX180" fmla="*/ 8493973 w 10223600"/>
              <a:gd name="connsiteY180" fmla="*/ 1205583 h 2610876"/>
              <a:gd name="connsiteX181" fmla="*/ 8467334 w 10223600"/>
              <a:gd name="connsiteY181" fmla="*/ 1216799 h 2610876"/>
              <a:gd name="connsiteX182" fmla="*/ 8249553 w 10223600"/>
              <a:gd name="connsiteY182" fmla="*/ 1131276 h 2610876"/>
              <a:gd name="connsiteX183" fmla="*/ 8203754 w 10223600"/>
              <a:gd name="connsiteY183" fmla="*/ 1068652 h 2610876"/>
              <a:gd name="connsiteX184" fmla="*/ 8510797 w 10223600"/>
              <a:gd name="connsiteY184" fmla="*/ 1149502 h 2610876"/>
              <a:gd name="connsiteX185" fmla="*/ 8056075 w 10223600"/>
              <a:gd name="connsiteY185" fmla="*/ 445687 h 2610876"/>
              <a:gd name="connsiteX186" fmla="*/ 8056075 w 10223600"/>
              <a:gd name="connsiteY186" fmla="*/ 445687 h 2610876"/>
              <a:gd name="connsiteX187" fmla="*/ 8085050 w 10223600"/>
              <a:gd name="connsiteY187" fmla="*/ 398486 h 2610876"/>
              <a:gd name="connsiteX188" fmla="*/ 8098135 w 10223600"/>
              <a:gd name="connsiteY188" fmla="*/ 412039 h 2610876"/>
              <a:gd name="connsiteX189" fmla="*/ 8091593 w 10223600"/>
              <a:gd name="connsiteY189" fmla="*/ 446155 h 2610876"/>
              <a:gd name="connsiteX190" fmla="*/ 8078040 w 10223600"/>
              <a:gd name="connsiteY190" fmla="*/ 540090 h 2610876"/>
              <a:gd name="connsiteX191" fmla="*/ 8088321 w 10223600"/>
              <a:gd name="connsiteY191" fmla="*/ 805072 h 2610876"/>
              <a:gd name="connsiteX192" fmla="*/ 8050934 w 10223600"/>
              <a:gd name="connsiteY192" fmla="*/ 535417 h 2610876"/>
              <a:gd name="connsiteX193" fmla="*/ 8050934 w 10223600"/>
              <a:gd name="connsiteY193" fmla="*/ 535417 h 2610876"/>
              <a:gd name="connsiteX194" fmla="*/ 8050934 w 10223600"/>
              <a:gd name="connsiteY194" fmla="*/ 535417 h 2610876"/>
              <a:gd name="connsiteX195" fmla="*/ 8056075 w 10223600"/>
              <a:gd name="connsiteY195" fmla="*/ 445687 h 2610876"/>
              <a:gd name="connsiteX196" fmla="*/ 6415242 w 10223600"/>
              <a:gd name="connsiteY196" fmla="*/ 1733210 h 2610876"/>
              <a:gd name="connsiteX197" fmla="*/ 5930610 w 10223600"/>
              <a:gd name="connsiteY197" fmla="*/ 1763588 h 2610876"/>
              <a:gd name="connsiteX198" fmla="*/ 5739467 w 10223600"/>
              <a:gd name="connsiteY198" fmla="*/ 1777140 h 2610876"/>
              <a:gd name="connsiteX199" fmla="*/ 5712362 w 10223600"/>
              <a:gd name="connsiteY199" fmla="*/ 1753306 h 2610876"/>
              <a:gd name="connsiteX200" fmla="*/ 5698809 w 10223600"/>
              <a:gd name="connsiteY200" fmla="*/ 1642079 h 2610876"/>
              <a:gd name="connsiteX201" fmla="*/ 5725915 w 10223600"/>
              <a:gd name="connsiteY201" fmla="*/ 1410746 h 2610876"/>
              <a:gd name="connsiteX202" fmla="*/ 5732925 w 10223600"/>
              <a:gd name="connsiteY202" fmla="*/ 1371956 h 2610876"/>
              <a:gd name="connsiteX203" fmla="*/ 5759563 w 10223600"/>
              <a:gd name="connsiteY203" fmla="*/ 1284096 h 2610876"/>
              <a:gd name="connsiteX204" fmla="*/ 5948369 w 10223600"/>
              <a:gd name="connsiteY204" fmla="*/ 1081270 h 2610876"/>
              <a:gd name="connsiteX205" fmla="*/ 6077355 w 10223600"/>
              <a:gd name="connsiteY205" fmla="*/ 980325 h 2610876"/>
              <a:gd name="connsiteX206" fmla="*/ 6103058 w 10223600"/>
              <a:gd name="connsiteY206" fmla="*/ 989204 h 2610876"/>
              <a:gd name="connsiteX207" fmla="*/ 6120350 w 10223600"/>
              <a:gd name="connsiteY207" fmla="*/ 1200442 h 2610876"/>
              <a:gd name="connsiteX208" fmla="*/ 6183908 w 10223600"/>
              <a:gd name="connsiteY208" fmla="*/ 1377564 h 2610876"/>
              <a:gd name="connsiteX209" fmla="*/ 6409166 w 10223600"/>
              <a:gd name="connsiteY209" fmla="*/ 1681336 h 2610876"/>
              <a:gd name="connsiteX210" fmla="*/ 6454966 w 10223600"/>
              <a:gd name="connsiteY210" fmla="*/ 1704703 h 2610876"/>
              <a:gd name="connsiteX211" fmla="*/ 6415242 w 10223600"/>
              <a:gd name="connsiteY211" fmla="*/ 1733210 h 2610876"/>
              <a:gd name="connsiteX212" fmla="*/ 6743782 w 10223600"/>
              <a:gd name="connsiteY212" fmla="*/ 1637406 h 2610876"/>
              <a:gd name="connsiteX213" fmla="*/ 6729295 w 10223600"/>
              <a:gd name="connsiteY213" fmla="*/ 1674326 h 2610876"/>
              <a:gd name="connsiteX214" fmla="*/ 6659194 w 10223600"/>
              <a:gd name="connsiteY214" fmla="*/ 1726668 h 2610876"/>
              <a:gd name="connsiteX215" fmla="*/ 6547499 w 10223600"/>
              <a:gd name="connsiteY215" fmla="*/ 1696290 h 2610876"/>
              <a:gd name="connsiteX216" fmla="*/ 6535348 w 10223600"/>
              <a:gd name="connsiteY216" fmla="*/ 1679934 h 2610876"/>
              <a:gd name="connsiteX217" fmla="*/ 6494222 w 10223600"/>
              <a:gd name="connsiteY217" fmla="*/ 1621983 h 2610876"/>
              <a:gd name="connsiteX218" fmla="*/ 6361965 w 10223600"/>
              <a:gd name="connsiteY218" fmla="*/ 1480847 h 2610876"/>
              <a:gd name="connsiteX219" fmla="*/ 6301678 w 10223600"/>
              <a:gd name="connsiteY219" fmla="*/ 1357936 h 2610876"/>
              <a:gd name="connsiteX220" fmla="*/ 6282517 w 10223600"/>
              <a:gd name="connsiteY220" fmla="*/ 1321016 h 2610876"/>
              <a:gd name="connsiteX221" fmla="*/ 6247934 w 10223600"/>
              <a:gd name="connsiteY221" fmla="*/ 1228950 h 2610876"/>
              <a:gd name="connsiteX222" fmla="*/ 6256814 w 10223600"/>
              <a:gd name="connsiteY222" fmla="*/ 1040612 h 2610876"/>
              <a:gd name="connsiteX223" fmla="*/ 6260552 w 10223600"/>
              <a:gd name="connsiteY223" fmla="*/ 1020516 h 2610876"/>
              <a:gd name="connsiteX224" fmla="*/ 6271301 w 10223600"/>
              <a:gd name="connsiteY224" fmla="*/ 961164 h 2610876"/>
              <a:gd name="connsiteX225" fmla="*/ 6279713 w 10223600"/>
              <a:gd name="connsiteY225" fmla="*/ 927048 h 2610876"/>
              <a:gd name="connsiteX226" fmla="*/ 6293266 w 10223600"/>
              <a:gd name="connsiteY226" fmla="*/ 878445 h 2610876"/>
              <a:gd name="connsiteX227" fmla="*/ 6313829 w 10223600"/>
              <a:gd name="connsiteY227" fmla="*/ 868630 h 2610876"/>
              <a:gd name="connsiteX228" fmla="*/ 6345140 w 10223600"/>
              <a:gd name="connsiteY228" fmla="*/ 881716 h 2610876"/>
              <a:gd name="connsiteX229" fmla="*/ 6444217 w 10223600"/>
              <a:gd name="connsiteY229" fmla="*/ 917701 h 2610876"/>
              <a:gd name="connsiteX230" fmla="*/ 6489549 w 10223600"/>
              <a:gd name="connsiteY230" fmla="*/ 928450 h 2610876"/>
              <a:gd name="connsiteX231" fmla="*/ 6528338 w 10223600"/>
              <a:gd name="connsiteY231" fmla="*/ 936395 h 2610876"/>
              <a:gd name="connsiteX232" fmla="*/ 6573670 w 10223600"/>
              <a:gd name="connsiteY232" fmla="*/ 942470 h 2610876"/>
              <a:gd name="connsiteX233" fmla="*/ 6689571 w 10223600"/>
              <a:gd name="connsiteY233" fmla="*/ 949013 h 2610876"/>
              <a:gd name="connsiteX234" fmla="*/ 6801265 w 10223600"/>
              <a:gd name="connsiteY234" fmla="*/ 934993 h 2610876"/>
              <a:gd name="connsiteX235" fmla="*/ 6923708 w 10223600"/>
              <a:gd name="connsiteY235" fmla="*/ 906485 h 2610876"/>
              <a:gd name="connsiteX236" fmla="*/ 6942402 w 10223600"/>
              <a:gd name="connsiteY236" fmla="*/ 921907 h 2610876"/>
              <a:gd name="connsiteX237" fmla="*/ 6860150 w 10223600"/>
              <a:gd name="connsiteY237" fmla="*/ 1186422 h 2610876"/>
              <a:gd name="connsiteX238" fmla="*/ 6817622 w 10223600"/>
              <a:gd name="connsiteY238" fmla="*/ 1255121 h 2610876"/>
              <a:gd name="connsiteX239" fmla="*/ 6795657 w 10223600"/>
              <a:gd name="connsiteY239" fmla="*/ 1329428 h 2610876"/>
              <a:gd name="connsiteX240" fmla="*/ 6743782 w 10223600"/>
              <a:gd name="connsiteY240" fmla="*/ 1637406 h 2610876"/>
              <a:gd name="connsiteX241" fmla="*/ 7333099 w 10223600"/>
              <a:gd name="connsiteY241" fmla="*/ 1717321 h 2610876"/>
              <a:gd name="connsiteX242" fmla="*/ 7234957 w 10223600"/>
              <a:gd name="connsiteY242" fmla="*/ 1716386 h 2610876"/>
              <a:gd name="connsiteX243" fmla="*/ 6877909 w 10223600"/>
              <a:gd name="connsiteY243" fmla="*/ 1716386 h 2610876"/>
              <a:gd name="connsiteX244" fmla="*/ 6831175 w 10223600"/>
              <a:gd name="connsiteY244" fmla="*/ 1717788 h 2610876"/>
              <a:gd name="connsiteX245" fmla="*/ 6811547 w 10223600"/>
              <a:gd name="connsiteY245" fmla="*/ 1699095 h 2610876"/>
              <a:gd name="connsiteX246" fmla="*/ 6812481 w 10223600"/>
              <a:gd name="connsiteY246" fmla="*/ 1648154 h 2610876"/>
              <a:gd name="connsiteX247" fmla="*/ 6901744 w 10223600"/>
              <a:gd name="connsiteY247" fmla="*/ 1413082 h 2610876"/>
              <a:gd name="connsiteX248" fmla="*/ 6932588 w 10223600"/>
              <a:gd name="connsiteY248" fmla="*/ 1327091 h 2610876"/>
              <a:gd name="connsiteX249" fmla="*/ 6955488 w 10223600"/>
              <a:gd name="connsiteY249" fmla="*/ 1251850 h 2610876"/>
              <a:gd name="connsiteX250" fmla="*/ 7066714 w 10223600"/>
              <a:gd name="connsiteY250" fmla="*/ 1070522 h 2610876"/>
              <a:gd name="connsiteX251" fmla="*/ 7077464 w 10223600"/>
              <a:gd name="connsiteY251" fmla="*/ 1059773 h 2610876"/>
              <a:gd name="connsiteX252" fmla="*/ 7086343 w 10223600"/>
              <a:gd name="connsiteY252" fmla="*/ 1072391 h 2610876"/>
              <a:gd name="connsiteX253" fmla="*/ 7163922 w 10223600"/>
              <a:gd name="connsiteY253" fmla="*/ 1285031 h 2610876"/>
              <a:gd name="connsiteX254" fmla="*/ 7174670 w 10223600"/>
              <a:gd name="connsiteY254" fmla="*/ 1363544 h 2610876"/>
              <a:gd name="connsiteX255" fmla="*/ 7207852 w 10223600"/>
              <a:gd name="connsiteY255" fmla="*/ 1442992 h 2610876"/>
              <a:gd name="connsiteX256" fmla="*/ 7348054 w 10223600"/>
              <a:gd name="connsiteY256" fmla="*/ 1703768 h 2610876"/>
              <a:gd name="connsiteX257" fmla="*/ 7333099 w 10223600"/>
              <a:gd name="connsiteY257" fmla="*/ 1717321 h 2610876"/>
              <a:gd name="connsiteX258" fmla="*/ 8392560 w 10223600"/>
              <a:gd name="connsiteY258" fmla="*/ 1759849 h 2610876"/>
              <a:gd name="connsiteX259" fmla="*/ 8363117 w 10223600"/>
              <a:gd name="connsiteY259" fmla="*/ 1777608 h 2610876"/>
              <a:gd name="connsiteX260" fmla="*/ 8003265 w 10223600"/>
              <a:gd name="connsiteY260" fmla="*/ 1749567 h 2610876"/>
              <a:gd name="connsiteX261" fmla="*/ 7471899 w 10223600"/>
              <a:gd name="connsiteY261" fmla="*/ 1724798 h 2610876"/>
              <a:gd name="connsiteX262" fmla="*/ 7424697 w 10223600"/>
              <a:gd name="connsiteY262" fmla="*/ 1697693 h 2610876"/>
              <a:gd name="connsiteX263" fmla="*/ 7335435 w 10223600"/>
              <a:gd name="connsiteY263" fmla="*/ 1414952 h 2610876"/>
              <a:gd name="connsiteX264" fmla="*/ 7334034 w 10223600"/>
              <a:gd name="connsiteY264" fmla="*/ 1391585 h 2610876"/>
              <a:gd name="connsiteX265" fmla="*/ 7281224 w 10223600"/>
              <a:gd name="connsiteY265" fmla="*/ 1283629 h 2610876"/>
              <a:gd name="connsiteX266" fmla="*/ 7260194 w 10223600"/>
              <a:gd name="connsiteY266" fmla="*/ 1087813 h 2610876"/>
              <a:gd name="connsiteX267" fmla="*/ 7258324 w 10223600"/>
              <a:gd name="connsiteY267" fmla="*/ 1076597 h 2610876"/>
              <a:gd name="connsiteX268" fmla="*/ 7258324 w 10223600"/>
              <a:gd name="connsiteY268" fmla="*/ 1076130 h 2610876"/>
              <a:gd name="connsiteX269" fmla="*/ 7246173 w 10223600"/>
              <a:gd name="connsiteY269" fmla="*/ 941536 h 2610876"/>
              <a:gd name="connsiteX270" fmla="*/ 7279822 w 10223600"/>
              <a:gd name="connsiteY270" fmla="*/ 864892 h 2610876"/>
              <a:gd name="connsiteX271" fmla="*/ 7325154 w 10223600"/>
              <a:gd name="connsiteY271" fmla="*/ 775162 h 2610876"/>
              <a:gd name="connsiteX272" fmla="*/ 7338239 w 10223600"/>
              <a:gd name="connsiteY272" fmla="*/ 779836 h 2610876"/>
              <a:gd name="connsiteX273" fmla="*/ 7709775 w 10223600"/>
              <a:gd name="connsiteY273" fmla="*/ 718614 h 2610876"/>
              <a:gd name="connsiteX274" fmla="*/ 7874279 w 10223600"/>
              <a:gd name="connsiteY274" fmla="*/ 542894 h 2610876"/>
              <a:gd name="connsiteX275" fmla="*/ 7905124 w 10223600"/>
              <a:gd name="connsiteY275" fmla="*/ 511115 h 2610876"/>
              <a:gd name="connsiteX276" fmla="*/ 7905124 w 10223600"/>
              <a:gd name="connsiteY276" fmla="*/ 511115 h 2610876"/>
              <a:gd name="connsiteX277" fmla="*/ 7998592 w 10223600"/>
              <a:gd name="connsiteY277" fmla="*/ 431667 h 2610876"/>
              <a:gd name="connsiteX278" fmla="*/ 8012145 w 10223600"/>
              <a:gd name="connsiteY278" fmla="*/ 423255 h 2610876"/>
              <a:gd name="connsiteX279" fmla="*/ 8037381 w 10223600"/>
              <a:gd name="connsiteY279" fmla="*/ 416712 h 2610876"/>
              <a:gd name="connsiteX280" fmla="*/ 8039718 w 10223600"/>
              <a:gd name="connsiteY280" fmla="*/ 440547 h 2610876"/>
              <a:gd name="connsiteX281" fmla="*/ 8035512 w 10223600"/>
              <a:gd name="connsiteY281" fmla="*/ 534949 h 2610876"/>
              <a:gd name="connsiteX282" fmla="*/ 8128045 w 10223600"/>
              <a:gd name="connsiteY282" fmla="*/ 953686 h 2610876"/>
              <a:gd name="connsiteX283" fmla="*/ 8162628 w 10223600"/>
              <a:gd name="connsiteY283" fmla="*/ 1034536 h 2610876"/>
              <a:gd name="connsiteX284" fmla="*/ 8190669 w 10223600"/>
              <a:gd name="connsiteY284" fmla="*/ 1085477 h 2610876"/>
              <a:gd name="connsiteX285" fmla="*/ 8191136 w 10223600"/>
              <a:gd name="connsiteY285" fmla="*/ 1085009 h 2610876"/>
              <a:gd name="connsiteX286" fmla="*/ 8191136 w 10223600"/>
              <a:gd name="connsiteY286" fmla="*/ 1085009 h 2610876"/>
              <a:gd name="connsiteX287" fmla="*/ 8241142 w 10223600"/>
              <a:gd name="connsiteY287" fmla="*/ 1143427 h 2610876"/>
              <a:gd name="connsiteX288" fmla="*/ 8458455 w 10223600"/>
              <a:gd name="connsiteY288" fmla="*/ 1232221 h 2610876"/>
              <a:gd name="connsiteX289" fmla="*/ 8482289 w 10223600"/>
              <a:gd name="connsiteY289" fmla="*/ 1258860 h 2610876"/>
              <a:gd name="connsiteX290" fmla="*/ 8462193 w 10223600"/>
              <a:gd name="connsiteY290" fmla="*/ 1414017 h 2610876"/>
              <a:gd name="connsiteX291" fmla="*/ 8438826 w 10223600"/>
              <a:gd name="connsiteY291" fmla="*/ 1485053 h 2610876"/>
              <a:gd name="connsiteX292" fmla="*/ 8438826 w 10223600"/>
              <a:gd name="connsiteY292" fmla="*/ 1485053 h 2610876"/>
              <a:gd name="connsiteX293" fmla="*/ 8410786 w 10223600"/>
              <a:gd name="connsiteY293" fmla="*/ 1634134 h 2610876"/>
              <a:gd name="connsiteX294" fmla="*/ 8392560 w 10223600"/>
              <a:gd name="connsiteY294" fmla="*/ 1759849 h 2610876"/>
              <a:gd name="connsiteX295" fmla="*/ 8658476 w 10223600"/>
              <a:gd name="connsiteY295" fmla="*/ 1805648 h 2610876"/>
              <a:gd name="connsiteX296" fmla="*/ 8461259 w 10223600"/>
              <a:gd name="connsiteY296" fmla="*/ 1785553 h 2610876"/>
              <a:gd name="connsiteX297" fmla="*/ 8439761 w 10223600"/>
              <a:gd name="connsiteY297" fmla="*/ 1753306 h 2610876"/>
              <a:gd name="connsiteX298" fmla="*/ 8456118 w 10223600"/>
              <a:gd name="connsiteY298" fmla="*/ 1692552 h 2610876"/>
              <a:gd name="connsiteX299" fmla="*/ 8469671 w 10223600"/>
              <a:gd name="connsiteY299" fmla="*/ 1571511 h 2610876"/>
              <a:gd name="connsiteX300" fmla="*/ 8478083 w 10223600"/>
              <a:gd name="connsiteY300" fmla="*/ 1509354 h 2610876"/>
              <a:gd name="connsiteX301" fmla="*/ 8510330 w 10223600"/>
              <a:gd name="connsiteY301" fmla="*/ 1389715 h 2610876"/>
              <a:gd name="connsiteX302" fmla="*/ 8522480 w 10223600"/>
              <a:gd name="connsiteY302" fmla="*/ 1288302 h 2610876"/>
              <a:gd name="connsiteX303" fmla="*/ 8523415 w 10223600"/>
              <a:gd name="connsiteY303" fmla="*/ 1262599 h 2610876"/>
              <a:gd name="connsiteX304" fmla="*/ 8567345 w 10223600"/>
              <a:gd name="connsiteY304" fmla="*/ 1204648 h 2610876"/>
              <a:gd name="connsiteX305" fmla="*/ 8599124 w 10223600"/>
              <a:gd name="connsiteY305" fmla="*/ 1190161 h 2610876"/>
              <a:gd name="connsiteX306" fmla="*/ 8617818 w 10223600"/>
              <a:gd name="connsiteY306" fmla="*/ 1185487 h 2610876"/>
              <a:gd name="connsiteX307" fmla="*/ 8618752 w 10223600"/>
              <a:gd name="connsiteY307" fmla="*/ 1205583 h 2610876"/>
              <a:gd name="connsiteX308" fmla="*/ 8580898 w 10223600"/>
              <a:gd name="connsiteY308" fmla="*/ 1511224 h 2610876"/>
              <a:gd name="connsiteX309" fmla="*/ 8577627 w 10223600"/>
              <a:gd name="connsiteY309" fmla="*/ 1576651 h 2610876"/>
              <a:gd name="connsiteX310" fmla="*/ 8591180 w 10223600"/>
              <a:gd name="connsiteY310" fmla="*/ 1607496 h 2610876"/>
              <a:gd name="connsiteX311" fmla="*/ 8611275 w 10223600"/>
              <a:gd name="connsiteY311" fmla="*/ 1602355 h 2610876"/>
              <a:gd name="connsiteX312" fmla="*/ 8640718 w 10223600"/>
              <a:gd name="connsiteY312" fmla="*/ 1587400 h 2610876"/>
              <a:gd name="connsiteX313" fmla="*/ 8649130 w 10223600"/>
              <a:gd name="connsiteY313" fmla="*/ 1607963 h 2610876"/>
              <a:gd name="connsiteX314" fmla="*/ 8647261 w 10223600"/>
              <a:gd name="connsiteY314" fmla="*/ 1626189 h 2610876"/>
              <a:gd name="connsiteX315" fmla="*/ 8690723 w 10223600"/>
              <a:gd name="connsiteY315" fmla="*/ 1713115 h 2610876"/>
              <a:gd name="connsiteX316" fmla="*/ 8714557 w 10223600"/>
              <a:gd name="connsiteY316" fmla="*/ 1752839 h 2610876"/>
              <a:gd name="connsiteX317" fmla="*/ 8658476 w 10223600"/>
              <a:gd name="connsiteY317" fmla="*/ 1805648 h 2610876"/>
              <a:gd name="connsiteX318" fmla="*/ 8840272 w 10223600"/>
              <a:gd name="connsiteY318" fmla="*/ 1827146 h 2610876"/>
              <a:gd name="connsiteX319" fmla="*/ 8821578 w 10223600"/>
              <a:gd name="connsiteY319" fmla="*/ 1824809 h 2610876"/>
              <a:gd name="connsiteX320" fmla="*/ 8778583 w 10223600"/>
              <a:gd name="connsiteY320" fmla="*/ 1813593 h 2610876"/>
              <a:gd name="connsiteX321" fmla="*/ 8782322 w 10223600"/>
              <a:gd name="connsiteY321" fmla="*/ 1749567 h 2610876"/>
              <a:gd name="connsiteX322" fmla="*/ 8815503 w 10223600"/>
              <a:gd name="connsiteY322" fmla="*/ 1740688 h 2610876"/>
              <a:gd name="connsiteX323" fmla="*/ 8866911 w 10223600"/>
              <a:gd name="connsiteY323" fmla="*/ 1787889 h 2610876"/>
              <a:gd name="connsiteX324" fmla="*/ 8868312 w 10223600"/>
              <a:gd name="connsiteY324" fmla="*/ 1799573 h 2610876"/>
              <a:gd name="connsiteX325" fmla="*/ 8840272 w 10223600"/>
              <a:gd name="connsiteY325" fmla="*/ 1827146 h 2610876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1263279 w 10223600"/>
              <a:gd name="connsiteY155" fmla="*/ 2495443 h 2614965"/>
              <a:gd name="connsiteX156" fmla="*/ 0 w 10223600"/>
              <a:gd name="connsiteY156" fmla="*/ 2491276 h 2614965"/>
              <a:gd name="connsiteX157" fmla="*/ 15851 w 10223600"/>
              <a:gd name="connsiteY157" fmla="*/ 2605696 h 2614965"/>
              <a:gd name="connsiteX158" fmla="*/ 1269354 w 10223600"/>
              <a:gd name="connsiteY158" fmla="*/ 2610876 h 2614965"/>
              <a:gd name="connsiteX159" fmla="*/ 7048021 w 10223600"/>
              <a:gd name="connsiteY159" fmla="*/ 2610409 h 2614965"/>
              <a:gd name="connsiteX160" fmla="*/ 10202569 w 10223600"/>
              <a:gd name="connsiteY160" fmla="*/ 2610876 h 2614965"/>
              <a:gd name="connsiteX161" fmla="*/ 10221730 w 10223600"/>
              <a:gd name="connsiteY161" fmla="*/ 2591715 h 2614965"/>
              <a:gd name="connsiteX162" fmla="*/ 10223600 w 10223600"/>
              <a:gd name="connsiteY162" fmla="*/ 2081846 h 2614965"/>
              <a:gd name="connsiteX163" fmla="*/ 5623100 w 10223600"/>
              <a:gd name="connsiteY163" fmla="*/ 896671 h 2614965"/>
              <a:gd name="connsiteX164" fmla="*/ 5617491 w 10223600"/>
              <a:gd name="connsiteY164" fmla="*/ 894802 h 2614965"/>
              <a:gd name="connsiteX165" fmla="*/ 5635250 w 10223600"/>
              <a:gd name="connsiteY165" fmla="*/ 847133 h 2614965"/>
              <a:gd name="connsiteX166" fmla="*/ 5623100 w 10223600"/>
              <a:gd name="connsiteY166" fmla="*/ 896671 h 2614965"/>
              <a:gd name="connsiteX167" fmla="*/ 5630110 w 10223600"/>
              <a:gd name="connsiteY167" fmla="*/ 1040144 h 2614965"/>
              <a:gd name="connsiteX168" fmla="*/ 5672170 w 10223600"/>
              <a:gd name="connsiteY168" fmla="*/ 1006963 h 2614965"/>
              <a:gd name="connsiteX169" fmla="*/ 5630110 w 10223600"/>
              <a:gd name="connsiteY169" fmla="*/ 1040144 h 2614965"/>
              <a:gd name="connsiteX170" fmla="*/ 8564074 w 10223600"/>
              <a:gd name="connsiteY170" fmla="*/ 1091552 h 2614965"/>
              <a:gd name="connsiteX171" fmla="*/ 8582767 w 10223600"/>
              <a:gd name="connsiteY171" fmla="*/ 983596 h 2614965"/>
              <a:gd name="connsiteX172" fmla="*/ 8592581 w 10223600"/>
              <a:gd name="connsiteY172" fmla="*/ 974249 h 2614965"/>
              <a:gd name="connsiteX173" fmla="*/ 8634642 w 10223600"/>
              <a:gd name="connsiteY173" fmla="*/ 1027059 h 2614965"/>
              <a:gd name="connsiteX174" fmla="*/ 8571084 w 10223600"/>
              <a:gd name="connsiteY174" fmla="*/ 1101366 h 2614965"/>
              <a:gd name="connsiteX175" fmla="*/ 8564074 w 10223600"/>
              <a:gd name="connsiteY175" fmla="*/ 1091552 h 2614965"/>
              <a:gd name="connsiteX176" fmla="*/ 8627165 w 10223600"/>
              <a:gd name="connsiteY176" fmla="*/ 1082205 h 2614965"/>
              <a:gd name="connsiteX177" fmla="*/ 8547717 w 10223600"/>
              <a:gd name="connsiteY177" fmla="*/ 1194367 h 2614965"/>
              <a:gd name="connsiteX178" fmla="*/ 8627165 w 10223600"/>
              <a:gd name="connsiteY178" fmla="*/ 1082205 h 2614965"/>
              <a:gd name="connsiteX179" fmla="*/ 8510797 w 10223600"/>
              <a:gd name="connsiteY179" fmla="*/ 1149502 h 2614965"/>
              <a:gd name="connsiteX180" fmla="*/ 8493973 w 10223600"/>
              <a:gd name="connsiteY180" fmla="*/ 1205583 h 2614965"/>
              <a:gd name="connsiteX181" fmla="*/ 8467334 w 10223600"/>
              <a:gd name="connsiteY181" fmla="*/ 1216799 h 2614965"/>
              <a:gd name="connsiteX182" fmla="*/ 8249553 w 10223600"/>
              <a:gd name="connsiteY182" fmla="*/ 1131276 h 2614965"/>
              <a:gd name="connsiteX183" fmla="*/ 8203754 w 10223600"/>
              <a:gd name="connsiteY183" fmla="*/ 1068652 h 2614965"/>
              <a:gd name="connsiteX184" fmla="*/ 8510797 w 10223600"/>
              <a:gd name="connsiteY184" fmla="*/ 1149502 h 2614965"/>
              <a:gd name="connsiteX185" fmla="*/ 8056075 w 10223600"/>
              <a:gd name="connsiteY185" fmla="*/ 445687 h 2614965"/>
              <a:gd name="connsiteX186" fmla="*/ 8056075 w 10223600"/>
              <a:gd name="connsiteY186" fmla="*/ 445687 h 2614965"/>
              <a:gd name="connsiteX187" fmla="*/ 8085050 w 10223600"/>
              <a:gd name="connsiteY187" fmla="*/ 398486 h 2614965"/>
              <a:gd name="connsiteX188" fmla="*/ 8098135 w 10223600"/>
              <a:gd name="connsiteY188" fmla="*/ 412039 h 2614965"/>
              <a:gd name="connsiteX189" fmla="*/ 8091593 w 10223600"/>
              <a:gd name="connsiteY189" fmla="*/ 446155 h 2614965"/>
              <a:gd name="connsiteX190" fmla="*/ 8078040 w 10223600"/>
              <a:gd name="connsiteY190" fmla="*/ 540090 h 2614965"/>
              <a:gd name="connsiteX191" fmla="*/ 8088321 w 10223600"/>
              <a:gd name="connsiteY191" fmla="*/ 805072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0934 w 10223600"/>
              <a:gd name="connsiteY194" fmla="*/ 535417 h 2614965"/>
              <a:gd name="connsiteX195" fmla="*/ 8056075 w 10223600"/>
              <a:gd name="connsiteY195" fmla="*/ 445687 h 2614965"/>
              <a:gd name="connsiteX196" fmla="*/ 6415242 w 10223600"/>
              <a:gd name="connsiteY196" fmla="*/ 1733210 h 2614965"/>
              <a:gd name="connsiteX197" fmla="*/ 5930610 w 10223600"/>
              <a:gd name="connsiteY197" fmla="*/ 1763588 h 2614965"/>
              <a:gd name="connsiteX198" fmla="*/ 5739467 w 10223600"/>
              <a:gd name="connsiteY198" fmla="*/ 1777140 h 2614965"/>
              <a:gd name="connsiteX199" fmla="*/ 5712362 w 10223600"/>
              <a:gd name="connsiteY199" fmla="*/ 1753306 h 2614965"/>
              <a:gd name="connsiteX200" fmla="*/ 5698809 w 10223600"/>
              <a:gd name="connsiteY200" fmla="*/ 1642079 h 2614965"/>
              <a:gd name="connsiteX201" fmla="*/ 5725915 w 10223600"/>
              <a:gd name="connsiteY201" fmla="*/ 1410746 h 2614965"/>
              <a:gd name="connsiteX202" fmla="*/ 5732925 w 10223600"/>
              <a:gd name="connsiteY202" fmla="*/ 1371956 h 2614965"/>
              <a:gd name="connsiteX203" fmla="*/ 5759563 w 10223600"/>
              <a:gd name="connsiteY203" fmla="*/ 1284096 h 2614965"/>
              <a:gd name="connsiteX204" fmla="*/ 5948369 w 10223600"/>
              <a:gd name="connsiteY204" fmla="*/ 1081270 h 2614965"/>
              <a:gd name="connsiteX205" fmla="*/ 6077355 w 10223600"/>
              <a:gd name="connsiteY205" fmla="*/ 980325 h 2614965"/>
              <a:gd name="connsiteX206" fmla="*/ 6103058 w 10223600"/>
              <a:gd name="connsiteY206" fmla="*/ 989204 h 2614965"/>
              <a:gd name="connsiteX207" fmla="*/ 6120350 w 10223600"/>
              <a:gd name="connsiteY207" fmla="*/ 1200442 h 2614965"/>
              <a:gd name="connsiteX208" fmla="*/ 6183908 w 10223600"/>
              <a:gd name="connsiteY208" fmla="*/ 1377564 h 2614965"/>
              <a:gd name="connsiteX209" fmla="*/ 6409166 w 10223600"/>
              <a:gd name="connsiteY209" fmla="*/ 1681336 h 2614965"/>
              <a:gd name="connsiteX210" fmla="*/ 6454966 w 10223600"/>
              <a:gd name="connsiteY210" fmla="*/ 1704703 h 2614965"/>
              <a:gd name="connsiteX211" fmla="*/ 6415242 w 10223600"/>
              <a:gd name="connsiteY211" fmla="*/ 1733210 h 2614965"/>
              <a:gd name="connsiteX212" fmla="*/ 6743782 w 10223600"/>
              <a:gd name="connsiteY212" fmla="*/ 1637406 h 2614965"/>
              <a:gd name="connsiteX213" fmla="*/ 6729295 w 10223600"/>
              <a:gd name="connsiteY213" fmla="*/ 1674326 h 2614965"/>
              <a:gd name="connsiteX214" fmla="*/ 6659194 w 10223600"/>
              <a:gd name="connsiteY214" fmla="*/ 1726668 h 2614965"/>
              <a:gd name="connsiteX215" fmla="*/ 6547499 w 10223600"/>
              <a:gd name="connsiteY215" fmla="*/ 1696290 h 2614965"/>
              <a:gd name="connsiteX216" fmla="*/ 6535348 w 10223600"/>
              <a:gd name="connsiteY216" fmla="*/ 1679934 h 2614965"/>
              <a:gd name="connsiteX217" fmla="*/ 6494222 w 10223600"/>
              <a:gd name="connsiteY217" fmla="*/ 1621983 h 2614965"/>
              <a:gd name="connsiteX218" fmla="*/ 6361965 w 10223600"/>
              <a:gd name="connsiteY218" fmla="*/ 1480847 h 2614965"/>
              <a:gd name="connsiteX219" fmla="*/ 6301678 w 10223600"/>
              <a:gd name="connsiteY219" fmla="*/ 1357936 h 2614965"/>
              <a:gd name="connsiteX220" fmla="*/ 6282517 w 10223600"/>
              <a:gd name="connsiteY220" fmla="*/ 1321016 h 2614965"/>
              <a:gd name="connsiteX221" fmla="*/ 6247934 w 10223600"/>
              <a:gd name="connsiteY221" fmla="*/ 1228950 h 2614965"/>
              <a:gd name="connsiteX222" fmla="*/ 6256814 w 10223600"/>
              <a:gd name="connsiteY222" fmla="*/ 1040612 h 2614965"/>
              <a:gd name="connsiteX223" fmla="*/ 6260552 w 10223600"/>
              <a:gd name="connsiteY223" fmla="*/ 1020516 h 2614965"/>
              <a:gd name="connsiteX224" fmla="*/ 6271301 w 10223600"/>
              <a:gd name="connsiteY224" fmla="*/ 961164 h 2614965"/>
              <a:gd name="connsiteX225" fmla="*/ 6279713 w 10223600"/>
              <a:gd name="connsiteY225" fmla="*/ 927048 h 2614965"/>
              <a:gd name="connsiteX226" fmla="*/ 6293266 w 10223600"/>
              <a:gd name="connsiteY226" fmla="*/ 878445 h 2614965"/>
              <a:gd name="connsiteX227" fmla="*/ 6313829 w 10223600"/>
              <a:gd name="connsiteY227" fmla="*/ 868630 h 2614965"/>
              <a:gd name="connsiteX228" fmla="*/ 6345140 w 10223600"/>
              <a:gd name="connsiteY228" fmla="*/ 881716 h 2614965"/>
              <a:gd name="connsiteX229" fmla="*/ 6444217 w 10223600"/>
              <a:gd name="connsiteY229" fmla="*/ 917701 h 2614965"/>
              <a:gd name="connsiteX230" fmla="*/ 6489549 w 10223600"/>
              <a:gd name="connsiteY230" fmla="*/ 928450 h 2614965"/>
              <a:gd name="connsiteX231" fmla="*/ 6528338 w 10223600"/>
              <a:gd name="connsiteY231" fmla="*/ 936395 h 2614965"/>
              <a:gd name="connsiteX232" fmla="*/ 6573670 w 10223600"/>
              <a:gd name="connsiteY232" fmla="*/ 942470 h 2614965"/>
              <a:gd name="connsiteX233" fmla="*/ 6689571 w 10223600"/>
              <a:gd name="connsiteY233" fmla="*/ 949013 h 2614965"/>
              <a:gd name="connsiteX234" fmla="*/ 6801265 w 10223600"/>
              <a:gd name="connsiteY234" fmla="*/ 934993 h 2614965"/>
              <a:gd name="connsiteX235" fmla="*/ 6923708 w 10223600"/>
              <a:gd name="connsiteY235" fmla="*/ 906485 h 2614965"/>
              <a:gd name="connsiteX236" fmla="*/ 6942402 w 10223600"/>
              <a:gd name="connsiteY236" fmla="*/ 921907 h 2614965"/>
              <a:gd name="connsiteX237" fmla="*/ 6860150 w 10223600"/>
              <a:gd name="connsiteY237" fmla="*/ 1186422 h 2614965"/>
              <a:gd name="connsiteX238" fmla="*/ 6817622 w 10223600"/>
              <a:gd name="connsiteY238" fmla="*/ 1255121 h 2614965"/>
              <a:gd name="connsiteX239" fmla="*/ 6795657 w 10223600"/>
              <a:gd name="connsiteY239" fmla="*/ 1329428 h 2614965"/>
              <a:gd name="connsiteX240" fmla="*/ 6743782 w 10223600"/>
              <a:gd name="connsiteY240" fmla="*/ 1637406 h 2614965"/>
              <a:gd name="connsiteX241" fmla="*/ 7333099 w 10223600"/>
              <a:gd name="connsiteY241" fmla="*/ 1717321 h 2614965"/>
              <a:gd name="connsiteX242" fmla="*/ 7234957 w 10223600"/>
              <a:gd name="connsiteY242" fmla="*/ 1716386 h 2614965"/>
              <a:gd name="connsiteX243" fmla="*/ 6877909 w 10223600"/>
              <a:gd name="connsiteY243" fmla="*/ 1716386 h 2614965"/>
              <a:gd name="connsiteX244" fmla="*/ 6831175 w 10223600"/>
              <a:gd name="connsiteY244" fmla="*/ 1717788 h 2614965"/>
              <a:gd name="connsiteX245" fmla="*/ 6811547 w 10223600"/>
              <a:gd name="connsiteY245" fmla="*/ 1699095 h 2614965"/>
              <a:gd name="connsiteX246" fmla="*/ 6812481 w 10223600"/>
              <a:gd name="connsiteY246" fmla="*/ 1648154 h 2614965"/>
              <a:gd name="connsiteX247" fmla="*/ 6901744 w 10223600"/>
              <a:gd name="connsiteY247" fmla="*/ 1413082 h 2614965"/>
              <a:gd name="connsiteX248" fmla="*/ 6932588 w 10223600"/>
              <a:gd name="connsiteY248" fmla="*/ 1327091 h 2614965"/>
              <a:gd name="connsiteX249" fmla="*/ 6955488 w 10223600"/>
              <a:gd name="connsiteY249" fmla="*/ 1251850 h 2614965"/>
              <a:gd name="connsiteX250" fmla="*/ 7066714 w 10223600"/>
              <a:gd name="connsiteY250" fmla="*/ 1070522 h 2614965"/>
              <a:gd name="connsiteX251" fmla="*/ 7077464 w 10223600"/>
              <a:gd name="connsiteY251" fmla="*/ 1059773 h 2614965"/>
              <a:gd name="connsiteX252" fmla="*/ 7086343 w 10223600"/>
              <a:gd name="connsiteY252" fmla="*/ 1072391 h 2614965"/>
              <a:gd name="connsiteX253" fmla="*/ 7163922 w 10223600"/>
              <a:gd name="connsiteY253" fmla="*/ 1285031 h 2614965"/>
              <a:gd name="connsiteX254" fmla="*/ 7174670 w 10223600"/>
              <a:gd name="connsiteY254" fmla="*/ 1363544 h 2614965"/>
              <a:gd name="connsiteX255" fmla="*/ 7207852 w 10223600"/>
              <a:gd name="connsiteY255" fmla="*/ 1442992 h 2614965"/>
              <a:gd name="connsiteX256" fmla="*/ 7348054 w 10223600"/>
              <a:gd name="connsiteY256" fmla="*/ 1703768 h 2614965"/>
              <a:gd name="connsiteX257" fmla="*/ 7333099 w 10223600"/>
              <a:gd name="connsiteY257" fmla="*/ 1717321 h 2614965"/>
              <a:gd name="connsiteX258" fmla="*/ 8392560 w 10223600"/>
              <a:gd name="connsiteY258" fmla="*/ 1759849 h 2614965"/>
              <a:gd name="connsiteX259" fmla="*/ 8363117 w 10223600"/>
              <a:gd name="connsiteY259" fmla="*/ 1777608 h 2614965"/>
              <a:gd name="connsiteX260" fmla="*/ 8003265 w 10223600"/>
              <a:gd name="connsiteY260" fmla="*/ 1749567 h 2614965"/>
              <a:gd name="connsiteX261" fmla="*/ 7471899 w 10223600"/>
              <a:gd name="connsiteY261" fmla="*/ 1724798 h 2614965"/>
              <a:gd name="connsiteX262" fmla="*/ 7424697 w 10223600"/>
              <a:gd name="connsiteY262" fmla="*/ 1697693 h 2614965"/>
              <a:gd name="connsiteX263" fmla="*/ 7335435 w 10223600"/>
              <a:gd name="connsiteY263" fmla="*/ 1414952 h 2614965"/>
              <a:gd name="connsiteX264" fmla="*/ 7334034 w 10223600"/>
              <a:gd name="connsiteY264" fmla="*/ 1391585 h 2614965"/>
              <a:gd name="connsiteX265" fmla="*/ 7281224 w 10223600"/>
              <a:gd name="connsiteY265" fmla="*/ 1283629 h 2614965"/>
              <a:gd name="connsiteX266" fmla="*/ 7260194 w 10223600"/>
              <a:gd name="connsiteY266" fmla="*/ 1087813 h 2614965"/>
              <a:gd name="connsiteX267" fmla="*/ 7258324 w 10223600"/>
              <a:gd name="connsiteY267" fmla="*/ 1076597 h 2614965"/>
              <a:gd name="connsiteX268" fmla="*/ 7258324 w 10223600"/>
              <a:gd name="connsiteY268" fmla="*/ 1076130 h 2614965"/>
              <a:gd name="connsiteX269" fmla="*/ 7246173 w 10223600"/>
              <a:gd name="connsiteY269" fmla="*/ 941536 h 2614965"/>
              <a:gd name="connsiteX270" fmla="*/ 7279822 w 10223600"/>
              <a:gd name="connsiteY270" fmla="*/ 864892 h 2614965"/>
              <a:gd name="connsiteX271" fmla="*/ 7325154 w 10223600"/>
              <a:gd name="connsiteY271" fmla="*/ 775162 h 2614965"/>
              <a:gd name="connsiteX272" fmla="*/ 7338239 w 10223600"/>
              <a:gd name="connsiteY272" fmla="*/ 779836 h 2614965"/>
              <a:gd name="connsiteX273" fmla="*/ 7709775 w 10223600"/>
              <a:gd name="connsiteY273" fmla="*/ 718614 h 2614965"/>
              <a:gd name="connsiteX274" fmla="*/ 7874279 w 10223600"/>
              <a:gd name="connsiteY274" fmla="*/ 542894 h 2614965"/>
              <a:gd name="connsiteX275" fmla="*/ 7905124 w 10223600"/>
              <a:gd name="connsiteY275" fmla="*/ 511115 h 2614965"/>
              <a:gd name="connsiteX276" fmla="*/ 7905124 w 10223600"/>
              <a:gd name="connsiteY276" fmla="*/ 511115 h 2614965"/>
              <a:gd name="connsiteX277" fmla="*/ 7998592 w 10223600"/>
              <a:gd name="connsiteY277" fmla="*/ 431667 h 2614965"/>
              <a:gd name="connsiteX278" fmla="*/ 8012145 w 10223600"/>
              <a:gd name="connsiteY278" fmla="*/ 423255 h 2614965"/>
              <a:gd name="connsiteX279" fmla="*/ 8037381 w 10223600"/>
              <a:gd name="connsiteY279" fmla="*/ 416712 h 2614965"/>
              <a:gd name="connsiteX280" fmla="*/ 8039718 w 10223600"/>
              <a:gd name="connsiteY280" fmla="*/ 440547 h 2614965"/>
              <a:gd name="connsiteX281" fmla="*/ 8035512 w 10223600"/>
              <a:gd name="connsiteY281" fmla="*/ 534949 h 2614965"/>
              <a:gd name="connsiteX282" fmla="*/ 8128045 w 10223600"/>
              <a:gd name="connsiteY282" fmla="*/ 953686 h 2614965"/>
              <a:gd name="connsiteX283" fmla="*/ 8162628 w 10223600"/>
              <a:gd name="connsiteY283" fmla="*/ 1034536 h 2614965"/>
              <a:gd name="connsiteX284" fmla="*/ 8190669 w 10223600"/>
              <a:gd name="connsiteY284" fmla="*/ 1085477 h 2614965"/>
              <a:gd name="connsiteX285" fmla="*/ 8191136 w 10223600"/>
              <a:gd name="connsiteY285" fmla="*/ 1085009 h 2614965"/>
              <a:gd name="connsiteX286" fmla="*/ 8191136 w 10223600"/>
              <a:gd name="connsiteY286" fmla="*/ 1085009 h 2614965"/>
              <a:gd name="connsiteX287" fmla="*/ 8241142 w 10223600"/>
              <a:gd name="connsiteY287" fmla="*/ 1143427 h 2614965"/>
              <a:gd name="connsiteX288" fmla="*/ 8458455 w 10223600"/>
              <a:gd name="connsiteY288" fmla="*/ 1232221 h 2614965"/>
              <a:gd name="connsiteX289" fmla="*/ 8482289 w 10223600"/>
              <a:gd name="connsiteY289" fmla="*/ 1258860 h 2614965"/>
              <a:gd name="connsiteX290" fmla="*/ 8462193 w 10223600"/>
              <a:gd name="connsiteY290" fmla="*/ 1414017 h 2614965"/>
              <a:gd name="connsiteX291" fmla="*/ 8438826 w 10223600"/>
              <a:gd name="connsiteY291" fmla="*/ 1485053 h 2614965"/>
              <a:gd name="connsiteX292" fmla="*/ 8438826 w 10223600"/>
              <a:gd name="connsiteY292" fmla="*/ 1485053 h 2614965"/>
              <a:gd name="connsiteX293" fmla="*/ 8410786 w 10223600"/>
              <a:gd name="connsiteY293" fmla="*/ 1634134 h 2614965"/>
              <a:gd name="connsiteX294" fmla="*/ 8392560 w 10223600"/>
              <a:gd name="connsiteY294" fmla="*/ 1759849 h 2614965"/>
              <a:gd name="connsiteX295" fmla="*/ 8658476 w 10223600"/>
              <a:gd name="connsiteY295" fmla="*/ 1805648 h 2614965"/>
              <a:gd name="connsiteX296" fmla="*/ 8461259 w 10223600"/>
              <a:gd name="connsiteY296" fmla="*/ 1785553 h 2614965"/>
              <a:gd name="connsiteX297" fmla="*/ 8439761 w 10223600"/>
              <a:gd name="connsiteY297" fmla="*/ 1753306 h 2614965"/>
              <a:gd name="connsiteX298" fmla="*/ 8456118 w 10223600"/>
              <a:gd name="connsiteY298" fmla="*/ 1692552 h 2614965"/>
              <a:gd name="connsiteX299" fmla="*/ 8469671 w 10223600"/>
              <a:gd name="connsiteY299" fmla="*/ 1571511 h 2614965"/>
              <a:gd name="connsiteX300" fmla="*/ 8478083 w 10223600"/>
              <a:gd name="connsiteY300" fmla="*/ 1509354 h 2614965"/>
              <a:gd name="connsiteX301" fmla="*/ 8510330 w 10223600"/>
              <a:gd name="connsiteY301" fmla="*/ 1389715 h 2614965"/>
              <a:gd name="connsiteX302" fmla="*/ 8522480 w 10223600"/>
              <a:gd name="connsiteY302" fmla="*/ 1288302 h 2614965"/>
              <a:gd name="connsiteX303" fmla="*/ 8523415 w 10223600"/>
              <a:gd name="connsiteY303" fmla="*/ 1262599 h 2614965"/>
              <a:gd name="connsiteX304" fmla="*/ 8567345 w 10223600"/>
              <a:gd name="connsiteY304" fmla="*/ 1204648 h 2614965"/>
              <a:gd name="connsiteX305" fmla="*/ 8599124 w 10223600"/>
              <a:gd name="connsiteY305" fmla="*/ 1190161 h 2614965"/>
              <a:gd name="connsiteX306" fmla="*/ 8617818 w 10223600"/>
              <a:gd name="connsiteY306" fmla="*/ 1185487 h 2614965"/>
              <a:gd name="connsiteX307" fmla="*/ 8618752 w 10223600"/>
              <a:gd name="connsiteY307" fmla="*/ 1205583 h 2614965"/>
              <a:gd name="connsiteX308" fmla="*/ 8580898 w 10223600"/>
              <a:gd name="connsiteY308" fmla="*/ 1511224 h 2614965"/>
              <a:gd name="connsiteX309" fmla="*/ 8577627 w 10223600"/>
              <a:gd name="connsiteY309" fmla="*/ 1576651 h 2614965"/>
              <a:gd name="connsiteX310" fmla="*/ 8591180 w 10223600"/>
              <a:gd name="connsiteY310" fmla="*/ 1607496 h 2614965"/>
              <a:gd name="connsiteX311" fmla="*/ 8611275 w 10223600"/>
              <a:gd name="connsiteY311" fmla="*/ 1602355 h 2614965"/>
              <a:gd name="connsiteX312" fmla="*/ 8640718 w 10223600"/>
              <a:gd name="connsiteY312" fmla="*/ 1587400 h 2614965"/>
              <a:gd name="connsiteX313" fmla="*/ 8649130 w 10223600"/>
              <a:gd name="connsiteY313" fmla="*/ 1607963 h 2614965"/>
              <a:gd name="connsiteX314" fmla="*/ 8647261 w 10223600"/>
              <a:gd name="connsiteY314" fmla="*/ 1626189 h 2614965"/>
              <a:gd name="connsiteX315" fmla="*/ 8690723 w 10223600"/>
              <a:gd name="connsiteY315" fmla="*/ 1713115 h 2614965"/>
              <a:gd name="connsiteX316" fmla="*/ 8714557 w 10223600"/>
              <a:gd name="connsiteY316" fmla="*/ 1752839 h 2614965"/>
              <a:gd name="connsiteX317" fmla="*/ 8658476 w 10223600"/>
              <a:gd name="connsiteY317" fmla="*/ 1805648 h 2614965"/>
              <a:gd name="connsiteX318" fmla="*/ 8840272 w 10223600"/>
              <a:gd name="connsiteY318" fmla="*/ 1827146 h 2614965"/>
              <a:gd name="connsiteX319" fmla="*/ 8821578 w 10223600"/>
              <a:gd name="connsiteY319" fmla="*/ 1824809 h 2614965"/>
              <a:gd name="connsiteX320" fmla="*/ 8778583 w 10223600"/>
              <a:gd name="connsiteY320" fmla="*/ 1813593 h 2614965"/>
              <a:gd name="connsiteX321" fmla="*/ 8782322 w 10223600"/>
              <a:gd name="connsiteY321" fmla="*/ 1749567 h 2614965"/>
              <a:gd name="connsiteX322" fmla="*/ 8815503 w 10223600"/>
              <a:gd name="connsiteY322" fmla="*/ 1740688 h 2614965"/>
              <a:gd name="connsiteX323" fmla="*/ 8866911 w 10223600"/>
              <a:gd name="connsiteY323" fmla="*/ 1787889 h 2614965"/>
              <a:gd name="connsiteX324" fmla="*/ 8868312 w 10223600"/>
              <a:gd name="connsiteY324" fmla="*/ 1799573 h 2614965"/>
              <a:gd name="connsiteX325" fmla="*/ 8840272 w 10223600"/>
              <a:gd name="connsiteY325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0 w 10223600"/>
              <a:gd name="connsiteY155" fmla="*/ 2491276 h 2614965"/>
              <a:gd name="connsiteX156" fmla="*/ 15851 w 10223600"/>
              <a:gd name="connsiteY156" fmla="*/ 2605696 h 2614965"/>
              <a:gd name="connsiteX157" fmla="*/ 1269354 w 10223600"/>
              <a:gd name="connsiteY157" fmla="*/ 2610876 h 2614965"/>
              <a:gd name="connsiteX158" fmla="*/ 7048021 w 10223600"/>
              <a:gd name="connsiteY158" fmla="*/ 2610409 h 2614965"/>
              <a:gd name="connsiteX159" fmla="*/ 10202569 w 10223600"/>
              <a:gd name="connsiteY159" fmla="*/ 2610876 h 2614965"/>
              <a:gd name="connsiteX160" fmla="*/ 10221730 w 10223600"/>
              <a:gd name="connsiteY160" fmla="*/ 2591715 h 2614965"/>
              <a:gd name="connsiteX161" fmla="*/ 10223600 w 10223600"/>
              <a:gd name="connsiteY161" fmla="*/ 2081846 h 2614965"/>
              <a:gd name="connsiteX162" fmla="*/ 5623100 w 10223600"/>
              <a:gd name="connsiteY162" fmla="*/ 896671 h 2614965"/>
              <a:gd name="connsiteX163" fmla="*/ 5617491 w 10223600"/>
              <a:gd name="connsiteY163" fmla="*/ 894802 h 2614965"/>
              <a:gd name="connsiteX164" fmla="*/ 5635250 w 10223600"/>
              <a:gd name="connsiteY164" fmla="*/ 847133 h 2614965"/>
              <a:gd name="connsiteX165" fmla="*/ 5623100 w 10223600"/>
              <a:gd name="connsiteY165" fmla="*/ 896671 h 2614965"/>
              <a:gd name="connsiteX166" fmla="*/ 5630110 w 10223600"/>
              <a:gd name="connsiteY166" fmla="*/ 1040144 h 2614965"/>
              <a:gd name="connsiteX167" fmla="*/ 5672170 w 10223600"/>
              <a:gd name="connsiteY167" fmla="*/ 1006963 h 2614965"/>
              <a:gd name="connsiteX168" fmla="*/ 5630110 w 10223600"/>
              <a:gd name="connsiteY168" fmla="*/ 1040144 h 2614965"/>
              <a:gd name="connsiteX169" fmla="*/ 8564074 w 10223600"/>
              <a:gd name="connsiteY169" fmla="*/ 1091552 h 2614965"/>
              <a:gd name="connsiteX170" fmla="*/ 8582767 w 10223600"/>
              <a:gd name="connsiteY170" fmla="*/ 983596 h 2614965"/>
              <a:gd name="connsiteX171" fmla="*/ 8592581 w 10223600"/>
              <a:gd name="connsiteY171" fmla="*/ 974249 h 2614965"/>
              <a:gd name="connsiteX172" fmla="*/ 8634642 w 10223600"/>
              <a:gd name="connsiteY172" fmla="*/ 1027059 h 2614965"/>
              <a:gd name="connsiteX173" fmla="*/ 8571084 w 10223600"/>
              <a:gd name="connsiteY173" fmla="*/ 1101366 h 2614965"/>
              <a:gd name="connsiteX174" fmla="*/ 8564074 w 10223600"/>
              <a:gd name="connsiteY174" fmla="*/ 1091552 h 2614965"/>
              <a:gd name="connsiteX175" fmla="*/ 8627165 w 10223600"/>
              <a:gd name="connsiteY175" fmla="*/ 1082205 h 2614965"/>
              <a:gd name="connsiteX176" fmla="*/ 8547717 w 10223600"/>
              <a:gd name="connsiteY176" fmla="*/ 1194367 h 2614965"/>
              <a:gd name="connsiteX177" fmla="*/ 8627165 w 10223600"/>
              <a:gd name="connsiteY177" fmla="*/ 1082205 h 2614965"/>
              <a:gd name="connsiteX178" fmla="*/ 8510797 w 10223600"/>
              <a:gd name="connsiteY178" fmla="*/ 1149502 h 2614965"/>
              <a:gd name="connsiteX179" fmla="*/ 8493973 w 10223600"/>
              <a:gd name="connsiteY179" fmla="*/ 1205583 h 2614965"/>
              <a:gd name="connsiteX180" fmla="*/ 8467334 w 10223600"/>
              <a:gd name="connsiteY180" fmla="*/ 1216799 h 2614965"/>
              <a:gd name="connsiteX181" fmla="*/ 8249553 w 10223600"/>
              <a:gd name="connsiteY181" fmla="*/ 1131276 h 2614965"/>
              <a:gd name="connsiteX182" fmla="*/ 8203754 w 10223600"/>
              <a:gd name="connsiteY182" fmla="*/ 1068652 h 2614965"/>
              <a:gd name="connsiteX183" fmla="*/ 8510797 w 10223600"/>
              <a:gd name="connsiteY183" fmla="*/ 1149502 h 2614965"/>
              <a:gd name="connsiteX184" fmla="*/ 8056075 w 10223600"/>
              <a:gd name="connsiteY184" fmla="*/ 445687 h 2614965"/>
              <a:gd name="connsiteX185" fmla="*/ 8056075 w 10223600"/>
              <a:gd name="connsiteY185" fmla="*/ 445687 h 2614965"/>
              <a:gd name="connsiteX186" fmla="*/ 8085050 w 10223600"/>
              <a:gd name="connsiteY186" fmla="*/ 398486 h 2614965"/>
              <a:gd name="connsiteX187" fmla="*/ 8098135 w 10223600"/>
              <a:gd name="connsiteY187" fmla="*/ 412039 h 2614965"/>
              <a:gd name="connsiteX188" fmla="*/ 8091593 w 10223600"/>
              <a:gd name="connsiteY188" fmla="*/ 446155 h 2614965"/>
              <a:gd name="connsiteX189" fmla="*/ 8078040 w 10223600"/>
              <a:gd name="connsiteY189" fmla="*/ 540090 h 2614965"/>
              <a:gd name="connsiteX190" fmla="*/ 8088321 w 10223600"/>
              <a:gd name="connsiteY190" fmla="*/ 805072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6075 w 10223600"/>
              <a:gd name="connsiteY194" fmla="*/ 445687 h 2614965"/>
              <a:gd name="connsiteX195" fmla="*/ 6415242 w 10223600"/>
              <a:gd name="connsiteY195" fmla="*/ 1733210 h 2614965"/>
              <a:gd name="connsiteX196" fmla="*/ 5930610 w 10223600"/>
              <a:gd name="connsiteY196" fmla="*/ 1763588 h 2614965"/>
              <a:gd name="connsiteX197" fmla="*/ 5739467 w 10223600"/>
              <a:gd name="connsiteY197" fmla="*/ 1777140 h 2614965"/>
              <a:gd name="connsiteX198" fmla="*/ 5712362 w 10223600"/>
              <a:gd name="connsiteY198" fmla="*/ 1753306 h 2614965"/>
              <a:gd name="connsiteX199" fmla="*/ 5698809 w 10223600"/>
              <a:gd name="connsiteY199" fmla="*/ 1642079 h 2614965"/>
              <a:gd name="connsiteX200" fmla="*/ 5725915 w 10223600"/>
              <a:gd name="connsiteY200" fmla="*/ 1410746 h 2614965"/>
              <a:gd name="connsiteX201" fmla="*/ 5732925 w 10223600"/>
              <a:gd name="connsiteY201" fmla="*/ 1371956 h 2614965"/>
              <a:gd name="connsiteX202" fmla="*/ 5759563 w 10223600"/>
              <a:gd name="connsiteY202" fmla="*/ 1284096 h 2614965"/>
              <a:gd name="connsiteX203" fmla="*/ 5948369 w 10223600"/>
              <a:gd name="connsiteY203" fmla="*/ 1081270 h 2614965"/>
              <a:gd name="connsiteX204" fmla="*/ 6077355 w 10223600"/>
              <a:gd name="connsiteY204" fmla="*/ 980325 h 2614965"/>
              <a:gd name="connsiteX205" fmla="*/ 6103058 w 10223600"/>
              <a:gd name="connsiteY205" fmla="*/ 989204 h 2614965"/>
              <a:gd name="connsiteX206" fmla="*/ 6120350 w 10223600"/>
              <a:gd name="connsiteY206" fmla="*/ 1200442 h 2614965"/>
              <a:gd name="connsiteX207" fmla="*/ 6183908 w 10223600"/>
              <a:gd name="connsiteY207" fmla="*/ 1377564 h 2614965"/>
              <a:gd name="connsiteX208" fmla="*/ 6409166 w 10223600"/>
              <a:gd name="connsiteY208" fmla="*/ 1681336 h 2614965"/>
              <a:gd name="connsiteX209" fmla="*/ 6454966 w 10223600"/>
              <a:gd name="connsiteY209" fmla="*/ 1704703 h 2614965"/>
              <a:gd name="connsiteX210" fmla="*/ 6415242 w 10223600"/>
              <a:gd name="connsiteY210" fmla="*/ 1733210 h 2614965"/>
              <a:gd name="connsiteX211" fmla="*/ 6743782 w 10223600"/>
              <a:gd name="connsiteY211" fmla="*/ 1637406 h 2614965"/>
              <a:gd name="connsiteX212" fmla="*/ 6729295 w 10223600"/>
              <a:gd name="connsiteY212" fmla="*/ 1674326 h 2614965"/>
              <a:gd name="connsiteX213" fmla="*/ 6659194 w 10223600"/>
              <a:gd name="connsiteY213" fmla="*/ 1726668 h 2614965"/>
              <a:gd name="connsiteX214" fmla="*/ 6547499 w 10223600"/>
              <a:gd name="connsiteY214" fmla="*/ 1696290 h 2614965"/>
              <a:gd name="connsiteX215" fmla="*/ 6535348 w 10223600"/>
              <a:gd name="connsiteY215" fmla="*/ 1679934 h 2614965"/>
              <a:gd name="connsiteX216" fmla="*/ 6494222 w 10223600"/>
              <a:gd name="connsiteY216" fmla="*/ 1621983 h 2614965"/>
              <a:gd name="connsiteX217" fmla="*/ 6361965 w 10223600"/>
              <a:gd name="connsiteY217" fmla="*/ 1480847 h 2614965"/>
              <a:gd name="connsiteX218" fmla="*/ 6301678 w 10223600"/>
              <a:gd name="connsiteY218" fmla="*/ 1357936 h 2614965"/>
              <a:gd name="connsiteX219" fmla="*/ 6282517 w 10223600"/>
              <a:gd name="connsiteY219" fmla="*/ 1321016 h 2614965"/>
              <a:gd name="connsiteX220" fmla="*/ 6247934 w 10223600"/>
              <a:gd name="connsiteY220" fmla="*/ 1228950 h 2614965"/>
              <a:gd name="connsiteX221" fmla="*/ 6256814 w 10223600"/>
              <a:gd name="connsiteY221" fmla="*/ 1040612 h 2614965"/>
              <a:gd name="connsiteX222" fmla="*/ 6260552 w 10223600"/>
              <a:gd name="connsiteY222" fmla="*/ 1020516 h 2614965"/>
              <a:gd name="connsiteX223" fmla="*/ 6271301 w 10223600"/>
              <a:gd name="connsiteY223" fmla="*/ 961164 h 2614965"/>
              <a:gd name="connsiteX224" fmla="*/ 6279713 w 10223600"/>
              <a:gd name="connsiteY224" fmla="*/ 927048 h 2614965"/>
              <a:gd name="connsiteX225" fmla="*/ 6293266 w 10223600"/>
              <a:gd name="connsiteY225" fmla="*/ 878445 h 2614965"/>
              <a:gd name="connsiteX226" fmla="*/ 6313829 w 10223600"/>
              <a:gd name="connsiteY226" fmla="*/ 868630 h 2614965"/>
              <a:gd name="connsiteX227" fmla="*/ 6345140 w 10223600"/>
              <a:gd name="connsiteY227" fmla="*/ 881716 h 2614965"/>
              <a:gd name="connsiteX228" fmla="*/ 6444217 w 10223600"/>
              <a:gd name="connsiteY228" fmla="*/ 917701 h 2614965"/>
              <a:gd name="connsiteX229" fmla="*/ 6489549 w 10223600"/>
              <a:gd name="connsiteY229" fmla="*/ 928450 h 2614965"/>
              <a:gd name="connsiteX230" fmla="*/ 6528338 w 10223600"/>
              <a:gd name="connsiteY230" fmla="*/ 936395 h 2614965"/>
              <a:gd name="connsiteX231" fmla="*/ 6573670 w 10223600"/>
              <a:gd name="connsiteY231" fmla="*/ 942470 h 2614965"/>
              <a:gd name="connsiteX232" fmla="*/ 6689571 w 10223600"/>
              <a:gd name="connsiteY232" fmla="*/ 949013 h 2614965"/>
              <a:gd name="connsiteX233" fmla="*/ 6801265 w 10223600"/>
              <a:gd name="connsiteY233" fmla="*/ 934993 h 2614965"/>
              <a:gd name="connsiteX234" fmla="*/ 6923708 w 10223600"/>
              <a:gd name="connsiteY234" fmla="*/ 906485 h 2614965"/>
              <a:gd name="connsiteX235" fmla="*/ 6942402 w 10223600"/>
              <a:gd name="connsiteY235" fmla="*/ 921907 h 2614965"/>
              <a:gd name="connsiteX236" fmla="*/ 6860150 w 10223600"/>
              <a:gd name="connsiteY236" fmla="*/ 1186422 h 2614965"/>
              <a:gd name="connsiteX237" fmla="*/ 6817622 w 10223600"/>
              <a:gd name="connsiteY237" fmla="*/ 1255121 h 2614965"/>
              <a:gd name="connsiteX238" fmla="*/ 6795657 w 10223600"/>
              <a:gd name="connsiteY238" fmla="*/ 1329428 h 2614965"/>
              <a:gd name="connsiteX239" fmla="*/ 6743782 w 10223600"/>
              <a:gd name="connsiteY239" fmla="*/ 1637406 h 2614965"/>
              <a:gd name="connsiteX240" fmla="*/ 7333099 w 10223600"/>
              <a:gd name="connsiteY240" fmla="*/ 1717321 h 2614965"/>
              <a:gd name="connsiteX241" fmla="*/ 7234957 w 10223600"/>
              <a:gd name="connsiteY241" fmla="*/ 1716386 h 2614965"/>
              <a:gd name="connsiteX242" fmla="*/ 6877909 w 10223600"/>
              <a:gd name="connsiteY242" fmla="*/ 1716386 h 2614965"/>
              <a:gd name="connsiteX243" fmla="*/ 6831175 w 10223600"/>
              <a:gd name="connsiteY243" fmla="*/ 1717788 h 2614965"/>
              <a:gd name="connsiteX244" fmla="*/ 6811547 w 10223600"/>
              <a:gd name="connsiteY244" fmla="*/ 1699095 h 2614965"/>
              <a:gd name="connsiteX245" fmla="*/ 6812481 w 10223600"/>
              <a:gd name="connsiteY245" fmla="*/ 1648154 h 2614965"/>
              <a:gd name="connsiteX246" fmla="*/ 6901744 w 10223600"/>
              <a:gd name="connsiteY246" fmla="*/ 1413082 h 2614965"/>
              <a:gd name="connsiteX247" fmla="*/ 6932588 w 10223600"/>
              <a:gd name="connsiteY247" fmla="*/ 1327091 h 2614965"/>
              <a:gd name="connsiteX248" fmla="*/ 6955488 w 10223600"/>
              <a:gd name="connsiteY248" fmla="*/ 1251850 h 2614965"/>
              <a:gd name="connsiteX249" fmla="*/ 7066714 w 10223600"/>
              <a:gd name="connsiteY249" fmla="*/ 1070522 h 2614965"/>
              <a:gd name="connsiteX250" fmla="*/ 7077464 w 10223600"/>
              <a:gd name="connsiteY250" fmla="*/ 1059773 h 2614965"/>
              <a:gd name="connsiteX251" fmla="*/ 7086343 w 10223600"/>
              <a:gd name="connsiteY251" fmla="*/ 1072391 h 2614965"/>
              <a:gd name="connsiteX252" fmla="*/ 7163922 w 10223600"/>
              <a:gd name="connsiteY252" fmla="*/ 1285031 h 2614965"/>
              <a:gd name="connsiteX253" fmla="*/ 7174670 w 10223600"/>
              <a:gd name="connsiteY253" fmla="*/ 1363544 h 2614965"/>
              <a:gd name="connsiteX254" fmla="*/ 7207852 w 10223600"/>
              <a:gd name="connsiteY254" fmla="*/ 1442992 h 2614965"/>
              <a:gd name="connsiteX255" fmla="*/ 7348054 w 10223600"/>
              <a:gd name="connsiteY255" fmla="*/ 1703768 h 2614965"/>
              <a:gd name="connsiteX256" fmla="*/ 7333099 w 10223600"/>
              <a:gd name="connsiteY256" fmla="*/ 1717321 h 2614965"/>
              <a:gd name="connsiteX257" fmla="*/ 8392560 w 10223600"/>
              <a:gd name="connsiteY257" fmla="*/ 1759849 h 2614965"/>
              <a:gd name="connsiteX258" fmla="*/ 8363117 w 10223600"/>
              <a:gd name="connsiteY258" fmla="*/ 1777608 h 2614965"/>
              <a:gd name="connsiteX259" fmla="*/ 8003265 w 10223600"/>
              <a:gd name="connsiteY259" fmla="*/ 1749567 h 2614965"/>
              <a:gd name="connsiteX260" fmla="*/ 7471899 w 10223600"/>
              <a:gd name="connsiteY260" fmla="*/ 1724798 h 2614965"/>
              <a:gd name="connsiteX261" fmla="*/ 7424697 w 10223600"/>
              <a:gd name="connsiteY261" fmla="*/ 1697693 h 2614965"/>
              <a:gd name="connsiteX262" fmla="*/ 7335435 w 10223600"/>
              <a:gd name="connsiteY262" fmla="*/ 1414952 h 2614965"/>
              <a:gd name="connsiteX263" fmla="*/ 7334034 w 10223600"/>
              <a:gd name="connsiteY263" fmla="*/ 1391585 h 2614965"/>
              <a:gd name="connsiteX264" fmla="*/ 7281224 w 10223600"/>
              <a:gd name="connsiteY264" fmla="*/ 1283629 h 2614965"/>
              <a:gd name="connsiteX265" fmla="*/ 7260194 w 10223600"/>
              <a:gd name="connsiteY265" fmla="*/ 1087813 h 2614965"/>
              <a:gd name="connsiteX266" fmla="*/ 7258324 w 10223600"/>
              <a:gd name="connsiteY266" fmla="*/ 1076597 h 2614965"/>
              <a:gd name="connsiteX267" fmla="*/ 7258324 w 10223600"/>
              <a:gd name="connsiteY267" fmla="*/ 1076130 h 2614965"/>
              <a:gd name="connsiteX268" fmla="*/ 7246173 w 10223600"/>
              <a:gd name="connsiteY268" fmla="*/ 941536 h 2614965"/>
              <a:gd name="connsiteX269" fmla="*/ 7279822 w 10223600"/>
              <a:gd name="connsiteY269" fmla="*/ 864892 h 2614965"/>
              <a:gd name="connsiteX270" fmla="*/ 7325154 w 10223600"/>
              <a:gd name="connsiteY270" fmla="*/ 775162 h 2614965"/>
              <a:gd name="connsiteX271" fmla="*/ 7338239 w 10223600"/>
              <a:gd name="connsiteY271" fmla="*/ 779836 h 2614965"/>
              <a:gd name="connsiteX272" fmla="*/ 7709775 w 10223600"/>
              <a:gd name="connsiteY272" fmla="*/ 718614 h 2614965"/>
              <a:gd name="connsiteX273" fmla="*/ 7874279 w 10223600"/>
              <a:gd name="connsiteY273" fmla="*/ 542894 h 2614965"/>
              <a:gd name="connsiteX274" fmla="*/ 7905124 w 10223600"/>
              <a:gd name="connsiteY274" fmla="*/ 511115 h 2614965"/>
              <a:gd name="connsiteX275" fmla="*/ 7905124 w 10223600"/>
              <a:gd name="connsiteY275" fmla="*/ 511115 h 2614965"/>
              <a:gd name="connsiteX276" fmla="*/ 7998592 w 10223600"/>
              <a:gd name="connsiteY276" fmla="*/ 431667 h 2614965"/>
              <a:gd name="connsiteX277" fmla="*/ 8012145 w 10223600"/>
              <a:gd name="connsiteY277" fmla="*/ 423255 h 2614965"/>
              <a:gd name="connsiteX278" fmla="*/ 8037381 w 10223600"/>
              <a:gd name="connsiteY278" fmla="*/ 416712 h 2614965"/>
              <a:gd name="connsiteX279" fmla="*/ 8039718 w 10223600"/>
              <a:gd name="connsiteY279" fmla="*/ 440547 h 2614965"/>
              <a:gd name="connsiteX280" fmla="*/ 8035512 w 10223600"/>
              <a:gd name="connsiteY280" fmla="*/ 534949 h 2614965"/>
              <a:gd name="connsiteX281" fmla="*/ 8128045 w 10223600"/>
              <a:gd name="connsiteY281" fmla="*/ 953686 h 2614965"/>
              <a:gd name="connsiteX282" fmla="*/ 8162628 w 10223600"/>
              <a:gd name="connsiteY282" fmla="*/ 1034536 h 2614965"/>
              <a:gd name="connsiteX283" fmla="*/ 8190669 w 10223600"/>
              <a:gd name="connsiteY283" fmla="*/ 1085477 h 2614965"/>
              <a:gd name="connsiteX284" fmla="*/ 8191136 w 10223600"/>
              <a:gd name="connsiteY284" fmla="*/ 1085009 h 2614965"/>
              <a:gd name="connsiteX285" fmla="*/ 8191136 w 10223600"/>
              <a:gd name="connsiteY285" fmla="*/ 1085009 h 2614965"/>
              <a:gd name="connsiteX286" fmla="*/ 8241142 w 10223600"/>
              <a:gd name="connsiteY286" fmla="*/ 1143427 h 2614965"/>
              <a:gd name="connsiteX287" fmla="*/ 8458455 w 10223600"/>
              <a:gd name="connsiteY287" fmla="*/ 1232221 h 2614965"/>
              <a:gd name="connsiteX288" fmla="*/ 8482289 w 10223600"/>
              <a:gd name="connsiteY288" fmla="*/ 1258860 h 2614965"/>
              <a:gd name="connsiteX289" fmla="*/ 8462193 w 10223600"/>
              <a:gd name="connsiteY289" fmla="*/ 1414017 h 2614965"/>
              <a:gd name="connsiteX290" fmla="*/ 8438826 w 10223600"/>
              <a:gd name="connsiteY290" fmla="*/ 1485053 h 2614965"/>
              <a:gd name="connsiteX291" fmla="*/ 8438826 w 10223600"/>
              <a:gd name="connsiteY291" fmla="*/ 1485053 h 2614965"/>
              <a:gd name="connsiteX292" fmla="*/ 8410786 w 10223600"/>
              <a:gd name="connsiteY292" fmla="*/ 1634134 h 2614965"/>
              <a:gd name="connsiteX293" fmla="*/ 8392560 w 10223600"/>
              <a:gd name="connsiteY293" fmla="*/ 1759849 h 2614965"/>
              <a:gd name="connsiteX294" fmla="*/ 8658476 w 10223600"/>
              <a:gd name="connsiteY294" fmla="*/ 1805648 h 2614965"/>
              <a:gd name="connsiteX295" fmla="*/ 8461259 w 10223600"/>
              <a:gd name="connsiteY295" fmla="*/ 1785553 h 2614965"/>
              <a:gd name="connsiteX296" fmla="*/ 8439761 w 10223600"/>
              <a:gd name="connsiteY296" fmla="*/ 1753306 h 2614965"/>
              <a:gd name="connsiteX297" fmla="*/ 8456118 w 10223600"/>
              <a:gd name="connsiteY297" fmla="*/ 1692552 h 2614965"/>
              <a:gd name="connsiteX298" fmla="*/ 8469671 w 10223600"/>
              <a:gd name="connsiteY298" fmla="*/ 1571511 h 2614965"/>
              <a:gd name="connsiteX299" fmla="*/ 8478083 w 10223600"/>
              <a:gd name="connsiteY299" fmla="*/ 1509354 h 2614965"/>
              <a:gd name="connsiteX300" fmla="*/ 8510330 w 10223600"/>
              <a:gd name="connsiteY300" fmla="*/ 1389715 h 2614965"/>
              <a:gd name="connsiteX301" fmla="*/ 8522480 w 10223600"/>
              <a:gd name="connsiteY301" fmla="*/ 1288302 h 2614965"/>
              <a:gd name="connsiteX302" fmla="*/ 8523415 w 10223600"/>
              <a:gd name="connsiteY302" fmla="*/ 1262599 h 2614965"/>
              <a:gd name="connsiteX303" fmla="*/ 8567345 w 10223600"/>
              <a:gd name="connsiteY303" fmla="*/ 1204648 h 2614965"/>
              <a:gd name="connsiteX304" fmla="*/ 8599124 w 10223600"/>
              <a:gd name="connsiteY304" fmla="*/ 1190161 h 2614965"/>
              <a:gd name="connsiteX305" fmla="*/ 8617818 w 10223600"/>
              <a:gd name="connsiteY305" fmla="*/ 1185487 h 2614965"/>
              <a:gd name="connsiteX306" fmla="*/ 8618752 w 10223600"/>
              <a:gd name="connsiteY306" fmla="*/ 1205583 h 2614965"/>
              <a:gd name="connsiteX307" fmla="*/ 8580898 w 10223600"/>
              <a:gd name="connsiteY307" fmla="*/ 1511224 h 2614965"/>
              <a:gd name="connsiteX308" fmla="*/ 8577627 w 10223600"/>
              <a:gd name="connsiteY308" fmla="*/ 1576651 h 2614965"/>
              <a:gd name="connsiteX309" fmla="*/ 8591180 w 10223600"/>
              <a:gd name="connsiteY309" fmla="*/ 1607496 h 2614965"/>
              <a:gd name="connsiteX310" fmla="*/ 8611275 w 10223600"/>
              <a:gd name="connsiteY310" fmla="*/ 1602355 h 2614965"/>
              <a:gd name="connsiteX311" fmla="*/ 8640718 w 10223600"/>
              <a:gd name="connsiteY311" fmla="*/ 1587400 h 2614965"/>
              <a:gd name="connsiteX312" fmla="*/ 8649130 w 10223600"/>
              <a:gd name="connsiteY312" fmla="*/ 1607963 h 2614965"/>
              <a:gd name="connsiteX313" fmla="*/ 8647261 w 10223600"/>
              <a:gd name="connsiteY313" fmla="*/ 1626189 h 2614965"/>
              <a:gd name="connsiteX314" fmla="*/ 8690723 w 10223600"/>
              <a:gd name="connsiteY314" fmla="*/ 1713115 h 2614965"/>
              <a:gd name="connsiteX315" fmla="*/ 8714557 w 10223600"/>
              <a:gd name="connsiteY315" fmla="*/ 1752839 h 2614965"/>
              <a:gd name="connsiteX316" fmla="*/ 8658476 w 10223600"/>
              <a:gd name="connsiteY316" fmla="*/ 1805648 h 2614965"/>
              <a:gd name="connsiteX317" fmla="*/ 8840272 w 10223600"/>
              <a:gd name="connsiteY317" fmla="*/ 1827146 h 2614965"/>
              <a:gd name="connsiteX318" fmla="*/ 8821578 w 10223600"/>
              <a:gd name="connsiteY318" fmla="*/ 1824809 h 2614965"/>
              <a:gd name="connsiteX319" fmla="*/ 8778583 w 10223600"/>
              <a:gd name="connsiteY319" fmla="*/ 1813593 h 2614965"/>
              <a:gd name="connsiteX320" fmla="*/ 8782322 w 10223600"/>
              <a:gd name="connsiteY320" fmla="*/ 1749567 h 2614965"/>
              <a:gd name="connsiteX321" fmla="*/ 8815503 w 10223600"/>
              <a:gd name="connsiteY321" fmla="*/ 1740688 h 2614965"/>
              <a:gd name="connsiteX322" fmla="*/ 8866911 w 10223600"/>
              <a:gd name="connsiteY322" fmla="*/ 1787889 h 2614965"/>
              <a:gd name="connsiteX323" fmla="*/ 8868312 w 10223600"/>
              <a:gd name="connsiteY323" fmla="*/ 1799573 h 2614965"/>
              <a:gd name="connsiteX324" fmla="*/ 8840272 w 10223600"/>
              <a:gd name="connsiteY324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0 w 10223600"/>
              <a:gd name="connsiteY154" fmla="*/ 2491276 h 2614965"/>
              <a:gd name="connsiteX155" fmla="*/ 15851 w 10223600"/>
              <a:gd name="connsiteY155" fmla="*/ 2605696 h 2614965"/>
              <a:gd name="connsiteX156" fmla="*/ 1269354 w 10223600"/>
              <a:gd name="connsiteY156" fmla="*/ 2610876 h 2614965"/>
              <a:gd name="connsiteX157" fmla="*/ 7048021 w 10223600"/>
              <a:gd name="connsiteY157" fmla="*/ 2610409 h 2614965"/>
              <a:gd name="connsiteX158" fmla="*/ 10202569 w 10223600"/>
              <a:gd name="connsiteY158" fmla="*/ 2610876 h 2614965"/>
              <a:gd name="connsiteX159" fmla="*/ 10221730 w 10223600"/>
              <a:gd name="connsiteY159" fmla="*/ 2591715 h 2614965"/>
              <a:gd name="connsiteX160" fmla="*/ 10223600 w 10223600"/>
              <a:gd name="connsiteY160" fmla="*/ 2081846 h 2614965"/>
              <a:gd name="connsiteX161" fmla="*/ 5623100 w 10223600"/>
              <a:gd name="connsiteY161" fmla="*/ 896671 h 2614965"/>
              <a:gd name="connsiteX162" fmla="*/ 5617491 w 10223600"/>
              <a:gd name="connsiteY162" fmla="*/ 894802 h 2614965"/>
              <a:gd name="connsiteX163" fmla="*/ 5635250 w 10223600"/>
              <a:gd name="connsiteY163" fmla="*/ 847133 h 2614965"/>
              <a:gd name="connsiteX164" fmla="*/ 5623100 w 10223600"/>
              <a:gd name="connsiteY164" fmla="*/ 896671 h 2614965"/>
              <a:gd name="connsiteX165" fmla="*/ 5630110 w 10223600"/>
              <a:gd name="connsiteY165" fmla="*/ 1040144 h 2614965"/>
              <a:gd name="connsiteX166" fmla="*/ 5672170 w 10223600"/>
              <a:gd name="connsiteY166" fmla="*/ 1006963 h 2614965"/>
              <a:gd name="connsiteX167" fmla="*/ 5630110 w 10223600"/>
              <a:gd name="connsiteY167" fmla="*/ 1040144 h 2614965"/>
              <a:gd name="connsiteX168" fmla="*/ 8564074 w 10223600"/>
              <a:gd name="connsiteY168" fmla="*/ 1091552 h 2614965"/>
              <a:gd name="connsiteX169" fmla="*/ 8582767 w 10223600"/>
              <a:gd name="connsiteY169" fmla="*/ 983596 h 2614965"/>
              <a:gd name="connsiteX170" fmla="*/ 8592581 w 10223600"/>
              <a:gd name="connsiteY170" fmla="*/ 974249 h 2614965"/>
              <a:gd name="connsiteX171" fmla="*/ 8634642 w 10223600"/>
              <a:gd name="connsiteY171" fmla="*/ 1027059 h 2614965"/>
              <a:gd name="connsiteX172" fmla="*/ 8571084 w 10223600"/>
              <a:gd name="connsiteY172" fmla="*/ 1101366 h 2614965"/>
              <a:gd name="connsiteX173" fmla="*/ 8564074 w 10223600"/>
              <a:gd name="connsiteY173" fmla="*/ 1091552 h 2614965"/>
              <a:gd name="connsiteX174" fmla="*/ 8627165 w 10223600"/>
              <a:gd name="connsiteY174" fmla="*/ 1082205 h 2614965"/>
              <a:gd name="connsiteX175" fmla="*/ 8547717 w 10223600"/>
              <a:gd name="connsiteY175" fmla="*/ 1194367 h 2614965"/>
              <a:gd name="connsiteX176" fmla="*/ 8627165 w 10223600"/>
              <a:gd name="connsiteY176" fmla="*/ 1082205 h 2614965"/>
              <a:gd name="connsiteX177" fmla="*/ 8510797 w 10223600"/>
              <a:gd name="connsiteY177" fmla="*/ 1149502 h 2614965"/>
              <a:gd name="connsiteX178" fmla="*/ 8493973 w 10223600"/>
              <a:gd name="connsiteY178" fmla="*/ 1205583 h 2614965"/>
              <a:gd name="connsiteX179" fmla="*/ 8467334 w 10223600"/>
              <a:gd name="connsiteY179" fmla="*/ 1216799 h 2614965"/>
              <a:gd name="connsiteX180" fmla="*/ 8249553 w 10223600"/>
              <a:gd name="connsiteY180" fmla="*/ 1131276 h 2614965"/>
              <a:gd name="connsiteX181" fmla="*/ 8203754 w 10223600"/>
              <a:gd name="connsiteY181" fmla="*/ 1068652 h 2614965"/>
              <a:gd name="connsiteX182" fmla="*/ 8510797 w 10223600"/>
              <a:gd name="connsiteY182" fmla="*/ 1149502 h 2614965"/>
              <a:gd name="connsiteX183" fmla="*/ 8056075 w 10223600"/>
              <a:gd name="connsiteY183" fmla="*/ 445687 h 2614965"/>
              <a:gd name="connsiteX184" fmla="*/ 8056075 w 10223600"/>
              <a:gd name="connsiteY184" fmla="*/ 445687 h 2614965"/>
              <a:gd name="connsiteX185" fmla="*/ 8085050 w 10223600"/>
              <a:gd name="connsiteY185" fmla="*/ 398486 h 2614965"/>
              <a:gd name="connsiteX186" fmla="*/ 8098135 w 10223600"/>
              <a:gd name="connsiteY186" fmla="*/ 412039 h 2614965"/>
              <a:gd name="connsiteX187" fmla="*/ 8091593 w 10223600"/>
              <a:gd name="connsiteY187" fmla="*/ 446155 h 2614965"/>
              <a:gd name="connsiteX188" fmla="*/ 8078040 w 10223600"/>
              <a:gd name="connsiteY188" fmla="*/ 540090 h 2614965"/>
              <a:gd name="connsiteX189" fmla="*/ 8088321 w 10223600"/>
              <a:gd name="connsiteY189" fmla="*/ 805072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6075 w 10223600"/>
              <a:gd name="connsiteY193" fmla="*/ 445687 h 2614965"/>
              <a:gd name="connsiteX194" fmla="*/ 6415242 w 10223600"/>
              <a:gd name="connsiteY194" fmla="*/ 1733210 h 2614965"/>
              <a:gd name="connsiteX195" fmla="*/ 5930610 w 10223600"/>
              <a:gd name="connsiteY195" fmla="*/ 1763588 h 2614965"/>
              <a:gd name="connsiteX196" fmla="*/ 5739467 w 10223600"/>
              <a:gd name="connsiteY196" fmla="*/ 1777140 h 2614965"/>
              <a:gd name="connsiteX197" fmla="*/ 5712362 w 10223600"/>
              <a:gd name="connsiteY197" fmla="*/ 1753306 h 2614965"/>
              <a:gd name="connsiteX198" fmla="*/ 5698809 w 10223600"/>
              <a:gd name="connsiteY198" fmla="*/ 1642079 h 2614965"/>
              <a:gd name="connsiteX199" fmla="*/ 5725915 w 10223600"/>
              <a:gd name="connsiteY199" fmla="*/ 1410746 h 2614965"/>
              <a:gd name="connsiteX200" fmla="*/ 5732925 w 10223600"/>
              <a:gd name="connsiteY200" fmla="*/ 1371956 h 2614965"/>
              <a:gd name="connsiteX201" fmla="*/ 5759563 w 10223600"/>
              <a:gd name="connsiteY201" fmla="*/ 1284096 h 2614965"/>
              <a:gd name="connsiteX202" fmla="*/ 5948369 w 10223600"/>
              <a:gd name="connsiteY202" fmla="*/ 1081270 h 2614965"/>
              <a:gd name="connsiteX203" fmla="*/ 6077355 w 10223600"/>
              <a:gd name="connsiteY203" fmla="*/ 980325 h 2614965"/>
              <a:gd name="connsiteX204" fmla="*/ 6103058 w 10223600"/>
              <a:gd name="connsiteY204" fmla="*/ 989204 h 2614965"/>
              <a:gd name="connsiteX205" fmla="*/ 6120350 w 10223600"/>
              <a:gd name="connsiteY205" fmla="*/ 1200442 h 2614965"/>
              <a:gd name="connsiteX206" fmla="*/ 6183908 w 10223600"/>
              <a:gd name="connsiteY206" fmla="*/ 1377564 h 2614965"/>
              <a:gd name="connsiteX207" fmla="*/ 6409166 w 10223600"/>
              <a:gd name="connsiteY207" fmla="*/ 1681336 h 2614965"/>
              <a:gd name="connsiteX208" fmla="*/ 6454966 w 10223600"/>
              <a:gd name="connsiteY208" fmla="*/ 1704703 h 2614965"/>
              <a:gd name="connsiteX209" fmla="*/ 6415242 w 10223600"/>
              <a:gd name="connsiteY209" fmla="*/ 1733210 h 2614965"/>
              <a:gd name="connsiteX210" fmla="*/ 6743782 w 10223600"/>
              <a:gd name="connsiteY210" fmla="*/ 1637406 h 2614965"/>
              <a:gd name="connsiteX211" fmla="*/ 6729295 w 10223600"/>
              <a:gd name="connsiteY211" fmla="*/ 1674326 h 2614965"/>
              <a:gd name="connsiteX212" fmla="*/ 6659194 w 10223600"/>
              <a:gd name="connsiteY212" fmla="*/ 1726668 h 2614965"/>
              <a:gd name="connsiteX213" fmla="*/ 6547499 w 10223600"/>
              <a:gd name="connsiteY213" fmla="*/ 1696290 h 2614965"/>
              <a:gd name="connsiteX214" fmla="*/ 6535348 w 10223600"/>
              <a:gd name="connsiteY214" fmla="*/ 1679934 h 2614965"/>
              <a:gd name="connsiteX215" fmla="*/ 6494222 w 10223600"/>
              <a:gd name="connsiteY215" fmla="*/ 1621983 h 2614965"/>
              <a:gd name="connsiteX216" fmla="*/ 6361965 w 10223600"/>
              <a:gd name="connsiteY216" fmla="*/ 1480847 h 2614965"/>
              <a:gd name="connsiteX217" fmla="*/ 6301678 w 10223600"/>
              <a:gd name="connsiteY217" fmla="*/ 1357936 h 2614965"/>
              <a:gd name="connsiteX218" fmla="*/ 6282517 w 10223600"/>
              <a:gd name="connsiteY218" fmla="*/ 1321016 h 2614965"/>
              <a:gd name="connsiteX219" fmla="*/ 6247934 w 10223600"/>
              <a:gd name="connsiteY219" fmla="*/ 1228950 h 2614965"/>
              <a:gd name="connsiteX220" fmla="*/ 6256814 w 10223600"/>
              <a:gd name="connsiteY220" fmla="*/ 1040612 h 2614965"/>
              <a:gd name="connsiteX221" fmla="*/ 6260552 w 10223600"/>
              <a:gd name="connsiteY221" fmla="*/ 1020516 h 2614965"/>
              <a:gd name="connsiteX222" fmla="*/ 6271301 w 10223600"/>
              <a:gd name="connsiteY222" fmla="*/ 961164 h 2614965"/>
              <a:gd name="connsiteX223" fmla="*/ 6279713 w 10223600"/>
              <a:gd name="connsiteY223" fmla="*/ 927048 h 2614965"/>
              <a:gd name="connsiteX224" fmla="*/ 6293266 w 10223600"/>
              <a:gd name="connsiteY224" fmla="*/ 878445 h 2614965"/>
              <a:gd name="connsiteX225" fmla="*/ 6313829 w 10223600"/>
              <a:gd name="connsiteY225" fmla="*/ 868630 h 2614965"/>
              <a:gd name="connsiteX226" fmla="*/ 6345140 w 10223600"/>
              <a:gd name="connsiteY226" fmla="*/ 881716 h 2614965"/>
              <a:gd name="connsiteX227" fmla="*/ 6444217 w 10223600"/>
              <a:gd name="connsiteY227" fmla="*/ 917701 h 2614965"/>
              <a:gd name="connsiteX228" fmla="*/ 6489549 w 10223600"/>
              <a:gd name="connsiteY228" fmla="*/ 928450 h 2614965"/>
              <a:gd name="connsiteX229" fmla="*/ 6528338 w 10223600"/>
              <a:gd name="connsiteY229" fmla="*/ 936395 h 2614965"/>
              <a:gd name="connsiteX230" fmla="*/ 6573670 w 10223600"/>
              <a:gd name="connsiteY230" fmla="*/ 942470 h 2614965"/>
              <a:gd name="connsiteX231" fmla="*/ 6689571 w 10223600"/>
              <a:gd name="connsiteY231" fmla="*/ 949013 h 2614965"/>
              <a:gd name="connsiteX232" fmla="*/ 6801265 w 10223600"/>
              <a:gd name="connsiteY232" fmla="*/ 934993 h 2614965"/>
              <a:gd name="connsiteX233" fmla="*/ 6923708 w 10223600"/>
              <a:gd name="connsiteY233" fmla="*/ 906485 h 2614965"/>
              <a:gd name="connsiteX234" fmla="*/ 6942402 w 10223600"/>
              <a:gd name="connsiteY234" fmla="*/ 921907 h 2614965"/>
              <a:gd name="connsiteX235" fmla="*/ 6860150 w 10223600"/>
              <a:gd name="connsiteY235" fmla="*/ 1186422 h 2614965"/>
              <a:gd name="connsiteX236" fmla="*/ 6817622 w 10223600"/>
              <a:gd name="connsiteY236" fmla="*/ 1255121 h 2614965"/>
              <a:gd name="connsiteX237" fmla="*/ 6795657 w 10223600"/>
              <a:gd name="connsiteY237" fmla="*/ 1329428 h 2614965"/>
              <a:gd name="connsiteX238" fmla="*/ 6743782 w 10223600"/>
              <a:gd name="connsiteY238" fmla="*/ 1637406 h 2614965"/>
              <a:gd name="connsiteX239" fmla="*/ 7333099 w 10223600"/>
              <a:gd name="connsiteY239" fmla="*/ 1717321 h 2614965"/>
              <a:gd name="connsiteX240" fmla="*/ 7234957 w 10223600"/>
              <a:gd name="connsiteY240" fmla="*/ 1716386 h 2614965"/>
              <a:gd name="connsiteX241" fmla="*/ 6877909 w 10223600"/>
              <a:gd name="connsiteY241" fmla="*/ 1716386 h 2614965"/>
              <a:gd name="connsiteX242" fmla="*/ 6831175 w 10223600"/>
              <a:gd name="connsiteY242" fmla="*/ 1717788 h 2614965"/>
              <a:gd name="connsiteX243" fmla="*/ 6811547 w 10223600"/>
              <a:gd name="connsiteY243" fmla="*/ 1699095 h 2614965"/>
              <a:gd name="connsiteX244" fmla="*/ 6812481 w 10223600"/>
              <a:gd name="connsiteY244" fmla="*/ 1648154 h 2614965"/>
              <a:gd name="connsiteX245" fmla="*/ 6901744 w 10223600"/>
              <a:gd name="connsiteY245" fmla="*/ 1413082 h 2614965"/>
              <a:gd name="connsiteX246" fmla="*/ 6932588 w 10223600"/>
              <a:gd name="connsiteY246" fmla="*/ 1327091 h 2614965"/>
              <a:gd name="connsiteX247" fmla="*/ 6955488 w 10223600"/>
              <a:gd name="connsiteY247" fmla="*/ 1251850 h 2614965"/>
              <a:gd name="connsiteX248" fmla="*/ 7066714 w 10223600"/>
              <a:gd name="connsiteY248" fmla="*/ 1070522 h 2614965"/>
              <a:gd name="connsiteX249" fmla="*/ 7077464 w 10223600"/>
              <a:gd name="connsiteY249" fmla="*/ 1059773 h 2614965"/>
              <a:gd name="connsiteX250" fmla="*/ 7086343 w 10223600"/>
              <a:gd name="connsiteY250" fmla="*/ 1072391 h 2614965"/>
              <a:gd name="connsiteX251" fmla="*/ 7163922 w 10223600"/>
              <a:gd name="connsiteY251" fmla="*/ 1285031 h 2614965"/>
              <a:gd name="connsiteX252" fmla="*/ 7174670 w 10223600"/>
              <a:gd name="connsiteY252" fmla="*/ 1363544 h 2614965"/>
              <a:gd name="connsiteX253" fmla="*/ 7207852 w 10223600"/>
              <a:gd name="connsiteY253" fmla="*/ 1442992 h 2614965"/>
              <a:gd name="connsiteX254" fmla="*/ 7348054 w 10223600"/>
              <a:gd name="connsiteY254" fmla="*/ 1703768 h 2614965"/>
              <a:gd name="connsiteX255" fmla="*/ 7333099 w 10223600"/>
              <a:gd name="connsiteY255" fmla="*/ 1717321 h 2614965"/>
              <a:gd name="connsiteX256" fmla="*/ 8392560 w 10223600"/>
              <a:gd name="connsiteY256" fmla="*/ 1759849 h 2614965"/>
              <a:gd name="connsiteX257" fmla="*/ 8363117 w 10223600"/>
              <a:gd name="connsiteY257" fmla="*/ 1777608 h 2614965"/>
              <a:gd name="connsiteX258" fmla="*/ 8003265 w 10223600"/>
              <a:gd name="connsiteY258" fmla="*/ 1749567 h 2614965"/>
              <a:gd name="connsiteX259" fmla="*/ 7471899 w 10223600"/>
              <a:gd name="connsiteY259" fmla="*/ 1724798 h 2614965"/>
              <a:gd name="connsiteX260" fmla="*/ 7424697 w 10223600"/>
              <a:gd name="connsiteY260" fmla="*/ 1697693 h 2614965"/>
              <a:gd name="connsiteX261" fmla="*/ 7335435 w 10223600"/>
              <a:gd name="connsiteY261" fmla="*/ 1414952 h 2614965"/>
              <a:gd name="connsiteX262" fmla="*/ 7334034 w 10223600"/>
              <a:gd name="connsiteY262" fmla="*/ 1391585 h 2614965"/>
              <a:gd name="connsiteX263" fmla="*/ 7281224 w 10223600"/>
              <a:gd name="connsiteY263" fmla="*/ 1283629 h 2614965"/>
              <a:gd name="connsiteX264" fmla="*/ 7260194 w 10223600"/>
              <a:gd name="connsiteY264" fmla="*/ 1087813 h 2614965"/>
              <a:gd name="connsiteX265" fmla="*/ 7258324 w 10223600"/>
              <a:gd name="connsiteY265" fmla="*/ 1076597 h 2614965"/>
              <a:gd name="connsiteX266" fmla="*/ 7258324 w 10223600"/>
              <a:gd name="connsiteY266" fmla="*/ 1076130 h 2614965"/>
              <a:gd name="connsiteX267" fmla="*/ 7246173 w 10223600"/>
              <a:gd name="connsiteY267" fmla="*/ 941536 h 2614965"/>
              <a:gd name="connsiteX268" fmla="*/ 7279822 w 10223600"/>
              <a:gd name="connsiteY268" fmla="*/ 864892 h 2614965"/>
              <a:gd name="connsiteX269" fmla="*/ 7325154 w 10223600"/>
              <a:gd name="connsiteY269" fmla="*/ 775162 h 2614965"/>
              <a:gd name="connsiteX270" fmla="*/ 7338239 w 10223600"/>
              <a:gd name="connsiteY270" fmla="*/ 779836 h 2614965"/>
              <a:gd name="connsiteX271" fmla="*/ 7709775 w 10223600"/>
              <a:gd name="connsiteY271" fmla="*/ 718614 h 2614965"/>
              <a:gd name="connsiteX272" fmla="*/ 7874279 w 10223600"/>
              <a:gd name="connsiteY272" fmla="*/ 542894 h 2614965"/>
              <a:gd name="connsiteX273" fmla="*/ 7905124 w 10223600"/>
              <a:gd name="connsiteY273" fmla="*/ 511115 h 2614965"/>
              <a:gd name="connsiteX274" fmla="*/ 7905124 w 10223600"/>
              <a:gd name="connsiteY274" fmla="*/ 511115 h 2614965"/>
              <a:gd name="connsiteX275" fmla="*/ 7998592 w 10223600"/>
              <a:gd name="connsiteY275" fmla="*/ 431667 h 2614965"/>
              <a:gd name="connsiteX276" fmla="*/ 8012145 w 10223600"/>
              <a:gd name="connsiteY276" fmla="*/ 423255 h 2614965"/>
              <a:gd name="connsiteX277" fmla="*/ 8037381 w 10223600"/>
              <a:gd name="connsiteY277" fmla="*/ 416712 h 2614965"/>
              <a:gd name="connsiteX278" fmla="*/ 8039718 w 10223600"/>
              <a:gd name="connsiteY278" fmla="*/ 440547 h 2614965"/>
              <a:gd name="connsiteX279" fmla="*/ 8035512 w 10223600"/>
              <a:gd name="connsiteY279" fmla="*/ 534949 h 2614965"/>
              <a:gd name="connsiteX280" fmla="*/ 8128045 w 10223600"/>
              <a:gd name="connsiteY280" fmla="*/ 953686 h 2614965"/>
              <a:gd name="connsiteX281" fmla="*/ 8162628 w 10223600"/>
              <a:gd name="connsiteY281" fmla="*/ 1034536 h 2614965"/>
              <a:gd name="connsiteX282" fmla="*/ 8190669 w 10223600"/>
              <a:gd name="connsiteY282" fmla="*/ 1085477 h 2614965"/>
              <a:gd name="connsiteX283" fmla="*/ 8191136 w 10223600"/>
              <a:gd name="connsiteY283" fmla="*/ 1085009 h 2614965"/>
              <a:gd name="connsiteX284" fmla="*/ 8191136 w 10223600"/>
              <a:gd name="connsiteY284" fmla="*/ 1085009 h 2614965"/>
              <a:gd name="connsiteX285" fmla="*/ 8241142 w 10223600"/>
              <a:gd name="connsiteY285" fmla="*/ 1143427 h 2614965"/>
              <a:gd name="connsiteX286" fmla="*/ 8458455 w 10223600"/>
              <a:gd name="connsiteY286" fmla="*/ 1232221 h 2614965"/>
              <a:gd name="connsiteX287" fmla="*/ 8482289 w 10223600"/>
              <a:gd name="connsiteY287" fmla="*/ 1258860 h 2614965"/>
              <a:gd name="connsiteX288" fmla="*/ 8462193 w 10223600"/>
              <a:gd name="connsiteY288" fmla="*/ 1414017 h 2614965"/>
              <a:gd name="connsiteX289" fmla="*/ 8438826 w 10223600"/>
              <a:gd name="connsiteY289" fmla="*/ 1485053 h 2614965"/>
              <a:gd name="connsiteX290" fmla="*/ 8438826 w 10223600"/>
              <a:gd name="connsiteY290" fmla="*/ 1485053 h 2614965"/>
              <a:gd name="connsiteX291" fmla="*/ 8410786 w 10223600"/>
              <a:gd name="connsiteY291" fmla="*/ 1634134 h 2614965"/>
              <a:gd name="connsiteX292" fmla="*/ 8392560 w 10223600"/>
              <a:gd name="connsiteY292" fmla="*/ 1759849 h 2614965"/>
              <a:gd name="connsiteX293" fmla="*/ 8658476 w 10223600"/>
              <a:gd name="connsiteY293" fmla="*/ 1805648 h 2614965"/>
              <a:gd name="connsiteX294" fmla="*/ 8461259 w 10223600"/>
              <a:gd name="connsiteY294" fmla="*/ 1785553 h 2614965"/>
              <a:gd name="connsiteX295" fmla="*/ 8439761 w 10223600"/>
              <a:gd name="connsiteY295" fmla="*/ 1753306 h 2614965"/>
              <a:gd name="connsiteX296" fmla="*/ 8456118 w 10223600"/>
              <a:gd name="connsiteY296" fmla="*/ 1692552 h 2614965"/>
              <a:gd name="connsiteX297" fmla="*/ 8469671 w 10223600"/>
              <a:gd name="connsiteY297" fmla="*/ 1571511 h 2614965"/>
              <a:gd name="connsiteX298" fmla="*/ 8478083 w 10223600"/>
              <a:gd name="connsiteY298" fmla="*/ 1509354 h 2614965"/>
              <a:gd name="connsiteX299" fmla="*/ 8510330 w 10223600"/>
              <a:gd name="connsiteY299" fmla="*/ 1389715 h 2614965"/>
              <a:gd name="connsiteX300" fmla="*/ 8522480 w 10223600"/>
              <a:gd name="connsiteY300" fmla="*/ 1288302 h 2614965"/>
              <a:gd name="connsiteX301" fmla="*/ 8523415 w 10223600"/>
              <a:gd name="connsiteY301" fmla="*/ 1262599 h 2614965"/>
              <a:gd name="connsiteX302" fmla="*/ 8567345 w 10223600"/>
              <a:gd name="connsiteY302" fmla="*/ 1204648 h 2614965"/>
              <a:gd name="connsiteX303" fmla="*/ 8599124 w 10223600"/>
              <a:gd name="connsiteY303" fmla="*/ 1190161 h 2614965"/>
              <a:gd name="connsiteX304" fmla="*/ 8617818 w 10223600"/>
              <a:gd name="connsiteY304" fmla="*/ 1185487 h 2614965"/>
              <a:gd name="connsiteX305" fmla="*/ 8618752 w 10223600"/>
              <a:gd name="connsiteY305" fmla="*/ 1205583 h 2614965"/>
              <a:gd name="connsiteX306" fmla="*/ 8580898 w 10223600"/>
              <a:gd name="connsiteY306" fmla="*/ 1511224 h 2614965"/>
              <a:gd name="connsiteX307" fmla="*/ 8577627 w 10223600"/>
              <a:gd name="connsiteY307" fmla="*/ 1576651 h 2614965"/>
              <a:gd name="connsiteX308" fmla="*/ 8591180 w 10223600"/>
              <a:gd name="connsiteY308" fmla="*/ 1607496 h 2614965"/>
              <a:gd name="connsiteX309" fmla="*/ 8611275 w 10223600"/>
              <a:gd name="connsiteY309" fmla="*/ 1602355 h 2614965"/>
              <a:gd name="connsiteX310" fmla="*/ 8640718 w 10223600"/>
              <a:gd name="connsiteY310" fmla="*/ 1587400 h 2614965"/>
              <a:gd name="connsiteX311" fmla="*/ 8649130 w 10223600"/>
              <a:gd name="connsiteY311" fmla="*/ 1607963 h 2614965"/>
              <a:gd name="connsiteX312" fmla="*/ 8647261 w 10223600"/>
              <a:gd name="connsiteY312" fmla="*/ 1626189 h 2614965"/>
              <a:gd name="connsiteX313" fmla="*/ 8690723 w 10223600"/>
              <a:gd name="connsiteY313" fmla="*/ 1713115 h 2614965"/>
              <a:gd name="connsiteX314" fmla="*/ 8714557 w 10223600"/>
              <a:gd name="connsiteY314" fmla="*/ 1752839 h 2614965"/>
              <a:gd name="connsiteX315" fmla="*/ 8658476 w 10223600"/>
              <a:gd name="connsiteY315" fmla="*/ 1805648 h 2614965"/>
              <a:gd name="connsiteX316" fmla="*/ 8840272 w 10223600"/>
              <a:gd name="connsiteY316" fmla="*/ 1827146 h 2614965"/>
              <a:gd name="connsiteX317" fmla="*/ 8821578 w 10223600"/>
              <a:gd name="connsiteY317" fmla="*/ 1824809 h 2614965"/>
              <a:gd name="connsiteX318" fmla="*/ 8778583 w 10223600"/>
              <a:gd name="connsiteY318" fmla="*/ 1813593 h 2614965"/>
              <a:gd name="connsiteX319" fmla="*/ 8782322 w 10223600"/>
              <a:gd name="connsiteY319" fmla="*/ 1749567 h 2614965"/>
              <a:gd name="connsiteX320" fmla="*/ 8815503 w 10223600"/>
              <a:gd name="connsiteY320" fmla="*/ 1740688 h 2614965"/>
              <a:gd name="connsiteX321" fmla="*/ 8866911 w 10223600"/>
              <a:gd name="connsiteY321" fmla="*/ 1787889 h 2614965"/>
              <a:gd name="connsiteX322" fmla="*/ 8868312 w 10223600"/>
              <a:gd name="connsiteY322" fmla="*/ 1799573 h 2614965"/>
              <a:gd name="connsiteX323" fmla="*/ 8840272 w 10223600"/>
              <a:gd name="connsiteY323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2380223 w 10223600"/>
              <a:gd name="connsiteY152" fmla="*/ 2325331 h 2614965"/>
              <a:gd name="connsiteX153" fmla="*/ 0 w 10223600"/>
              <a:gd name="connsiteY153" fmla="*/ 2491276 h 2614965"/>
              <a:gd name="connsiteX154" fmla="*/ 15851 w 10223600"/>
              <a:gd name="connsiteY154" fmla="*/ 2605696 h 2614965"/>
              <a:gd name="connsiteX155" fmla="*/ 1269354 w 10223600"/>
              <a:gd name="connsiteY155" fmla="*/ 2610876 h 2614965"/>
              <a:gd name="connsiteX156" fmla="*/ 7048021 w 10223600"/>
              <a:gd name="connsiteY156" fmla="*/ 2610409 h 2614965"/>
              <a:gd name="connsiteX157" fmla="*/ 10202569 w 10223600"/>
              <a:gd name="connsiteY157" fmla="*/ 2610876 h 2614965"/>
              <a:gd name="connsiteX158" fmla="*/ 10221730 w 10223600"/>
              <a:gd name="connsiteY158" fmla="*/ 2591715 h 2614965"/>
              <a:gd name="connsiteX159" fmla="*/ 10223600 w 10223600"/>
              <a:gd name="connsiteY159" fmla="*/ 2081846 h 2614965"/>
              <a:gd name="connsiteX160" fmla="*/ 5623100 w 10223600"/>
              <a:gd name="connsiteY160" fmla="*/ 896671 h 2614965"/>
              <a:gd name="connsiteX161" fmla="*/ 5617491 w 10223600"/>
              <a:gd name="connsiteY161" fmla="*/ 894802 h 2614965"/>
              <a:gd name="connsiteX162" fmla="*/ 5635250 w 10223600"/>
              <a:gd name="connsiteY162" fmla="*/ 847133 h 2614965"/>
              <a:gd name="connsiteX163" fmla="*/ 5623100 w 10223600"/>
              <a:gd name="connsiteY163" fmla="*/ 896671 h 2614965"/>
              <a:gd name="connsiteX164" fmla="*/ 5630110 w 10223600"/>
              <a:gd name="connsiteY164" fmla="*/ 1040144 h 2614965"/>
              <a:gd name="connsiteX165" fmla="*/ 5672170 w 10223600"/>
              <a:gd name="connsiteY165" fmla="*/ 1006963 h 2614965"/>
              <a:gd name="connsiteX166" fmla="*/ 5630110 w 10223600"/>
              <a:gd name="connsiteY166" fmla="*/ 1040144 h 2614965"/>
              <a:gd name="connsiteX167" fmla="*/ 8564074 w 10223600"/>
              <a:gd name="connsiteY167" fmla="*/ 1091552 h 2614965"/>
              <a:gd name="connsiteX168" fmla="*/ 8582767 w 10223600"/>
              <a:gd name="connsiteY168" fmla="*/ 983596 h 2614965"/>
              <a:gd name="connsiteX169" fmla="*/ 8592581 w 10223600"/>
              <a:gd name="connsiteY169" fmla="*/ 974249 h 2614965"/>
              <a:gd name="connsiteX170" fmla="*/ 8634642 w 10223600"/>
              <a:gd name="connsiteY170" fmla="*/ 1027059 h 2614965"/>
              <a:gd name="connsiteX171" fmla="*/ 8571084 w 10223600"/>
              <a:gd name="connsiteY171" fmla="*/ 1101366 h 2614965"/>
              <a:gd name="connsiteX172" fmla="*/ 8564074 w 10223600"/>
              <a:gd name="connsiteY172" fmla="*/ 1091552 h 2614965"/>
              <a:gd name="connsiteX173" fmla="*/ 8627165 w 10223600"/>
              <a:gd name="connsiteY173" fmla="*/ 1082205 h 2614965"/>
              <a:gd name="connsiteX174" fmla="*/ 8547717 w 10223600"/>
              <a:gd name="connsiteY174" fmla="*/ 1194367 h 2614965"/>
              <a:gd name="connsiteX175" fmla="*/ 8627165 w 10223600"/>
              <a:gd name="connsiteY175" fmla="*/ 1082205 h 2614965"/>
              <a:gd name="connsiteX176" fmla="*/ 8510797 w 10223600"/>
              <a:gd name="connsiteY176" fmla="*/ 1149502 h 2614965"/>
              <a:gd name="connsiteX177" fmla="*/ 8493973 w 10223600"/>
              <a:gd name="connsiteY177" fmla="*/ 1205583 h 2614965"/>
              <a:gd name="connsiteX178" fmla="*/ 8467334 w 10223600"/>
              <a:gd name="connsiteY178" fmla="*/ 1216799 h 2614965"/>
              <a:gd name="connsiteX179" fmla="*/ 8249553 w 10223600"/>
              <a:gd name="connsiteY179" fmla="*/ 1131276 h 2614965"/>
              <a:gd name="connsiteX180" fmla="*/ 8203754 w 10223600"/>
              <a:gd name="connsiteY180" fmla="*/ 1068652 h 2614965"/>
              <a:gd name="connsiteX181" fmla="*/ 8510797 w 10223600"/>
              <a:gd name="connsiteY181" fmla="*/ 1149502 h 2614965"/>
              <a:gd name="connsiteX182" fmla="*/ 8056075 w 10223600"/>
              <a:gd name="connsiteY182" fmla="*/ 445687 h 2614965"/>
              <a:gd name="connsiteX183" fmla="*/ 8056075 w 10223600"/>
              <a:gd name="connsiteY183" fmla="*/ 445687 h 2614965"/>
              <a:gd name="connsiteX184" fmla="*/ 8085050 w 10223600"/>
              <a:gd name="connsiteY184" fmla="*/ 398486 h 2614965"/>
              <a:gd name="connsiteX185" fmla="*/ 8098135 w 10223600"/>
              <a:gd name="connsiteY185" fmla="*/ 412039 h 2614965"/>
              <a:gd name="connsiteX186" fmla="*/ 8091593 w 10223600"/>
              <a:gd name="connsiteY186" fmla="*/ 446155 h 2614965"/>
              <a:gd name="connsiteX187" fmla="*/ 8078040 w 10223600"/>
              <a:gd name="connsiteY187" fmla="*/ 540090 h 2614965"/>
              <a:gd name="connsiteX188" fmla="*/ 8088321 w 10223600"/>
              <a:gd name="connsiteY188" fmla="*/ 805072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6075 w 10223600"/>
              <a:gd name="connsiteY192" fmla="*/ 445687 h 2614965"/>
              <a:gd name="connsiteX193" fmla="*/ 6415242 w 10223600"/>
              <a:gd name="connsiteY193" fmla="*/ 1733210 h 2614965"/>
              <a:gd name="connsiteX194" fmla="*/ 5930610 w 10223600"/>
              <a:gd name="connsiteY194" fmla="*/ 1763588 h 2614965"/>
              <a:gd name="connsiteX195" fmla="*/ 5739467 w 10223600"/>
              <a:gd name="connsiteY195" fmla="*/ 1777140 h 2614965"/>
              <a:gd name="connsiteX196" fmla="*/ 5712362 w 10223600"/>
              <a:gd name="connsiteY196" fmla="*/ 1753306 h 2614965"/>
              <a:gd name="connsiteX197" fmla="*/ 5698809 w 10223600"/>
              <a:gd name="connsiteY197" fmla="*/ 1642079 h 2614965"/>
              <a:gd name="connsiteX198" fmla="*/ 5725915 w 10223600"/>
              <a:gd name="connsiteY198" fmla="*/ 1410746 h 2614965"/>
              <a:gd name="connsiteX199" fmla="*/ 5732925 w 10223600"/>
              <a:gd name="connsiteY199" fmla="*/ 1371956 h 2614965"/>
              <a:gd name="connsiteX200" fmla="*/ 5759563 w 10223600"/>
              <a:gd name="connsiteY200" fmla="*/ 1284096 h 2614965"/>
              <a:gd name="connsiteX201" fmla="*/ 5948369 w 10223600"/>
              <a:gd name="connsiteY201" fmla="*/ 1081270 h 2614965"/>
              <a:gd name="connsiteX202" fmla="*/ 6077355 w 10223600"/>
              <a:gd name="connsiteY202" fmla="*/ 980325 h 2614965"/>
              <a:gd name="connsiteX203" fmla="*/ 6103058 w 10223600"/>
              <a:gd name="connsiteY203" fmla="*/ 989204 h 2614965"/>
              <a:gd name="connsiteX204" fmla="*/ 6120350 w 10223600"/>
              <a:gd name="connsiteY204" fmla="*/ 1200442 h 2614965"/>
              <a:gd name="connsiteX205" fmla="*/ 6183908 w 10223600"/>
              <a:gd name="connsiteY205" fmla="*/ 1377564 h 2614965"/>
              <a:gd name="connsiteX206" fmla="*/ 6409166 w 10223600"/>
              <a:gd name="connsiteY206" fmla="*/ 1681336 h 2614965"/>
              <a:gd name="connsiteX207" fmla="*/ 6454966 w 10223600"/>
              <a:gd name="connsiteY207" fmla="*/ 1704703 h 2614965"/>
              <a:gd name="connsiteX208" fmla="*/ 6415242 w 10223600"/>
              <a:gd name="connsiteY208" fmla="*/ 1733210 h 2614965"/>
              <a:gd name="connsiteX209" fmla="*/ 6743782 w 10223600"/>
              <a:gd name="connsiteY209" fmla="*/ 1637406 h 2614965"/>
              <a:gd name="connsiteX210" fmla="*/ 6729295 w 10223600"/>
              <a:gd name="connsiteY210" fmla="*/ 1674326 h 2614965"/>
              <a:gd name="connsiteX211" fmla="*/ 6659194 w 10223600"/>
              <a:gd name="connsiteY211" fmla="*/ 1726668 h 2614965"/>
              <a:gd name="connsiteX212" fmla="*/ 6547499 w 10223600"/>
              <a:gd name="connsiteY212" fmla="*/ 1696290 h 2614965"/>
              <a:gd name="connsiteX213" fmla="*/ 6535348 w 10223600"/>
              <a:gd name="connsiteY213" fmla="*/ 1679934 h 2614965"/>
              <a:gd name="connsiteX214" fmla="*/ 6494222 w 10223600"/>
              <a:gd name="connsiteY214" fmla="*/ 1621983 h 2614965"/>
              <a:gd name="connsiteX215" fmla="*/ 6361965 w 10223600"/>
              <a:gd name="connsiteY215" fmla="*/ 1480847 h 2614965"/>
              <a:gd name="connsiteX216" fmla="*/ 6301678 w 10223600"/>
              <a:gd name="connsiteY216" fmla="*/ 1357936 h 2614965"/>
              <a:gd name="connsiteX217" fmla="*/ 6282517 w 10223600"/>
              <a:gd name="connsiteY217" fmla="*/ 1321016 h 2614965"/>
              <a:gd name="connsiteX218" fmla="*/ 6247934 w 10223600"/>
              <a:gd name="connsiteY218" fmla="*/ 1228950 h 2614965"/>
              <a:gd name="connsiteX219" fmla="*/ 6256814 w 10223600"/>
              <a:gd name="connsiteY219" fmla="*/ 1040612 h 2614965"/>
              <a:gd name="connsiteX220" fmla="*/ 6260552 w 10223600"/>
              <a:gd name="connsiteY220" fmla="*/ 1020516 h 2614965"/>
              <a:gd name="connsiteX221" fmla="*/ 6271301 w 10223600"/>
              <a:gd name="connsiteY221" fmla="*/ 961164 h 2614965"/>
              <a:gd name="connsiteX222" fmla="*/ 6279713 w 10223600"/>
              <a:gd name="connsiteY222" fmla="*/ 927048 h 2614965"/>
              <a:gd name="connsiteX223" fmla="*/ 6293266 w 10223600"/>
              <a:gd name="connsiteY223" fmla="*/ 878445 h 2614965"/>
              <a:gd name="connsiteX224" fmla="*/ 6313829 w 10223600"/>
              <a:gd name="connsiteY224" fmla="*/ 868630 h 2614965"/>
              <a:gd name="connsiteX225" fmla="*/ 6345140 w 10223600"/>
              <a:gd name="connsiteY225" fmla="*/ 881716 h 2614965"/>
              <a:gd name="connsiteX226" fmla="*/ 6444217 w 10223600"/>
              <a:gd name="connsiteY226" fmla="*/ 917701 h 2614965"/>
              <a:gd name="connsiteX227" fmla="*/ 6489549 w 10223600"/>
              <a:gd name="connsiteY227" fmla="*/ 928450 h 2614965"/>
              <a:gd name="connsiteX228" fmla="*/ 6528338 w 10223600"/>
              <a:gd name="connsiteY228" fmla="*/ 936395 h 2614965"/>
              <a:gd name="connsiteX229" fmla="*/ 6573670 w 10223600"/>
              <a:gd name="connsiteY229" fmla="*/ 942470 h 2614965"/>
              <a:gd name="connsiteX230" fmla="*/ 6689571 w 10223600"/>
              <a:gd name="connsiteY230" fmla="*/ 949013 h 2614965"/>
              <a:gd name="connsiteX231" fmla="*/ 6801265 w 10223600"/>
              <a:gd name="connsiteY231" fmla="*/ 934993 h 2614965"/>
              <a:gd name="connsiteX232" fmla="*/ 6923708 w 10223600"/>
              <a:gd name="connsiteY232" fmla="*/ 906485 h 2614965"/>
              <a:gd name="connsiteX233" fmla="*/ 6942402 w 10223600"/>
              <a:gd name="connsiteY233" fmla="*/ 921907 h 2614965"/>
              <a:gd name="connsiteX234" fmla="*/ 6860150 w 10223600"/>
              <a:gd name="connsiteY234" fmla="*/ 1186422 h 2614965"/>
              <a:gd name="connsiteX235" fmla="*/ 6817622 w 10223600"/>
              <a:gd name="connsiteY235" fmla="*/ 1255121 h 2614965"/>
              <a:gd name="connsiteX236" fmla="*/ 6795657 w 10223600"/>
              <a:gd name="connsiteY236" fmla="*/ 1329428 h 2614965"/>
              <a:gd name="connsiteX237" fmla="*/ 6743782 w 10223600"/>
              <a:gd name="connsiteY237" fmla="*/ 1637406 h 2614965"/>
              <a:gd name="connsiteX238" fmla="*/ 7333099 w 10223600"/>
              <a:gd name="connsiteY238" fmla="*/ 1717321 h 2614965"/>
              <a:gd name="connsiteX239" fmla="*/ 7234957 w 10223600"/>
              <a:gd name="connsiteY239" fmla="*/ 1716386 h 2614965"/>
              <a:gd name="connsiteX240" fmla="*/ 6877909 w 10223600"/>
              <a:gd name="connsiteY240" fmla="*/ 1716386 h 2614965"/>
              <a:gd name="connsiteX241" fmla="*/ 6831175 w 10223600"/>
              <a:gd name="connsiteY241" fmla="*/ 1717788 h 2614965"/>
              <a:gd name="connsiteX242" fmla="*/ 6811547 w 10223600"/>
              <a:gd name="connsiteY242" fmla="*/ 1699095 h 2614965"/>
              <a:gd name="connsiteX243" fmla="*/ 6812481 w 10223600"/>
              <a:gd name="connsiteY243" fmla="*/ 1648154 h 2614965"/>
              <a:gd name="connsiteX244" fmla="*/ 6901744 w 10223600"/>
              <a:gd name="connsiteY244" fmla="*/ 1413082 h 2614965"/>
              <a:gd name="connsiteX245" fmla="*/ 6932588 w 10223600"/>
              <a:gd name="connsiteY245" fmla="*/ 1327091 h 2614965"/>
              <a:gd name="connsiteX246" fmla="*/ 6955488 w 10223600"/>
              <a:gd name="connsiteY246" fmla="*/ 1251850 h 2614965"/>
              <a:gd name="connsiteX247" fmla="*/ 7066714 w 10223600"/>
              <a:gd name="connsiteY247" fmla="*/ 1070522 h 2614965"/>
              <a:gd name="connsiteX248" fmla="*/ 7077464 w 10223600"/>
              <a:gd name="connsiteY248" fmla="*/ 1059773 h 2614965"/>
              <a:gd name="connsiteX249" fmla="*/ 7086343 w 10223600"/>
              <a:gd name="connsiteY249" fmla="*/ 1072391 h 2614965"/>
              <a:gd name="connsiteX250" fmla="*/ 7163922 w 10223600"/>
              <a:gd name="connsiteY250" fmla="*/ 1285031 h 2614965"/>
              <a:gd name="connsiteX251" fmla="*/ 7174670 w 10223600"/>
              <a:gd name="connsiteY251" fmla="*/ 1363544 h 2614965"/>
              <a:gd name="connsiteX252" fmla="*/ 7207852 w 10223600"/>
              <a:gd name="connsiteY252" fmla="*/ 1442992 h 2614965"/>
              <a:gd name="connsiteX253" fmla="*/ 7348054 w 10223600"/>
              <a:gd name="connsiteY253" fmla="*/ 1703768 h 2614965"/>
              <a:gd name="connsiteX254" fmla="*/ 7333099 w 10223600"/>
              <a:gd name="connsiteY254" fmla="*/ 1717321 h 2614965"/>
              <a:gd name="connsiteX255" fmla="*/ 8392560 w 10223600"/>
              <a:gd name="connsiteY255" fmla="*/ 1759849 h 2614965"/>
              <a:gd name="connsiteX256" fmla="*/ 8363117 w 10223600"/>
              <a:gd name="connsiteY256" fmla="*/ 1777608 h 2614965"/>
              <a:gd name="connsiteX257" fmla="*/ 8003265 w 10223600"/>
              <a:gd name="connsiteY257" fmla="*/ 1749567 h 2614965"/>
              <a:gd name="connsiteX258" fmla="*/ 7471899 w 10223600"/>
              <a:gd name="connsiteY258" fmla="*/ 1724798 h 2614965"/>
              <a:gd name="connsiteX259" fmla="*/ 7424697 w 10223600"/>
              <a:gd name="connsiteY259" fmla="*/ 1697693 h 2614965"/>
              <a:gd name="connsiteX260" fmla="*/ 7335435 w 10223600"/>
              <a:gd name="connsiteY260" fmla="*/ 1414952 h 2614965"/>
              <a:gd name="connsiteX261" fmla="*/ 7334034 w 10223600"/>
              <a:gd name="connsiteY261" fmla="*/ 1391585 h 2614965"/>
              <a:gd name="connsiteX262" fmla="*/ 7281224 w 10223600"/>
              <a:gd name="connsiteY262" fmla="*/ 1283629 h 2614965"/>
              <a:gd name="connsiteX263" fmla="*/ 7260194 w 10223600"/>
              <a:gd name="connsiteY263" fmla="*/ 1087813 h 2614965"/>
              <a:gd name="connsiteX264" fmla="*/ 7258324 w 10223600"/>
              <a:gd name="connsiteY264" fmla="*/ 1076597 h 2614965"/>
              <a:gd name="connsiteX265" fmla="*/ 7258324 w 10223600"/>
              <a:gd name="connsiteY265" fmla="*/ 1076130 h 2614965"/>
              <a:gd name="connsiteX266" fmla="*/ 7246173 w 10223600"/>
              <a:gd name="connsiteY266" fmla="*/ 941536 h 2614965"/>
              <a:gd name="connsiteX267" fmla="*/ 7279822 w 10223600"/>
              <a:gd name="connsiteY267" fmla="*/ 864892 h 2614965"/>
              <a:gd name="connsiteX268" fmla="*/ 7325154 w 10223600"/>
              <a:gd name="connsiteY268" fmla="*/ 775162 h 2614965"/>
              <a:gd name="connsiteX269" fmla="*/ 7338239 w 10223600"/>
              <a:gd name="connsiteY269" fmla="*/ 779836 h 2614965"/>
              <a:gd name="connsiteX270" fmla="*/ 7709775 w 10223600"/>
              <a:gd name="connsiteY270" fmla="*/ 718614 h 2614965"/>
              <a:gd name="connsiteX271" fmla="*/ 7874279 w 10223600"/>
              <a:gd name="connsiteY271" fmla="*/ 542894 h 2614965"/>
              <a:gd name="connsiteX272" fmla="*/ 7905124 w 10223600"/>
              <a:gd name="connsiteY272" fmla="*/ 511115 h 2614965"/>
              <a:gd name="connsiteX273" fmla="*/ 7905124 w 10223600"/>
              <a:gd name="connsiteY273" fmla="*/ 511115 h 2614965"/>
              <a:gd name="connsiteX274" fmla="*/ 7998592 w 10223600"/>
              <a:gd name="connsiteY274" fmla="*/ 431667 h 2614965"/>
              <a:gd name="connsiteX275" fmla="*/ 8012145 w 10223600"/>
              <a:gd name="connsiteY275" fmla="*/ 423255 h 2614965"/>
              <a:gd name="connsiteX276" fmla="*/ 8037381 w 10223600"/>
              <a:gd name="connsiteY276" fmla="*/ 416712 h 2614965"/>
              <a:gd name="connsiteX277" fmla="*/ 8039718 w 10223600"/>
              <a:gd name="connsiteY277" fmla="*/ 440547 h 2614965"/>
              <a:gd name="connsiteX278" fmla="*/ 8035512 w 10223600"/>
              <a:gd name="connsiteY278" fmla="*/ 534949 h 2614965"/>
              <a:gd name="connsiteX279" fmla="*/ 8128045 w 10223600"/>
              <a:gd name="connsiteY279" fmla="*/ 953686 h 2614965"/>
              <a:gd name="connsiteX280" fmla="*/ 8162628 w 10223600"/>
              <a:gd name="connsiteY280" fmla="*/ 1034536 h 2614965"/>
              <a:gd name="connsiteX281" fmla="*/ 8190669 w 10223600"/>
              <a:gd name="connsiteY281" fmla="*/ 1085477 h 2614965"/>
              <a:gd name="connsiteX282" fmla="*/ 8191136 w 10223600"/>
              <a:gd name="connsiteY282" fmla="*/ 1085009 h 2614965"/>
              <a:gd name="connsiteX283" fmla="*/ 8191136 w 10223600"/>
              <a:gd name="connsiteY283" fmla="*/ 1085009 h 2614965"/>
              <a:gd name="connsiteX284" fmla="*/ 8241142 w 10223600"/>
              <a:gd name="connsiteY284" fmla="*/ 1143427 h 2614965"/>
              <a:gd name="connsiteX285" fmla="*/ 8458455 w 10223600"/>
              <a:gd name="connsiteY285" fmla="*/ 1232221 h 2614965"/>
              <a:gd name="connsiteX286" fmla="*/ 8482289 w 10223600"/>
              <a:gd name="connsiteY286" fmla="*/ 1258860 h 2614965"/>
              <a:gd name="connsiteX287" fmla="*/ 8462193 w 10223600"/>
              <a:gd name="connsiteY287" fmla="*/ 1414017 h 2614965"/>
              <a:gd name="connsiteX288" fmla="*/ 8438826 w 10223600"/>
              <a:gd name="connsiteY288" fmla="*/ 1485053 h 2614965"/>
              <a:gd name="connsiteX289" fmla="*/ 8438826 w 10223600"/>
              <a:gd name="connsiteY289" fmla="*/ 1485053 h 2614965"/>
              <a:gd name="connsiteX290" fmla="*/ 8410786 w 10223600"/>
              <a:gd name="connsiteY290" fmla="*/ 1634134 h 2614965"/>
              <a:gd name="connsiteX291" fmla="*/ 8392560 w 10223600"/>
              <a:gd name="connsiteY291" fmla="*/ 1759849 h 2614965"/>
              <a:gd name="connsiteX292" fmla="*/ 8658476 w 10223600"/>
              <a:gd name="connsiteY292" fmla="*/ 1805648 h 2614965"/>
              <a:gd name="connsiteX293" fmla="*/ 8461259 w 10223600"/>
              <a:gd name="connsiteY293" fmla="*/ 1785553 h 2614965"/>
              <a:gd name="connsiteX294" fmla="*/ 8439761 w 10223600"/>
              <a:gd name="connsiteY294" fmla="*/ 1753306 h 2614965"/>
              <a:gd name="connsiteX295" fmla="*/ 8456118 w 10223600"/>
              <a:gd name="connsiteY295" fmla="*/ 1692552 h 2614965"/>
              <a:gd name="connsiteX296" fmla="*/ 8469671 w 10223600"/>
              <a:gd name="connsiteY296" fmla="*/ 1571511 h 2614965"/>
              <a:gd name="connsiteX297" fmla="*/ 8478083 w 10223600"/>
              <a:gd name="connsiteY297" fmla="*/ 1509354 h 2614965"/>
              <a:gd name="connsiteX298" fmla="*/ 8510330 w 10223600"/>
              <a:gd name="connsiteY298" fmla="*/ 1389715 h 2614965"/>
              <a:gd name="connsiteX299" fmla="*/ 8522480 w 10223600"/>
              <a:gd name="connsiteY299" fmla="*/ 1288302 h 2614965"/>
              <a:gd name="connsiteX300" fmla="*/ 8523415 w 10223600"/>
              <a:gd name="connsiteY300" fmla="*/ 1262599 h 2614965"/>
              <a:gd name="connsiteX301" fmla="*/ 8567345 w 10223600"/>
              <a:gd name="connsiteY301" fmla="*/ 1204648 h 2614965"/>
              <a:gd name="connsiteX302" fmla="*/ 8599124 w 10223600"/>
              <a:gd name="connsiteY302" fmla="*/ 1190161 h 2614965"/>
              <a:gd name="connsiteX303" fmla="*/ 8617818 w 10223600"/>
              <a:gd name="connsiteY303" fmla="*/ 1185487 h 2614965"/>
              <a:gd name="connsiteX304" fmla="*/ 8618752 w 10223600"/>
              <a:gd name="connsiteY304" fmla="*/ 1205583 h 2614965"/>
              <a:gd name="connsiteX305" fmla="*/ 8580898 w 10223600"/>
              <a:gd name="connsiteY305" fmla="*/ 1511224 h 2614965"/>
              <a:gd name="connsiteX306" fmla="*/ 8577627 w 10223600"/>
              <a:gd name="connsiteY306" fmla="*/ 1576651 h 2614965"/>
              <a:gd name="connsiteX307" fmla="*/ 8591180 w 10223600"/>
              <a:gd name="connsiteY307" fmla="*/ 1607496 h 2614965"/>
              <a:gd name="connsiteX308" fmla="*/ 8611275 w 10223600"/>
              <a:gd name="connsiteY308" fmla="*/ 1602355 h 2614965"/>
              <a:gd name="connsiteX309" fmla="*/ 8640718 w 10223600"/>
              <a:gd name="connsiteY309" fmla="*/ 1587400 h 2614965"/>
              <a:gd name="connsiteX310" fmla="*/ 8649130 w 10223600"/>
              <a:gd name="connsiteY310" fmla="*/ 1607963 h 2614965"/>
              <a:gd name="connsiteX311" fmla="*/ 8647261 w 10223600"/>
              <a:gd name="connsiteY311" fmla="*/ 1626189 h 2614965"/>
              <a:gd name="connsiteX312" fmla="*/ 8690723 w 10223600"/>
              <a:gd name="connsiteY312" fmla="*/ 1713115 h 2614965"/>
              <a:gd name="connsiteX313" fmla="*/ 8714557 w 10223600"/>
              <a:gd name="connsiteY313" fmla="*/ 1752839 h 2614965"/>
              <a:gd name="connsiteX314" fmla="*/ 8658476 w 10223600"/>
              <a:gd name="connsiteY314" fmla="*/ 1805648 h 2614965"/>
              <a:gd name="connsiteX315" fmla="*/ 8840272 w 10223600"/>
              <a:gd name="connsiteY315" fmla="*/ 1827146 h 2614965"/>
              <a:gd name="connsiteX316" fmla="*/ 8821578 w 10223600"/>
              <a:gd name="connsiteY316" fmla="*/ 1824809 h 2614965"/>
              <a:gd name="connsiteX317" fmla="*/ 8778583 w 10223600"/>
              <a:gd name="connsiteY317" fmla="*/ 1813593 h 2614965"/>
              <a:gd name="connsiteX318" fmla="*/ 8782322 w 10223600"/>
              <a:gd name="connsiteY318" fmla="*/ 1749567 h 2614965"/>
              <a:gd name="connsiteX319" fmla="*/ 8815503 w 10223600"/>
              <a:gd name="connsiteY319" fmla="*/ 1740688 h 2614965"/>
              <a:gd name="connsiteX320" fmla="*/ 8866911 w 10223600"/>
              <a:gd name="connsiteY320" fmla="*/ 1787889 h 2614965"/>
              <a:gd name="connsiteX321" fmla="*/ 8868312 w 10223600"/>
              <a:gd name="connsiteY321" fmla="*/ 1799573 h 2614965"/>
              <a:gd name="connsiteX322" fmla="*/ 8840272 w 10223600"/>
              <a:gd name="connsiteY322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2380223 w 10223600"/>
              <a:gd name="connsiteY151" fmla="*/ 2325331 h 2614965"/>
              <a:gd name="connsiteX152" fmla="*/ 0 w 10223600"/>
              <a:gd name="connsiteY152" fmla="*/ 2491276 h 2614965"/>
              <a:gd name="connsiteX153" fmla="*/ 15851 w 10223600"/>
              <a:gd name="connsiteY153" fmla="*/ 2605696 h 2614965"/>
              <a:gd name="connsiteX154" fmla="*/ 1269354 w 10223600"/>
              <a:gd name="connsiteY154" fmla="*/ 2610876 h 2614965"/>
              <a:gd name="connsiteX155" fmla="*/ 7048021 w 10223600"/>
              <a:gd name="connsiteY155" fmla="*/ 2610409 h 2614965"/>
              <a:gd name="connsiteX156" fmla="*/ 10202569 w 10223600"/>
              <a:gd name="connsiteY156" fmla="*/ 2610876 h 2614965"/>
              <a:gd name="connsiteX157" fmla="*/ 10221730 w 10223600"/>
              <a:gd name="connsiteY157" fmla="*/ 2591715 h 2614965"/>
              <a:gd name="connsiteX158" fmla="*/ 10223600 w 10223600"/>
              <a:gd name="connsiteY158" fmla="*/ 2081846 h 2614965"/>
              <a:gd name="connsiteX159" fmla="*/ 5623100 w 10223600"/>
              <a:gd name="connsiteY159" fmla="*/ 896671 h 2614965"/>
              <a:gd name="connsiteX160" fmla="*/ 5617491 w 10223600"/>
              <a:gd name="connsiteY160" fmla="*/ 894802 h 2614965"/>
              <a:gd name="connsiteX161" fmla="*/ 5635250 w 10223600"/>
              <a:gd name="connsiteY161" fmla="*/ 847133 h 2614965"/>
              <a:gd name="connsiteX162" fmla="*/ 5623100 w 10223600"/>
              <a:gd name="connsiteY162" fmla="*/ 896671 h 2614965"/>
              <a:gd name="connsiteX163" fmla="*/ 5630110 w 10223600"/>
              <a:gd name="connsiteY163" fmla="*/ 1040144 h 2614965"/>
              <a:gd name="connsiteX164" fmla="*/ 5672170 w 10223600"/>
              <a:gd name="connsiteY164" fmla="*/ 1006963 h 2614965"/>
              <a:gd name="connsiteX165" fmla="*/ 5630110 w 10223600"/>
              <a:gd name="connsiteY165" fmla="*/ 1040144 h 2614965"/>
              <a:gd name="connsiteX166" fmla="*/ 8564074 w 10223600"/>
              <a:gd name="connsiteY166" fmla="*/ 1091552 h 2614965"/>
              <a:gd name="connsiteX167" fmla="*/ 8582767 w 10223600"/>
              <a:gd name="connsiteY167" fmla="*/ 983596 h 2614965"/>
              <a:gd name="connsiteX168" fmla="*/ 8592581 w 10223600"/>
              <a:gd name="connsiteY168" fmla="*/ 974249 h 2614965"/>
              <a:gd name="connsiteX169" fmla="*/ 8634642 w 10223600"/>
              <a:gd name="connsiteY169" fmla="*/ 1027059 h 2614965"/>
              <a:gd name="connsiteX170" fmla="*/ 8571084 w 10223600"/>
              <a:gd name="connsiteY170" fmla="*/ 1101366 h 2614965"/>
              <a:gd name="connsiteX171" fmla="*/ 8564074 w 10223600"/>
              <a:gd name="connsiteY171" fmla="*/ 1091552 h 2614965"/>
              <a:gd name="connsiteX172" fmla="*/ 8627165 w 10223600"/>
              <a:gd name="connsiteY172" fmla="*/ 1082205 h 2614965"/>
              <a:gd name="connsiteX173" fmla="*/ 8547717 w 10223600"/>
              <a:gd name="connsiteY173" fmla="*/ 1194367 h 2614965"/>
              <a:gd name="connsiteX174" fmla="*/ 8627165 w 10223600"/>
              <a:gd name="connsiteY174" fmla="*/ 1082205 h 2614965"/>
              <a:gd name="connsiteX175" fmla="*/ 8510797 w 10223600"/>
              <a:gd name="connsiteY175" fmla="*/ 1149502 h 2614965"/>
              <a:gd name="connsiteX176" fmla="*/ 8493973 w 10223600"/>
              <a:gd name="connsiteY176" fmla="*/ 1205583 h 2614965"/>
              <a:gd name="connsiteX177" fmla="*/ 8467334 w 10223600"/>
              <a:gd name="connsiteY177" fmla="*/ 1216799 h 2614965"/>
              <a:gd name="connsiteX178" fmla="*/ 8249553 w 10223600"/>
              <a:gd name="connsiteY178" fmla="*/ 1131276 h 2614965"/>
              <a:gd name="connsiteX179" fmla="*/ 8203754 w 10223600"/>
              <a:gd name="connsiteY179" fmla="*/ 1068652 h 2614965"/>
              <a:gd name="connsiteX180" fmla="*/ 8510797 w 10223600"/>
              <a:gd name="connsiteY180" fmla="*/ 1149502 h 2614965"/>
              <a:gd name="connsiteX181" fmla="*/ 8056075 w 10223600"/>
              <a:gd name="connsiteY181" fmla="*/ 445687 h 2614965"/>
              <a:gd name="connsiteX182" fmla="*/ 8056075 w 10223600"/>
              <a:gd name="connsiteY182" fmla="*/ 445687 h 2614965"/>
              <a:gd name="connsiteX183" fmla="*/ 8085050 w 10223600"/>
              <a:gd name="connsiteY183" fmla="*/ 398486 h 2614965"/>
              <a:gd name="connsiteX184" fmla="*/ 8098135 w 10223600"/>
              <a:gd name="connsiteY184" fmla="*/ 412039 h 2614965"/>
              <a:gd name="connsiteX185" fmla="*/ 8091593 w 10223600"/>
              <a:gd name="connsiteY185" fmla="*/ 446155 h 2614965"/>
              <a:gd name="connsiteX186" fmla="*/ 8078040 w 10223600"/>
              <a:gd name="connsiteY186" fmla="*/ 540090 h 2614965"/>
              <a:gd name="connsiteX187" fmla="*/ 8088321 w 10223600"/>
              <a:gd name="connsiteY187" fmla="*/ 805072 h 2614965"/>
              <a:gd name="connsiteX188" fmla="*/ 8050934 w 10223600"/>
              <a:gd name="connsiteY188" fmla="*/ 535417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6075 w 10223600"/>
              <a:gd name="connsiteY191" fmla="*/ 445687 h 2614965"/>
              <a:gd name="connsiteX192" fmla="*/ 6415242 w 10223600"/>
              <a:gd name="connsiteY192" fmla="*/ 1733210 h 2614965"/>
              <a:gd name="connsiteX193" fmla="*/ 5930610 w 10223600"/>
              <a:gd name="connsiteY193" fmla="*/ 1763588 h 2614965"/>
              <a:gd name="connsiteX194" fmla="*/ 5739467 w 10223600"/>
              <a:gd name="connsiteY194" fmla="*/ 1777140 h 2614965"/>
              <a:gd name="connsiteX195" fmla="*/ 5712362 w 10223600"/>
              <a:gd name="connsiteY195" fmla="*/ 1753306 h 2614965"/>
              <a:gd name="connsiteX196" fmla="*/ 5698809 w 10223600"/>
              <a:gd name="connsiteY196" fmla="*/ 1642079 h 2614965"/>
              <a:gd name="connsiteX197" fmla="*/ 5725915 w 10223600"/>
              <a:gd name="connsiteY197" fmla="*/ 1410746 h 2614965"/>
              <a:gd name="connsiteX198" fmla="*/ 5732925 w 10223600"/>
              <a:gd name="connsiteY198" fmla="*/ 1371956 h 2614965"/>
              <a:gd name="connsiteX199" fmla="*/ 5759563 w 10223600"/>
              <a:gd name="connsiteY199" fmla="*/ 1284096 h 2614965"/>
              <a:gd name="connsiteX200" fmla="*/ 5948369 w 10223600"/>
              <a:gd name="connsiteY200" fmla="*/ 1081270 h 2614965"/>
              <a:gd name="connsiteX201" fmla="*/ 6077355 w 10223600"/>
              <a:gd name="connsiteY201" fmla="*/ 980325 h 2614965"/>
              <a:gd name="connsiteX202" fmla="*/ 6103058 w 10223600"/>
              <a:gd name="connsiteY202" fmla="*/ 989204 h 2614965"/>
              <a:gd name="connsiteX203" fmla="*/ 6120350 w 10223600"/>
              <a:gd name="connsiteY203" fmla="*/ 1200442 h 2614965"/>
              <a:gd name="connsiteX204" fmla="*/ 6183908 w 10223600"/>
              <a:gd name="connsiteY204" fmla="*/ 1377564 h 2614965"/>
              <a:gd name="connsiteX205" fmla="*/ 6409166 w 10223600"/>
              <a:gd name="connsiteY205" fmla="*/ 1681336 h 2614965"/>
              <a:gd name="connsiteX206" fmla="*/ 6454966 w 10223600"/>
              <a:gd name="connsiteY206" fmla="*/ 1704703 h 2614965"/>
              <a:gd name="connsiteX207" fmla="*/ 6415242 w 10223600"/>
              <a:gd name="connsiteY207" fmla="*/ 1733210 h 2614965"/>
              <a:gd name="connsiteX208" fmla="*/ 6743782 w 10223600"/>
              <a:gd name="connsiteY208" fmla="*/ 1637406 h 2614965"/>
              <a:gd name="connsiteX209" fmla="*/ 6729295 w 10223600"/>
              <a:gd name="connsiteY209" fmla="*/ 1674326 h 2614965"/>
              <a:gd name="connsiteX210" fmla="*/ 6659194 w 10223600"/>
              <a:gd name="connsiteY210" fmla="*/ 1726668 h 2614965"/>
              <a:gd name="connsiteX211" fmla="*/ 6547499 w 10223600"/>
              <a:gd name="connsiteY211" fmla="*/ 1696290 h 2614965"/>
              <a:gd name="connsiteX212" fmla="*/ 6535348 w 10223600"/>
              <a:gd name="connsiteY212" fmla="*/ 1679934 h 2614965"/>
              <a:gd name="connsiteX213" fmla="*/ 6494222 w 10223600"/>
              <a:gd name="connsiteY213" fmla="*/ 1621983 h 2614965"/>
              <a:gd name="connsiteX214" fmla="*/ 6361965 w 10223600"/>
              <a:gd name="connsiteY214" fmla="*/ 1480847 h 2614965"/>
              <a:gd name="connsiteX215" fmla="*/ 6301678 w 10223600"/>
              <a:gd name="connsiteY215" fmla="*/ 1357936 h 2614965"/>
              <a:gd name="connsiteX216" fmla="*/ 6282517 w 10223600"/>
              <a:gd name="connsiteY216" fmla="*/ 1321016 h 2614965"/>
              <a:gd name="connsiteX217" fmla="*/ 6247934 w 10223600"/>
              <a:gd name="connsiteY217" fmla="*/ 1228950 h 2614965"/>
              <a:gd name="connsiteX218" fmla="*/ 6256814 w 10223600"/>
              <a:gd name="connsiteY218" fmla="*/ 1040612 h 2614965"/>
              <a:gd name="connsiteX219" fmla="*/ 6260552 w 10223600"/>
              <a:gd name="connsiteY219" fmla="*/ 1020516 h 2614965"/>
              <a:gd name="connsiteX220" fmla="*/ 6271301 w 10223600"/>
              <a:gd name="connsiteY220" fmla="*/ 961164 h 2614965"/>
              <a:gd name="connsiteX221" fmla="*/ 6279713 w 10223600"/>
              <a:gd name="connsiteY221" fmla="*/ 927048 h 2614965"/>
              <a:gd name="connsiteX222" fmla="*/ 6293266 w 10223600"/>
              <a:gd name="connsiteY222" fmla="*/ 878445 h 2614965"/>
              <a:gd name="connsiteX223" fmla="*/ 6313829 w 10223600"/>
              <a:gd name="connsiteY223" fmla="*/ 868630 h 2614965"/>
              <a:gd name="connsiteX224" fmla="*/ 6345140 w 10223600"/>
              <a:gd name="connsiteY224" fmla="*/ 881716 h 2614965"/>
              <a:gd name="connsiteX225" fmla="*/ 6444217 w 10223600"/>
              <a:gd name="connsiteY225" fmla="*/ 917701 h 2614965"/>
              <a:gd name="connsiteX226" fmla="*/ 6489549 w 10223600"/>
              <a:gd name="connsiteY226" fmla="*/ 928450 h 2614965"/>
              <a:gd name="connsiteX227" fmla="*/ 6528338 w 10223600"/>
              <a:gd name="connsiteY227" fmla="*/ 936395 h 2614965"/>
              <a:gd name="connsiteX228" fmla="*/ 6573670 w 10223600"/>
              <a:gd name="connsiteY228" fmla="*/ 942470 h 2614965"/>
              <a:gd name="connsiteX229" fmla="*/ 6689571 w 10223600"/>
              <a:gd name="connsiteY229" fmla="*/ 949013 h 2614965"/>
              <a:gd name="connsiteX230" fmla="*/ 6801265 w 10223600"/>
              <a:gd name="connsiteY230" fmla="*/ 934993 h 2614965"/>
              <a:gd name="connsiteX231" fmla="*/ 6923708 w 10223600"/>
              <a:gd name="connsiteY231" fmla="*/ 906485 h 2614965"/>
              <a:gd name="connsiteX232" fmla="*/ 6942402 w 10223600"/>
              <a:gd name="connsiteY232" fmla="*/ 921907 h 2614965"/>
              <a:gd name="connsiteX233" fmla="*/ 6860150 w 10223600"/>
              <a:gd name="connsiteY233" fmla="*/ 1186422 h 2614965"/>
              <a:gd name="connsiteX234" fmla="*/ 6817622 w 10223600"/>
              <a:gd name="connsiteY234" fmla="*/ 1255121 h 2614965"/>
              <a:gd name="connsiteX235" fmla="*/ 6795657 w 10223600"/>
              <a:gd name="connsiteY235" fmla="*/ 1329428 h 2614965"/>
              <a:gd name="connsiteX236" fmla="*/ 6743782 w 10223600"/>
              <a:gd name="connsiteY236" fmla="*/ 1637406 h 2614965"/>
              <a:gd name="connsiteX237" fmla="*/ 7333099 w 10223600"/>
              <a:gd name="connsiteY237" fmla="*/ 1717321 h 2614965"/>
              <a:gd name="connsiteX238" fmla="*/ 7234957 w 10223600"/>
              <a:gd name="connsiteY238" fmla="*/ 1716386 h 2614965"/>
              <a:gd name="connsiteX239" fmla="*/ 6877909 w 10223600"/>
              <a:gd name="connsiteY239" fmla="*/ 1716386 h 2614965"/>
              <a:gd name="connsiteX240" fmla="*/ 6831175 w 10223600"/>
              <a:gd name="connsiteY240" fmla="*/ 1717788 h 2614965"/>
              <a:gd name="connsiteX241" fmla="*/ 6811547 w 10223600"/>
              <a:gd name="connsiteY241" fmla="*/ 1699095 h 2614965"/>
              <a:gd name="connsiteX242" fmla="*/ 6812481 w 10223600"/>
              <a:gd name="connsiteY242" fmla="*/ 1648154 h 2614965"/>
              <a:gd name="connsiteX243" fmla="*/ 6901744 w 10223600"/>
              <a:gd name="connsiteY243" fmla="*/ 1413082 h 2614965"/>
              <a:gd name="connsiteX244" fmla="*/ 6932588 w 10223600"/>
              <a:gd name="connsiteY244" fmla="*/ 1327091 h 2614965"/>
              <a:gd name="connsiteX245" fmla="*/ 6955488 w 10223600"/>
              <a:gd name="connsiteY245" fmla="*/ 1251850 h 2614965"/>
              <a:gd name="connsiteX246" fmla="*/ 7066714 w 10223600"/>
              <a:gd name="connsiteY246" fmla="*/ 1070522 h 2614965"/>
              <a:gd name="connsiteX247" fmla="*/ 7077464 w 10223600"/>
              <a:gd name="connsiteY247" fmla="*/ 1059773 h 2614965"/>
              <a:gd name="connsiteX248" fmla="*/ 7086343 w 10223600"/>
              <a:gd name="connsiteY248" fmla="*/ 1072391 h 2614965"/>
              <a:gd name="connsiteX249" fmla="*/ 7163922 w 10223600"/>
              <a:gd name="connsiteY249" fmla="*/ 1285031 h 2614965"/>
              <a:gd name="connsiteX250" fmla="*/ 7174670 w 10223600"/>
              <a:gd name="connsiteY250" fmla="*/ 1363544 h 2614965"/>
              <a:gd name="connsiteX251" fmla="*/ 7207852 w 10223600"/>
              <a:gd name="connsiteY251" fmla="*/ 1442992 h 2614965"/>
              <a:gd name="connsiteX252" fmla="*/ 7348054 w 10223600"/>
              <a:gd name="connsiteY252" fmla="*/ 1703768 h 2614965"/>
              <a:gd name="connsiteX253" fmla="*/ 7333099 w 10223600"/>
              <a:gd name="connsiteY253" fmla="*/ 1717321 h 2614965"/>
              <a:gd name="connsiteX254" fmla="*/ 8392560 w 10223600"/>
              <a:gd name="connsiteY254" fmla="*/ 1759849 h 2614965"/>
              <a:gd name="connsiteX255" fmla="*/ 8363117 w 10223600"/>
              <a:gd name="connsiteY255" fmla="*/ 1777608 h 2614965"/>
              <a:gd name="connsiteX256" fmla="*/ 8003265 w 10223600"/>
              <a:gd name="connsiteY256" fmla="*/ 1749567 h 2614965"/>
              <a:gd name="connsiteX257" fmla="*/ 7471899 w 10223600"/>
              <a:gd name="connsiteY257" fmla="*/ 1724798 h 2614965"/>
              <a:gd name="connsiteX258" fmla="*/ 7424697 w 10223600"/>
              <a:gd name="connsiteY258" fmla="*/ 1697693 h 2614965"/>
              <a:gd name="connsiteX259" fmla="*/ 7335435 w 10223600"/>
              <a:gd name="connsiteY259" fmla="*/ 1414952 h 2614965"/>
              <a:gd name="connsiteX260" fmla="*/ 7334034 w 10223600"/>
              <a:gd name="connsiteY260" fmla="*/ 1391585 h 2614965"/>
              <a:gd name="connsiteX261" fmla="*/ 7281224 w 10223600"/>
              <a:gd name="connsiteY261" fmla="*/ 1283629 h 2614965"/>
              <a:gd name="connsiteX262" fmla="*/ 7260194 w 10223600"/>
              <a:gd name="connsiteY262" fmla="*/ 1087813 h 2614965"/>
              <a:gd name="connsiteX263" fmla="*/ 7258324 w 10223600"/>
              <a:gd name="connsiteY263" fmla="*/ 1076597 h 2614965"/>
              <a:gd name="connsiteX264" fmla="*/ 7258324 w 10223600"/>
              <a:gd name="connsiteY264" fmla="*/ 1076130 h 2614965"/>
              <a:gd name="connsiteX265" fmla="*/ 7246173 w 10223600"/>
              <a:gd name="connsiteY265" fmla="*/ 941536 h 2614965"/>
              <a:gd name="connsiteX266" fmla="*/ 7279822 w 10223600"/>
              <a:gd name="connsiteY266" fmla="*/ 864892 h 2614965"/>
              <a:gd name="connsiteX267" fmla="*/ 7325154 w 10223600"/>
              <a:gd name="connsiteY267" fmla="*/ 775162 h 2614965"/>
              <a:gd name="connsiteX268" fmla="*/ 7338239 w 10223600"/>
              <a:gd name="connsiteY268" fmla="*/ 779836 h 2614965"/>
              <a:gd name="connsiteX269" fmla="*/ 7709775 w 10223600"/>
              <a:gd name="connsiteY269" fmla="*/ 718614 h 2614965"/>
              <a:gd name="connsiteX270" fmla="*/ 7874279 w 10223600"/>
              <a:gd name="connsiteY270" fmla="*/ 542894 h 2614965"/>
              <a:gd name="connsiteX271" fmla="*/ 7905124 w 10223600"/>
              <a:gd name="connsiteY271" fmla="*/ 511115 h 2614965"/>
              <a:gd name="connsiteX272" fmla="*/ 7905124 w 10223600"/>
              <a:gd name="connsiteY272" fmla="*/ 511115 h 2614965"/>
              <a:gd name="connsiteX273" fmla="*/ 7998592 w 10223600"/>
              <a:gd name="connsiteY273" fmla="*/ 431667 h 2614965"/>
              <a:gd name="connsiteX274" fmla="*/ 8012145 w 10223600"/>
              <a:gd name="connsiteY274" fmla="*/ 423255 h 2614965"/>
              <a:gd name="connsiteX275" fmla="*/ 8037381 w 10223600"/>
              <a:gd name="connsiteY275" fmla="*/ 416712 h 2614965"/>
              <a:gd name="connsiteX276" fmla="*/ 8039718 w 10223600"/>
              <a:gd name="connsiteY276" fmla="*/ 440547 h 2614965"/>
              <a:gd name="connsiteX277" fmla="*/ 8035512 w 10223600"/>
              <a:gd name="connsiteY277" fmla="*/ 534949 h 2614965"/>
              <a:gd name="connsiteX278" fmla="*/ 8128045 w 10223600"/>
              <a:gd name="connsiteY278" fmla="*/ 953686 h 2614965"/>
              <a:gd name="connsiteX279" fmla="*/ 8162628 w 10223600"/>
              <a:gd name="connsiteY279" fmla="*/ 1034536 h 2614965"/>
              <a:gd name="connsiteX280" fmla="*/ 8190669 w 10223600"/>
              <a:gd name="connsiteY280" fmla="*/ 1085477 h 2614965"/>
              <a:gd name="connsiteX281" fmla="*/ 8191136 w 10223600"/>
              <a:gd name="connsiteY281" fmla="*/ 1085009 h 2614965"/>
              <a:gd name="connsiteX282" fmla="*/ 8191136 w 10223600"/>
              <a:gd name="connsiteY282" fmla="*/ 1085009 h 2614965"/>
              <a:gd name="connsiteX283" fmla="*/ 8241142 w 10223600"/>
              <a:gd name="connsiteY283" fmla="*/ 1143427 h 2614965"/>
              <a:gd name="connsiteX284" fmla="*/ 8458455 w 10223600"/>
              <a:gd name="connsiteY284" fmla="*/ 1232221 h 2614965"/>
              <a:gd name="connsiteX285" fmla="*/ 8482289 w 10223600"/>
              <a:gd name="connsiteY285" fmla="*/ 1258860 h 2614965"/>
              <a:gd name="connsiteX286" fmla="*/ 8462193 w 10223600"/>
              <a:gd name="connsiteY286" fmla="*/ 1414017 h 2614965"/>
              <a:gd name="connsiteX287" fmla="*/ 8438826 w 10223600"/>
              <a:gd name="connsiteY287" fmla="*/ 1485053 h 2614965"/>
              <a:gd name="connsiteX288" fmla="*/ 8438826 w 10223600"/>
              <a:gd name="connsiteY288" fmla="*/ 1485053 h 2614965"/>
              <a:gd name="connsiteX289" fmla="*/ 8410786 w 10223600"/>
              <a:gd name="connsiteY289" fmla="*/ 1634134 h 2614965"/>
              <a:gd name="connsiteX290" fmla="*/ 8392560 w 10223600"/>
              <a:gd name="connsiteY290" fmla="*/ 1759849 h 2614965"/>
              <a:gd name="connsiteX291" fmla="*/ 8658476 w 10223600"/>
              <a:gd name="connsiteY291" fmla="*/ 1805648 h 2614965"/>
              <a:gd name="connsiteX292" fmla="*/ 8461259 w 10223600"/>
              <a:gd name="connsiteY292" fmla="*/ 1785553 h 2614965"/>
              <a:gd name="connsiteX293" fmla="*/ 8439761 w 10223600"/>
              <a:gd name="connsiteY293" fmla="*/ 1753306 h 2614965"/>
              <a:gd name="connsiteX294" fmla="*/ 8456118 w 10223600"/>
              <a:gd name="connsiteY294" fmla="*/ 1692552 h 2614965"/>
              <a:gd name="connsiteX295" fmla="*/ 8469671 w 10223600"/>
              <a:gd name="connsiteY295" fmla="*/ 1571511 h 2614965"/>
              <a:gd name="connsiteX296" fmla="*/ 8478083 w 10223600"/>
              <a:gd name="connsiteY296" fmla="*/ 1509354 h 2614965"/>
              <a:gd name="connsiteX297" fmla="*/ 8510330 w 10223600"/>
              <a:gd name="connsiteY297" fmla="*/ 1389715 h 2614965"/>
              <a:gd name="connsiteX298" fmla="*/ 8522480 w 10223600"/>
              <a:gd name="connsiteY298" fmla="*/ 1288302 h 2614965"/>
              <a:gd name="connsiteX299" fmla="*/ 8523415 w 10223600"/>
              <a:gd name="connsiteY299" fmla="*/ 1262599 h 2614965"/>
              <a:gd name="connsiteX300" fmla="*/ 8567345 w 10223600"/>
              <a:gd name="connsiteY300" fmla="*/ 1204648 h 2614965"/>
              <a:gd name="connsiteX301" fmla="*/ 8599124 w 10223600"/>
              <a:gd name="connsiteY301" fmla="*/ 1190161 h 2614965"/>
              <a:gd name="connsiteX302" fmla="*/ 8617818 w 10223600"/>
              <a:gd name="connsiteY302" fmla="*/ 1185487 h 2614965"/>
              <a:gd name="connsiteX303" fmla="*/ 8618752 w 10223600"/>
              <a:gd name="connsiteY303" fmla="*/ 1205583 h 2614965"/>
              <a:gd name="connsiteX304" fmla="*/ 8580898 w 10223600"/>
              <a:gd name="connsiteY304" fmla="*/ 1511224 h 2614965"/>
              <a:gd name="connsiteX305" fmla="*/ 8577627 w 10223600"/>
              <a:gd name="connsiteY305" fmla="*/ 1576651 h 2614965"/>
              <a:gd name="connsiteX306" fmla="*/ 8591180 w 10223600"/>
              <a:gd name="connsiteY306" fmla="*/ 1607496 h 2614965"/>
              <a:gd name="connsiteX307" fmla="*/ 8611275 w 10223600"/>
              <a:gd name="connsiteY307" fmla="*/ 1602355 h 2614965"/>
              <a:gd name="connsiteX308" fmla="*/ 8640718 w 10223600"/>
              <a:gd name="connsiteY308" fmla="*/ 1587400 h 2614965"/>
              <a:gd name="connsiteX309" fmla="*/ 8649130 w 10223600"/>
              <a:gd name="connsiteY309" fmla="*/ 1607963 h 2614965"/>
              <a:gd name="connsiteX310" fmla="*/ 8647261 w 10223600"/>
              <a:gd name="connsiteY310" fmla="*/ 1626189 h 2614965"/>
              <a:gd name="connsiteX311" fmla="*/ 8690723 w 10223600"/>
              <a:gd name="connsiteY311" fmla="*/ 1713115 h 2614965"/>
              <a:gd name="connsiteX312" fmla="*/ 8714557 w 10223600"/>
              <a:gd name="connsiteY312" fmla="*/ 1752839 h 2614965"/>
              <a:gd name="connsiteX313" fmla="*/ 8658476 w 10223600"/>
              <a:gd name="connsiteY313" fmla="*/ 1805648 h 2614965"/>
              <a:gd name="connsiteX314" fmla="*/ 8840272 w 10223600"/>
              <a:gd name="connsiteY314" fmla="*/ 1827146 h 2614965"/>
              <a:gd name="connsiteX315" fmla="*/ 8821578 w 10223600"/>
              <a:gd name="connsiteY315" fmla="*/ 1824809 h 2614965"/>
              <a:gd name="connsiteX316" fmla="*/ 8778583 w 10223600"/>
              <a:gd name="connsiteY316" fmla="*/ 1813593 h 2614965"/>
              <a:gd name="connsiteX317" fmla="*/ 8782322 w 10223600"/>
              <a:gd name="connsiteY317" fmla="*/ 1749567 h 2614965"/>
              <a:gd name="connsiteX318" fmla="*/ 8815503 w 10223600"/>
              <a:gd name="connsiteY318" fmla="*/ 1740688 h 2614965"/>
              <a:gd name="connsiteX319" fmla="*/ 8866911 w 10223600"/>
              <a:gd name="connsiteY319" fmla="*/ 1787889 h 2614965"/>
              <a:gd name="connsiteX320" fmla="*/ 8868312 w 10223600"/>
              <a:gd name="connsiteY320" fmla="*/ 1799573 h 2614965"/>
              <a:gd name="connsiteX321" fmla="*/ 8840272 w 10223600"/>
              <a:gd name="connsiteY321" fmla="*/ 1827146 h 2614965"/>
              <a:gd name="connsiteX0" fmla="*/ 10232232 w 10232232"/>
              <a:gd name="connsiteY0" fmla="*/ 2081846 h 2621152"/>
              <a:gd name="connsiteX1" fmla="*/ 10198116 w 10232232"/>
              <a:gd name="connsiteY1" fmla="*/ 2063153 h 2621152"/>
              <a:gd name="connsiteX2" fmla="*/ 10030341 w 10232232"/>
              <a:gd name="connsiteY2" fmla="*/ 2022494 h 2621152"/>
              <a:gd name="connsiteX3" fmla="*/ 9494769 w 10232232"/>
              <a:gd name="connsiteY3" fmla="*/ 1912669 h 2621152"/>
              <a:gd name="connsiteX4" fmla="*/ 9208756 w 10232232"/>
              <a:gd name="connsiteY4" fmla="*/ 1868739 h 2621152"/>
              <a:gd name="connsiteX5" fmla="*/ 9171369 w 10232232"/>
              <a:gd name="connsiteY5" fmla="*/ 1857990 h 2621152"/>
              <a:gd name="connsiteX6" fmla="*/ 9129775 w 10232232"/>
              <a:gd name="connsiteY6" fmla="*/ 1856588 h 2621152"/>
              <a:gd name="connsiteX7" fmla="*/ 8981629 w 10232232"/>
              <a:gd name="connsiteY7" fmla="*/ 1825744 h 2621152"/>
              <a:gd name="connsiteX8" fmla="*/ 8969945 w 10232232"/>
              <a:gd name="connsiteY8" fmla="*/ 1815462 h 2621152"/>
              <a:gd name="connsiteX9" fmla="*/ 8999855 w 10232232"/>
              <a:gd name="connsiteY9" fmla="*/ 1744427 h 2621152"/>
              <a:gd name="connsiteX10" fmla="*/ 9043317 w 10232232"/>
              <a:gd name="connsiteY10" fmla="*/ 1685074 h 2621152"/>
              <a:gd name="connsiteX11" fmla="*/ 9050795 w 10232232"/>
              <a:gd name="connsiteY11" fmla="*/ 1659371 h 2621152"/>
              <a:gd name="connsiteX12" fmla="*/ 9070423 w 10232232"/>
              <a:gd name="connsiteY12" fmla="*/ 1561229 h 2621152"/>
              <a:gd name="connsiteX13" fmla="*/ 9076966 w 10232232"/>
              <a:gd name="connsiteY13" fmla="*/ 1535058 h 2621152"/>
              <a:gd name="connsiteX14" fmla="*/ 9092856 w 10232232"/>
              <a:gd name="connsiteY14" fmla="*/ 1434580 h 2621152"/>
              <a:gd name="connsiteX15" fmla="*/ 9075564 w 10232232"/>
              <a:gd name="connsiteY15" fmla="*/ 1255588 h 2621152"/>
              <a:gd name="connsiteX16" fmla="*/ 9058740 w 10232232"/>
              <a:gd name="connsiteY16" fmla="*/ 1022853 h 2621152"/>
              <a:gd name="connsiteX17" fmla="*/ 9063413 w 10232232"/>
              <a:gd name="connsiteY17" fmla="*/ 843394 h 2621152"/>
              <a:gd name="connsiteX18" fmla="*/ 9053599 w 10232232"/>
              <a:gd name="connsiteY18" fmla="*/ 707865 h 2621152"/>
              <a:gd name="connsiteX19" fmla="*/ 9009669 w 10232232"/>
              <a:gd name="connsiteY19" fmla="*/ 565794 h 2621152"/>
              <a:gd name="connsiteX20" fmla="*/ 8956392 w 10232232"/>
              <a:gd name="connsiteY20" fmla="*/ 487748 h 2621152"/>
              <a:gd name="connsiteX21" fmla="*/ 8907321 w 10232232"/>
              <a:gd name="connsiteY21" fmla="*/ 456436 h 2621152"/>
              <a:gd name="connsiteX22" fmla="*/ 8891432 w 10232232"/>
              <a:gd name="connsiteY22" fmla="*/ 409702 h 2621152"/>
              <a:gd name="connsiteX23" fmla="*/ 8888628 w 10232232"/>
              <a:gd name="connsiteY23" fmla="*/ 342872 h 2621152"/>
              <a:gd name="connsiteX24" fmla="*/ 8884889 w 10232232"/>
              <a:gd name="connsiteY24" fmla="*/ 337264 h 2621152"/>
              <a:gd name="connsiteX25" fmla="*/ 8708235 w 10232232"/>
              <a:gd name="connsiteY25" fmla="*/ 243329 h 2621152"/>
              <a:gd name="connsiteX26" fmla="*/ 8676455 w 10232232"/>
              <a:gd name="connsiteY26" fmla="*/ 262490 h 2621152"/>
              <a:gd name="connsiteX27" fmla="*/ 8650284 w 10232232"/>
              <a:gd name="connsiteY27" fmla="*/ 305953 h 2621152"/>
              <a:gd name="connsiteX28" fmla="*/ 8650284 w 10232232"/>
              <a:gd name="connsiteY28" fmla="*/ 310159 h 2621152"/>
              <a:gd name="connsiteX29" fmla="*/ 8657762 w 10232232"/>
              <a:gd name="connsiteY29" fmla="*/ 310159 h 2621152"/>
              <a:gd name="connsiteX30" fmla="*/ 8665707 w 10232232"/>
              <a:gd name="connsiteY30" fmla="*/ 324646 h 2621152"/>
              <a:gd name="connsiteX31" fmla="*/ 8655425 w 10232232"/>
              <a:gd name="connsiteY31" fmla="*/ 382596 h 2621152"/>
              <a:gd name="connsiteX32" fmla="*/ 8647013 w 10232232"/>
              <a:gd name="connsiteY32" fmla="*/ 427928 h 2621152"/>
              <a:gd name="connsiteX33" fmla="*/ 8666641 w 10232232"/>
              <a:gd name="connsiteY33" fmla="*/ 465316 h 2621152"/>
              <a:gd name="connsiteX34" fmla="*/ 8660566 w 10232232"/>
              <a:gd name="connsiteY34" fmla="*/ 496627 h 2621152"/>
              <a:gd name="connsiteX35" fmla="*/ 8627384 w 10232232"/>
              <a:gd name="connsiteY35" fmla="*/ 522331 h 2621152"/>
              <a:gd name="connsiteX36" fmla="*/ 8625983 w 10232232"/>
              <a:gd name="connsiteY36" fmla="*/ 596171 h 2621152"/>
              <a:gd name="connsiteX37" fmla="*/ 8638601 w 10232232"/>
              <a:gd name="connsiteY37" fmla="*/ 591030 h 2621152"/>
              <a:gd name="connsiteX38" fmla="*/ 8658229 w 10232232"/>
              <a:gd name="connsiteY38" fmla="*/ 579347 h 2621152"/>
              <a:gd name="connsiteX39" fmla="*/ 8666174 w 10232232"/>
              <a:gd name="connsiteY39" fmla="*/ 598975 h 2621152"/>
              <a:gd name="connsiteX40" fmla="*/ 8661033 w 10232232"/>
              <a:gd name="connsiteY40" fmla="*/ 638232 h 2621152"/>
              <a:gd name="connsiteX41" fmla="*/ 8655425 w 10232232"/>
              <a:gd name="connsiteY41" fmla="*/ 639634 h 2621152"/>
              <a:gd name="connsiteX42" fmla="*/ 8639536 w 10232232"/>
              <a:gd name="connsiteY42" fmla="*/ 680292 h 2621152"/>
              <a:gd name="connsiteX43" fmla="*/ 8598877 w 10232232"/>
              <a:gd name="connsiteY43" fmla="*/ 703192 h 2621152"/>
              <a:gd name="connsiteX44" fmla="*/ 8554947 w 10232232"/>
              <a:gd name="connsiteY44" fmla="*/ 787313 h 2621152"/>
              <a:gd name="connsiteX45" fmla="*/ 8552143 w 10232232"/>
              <a:gd name="connsiteY45" fmla="*/ 800399 h 2621152"/>
              <a:gd name="connsiteX46" fmla="*/ 8550273 w 10232232"/>
              <a:gd name="connsiteY46" fmla="*/ 806474 h 2621152"/>
              <a:gd name="connsiteX47" fmla="*/ 8564293 w 10232232"/>
              <a:gd name="connsiteY47" fmla="*/ 933591 h 2621152"/>
              <a:gd name="connsiteX48" fmla="*/ 8562892 w 10232232"/>
              <a:gd name="connsiteY48" fmla="*/ 968174 h 2621152"/>
              <a:gd name="connsiteX49" fmla="*/ 8532515 w 10232232"/>
              <a:gd name="connsiteY49" fmla="*/ 1109311 h 2621152"/>
              <a:gd name="connsiteX50" fmla="*/ 8505409 w 10232232"/>
              <a:gd name="connsiteY50" fmla="*/ 1137351 h 2621152"/>
              <a:gd name="connsiteX51" fmla="*/ 8218929 w 10232232"/>
              <a:gd name="connsiteY51" fmla="*/ 1050893 h 2621152"/>
              <a:gd name="connsiteX52" fmla="*/ 8127798 w 10232232"/>
              <a:gd name="connsiteY52" fmla="*/ 867696 h 2621152"/>
              <a:gd name="connsiteX53" fmla="*/ 8099290 w 10232232"/>
              <a:gd name="connsiteY53" fmla="*/ 641503 h 2621152"/>
              <a:gd name="connsiteX54" fmla="*/ 8101159 w 10232232"/>
              <a:gd name="connsiteY54" fmla="*/ 552708 h 2621152"/>
              <a:gd name="connsiteX55" fmla="*/ 8101159 w 10232232"/>
              <a:gd name="connsiteY55" fmla="*/ 552708 h 2621152"/>
              <a:gd name="connsiteX56" fmla="*/ 8101159 w 10232232"/>
              <a:gd name="connsiteY56" fmla="*/ 552708 h 2621152"/>
              <a:gd name="connsiteX57" fmla="*/ 8114712 w 10232232"/>
              <a:gd name="connsiteY57" fmla="*/ 454567 h 2621152"/>
              <a:gd name="connsiteX58" fmla="*/ 8114712 w 10232232"/>
              <a:gd name="connsiteY58" fmla="*/ 454567 h 2621152"/>
              <a:gd name="connsiteX59" fmla="*/ 8116581 w 10232232"/>
              <a:gd name="connsiteY59" fmla="*/ 436340 h 2621152"/>
              <a:gd name="connsiteX60" fmla="*/ 8169858 w 10232232"/>
              <a:gd name="connsiteY60" fmla="*/ 388204 h 2621152"/>
              <a:gd name="connsiteX61" fmla="*/ 8222668 w 10232232"/>
              <a:gd name="connsiteY61" fmla="*/ 381194 h 2621152"/>
              <a:gd name="connsiteX62" fmla="*/ 8272673 w 10232232"/>
              <a:gd name="connsiteY62" fmla="*/ 347546 h 2621152"/>
              <a:gd name="connsiteX63" fmla="*/ 8282020 w 10232232"/>
              <a:gd name="connsiteY63" fmla="*/ 337732 h 2621152"/>
              <a:gd name="connsiteX64" fmla="*/ 8290432 w 10232232"/>
              <a:gd name="connsiteY64" fmla="*/ 340068 h 2621152"/>
              <a:gd name="connsiteX65" fmla="*/ 8298844 w 10232232"/>
              <a:gd name="connsiteY65" fmla="*/ 291465 h 2621152"/>
              <a:gd name="connsiteX66" fmla="*/ 8248371 w 10232232"/>
              <a:gd name="connsiteY66" fmla="*/ 202203 h 2621152"/>
              <a:gd name="connsiteX67" fmla="*/ 8212386 w 10232232"/>
              <a:gd name="connsiteY67" fmla="*/ 185379 h 2621152"/>
              <a:gd name="connsiteX68" fmla="*/ 8155370 w 10232232"/>
              <a:gd name="connsiteY68" fmla="*/ 183042 h 2621152"/>
              <a:gd name="connsiteX69" fmla="*/ 8060968 w 10232232"/>
              <a:gd name="connsiteY69" fmla="*/ 182107 h 2621152"/>
              <a:gd name="connsiteX70" fmla="*/ 8042274 w 10232232"/>
              <a:gd name="connsiteY70" fmla="*/ 176499 h 2621152"/>
              <a:gd name="connsiteX71" fmla="*/ 8011897 w 10232232"/>
              <a:gd name="connsiteY71" fmla="*/ 165750 h 2621152"/>
              <a:gd name="connsiteX72" fmla="*/ 7917962 w 10232232"/>
              <a:gd name="connsiteY72" fmla="*/ 158740 h 2621152"/>
              <a:gd name="connsiteX73" fmla="*/ 7860946 w 10232232"/>
              <a:gd name="connsiteY73" fmla="*/ 150328 h 2621152"/>
              <a:gd name="connsiteX74" fmla="*/ 7854871 w 10232232"/>
              <a:gd name="connsiteY74" fmla="*/ 146122 h 2621152"/>
              <a:gd name="connsiteX75" fmla="*/ 7841318 w 10232232"/>
              <a:gd name="connsiteY75" fmla="*/ 147057 h 2621152"/>
              <a:gd name="connsiteX76" fmla="*/ 7851599 w 10232232"/>
              <a:gd name="connsiteY76" fmla="*/ 159675 h 2621152"/>
              <a:gd name="connsiteX77" fmla="*/ 7821690 w 10232232"/>
              <a:gd name="connsiteY77" fmla="*/ 193323 h 2621152"/>
              <a:gd name="connsiteX78" fmla="*/ 7808604 w 10232232"/>
              <a:gd name="connsiteY78" fmla="*/ 269033 h 2621152"/>
              <a:gd name="connsiteX79" fmla="*/ 7762337 w 10232232"/>
              <a:gd name="connsiteY79" fmla="*/ 362501 h 2621152"/>
              <a:gd name="connsiteX80" fmla="*/ 7745980 w 10232232"/>
              <a:gd name="connsiteY80" fmla="*/ 390074 h 2621152"/>
              <a:gd name="connsiteX81" fmla="*/ 7745980 w 10232232"/>
              <a:gd name="connsiteY81" fmla="*/ 390074 h 2621152"/>
              <a:gd name="connsiteX82" fmla="*/ 7674010 w 10232232"/>
              <a:gd name="connsiteY82" fmla="*/ 472793 h 2621152"/>
              <a:gd name="connsiteX83" fmla="*/ 7674010 w 10232232"/>
              <a:gd name="connsiteY83" fmla="*/ 472793 h 2621152"/>
              <a:gd name="connsiteX84" fmla="*/ 7438938 w 10232232"/>
              <a:gd name="connsiteY84" fmla="*/ 494291 h 2621152"/>
              <a:gd name="connsiteX85" fmla="*/ 7319299 w 10232232"/>
              <a:gd name="connsiteY85" fmla="*/ 407833 h 2621152"/>
              <a:gd name="connsiteX86" fmla="*/ 7253871 w 10232232"/>
              <a:gd name="connsiteY86" fmla="*/ 342872 h 2621152"/>
              <a:gd name="connsiteX87" fmla="*/ 7162739 w 10232232"/>
              <a:gd name="connsiteY87" fmla="*/ 274641 h 2621152"/>
              <a:gd name="connsiteX88" fmla="*/ 7153860 w 10232232"/>
              <a:gd name="connsiteY88" fmla="*/ 264359 h 2621152"/>
              <a:gd name="connsiteX89" fmla="*/ 7063663 w 10232232"/>
              <a:gd name="connsiteY89" fmla="*/ 199399 h 2621152"/>
              <a:gd name="connsiteX90" fmla="*/ 7045437 w 10232232"/>
              <a:gd name="connsiteY90" fmla="*/ 170424 h 2621152"/>
              <a:gd name="connsiteX91" fmla="*/ 7046839 w 10232232"/>
              <a:gd name="connsiteY91" fmla="*/ 119484 h 2621152"/>
              <a:gd name="connsiteX92" fmla="*/ 7059925 w 10232232"/>
              <a:gd name="connsiteY92" fmla="*/ 137243 h 2621152"/>
              <a:gd name="connsiteX93" fmla="*/ 7063196 w 10232232"/>
              <a:gd name="connsiteY93" fmla="*/ 121820 h 2621152"/>
              <a:gd name="connsiteX94" fmla="*/ 7078618 w 10232232"/>
              <a:gd name="connsiteY94" fmla="*/ 75554 h 2621152"/>
              <a:gd name="connsiteX95" fmla="*/ 7077683 w 10232232"/>
              <a:gd name="connsiteY95" fmla="*/ 16669 h 2621152"/>
              <a:gd name="connsiteX96" fmla="*/ 7069739 w 10232232"/>
              <a:gd name="connsiteY96" fmla="*/ 7322 h 2621152"/>
              <a:gd name="connsiteX97" fmla="*/ 7029080 w 10232232"/>
              <a:gd name="connsiteY97" fmla="*/ 12930 h 2621152"/>
              <a:gd name="connsiteX98" fmla="*/ 6964587 w 10232232"/>
              <a:gd name="connsiteY98" fmla="*/ 51719 h 2621152"/>
              <a:gd name="connsiteX99" fmla="*/ 6645393 w 10232232"/>
              <a:gd name="connsiteY99" fmla="*/ 83031 h 2621152"/>
              <a:gd name="connsiteX100" fmla="*/ 6473412 w 10232232"/>
              <a:gd name="connsiteY100" fmla="*/ 77423 h 2621152"/>
              <a:gd name="connsiteX101" fmla="*/ 6301898 w 10232232"/>
              <a:gd name="connsiteY101" fmla="*/ 59664 h 2621152"/>
              <a:gd name="connsiteX102" fmla="*/ 6206560 w 10232232"/>
              <a:gd name="connsiteY102" fmla="*/ 15267 h 2621152"/>
              <a:gd name="connsiteX103" fmla="*/ 6167771 w 10232232"/>
              <a:gd name="connsiteY103" fmla="*/ 3116 h 2621152"/>
              <a:gd name="connsiteX104" fmla="*/ 6150947 w 10232232"/>
              <a:gd name="connsiteY104" fmla="*/ 42840 h 2621152"/>
              <a:gd name="connsiteX105" fmla="*/ 6161696 w 10232232"/>
              <a:gd name="connsiteY105" fmla="*/ 85835 h 2621152"/>
              <a:gd name="connsiteX106" fmla="*/ 6173379 w 10232232"/>
              <a:gd name="connsiteY106" fmla="*/ 119951 h 2621152"/>
              <a:gd name="connsiteX107" fmla="*/ 6174314 w 10232232"/>
              <a:gd name="connsiteY107" fmla="*/ 155002 h 2621152"/>
              <a:gd name="connsiteX108" fmla="*/ 6175249 w 10232232"/>
              <a:gd name="connsiteY108" fmla="*/ 170891 h 2621152"/>
              <a:gd name="connsiteX109" fmla="*/ 6163098 w 10232232"/>
              <a:gd name="connsiteY109" fmla="*/ 200334 h 2621152"/>
              <a:gd name="connsiteX110" fmla="*/ 6042524 w 10232232"/>
              <a:gd name="connsiteY110" fmla="*/ 232580 h 2621152"/>
              <a:gd name="connsiteX111" fmla="*/ 5985041 w 10232232"/>
              <a:gd name="connsiteY111" fmla="*/ 238188 h 2621152"/>
              <a:gd name="connsiteX112" fmla="*/ 5942980 w 10232232"/>
              <a:gd name="connsiteY112" fmla="*/ 295671 h 2621152"/>
              <a:gd name="connsiteX113" fmla="*/ 5922885 w 10232232"/>
              <a:gd name="connsiteY113" fmla="*/ 333058 h 2621152"/>
              <a:gd name="connsiteX114" fmla="*/ 5845774 w 10232232"/>
              <a:gd name="connsiteY114" fmla="*/ 402225 h 2621152"/>
              <a:gd name="connsiteX115" fmla="*/ 5808853 w 10232232"/>
              <a:gd name="connsiteY115" fmla="*/ 447089 h 2621152"/>
              <a:gd name="connsiteX116" fmla="*/ 5793431 w 10232232"/>
              <a:gd name="connsiteY116" fmla="*/ 483075 h 2621152"/>
              <a:gd name="connsiteX117" fmla="*/ 5755109 w 10232232"/>
              <a:gd name="connsiteY117" fmla="*/ 594769 h 2621152"/>
              <a:gd name="connsiteX118" fmla="*/ 5712114 w 10232232"/>
              <a:gd name="connsiteY118" fmla="*/ 687770 h 2621152"/>
              <a:gd name="connsiteX119" fmla="*/ 5642013 w 10232232"/>
              <a:gd name="connsiteY119" fmla="*/ 777499 h 2621152"/>
              <a:gd name="connsiteX120" fmla="*/ 5607430 w 10232232"/>
              <a:gd name="connsiteY120" fmla="*/ 899942 h 2621152"/>
              <a:gd name="connsiteX121" fmla="*/ 5611168 w 10232232"/>
              <a:gd name="connsiteY121" fmla="*/ 983596 h 2621152"/>
              <a:gd name="connsiteX122" fmla="*/ 5608832 w 10232232"/>
              <a:gd name="connsiteY122" fmla="*/ 1027526 h 2621152"/>
              <a:gd name="connsiteX123" fmla="*/ 5610234 w 10232232"/>
              <a:gd name="connsiteY123" fmla="*/ 1034069 h 2621152"/>
              <a:gd name="connsiteX124" fmla="*/ 5626591 w 10232232"/>
              <a:gd name="connsiteY124" fmla="*/ 983596 h 2621152"/>
              <a:gd name="connsiteX125" fmla="*/ 5621450 w 10232232"/>
              <a:gd name="connsiteY125" fmla="*/ 1033602 h 2621152"/>
              <a:gd name="connsiteX126" fmla="*/ 5640144 w 10232232"/>
              <a:gd name="connsiteY126" fmla="*/ 994345 h 2621152"/>
              <a:gd name="connsiteX127" fmla="*/ 5633134 w 10232232"/>
              <a:gd name="connsiteY127" fmla="*/ 1038742 h 2621152"/>
              <a:gd name="connsiteX128" fmla="*/ 5629395 w 10232232"/>
              <a:gd name="connsiteY128" fmla="*/ 1041546 h 2621152"/>
              <a:gd name="connsiteX129" fmla="*/ 5630330 w 10232232"/>
              <a:gd name="connsiteY129" fmla="*/ 1043416 h 2621152"/>
              <a:gd name="connsiteX130" fmla="*/ 5636405 w 10232232"/>
              <a:gd name="connsiteY130" fmla="*/ 1046687 h 2621152"/>
              <a:gd name="connsiteX131" fmla="*/ 5690149 w 10232232"/>
              <a:gd name="connsiteY131" fmla="*/ 1017245 h 2621152"/>
              <a:gd name="connsiteX132" fmla="*/ 5745763 w 10232232"/>
              <a:gd name="connsiteY132" fmla="*/ 776564 h 2621152"/>
              <a:gd name="connsiteX133" fmla="*/ 5752773 w 10232232"/>
              <a:gd name="connsiteY133" fmla="*/ 780770 h 2621152"/>
              <a:gd name="connsiteX134" fmla="*/ 5764456 w 10232232"/>
              <a:gd name="connsiteY134" fmla="*/ 768620 h 2621152"/>
              <a:gd name="connsiteX135" fmla="*/ 5826613 w 10232232"/>
              <a:gd name="connsiteY135" fmla="*/ 572804 h 2621152"/>
              <a:gd name="connsiteX136" fmla="*/ 5853251 w 10232232"/>
              <a:gd name="connsiteY136" fmla="*/ 502703 h 2621152"/>
              <a:gd name="connsiteX137" fmla="*/ 5840633 w 10232232"/>
              <a:gd name="connsiteY137" fmla="*/ 539155 h 2621152"/>
              <a:gd name="connsiteX138" fmla="*/ 5835492 w 10232232"/>
              <a:gd name="connsiteY138" fmla="*/ 564392 h 2621152"/>
              <a:gd name="connsiteX139" fmla="*/ 5840633 w 10232232"/>
              <a:gd name="connsiteY139" fmla="*/ 652719 h 2621152"/>
              <a:gd name="connsiteX140" fmla="*/ 5839231 w 10232232"/>
              <a:gd name="connsiteY140" fmla="*/ 836851 h 2621152"/>
              <a:gd name="connsiteX141" fmla="*/ 5711179 w 10232232"/>
              <a:gd name="connsiteY141" fmla="*/ 1129874 h 2621152"/>
              <a:gd name="connsiteX142" fmla="*/ 5649958 w 10232232"/>
              <a:gd name="connsiteY142" fmla="*/ 1205583 h 2621152"/>
              <a:gd name="connsiteX143" fmla="*/ 5614907 w 10232232"/>
              <a:gd name="connsiteY143" fmla="*/ 1301388 h 2621152"/>
              <a:gd name="connsiteX144" fmla="*/ 5606028 w 10232232"/>
              <a:gd name="connsiteY144" fmla="*/ 1697693 h 2621152"/>
              <a:gd name="connsiteX145" fmla="*/ 5609767 w 10232232"/>
              <a:gd name="connsiteY145" fmla="*/ 1773402 h 2621152"/>
              <a:gd name="connsiteX146" fmla="*/ 5593410 w 10232232"/>
              <a:gd name="connsiteY146" fmla="*/ 1784618 h 2621152"/>
              <a:gd name="connsiteX147" fmla="*/ 5560696 w 10232232"/>
              <a:gd name="connsiteY147" fmla="*/ 1786020 h 2621152"/>
              <a:gd name="connsiteX148" fmla="*/ 5060641 w 10232232"/>
              <a:gd name="connsiteY148" fmla="*/ 1846774 h 2621152"/>
              <a:gd name="connsiteX149" fmla="*/ 4244197 w 10232232"/>
              <a:gd name="connsiteY149" fmla="*/ 1974358 h 2621152"/>
              <a:gd name="connsiteX150" fmla="*/ 3298767 w 10232232"/>
              <a:gd name="connsiteY150" fmla="*/ 2151013 h 2621152"/>
              <a:gd name="connsiteX151" fmla="*/ 2388855 w 10232232"/>
              <a:gd name="connsiteY151" fmla="*/ 2325331 h 2621152"/>
              <a:gd name="connsiteX152" fmla="*/ 8632 w 10232232"/>
              <a:gd name="connsiteY152" fmla="*/ 2491276 h 2621152"/>
              <a:gd name="connsiteX153" fmla="*/ 6 w 10232232"/>
              <a:gd name="connsiteY153" fmla="*/ 2613855 h 2621152"/>
              <a:gd name="connsiteX154" fmla="*/ 1277986 w 10232232"/>
              <a:gd name="connsiteY154" fmla="*/ 2610876 h 2621152"/>
              <a:gd name="connsiteX155" fmla="*/ 7056653 w 10232232"/>
              <a:gd name="connsiteY155" fmla="*/ 2610409 h 2621152"/>
              <a:gd name="connsiteX156" fmla="*/ 10211201 w 10232232"/>
              <a:gd name="connsiteY156" fmla="*/ 2610876 h 2621152"/>
              <a:gd name="connsiteX157" fmla="*/ 10230362 w 10232232"/>
              <a:gd name="connsiteY157" fmla="*/ 2591715 h 2621152"/>
              <a:gd name="connsiteX158" fmla="*/ 10232232 w 10232232"/>
              <a:gd name="connsiteY158" fmla="*/ 2081846 h 2621152"/>
              <a:gd name="connsiteX159" fmla="*/ 5631732 w 10232232"/>
              <a:gd name="connsiteY159" fmla="*/ 896671 h 2621152"/>
              <a:gd name="connsiteX160" fmla="*/ 5626123 w 10232232"/>
              <a:gd name="connsiteY160" fmla="*/ 894802 h 2621152"/>
              <a:gd name="connsiteX161" fmla="*/ 5643882 w 10232232"/>
              <a:gd name="connsiteY161" fmla="*/ 847133 h 2621152"/>
              <a:gd name="connsiteX162" fmla="*/ 5631732 w 10232232"/>
              <a:gd name="connsiteY162" fmla="*/ 896671 h 2621152"/>
              <a:gd name="connsiteX163" fmla="*/ 5638742 w 10232232"/>
              <a:gd name="connsiteY163" fmla="*/ 1040144 h 2621152"/>
              <a:gd name="connsiteX164" fmla="*/ 5680802 w 10232232"/>
              <a:gd name="connsiteY164" fmla="*/ 1006963 h 2621152"/>
              <a:gd name="connsiteX165" fmla="*/ 5638742 w 10232232"/>
              <a:gd name="connsiteY165" fmla="*/ 1040144 h 2621152"/>
              <a:gd name="connsiteX166" fmla="*/ 8572706 w 10232232"/>
              <a:gd name="connsiteY166" fmla="*/ 1091552 h 2621152"/>
              <a:gd name="connsiteX167" fmla="*/ 8591399 w 10232232"/>
              <a:gd name="connsiteY167" fmla="*/ 983596 h 2621152"/>
              <a:gd name="connsiteX168" fmla="*/ 8601213 w 10232232"/>
              <a:gd name="connsiteY168" fmla="*/ 974249 h 2621152"/>
              <a:gd name="connsiteX169" fmla="*/ 8643274 w 10232232"/>
              <a:gd name="connsiteY169" fmla="*/ 1027059 h 2621152"/>
              <a:gd name="connsiteX170" fmla="*/ 8579716 w 10232232"/>
              <a:gd name="connsiteY170" fmla="*/ 1101366 h 2621152"/>
              <a:gd name="connsiteX171" fmla="*/ 8572706 w 10232232"/>
              <a:gd name="connsiteY171" fmla="*/ 1091552 h 2621152"/>
              <a:gd name="connsiteX172" fmla="*/ 8635797 w 10232232"/>
              <a:gd name="connsiteY172" fmla="*/ 1082205 h 2621152"/>
              <a:gd name="connsiteX173" fmla="*/ 8556349 w 10232232"/>
              <a:gd name="connsiteY173" fmla="*/ 1194367 h 2621152"/>
              <a:gd name="connsiteX174" fmla="*/ 8635797 w 10232232"/>
              <a:gd name="connsiteY174" fmla="*/ 1082205 h 2621152"/>
              <a:gd name="connsiteX175" fmla="*/ 8519429 w 10232232"/>
              <a:gd name="connsiteY175" fmla="*/ 1149502 h 2621152"/>
              <a:gd name="connsiteX176" fmla="*/ 8502605 w 10232232"/>
              <a:gd name="connsiteY176" fmla="*/ 1205583 h 2621152"/>
              <a:gd name="connsiteX177" fmla="*/ 8475966 w 10232232"/>
              <a:gd name="connsiteY177" fmla="*/ 1216799 h 2621152"/>
              <a:gd name="connsiteX178" fmla="*/ 8258185 w 10232232"/>
              <a:gd name="connsiteY178" fmla="*/ 1131276 h 2621152"/>
              <a:gd name="connsiteX179" fmla="*/ 8212386 w 10232232"/>
              <a:gd name="connsiteY179" fmla="*/ 1068652 h 2621152"/>
              <a:gd name="connsiteX180" fmla="*/ 8519429 w 10232232"/>
              <a:gd name="connsiteY180" fmla="*/ 1149502 h 2621152"/>
              <a:gd name="connsiteX181" fmla="*/ 8064707 w 10232232"/>
              <a:gd name="connsiteY181" fmla="*/ 445687 h 2621152"/>
              <a:gd name="connsiteX182" fmla="*/ 8064707 w 10232232"/>
              <a:gd name="connsiteY182" fmla="*/ 445687 h 2621152"/>
              <a:gd name="connsiteX183" fmla="*/ 8093682 w 10232232"/>
              <a:gd name="connsiteY183" fmla="*/ 398486 h 2621152"/>
              <a:gd name="connsiteX184" fmla="*/ 8106767 w 10232232"/>
              <a:gd name="connsiteY184" fmla="*/ 412039 h 2621152"/>
              <a:gd name="connsiteX185" fmla="*/ 8100225 w 10232232"/>
              <a:gd name="connsiteY185" fmla="*/ 446155 h 2621152"/>
              <a:gd name="connsiteX186" fmla="*/ 8086672 w 10232232"/>
              <a:gd name="connsiteY186" fmla="*/ 540090 h 2621152"/>
              <a:gd name="connsiteX187" fmla="*/ 8096953 w 10232232"/>
              <a:gd name="connsiteY187" fmla="*/ 805072 h 2621152"/>
              <a:gd name="connsiteX188" fmla="*/ 8059566 w 10232232"/>
              <a:gd name="connsiteY188" fmla="*/ 535417 h 2621152"/>
              <a:gd name="connsiteX189" fmla="*/ 8059566 w 10232232"/>
              <a:gd name="connsiteY189" fmla="*/ 535417 h 2621152"/>
              <a:gd name="connsiteX190" fmla="*/ 8059566 w 10232232"/>
              <a:gd name="connsiteY190" fmla="*/ 535417 h 2621152"/>
              <a:gd name="connsiteX191" fmla="*/ 8064707 w 10232232"/>
              <a:gd name="connsiteY191" fmla="*/ 445687 h 2621152"/>
              <a:gd name="connsiteX192" fmla="*/ 6423874 w 10232232"/>
              <a:gd name="connsiteY192" fmla="*/ 1733210 h 2621152"/>
              <a:gd name="connsiteX193" fmla="*/ 5939242 w 10232232"/>
              <a:gd name="connsiteY193" fmla="*/ 1763588 h 2621152"/>
              <a:gd name="connsiteX194" fmla="*/ 5748099 w 10232232"/>
              <a:gd name="connsiteY194" fmla="*/ 1777140 h 2621152"/>
              <a:gd name="connsiteX195" fmla="*/ 5720994 w 10232232"/>
              <a:gd name="connsiteY195" fmla="*/ 1753306 h 2621152"/>
              <a:gd name="connsiteX196" fmla="*/ 5707441 w 10232232"/>
              <a:gd name="connsiteY196" fmla="*/ 1642079 h 2621152"/>
              <a:gd name="connsiteX197" fmla="*/ 5734547 w 10232232"/>
              <a:gd name="connsiteY197" fmla="*/ 1410746 h 2621152"/>
              <a:gd name="connsiteX198" fmla="*/ 5741557 w 10232232"/>
              <a:gd name="connsiteY198" fmla="*/ 1371956 h 2621152"/>
              <a:gd name="connsiteX199" fmla="*/ 5768195 w 10232232"/>
              <a:gd name="connsiteY199" fmla="*/ 1284096 h 2621152"/>
              <a:gd name="connsiteX200" fmla="*/ 5957001 w 10232232"/>
              <a:gd name="connsiteY200" fmla="*/ 1081270 h 2621152"/>
              <a:gd name="connsiteX201" fmla="*/ 6085987 w 10232232"/>
              <a:gd name="connsiteY201" fmla="*/ 980325 h 2621152"/>
              <a:gd name="connsiteX202" fmla="*/ 6111690 w 10232232"/>
              <a:gd name="connsiteY202" fmla="*/ 989204 h 2621152"/>
              <a:gd name="connsiteX203" fmla="*/ 6128982 w 10232232"/>
              <a:gd name="connsiteY203" fmla="*/ 1200442 h 2621152"/>
              <a:gd name="connsiteX204" fmla="*/ 6192540 w 10232232"/>
              <a:gd name="connsiteY204" fmla="*/ 1377564 h 2621152"/>
              <a:gd name="connsiteX205" fmla="*/ 6417798 w 10232232"/>
              <a:gd name="connsiteY205" fmla="*/ 1681336 h 2621152"/>
              <a:gd name="connsiteX206" fmla="*/ 6463598 w 10232232"/>
              <a:gd name="connsiteY206" fmla="*/ 1704703 h 2621152"/>
              <a:gd name="connsiteX207" fmla="*/ 6423874 w 10232232"/>
              <a:gd name="connsiteY207" fmla="*/ 1733210 h 2621152"/>
              <a:gd name="connsiteX208" fmla="*/ 6752414 w 10232232"/>
              <a:gd name="connsiteY208" fmla="*/ 1637406 h 2621152"/>
              <a:gd name="connsiteX209" fmla="*/ 6737927 w 10232232"/>
              <a:gd name="connsiteY209" fmla="*/ 1674326 h 2621152"/>
              <a:gd name="connsiteX210" fmla="*/ 6667826 w 10232232"/>
              <a:gd name="connsiteY210" fmla="*/ 1726668 h 2621152"/>
              <a:gd name="connsiteX211" fmla="*/ 6556131 w 10232232"/>
              <a:gd name="connsiteY211" fmla="*/ 1696290 h 2621152"/>
              <a:gd name="connsiteX212" fmla="*/ 6543980 w 10232232"/>
              <a:gd name="connsiteY212" fmla="*/ 1679934 h 2621152"/>
              <a:gd name="connsiteX213" fmla="*/ 6502854 w 10232232"/>
              <a:gd name="connsiteY213" fmla="*/ 1621983 h 2621152"/>
              <a:gd name="connsiteX214" fmla="*/ 6370597 w 10232232"/>
              <a:gd name="connsiteY214" fmla="*/ 1480847 h 2621152"/>
              <a:gd name="connsiteX215" fmla="*/ 6310310 w 10232232"/>
              <a:gd name="connsiteY215" fmla="*/ 1357936 h 2621152"/>
              <a:gd name="connsiteX216" fmla="*/ 6291149 w 10232232"/>
              <a:gd name="connsiteY216" fmla="*/ 1321016 h 2621152"/>
              <a:gd name="connsiteX217" fmla="*/ 6256566 w 10232232"/>
              <a:gd name="connsiteY217" fmla="*/ 1228950 h 2621152"/>
              <a:gd name="connsiteX218" fmla="*/ 6265446 w 10232232"/>
              <a:gd name="connsiteY218" fmla="*/ 1040612 h 2621152"/>
              <a:gd name="connsiteX219" fmla="*/ 6269184 w 10232232"/>
              <a:gd name="connsiteY219" fmla="*/ 1020516 h 2621152"/>
              <a:gd name="connsiteX220" fmla="*/ 6279933 w 10232232"/>
              <a:gd name="connsiteY220" fmla="*/ 961164 h 2621152"/>
              <a:gd name="connsiteX221" fmla="*/ 6288345 w 10232232"/>
              <a:gd name="connsiteY221" fmla="*/ 927048 h 2621152"/>
              <a:gd name="connsiteX222" fmla="*/ 6301898 w 10232232"/>
              <a:gd name="connsiteY222" fmla="*/ 878445 h 2621152"/>
              <a:gd name="connsiteX223" fmla="*/ 6322461 w 10232232"/>
              <a:gd name="connsiteY223" fmla="*/ 868630 h 2621152"/>
              <a:gd name="connsiteX224" fmla="*/ 6353772 w 10232232"/>
              <a:gd name="connsiteY224" fmla="*/ 881716 h 2621152"/>
              <a:gd name="connsiteX225" fmla="*/ 6452849 w 10232232"/>
              <a:gd name="connsiteY225" fmla="*/ 917701 h 2621152"/>
              <a:gd name="connsiteX226" fmla="*/ 6498181 w 10232232"/>
              <a:gd name="connsiteY226" fmla="*/ 928450 h 2621152"/>
              <a:gd name="connsiteX227" fmla="*/ 6536970 w 10232232"/>
              <a:gd name="connsiteY227" fmla="*/ 936395 h 2621152"/>
              <a:gd name="connsiteX228" fmla="*/ 6582302 w 10232232"/>
              <a:gd name="connsiteY228" fmla="*/ 942470 h 2621152"/>
              <a:gd name="connsiteX229" fmla="*/ 6698203 w 10232232"/>
              <a:gd name="connsiteY229" fmla="*/ 949013 h 2621152"/>
              <a:gd name="connsiteX230" fmla="*/ 6809897 w 10232232"/>
              <a:gd name="connsiteY230" fmla="*/ 934993 h 2621152"/>
              <a:gd name="connsiteX231" fmla="*/ 6932340 w 10232232"/>
              <a:gd name="connsiteY231" fmla="*/ 906485 h 2621152"/>
              <a:gd name="connsiteX232" fmla="*/ 6951034 w 10232232"/>
              <a:gd name="connsiteY232" fmla="*/ 921907 h 2621152"/>
              <a:gd name="connsiteX233" fmla="*/ 6868782 w 10232232"/>
              <a:gd name="connsiteY233" fmla="*/ 1186422 h 2621152"/>
              <a:gd name="connsiteX234" fmla="*/ 6826254 w 10232232"/>
              <a:gd name="connsiteY234" fmla="*/ 1255121 h 2621152"/>
              <a:gd name="connsiteX235" fmla="*/ 6804289 w 10232232"/>
              <a:gd name="connsiteY235" fmla="*/ 1329428 h 2621152"/>
              <a:gd name="connsiteX236" fmla="*/ 6752414 w 10232232"/>
              <a:gd name="connsiteY236" fmla="*/ 1637406 h 2621152"/>
              <a:gd name="connsiteX237" fmla="*/ 7341731 w 10232232"/>
              <a:gd name="connsiteY237" fmla="*/ 1717321 h 2621152"/>
              <a:gd name="connsiteX238" fmla="*/ 7243589 w 10232232"/>
              <a:gd name="connsiteY238" fmla="*/ 1716386 h 2621152"/>
              <a:gd name="connsiteX239" fmla="*/ 6886541 w 10232232"/>
              <a:gd name="connsiteY239" fmla="*/ 1716386 h 2621152"/>
              <a:gd name="connsiteX240" fmla="*/ 6839807 w 10232232"/>
              <a:gd name="connsiteY240" fmla="*/ 1717788 h 2621152"/>
              <a:gd name="connsiteX241" fmla="*/ 6820179 w 10232232"/>
              <a:gd name="connsiteY241" fmla="*/ 1699095 h 2621152"/>
              <a:gd name="connsiteX242" fmla="*/ 6821113 w 10232232"/>
              <a:gd name="connsiteY242" fmla="*/ 1648154 h 2621152"/>
              <a:gd name="connsiteX243" fmla="*/ 6910376 w 10232232"/>
              <a:gd name="connsiteY243" fmla="*/ 1413082 h 2621152"/>
              <a:gd name="connsiteX244" fmla="*/ 6941220 w 10232232"/>
              <a:gd name="connsiteY244" fmla="*/ 1327091 h 2621152"/>
              <a:gd name="connsiteX245" fmla="*/ 6964120 w 10232232"/>
              <a:gd name="connsiteY245" fmla="*/ 1251850 h 2621152"/>
              <a:gd name="connsiteX246" fmla="*/ 7075346 w 10232232"/>
              <a:gd name="connsiteY246" fmla="*/ 1070522 h 2621152"/>
              <a:gd name="connsiteX247" fmla="*/ 7086096 w 10232232"/>
              <a:gd name="connsiteY247" fmla="*/ 1059773 h 2621152"/>
              <a:gd name="connsiteX248" fmla="*/ 7094975 w 10232232"/>
              <a:gd name="connsiteY248" fmla="*/ 1072391 h 2621152"/>
              <a:gd name="connsiteX249" fmla="*/ 7172554 w 10232232"/>
              <a:gd name="connsiteY249" fmla="*/ 1285031 h 2621152"/>
              <a:gd name="connsiteX250" fmla="*/ 7183302 w 10232232"/>
              <a:gd name="connsiteY250" fmla="*/ 1363544 h 2621152"/>
              <a:gd name="connsiteX251" fmla="*/ 7216484 w 10232232"/>
              <a:gd name="connsiteY251" fmla="*/ 1442992 h 2621152"/>
              <a:gd name="connsiteX252" fmla="*/ 7356686 w 10232232"/>
              <a:gd name="connsiteY252" fmla="*/ 1703768 h 2621152"/>
              <a:gd name="connsiteX253" fmla="*/ 7341731 w 10232232"/>
              <a:gd name="connsiteY253" fmla="*/ 1717321 h 2621152"/>
              <a:gd name="connsiteX254" fmla="*/ 8401192 w 10232232"/>
              <a:gd name="connsiteY254" fmla="*/ 1759849 h 2621152"/>
              <a:gd name="connsiteX255" fmla="*/ 8371749 w 10232232"/>
              <a:gd name="connsiteY255" fmla="*/ 1777608 h 2621152"/>
              <a:gd name="connsiteX256" fmla="*/ 8011897 w 10232232"/>
              <a:gd name="connsiteY256" fmla="*/ 1749567 h 2621152"/>
              <a:gd name="connsiteX257" fmla="*/ 7480531 w 10232232"/>
              <a:gd name="connsiteY257" fmla="*/ 1724798 h 2621152"/>
              <a:gd name="connsiteX258" fmla="*/ 7433329 w 10232232"/>
              <a:gd name="connsiteY258" fmla="*/ 1697693 h 2621152"/>
              <a:gd name="connsiteX259" fmla="*/ 7344067 w 10232232"/>
              <a:gd name="connsiteY259" fmla="*/ 1414952 h 2621152"/>
              <a:gd name="connsiteX260" fmla="*/ 7342666 w 10232232"/>
              <a:gd name="connsiteY260" fmla="*/ 1391585 h 2621152"/>
              <a:gd name="connsiteX261" fmla="*/ 7289856 w 10232232"/>
              <a:gd name="connsiteY261" fmla="*/ 1283629 h 2621152"/>
              <a:gd name="connsiteX262" fmla="*/ 7268826 w 10232232"/>
              <a:gd name="connsiteY262" fmla="*/ 1087813 h 2621152"/>
              <a:gd name="connsiteX263" fmla="*/ 7266956 w 10232232"/>
              <a:gd name="connsiteY263" fmla="*/ 1076597 h 2621152"/>
              <a:gd name="connsiteX264" fmla="*/ 7266956 w 10232232"/>
              <a:gd name="connsiteY264" fmla="*/ 1076130 h 2621152"/>
              <a:gd name="connsiteX265" fmla="*/ 7254805 w 10232232"/>
              <a:gd name="connsiteY265" fmla="*/ 941536 h 2621152"/>
              <a:gd name="connsiteX266" fmla="*/ 7288454 w 10232232"/>
              <a:gd name="connsiteY266" fmla="*/ 864892 h 2621152"/>
              <a:gd name="connsiteX267" fmla="*/ 7333786 w 10232232"/>
              <a:gd name="connsiteY267" fmla="*/ 775162 h 2621152"/>
              <a:gd name="connsiteX268" fmla="*/ 7346871 w 10232232"/>
              <a:gd name="connsiteY268" fmla="*/ 779836 h 2621152"/>
              <a:gd name="connsiteX269" fmla="*/ 7718407 w 10232232"/>
              <a:gd name="connsiteY269" fmla="*/ 718614 h 2621152"/>
              <a:gd name="connsiteX270" fmla="*/ 7882911 w 10232232"/>
              <a:gd name="connsiteY270" fmla="*/ 542894 h 2621152"/>
              <a:gd name="connsiteX271" fmla="*/ 7913756 w 10232232"/>
              <a:gd name="connsiteY271" fmla="*/ 511115 h 2621152"/>
              <a:gd name="connsiteX272" fmla="*/ 7913756 w 10232232"/>
              <a:gd name="connsiteY272" fmla="*/ 511115 h 2621152"/>
              <a:gd name="connsiteX273" fmla="*/ 8007224 w 10232232"/>
              <a:gd name="connsiteY273" fmla="*/ 431667 h 2621152"/>
              <a:gd name="connsiteX274" fmla="*/ 8020777 w 10232232"/>
              <a:gd name="connsiteY274" fmla="*/ 423255 h 2621152"/>
              <a:gd name="connsiteX275" fmla="*/ 8046013 w 10232232"/>
              <a:gd name="connsiteY275" fmla="*/ 416712 h 2621152"/>
              <a:gd name="connsiteX276" fmla="*/ 8048350 w 10232232"/>
              <a:gd name="connsiteY276" fmla="*/ 440547 h 2621152"/>
              <a:gd name="connsiteX277" fmla="*/ 8044144 w 10232232"/>
              <a:gd name="connsiteY277" fmla="*/ 534949 h 2621152"/>
              <a:gd name="connsiteX278" fmla="*/ 8136677 w 10232232"/>
              <a:gd name="connsiteY278" fmla="*/ 953686 h 2621152"/>
              <a:gd name="connsiteX279" fmla="*/ 8171260 w 10232232"/>
              <a:gd name="connsiteY279" fmla="*/ 1034536 h 2621152"/>
              <a:gd name="connsiteX280" fmla="*/ 8199301 w 10232232"/>
              <a:gd name="connsiteY280" fmla="*/ 1085477 h 2621152"/>
              <a:gd name="connsiteX281" fmla="*/ 8199768 w 10232232"/>
              <a:gd name="connsiteY281" fmla="*/ 1085009 h 2621152"/>
              <a:gd name="connsiteX282" fmla="*/ 8199768 w 10232232"/>
              <a:gd name="connsiteY282" fmla="*/ 1085009 h 2621152"/>
              <a:gd name="connsiteX283" fmla="*/ 8249774 w 10232232"/>
              <a:gd name="connsiteY283" fmla="*/ 1143427 h 2621152"/>
              <a:gd name="connsiteX284" fmla="*/ 8467087 w 10232232"/>
              <a:gd name="connsiteY284" fmla="*/ 1232221 h 2621152"/>
              <a:gd name="connsiteX285" fmla="*/ 8490921 w 10232232"/>
              <a:gd name="connsiteY285" fmla="*/ 1258860 h 2621152"/>
              <a:gd name="connsiteX286" fmla="*/ 8470825 w 10232232"/>
              <a:gd name="connsiteY286" fmla="*/ 1414017 h 2621152"/>
              <a:gd name="connsiteX287" fmla="*/ 8447458 w 10232232"/>
              <a:gd name="connsiteY287" fmla="*/ 1485053 h 2621152"/>
              <a:gd name="connsiteX288" fmla="*/ 8447458 w 10232232"/>
              <a:gd name="connsiteY288" fmla="*/ 1485053 h 2621152"/>
              <a:gd name="connsiteX289" fmla="*/ 8419418 w 10232232"/>
              <a:gd name="connsiteY289" fmla="*/ 1634134 h 2621152"/>
              <a:gd name="connsiteX290" fmla="*/ 8401192 w 10232232"/>
              <a:gd name="connsiteY290" fmla="*/ 1759849 h 2621152"/>
              <a:gd name="connsiteX291" fmla="*/ 8667108 w 10232232"/>
              <a:gd name="connsiteY291" fmla="*/ 1805648 h 2621152"/>
              <a:gd name="connsiteX292" fmla="*/ 8469891 w 10232232"/>
              <a:gd name="connsiteY292" fmla="*/ 1785553 h 2621152"/>
              <a:gd name="connsiteX293" fmla="*/ 8448393 w 10232232"/>
              <a:gd name="connsiteY293" fmla="*/ 1753306 h 2621152"/>
              <a:gd name="connsiteX294" fmla="*/ 8464750 w 10232232"/>
              <a:gd name="connsiteY294" fmla="*/ 1692552 h 2621152"/>
              <a:gd name="connsiteX295" fmla="*/ 8478303 w 10232232"/>
              <a:gd name="connsiteY295" fmla="*/ 1571511 h 2621152"/>
              <a:gd name="connsiteX296" fmla="*/ 8486715 w 10232232"/>
              <a:gd name="connsiteY296" fmla="*/ 1509354 h 2621152"/>
              <a:gd name="connsiteX297" fmla="*/ 8518962 w 10232232"/>
              <a:gd name="connsiteY297" fmla="*/ 1389715 h 2621152"/>
              <a:gd name="connsiteX298" fmla="*/ 8531112 w 10232232"/>
              <a:gd name="connsiteY298" fmla="*/ 1288302 h 2621152"/>
              <a:gd name="connsiteX299" fmla="*/ 8532047 w 10232232"/>
              <a:gd name="connsiteY299" fmla="*/ 1262599 h 2621152"/>
              <a:gd name="connsiteX300" fmla="*/ 8575977 w 10232232"/>
              <a:gd name="connsiteY300" fmla="*/ 1204648 h 2621152"/>
              <a:gd name="connsiteX301" fmla="*/ 8607756 w 10232232"/>
              <a:gd name="connsiteY301" fmla="*/ 1190161 h 2621152"/>
              <a:gd name="connsiteX302" fmla="*/ 8626450 w 10232232"/>
              <a:gd name="connsiteY302" fmla="*/ 1185487 h 2621152"/>
              <a:gd name="connsiteX303" fmla="*/ 8627384 w 10232232"/>
              <a:gd name="connsiteY303" fmla="*/ 1205583 h 2621152"/>
              <a:gd name="connsiteX304" fmla="*/ 8589530 w 10232232"/>
              <a:gd name="connsiteY304" fmla="*/ 1511224 h 2621152"/>
              <a:gd name="connsiteX305" fmla="*/ 8586259 w 10232232"/>
              <a:gd name="connsiteY305" fmla="*/ 1576651 h 2621152"/>
              <a:gd name="connsiteX306" fmla="*/ 8599812 w 10232232"/>
              <a:gd name="connsiteY306" fmla="*/ 1607496 h 2621152"/>
              <a:gd name="connsiteX307" fmla="*/ 8619907 w 10232232"/>
              <a:gd name="connsiteY307" fmla="*/ 1602355 h 2621152"/>
              <a:gd name="connsiteX308" fmla="*/ 8649350 w 10232232"/>
              <a:gd name="connsiteY308" fmla="*/ 1587400 h 2621152"/>
              <a:gd name="connsiteX309" fmla="*/ 8657762 w 10232232"/>
              <a:gd name="connsiteY309" fmla="*/ 1607963 h 2621152"/>
              <a:gd name="connsiteX310" fmla="*/ 8655893 w 10232232"/>
              <a:gd name="connsiteY310" fmla="*/ 1626189 h 2621152"/>
              <a:gd name="connsiteX311" fmla="*/ 8699355 w 10232232"/>
              <a:gd name="connsiteY311" fmla="*/ 1713115 h 2621152"/>
              <a:gd name="connsiteX312" fmla="*/ 8723189 w 10232232"/>
              <a:gd name="connsiteY312" fmla="*/ 1752839 h 2621152"/>
              <a:gd name="connsiteX313" fmla="*/ 8667108 w 10232232"/>
              <a:gd name="connsiteY313" fmla="*/ 1805648 h 2621152"/>
              <a:gd name="connsiteX314" fmla="*/ 8848904 w 10232232"/>
              <a:gd name="connsiteY314" fmla="*/ 1827146 h 2621152"/>
              <a:gd name="connsiteX315" fmla="*/ 8830210 w 10232232"/>
              <a:gd name="connsiteY315" fmla="*/ 1824809 h 2621152"/>
              <a:gd name="connsiteX316" fmla="*/ 8787215 w 10232232"/>
              <a:gd name="connsiteY316" fmla="*/ 1813593 h 2621152"/>
              <a:gd name="connsiteX317" fmla="*/ 8790954 w 10232232"/>
              <a:gd name="connsiteY317" fmla="*/ 1749567 h 2621152"/>
              <a:gd name="connsiteX318" fmla="*/ 8824135 w 10232232"/>
              <a:gd name="connsiteY318" fmla="*/ 1740688 h 2621152"/>
              <a:gd name="connsiteX319" fmla="*/ 8875543 w 10232232"/>
              <a:gd name="connsiteY319" fmla="*/ 1787889 h 2621152"/>
              <a:gd name="connsiteX320" fmla="*/ 8876944 w 10232232"/>
              <a:gd name="connsiteY320" fmla="*/ 1799573 h 2621152"/>
              <a:gd name="connsiteX321" fmla="*/ 8848904 w 10232232"/>
              <a:gd name="connsiteY321" fmla="*/ 1827146 h 2621152"/>
              <a:gd name="connsiteX0" fmla="*/ 10232226 w 10232226"/>
              <a:gd name="connsiteY0" fmla="*/ 2081846 h 2621960"/>
              <a:gd name="connsiteX1" fmla="*/ 10198110 w 10232226"/>
              <a:gd name="connsiteY1" fmla="*/ 2063153 h 2621960"/>
              <a:gd name="connsiteX2" fmla="*/ 10030335 w 10232226"/>
              <a:gd name="connsiteY2" fmla="*/ 2022494 h 2621960"/>
              <a:gd name="connsiteX3" fmla="*/ 9494763 w 10232226"/>
              <a:gd name="connsiteY3" fmla="*/ 1912669 h 2621960"/>
              <a:gd name="connsiteX4" fmla="*/ 9208750 w 10232226"/>
              <a:gd name="connsiteY4" fmla="*/ 1868739 h 2621960"/>
              <a:gd name="connsiteX5" fmla="*/ 9171363 w 10232226"/>
              <a:gd name="connsiteY5" fmla="*/ 1857990 h 2621960"/>
              <a:gd name="connsiteX6" fmla="*/ 9129769 w 10232226"/>
              <a:gd name="connsiteY6" fmla="*/ 1856588 h 2621960"/>
              <a:gd name="connsiteX7" fmla="*/ 8981623 w 10232226"/>
              <a:gd name="connsiteY7" fmla="*/ 1825744 h 2621960"/>
              <a:gd name="connsiteX8" fmla="*/ 8969939 w 10232226"/>
              <a:gd name="connsiteY8" fmla="*/ 1815462 h 2621960"/>
              <a:gd name="connsiteX9" fmla="*/ 8999849 w 10232226"/>
              <a:gd name="connsiteY9" fmla="*/ 1744427 h 2621960"/>
              <a:gd name="connsiteX10" fmla="*/ 9043311 w 10232226"/>
              <a:gd name="connsiteY10" fmla="*/ 1685074 h 2621960"/>
              <a:gd name="connsiteX11" fmla="*/ 9050789 w 10232226"/>
              <a:gd name="connsiteY11" fmla="*/ 1659371 h 2621960"/>
              <a:gd name="connsiteX12" fmla="*/ 9070417 w 10232226"/>
              <a:gd name="connsiteY12" fmla="*/ 1561229 h 2621960"/>
              <a:gd name="connsiteX13" fmla="*/ 9076960 w 10232226"/>
              <a:gd name="connsiteY13" fmla="*/ 1535058 h 2621960"/>
              <a:gd name="connsiteX14" fmla="*/ 9092850 w 10232226"/>
              <a:gd name="connsiteY14" fmla="*/ 1434580 h 2621960"/>
              <a:gd name="connsiteX15" fmla="*/ 9075558 w 10232226"/>
              <a:gd name="connsiteY15" fmla="*/ 1255588 h 2621960"/>
              <a:gd name="connsiteX16" fmla="*/ 9058734 w 10232226"/>
              <a:gd name="connsiteY16" fmla="*/ 1022853 h 2621960"/>
              <a:gd name="connsiteX17" fmla="*/ 9063407 w 10232226"/>
              <a:gd name="connsiteY17" fmla="*/ 843394 h 2621960"/>
              <a:gd name="connsiteX18" fmla="*/ 9053593 w 10232226"/>
              <a:gd name="connsiteY18" fmla="*/ 707865 h 2621960"/>
              <a:gd name="connsiteX19" fmla="*/ 9009663 w 10232226"/>
              <a:gd name="connsiteY19" fmla="*/ 565794 h 2621960"/>
              <a:gd name="connsiteX20" fmla="*/ 8956386 w 10232226"/>
              <a:gd name="connsiteY20" fmla="*/ 487748 h 2621960"/>
              <a:gd name="connsiteX21" fmla="*/ 8907315 w 10232226"/>
              <a:gd name="connsiteY21" fmla="*/ 456436 h 2621960"/>
              <a:gd name="connsiteX22" fmla="*/ 8891426 w 10232226"/>
              <a:gd name="connsiteY22" fmla="*/ 409702 h 2621960"/>
              <a:gd name="connsiteX23" fmla="*/ 8888622 w 10232226"/>
              <a:gd name="connsiteY23" fmla="*/ 342872 h 2621960"/>
              <a:gd name="connsiteX24" fmla="*/ 8884883 w 10232226"/>
              <a:gd name="connsiteY24" fmla="*/ 337264 h 2621960"/>
              <a:gd name="connsiteX25" fmla="*/ 8708229 w 10232226"/>
              <a:gd name="connsiteY25" fmla="*/ 243329 h 2621960"/>
              <a:gd name="connsiteX26" fmla="*/ 8676449 w 10232226"/>
              <a:gd name="connsiteY26" fmla="*/ 262490 h 2621960"/>
              <a:gd name="connsiteX27" fmla="*/ 8650278 w 10232226"/>
              <a:gd name="connsiteY27" fmla="*/ 305953 h 2621960"/>
              <a:gd name="connsiteX28" fmla="*/ 8650278 w 10232226"/>
              <a:gd name="connsiteY28" fmla="*/ 310159 h 2621960"/>
              <a:gd name="connsiteX29" fmla="*/ 8657756 w 10232226"/>
              <a:gd name="connsiteY29" fmla="*/ 310159 h 2621960"/>
              <a:gd name="connsiteX30" fmla="*/ 8665701 w 10232226"/>
              <a:gd name="connsiteY30" fmla="*/ 324646 h 2621960"/>
              <a:gd name="connsiteX31" fmla="*/ 8655419 w 10232226"/>
              <a:gd name="connsiteY31" fmla="*/ 382596 h 2621960"/>
              <a:gd name="connsiteX32" fmla="*/ 8647007 w 10232226"/>
              <a:gd name="connsiteY32" fmla="*/ 427928 h 2621960"/>
              <a:gd name="connsiteX33" fmla="*/ 8666635 w 10232226"/>
              <a:gd name="connsiteY33" fmla="*/ 465316 h 2621960"/>
              <a:gd name="connsiteX34" fmla="*/ 8660560 w 10232226"/>
              <a:gd name="connsiteY34" fmla="*/ 496627 h 2621960"/>
              <a:gd name="connsiteX35" fmla="*/ 8627378 w 10232226"/>
              <a:gd name="connsiteY35" fmla="*/ 522331 h 2621960"/>
              <a:gd name="connsiteX36" fmla="*/ 8625977 w 10232226"/>
              <a:gd name="connsiteY36" fmla="*/ 596171 h 2621960"/>
              <a:gd name="connsiteX37" fmla="*/ 8638595 w 10232226"/>
              <a:gd name="connsiteY37" fmla="*/ 591030 h 2621960"/>
              <a:gd name="connsiteX38" fmla="*/ 8658223 w 10232226"/>
              <a:gd name="connsiteY38" fmla="*/ 579347 h 2621960"/>
              <a:gd name="connsiteX39" fmla="*/ 8666168 w 10232226"/>
              <a:gd name="connsiteY39" fmla="*/ 598975 h 2621960"/>
              <a:gd name="connsiteX40" fmla="*/ 8661027 w 10232226"/>
              <a:gd name="connsiteY40" fmla="*/ 638232 h 2621960"/>
              <a:gd name="connsiteX41" fmla="*/ 8655419 w 10232226"/>
              <a:gd name="connsiteY41" fmla="*/ 639634 h 2621960"/>
              <a:gd name="connsiteX42" fmla="*/ 8639530 w 10232226"/>
              <a:gd name="connsiteY42" fmla="*/ 680292 h 2621960"/>
              <a:gd name="connsiteX43" fmla="*/ 8598871 w 10232226"/>
              <a:gd name="connsiteY43" fmla="*/ 703192 h 2621960"/>
              <a:gd name="connsiteX44" fmla="*/ 8554941 w 10232226"/>
              <a:gd name="connsiteY44" fmla="*/ 787313 h 2621960"/>
              <a:gd name="connsiteX45" fmla="*/ 8552137 w 10232226"/>
              <a:gd name="connsiteY45" fmla="*/ 800399 h 2621960"/>
              <a:gd name="connsiteX46" fmla="*/ 8550267 w 10232226"/>
              <a:gd name="connsiteY46" fmla="*/ 806474 h 2621960"/>
              <a:gd name="connsiteX47" fmla="*/ 8564287 w 10232226"/>
              <a:gd name="connsiteY47" fmla="*/ 933591 h 2621960"/>
              <a:gd name="connsiteX48" fmla="*/ 8562886 w 10232226"/>
              <a:gd name="connsiteY48" fmla="*/ 968174 h 2621960"/>
              <a:gd name="connsiteX49" fmla="*/ 8532509 w 10232226"/>
              <a:gd name="connsiteY49" fmla="*/ 1109311 h 2621960"/>
              <a:gd name="connsiteX50" fmla="*/ 8505403 w 10232226"/>
              <a:gd name="connsiteY50" fmla="*/ 1137351 h 2621960"/>
              <a:gd name="connsiteX51" fmla="*/ 8218923 w 10232226"/>
              <a:gd name="connsiteY51" fmla="*/ 1050893 h 2621960"/>
              <a:gd name="connsiteX52" fmla="*/ 8127792 w 10232226"/>
              <a:gd name="connsiteY52" fmla="*/ 867696 h 2621960"/>
              <a:gd name="connsiteX53" fmla="*/ 8099284 w 10232226"/>
              <a:gd name="connsiteY53" fmla="*/ 641503 h 2621960"/>
              <a:gd name="connsiteX54" fmla="*/ 8101153 w 10232226"/>
              <a:gd name="connsiteY54" fmla="*/ 552708 h 2621960"/>
              <a:gd name="connsiteX55" fmla="*/ 8101153 w 10232226"/>
              <a:gd name="connsiteY55" fmla="*/ 552708 h 2621960"/>
              <a:gd name="connsiteX56" fmla="*/ 8101153 w 10232226"/>
              <a:gd name="connsiteY56" fmla="*/ 552708 h 2621960"/>
              <a:gd name="connsiteX57" fmla="*/ 8114706 w 10232226"/>
              <a:gd name="connsiteY57" fmla="*/ 454567 h 2621960"/>
              <a:gd name="connsiteX58" fmla="*/ 8114706 w 10232226"/>
              <a:gd name="connsiteY58" fmla="*/ 454567 h 2621960"/>
              <a:gd name="connsiteX59" fmla="*/ 8116575 w 10232226"/>
              <a:gd name="connsiteY59" fmla="*/ 436340 h 2621960"/>
              <a:gd name="connsiteX60" fmla="*/ 8169852 w 10232226"/>
              <a:gd name="connsiteY60" fmla="*/ 388204 h 2621960"/>
              <a:gd name="connsiteX61" fmla="*/ 8222662 w 10232226"/>
              <a:gd name="connsiteY61" fmla="*/ 381194 h 2621960"/>
              <a:gd name="connsiteX62" fmla="*/ 8272667 w 10232226"/>
              <a:gd name="connsiteY62" fmla="*/ 347546 h 2621960"/>
              <a:gd name="connsiteX63" fmla="*/ 8282014 w 10232226"/>
              <a:gd name="connsiteY63" fmla="*/ 337732 h 2621960"/>
              <a:gd name="connsiteX64" fmla="*/ 8290426 w 10232226"/>
              <a:gd name="connsiteY64" fmla="*/ 340068 h 2621960"/>
              <a:gd name="connsiteX65" fmla="*/ 8298838 w 10232226"/>
              <a:gd name="connsiteY65" fmla="*/ 291465 h 2621960"/>
              <a:gd name="connsiteX66" fmla="*/ 8248365 w 10232226"/>
              <a:gd name="connsiteY66" fmla="*/ 202203 h 2621960"/>
              <a:gd name="connsiteX67" fmla="*/ 8212380 w 10232226"/>
              <a:gd name="connsiteY67" fmla="*/ 185379 h 2621960"/>
              <a:gd name="connsiteX68" fmla="*/ 8155364 w 10232226"/>
              <a:gd name="connsiteY68" fmla="*/ 183042 h 2621960"/>
              <a:gd name="connsiteX69" fmla="*/ 8060962 w 10232226"/>
              <a:gd name="connsiteY69" fmla="*/ 182107 h 2621960"/>
              <a:gd name="connsiteX70" fmla="*/ 8042268 w 10232226"/>
              <a:gd name="connsiteY70" fmla="*/ 176499 h 2621960"/>
              <a:gd name="connsiteX71" fmla="*/ 8011891 w 10232226"/>
              <a:gd name="connsiteY71" fmla="*/ 165750 h 2621960"/>
              <a:gd name="connsiteX72" fmla="*/ 7917956 w 10232226"/>
              <a:gd name="connsiteY72" fmla="*/ 158740 h 2621960"/>
              <a:gd name="connsiteX73" fmla="*/ 7860940 w 10232226"/>
              <a:gd name="connsiteY73" fmla="*/ 150328 h 2621960"/>
              <a:gd name="connsiteX74" fmla="*/ 7854865 w 10232226"/>
              <a:gd name="connsiteY74" fmla="*/ 146122 h 2621960"/>
              <a:gd name="connsiteX75" fmla="*/ 7841312 w 10232226"/>
              <a:gd name="connsiteY75" fmla="*/ 147057 h 2621960"/>
              <a:gd name="connsiteX76" fmla="*/ 7851593 w 10232226"/>
              <a:gd name="connsiteY76" fmla="*/ 159675 h 2621960"/>
              <a:gd name="connsiteX77" fmla="*/ 7821684 w 10232226"/>
              <a:gd name="connsiteY77" fmla="*/ 193323 h 2621960"/>
              <a:gd name="connsiteX78" fmla="*/ 7808598 w 10232226"/>
              <a:gd name="connsiteY78" fmla="*/ 269033 h 2621960"/>
              <a:gd name="connsiteX79" fmla="*/ 7762331 w 10232226"/>
              <a:gd name="connsiteY79" fmla="*/ 362501 h 2621960"/>
              <a:gd name="connsiteX80" fmla="*/ 7745974 w 10232226"/>
              <a:gd name="connsiteY80" fmla="*/ 390074 h 2621960"/>
              <a:gd name="connsiteX81" fmla="*/ 7745974 w 10232226"/>
              <a:gd name="connsiteY81" fmla="*/ 390074 h 2621960"/>
              <a:gd name="connsiteX82" fmla="*/ 7674004 w 10232226"/>
              <a:gd name="connsiteY82" fmla="*/ 472793 h 2621960"/>
              <a:gd name="connsiteX83" fmla="*/ 7674004 w 10232226"/>
              <a:gd name="connsiteY83" fmla="*/ 472793 h 2621960"/>
              <a:gd name="connsiteX84" fmla="*/ 7438932 w 10232226"/>
              <a:gd name="connsiteY84" fmla="*/ 494291 h 2621960"/>
              <a:gd name="connsiteX85" fmla="*/ 7319293 w 10232226"/>
              <a:gd name="connsiteY85" fmla="*/ 407833 h 2621960"/>
              <a:gd name="connsiteX86" fmla="*/ 7253865 w 10232226"/>
              <a:gd name="connsiteY86" fmla="*/ 342872 h 2621960"/>
              <a:gd name="connsiteX87" fmla="*/ 7162733 w 10232226"/>
              <a:gd name="connsiteY87" fmla="*/ 274641 h 2621960"/>
              <a:gd name="connsiteX88" fmla="*/ 7153854 w 10232226"/>
              <a:gd name="connsiteY88" fmla="*/ 264359 h 2621960"/>
              <a:gd name="connsiteX89" fmla="*/ 7063657 w 10232226"/>
              <a:gd name="connsiteY89" fmla="*/ 199399 h 2621960"/>
              <a:gd name="connsiteX90" fmla="*/ 7045431 w 10232226"/>
              <a:gd name="connsiteY90" fmla="*/ 170424 h 2621960"/>
              <a:gd name="connsiteX91" fmla="*/ 7046833 w 10232226"/>
              <a:gd name="connsiteY91" fmla="*/ 119484 h 2621960"/>
              <a:gd name="connsiteX92" fmla="*/ 7059919 w 10232226"/>
              <a:gd name="connsiteY92" fmla="*/ 137243 h 2621960"/>
              <a:gd name="connsiteX93" fmla="*/ 7063190 w 10232226"/>
              <a:gd name="connsiteY93" fmla="*/ 121820 h 2621960"/>
              <a:gd name="connsiteX94" fmla="*/ 7078612 w 10232226"/>
              <a:gd name="connsiteY94" fmla="*/ 75554 h 2621960"/>
              <a:gd name="connsiteX95" fmla="*/ 7077677 w 10232226"/>
              <a:gd name="connsiteY95" fmla="*/ 16669 h 2621960"/>
              <a:gd name="connsiteX96" fmla="*/ 7069733 w 10232226"/>
              <a:gd name="connsiteY96" fmla="*/ 7322 h 2621960"/>
              <a:gd name="connsiteX97" fmla="*/ 7029074 w 10232226"/>
              <a:gd name="connsiteY97" fmla="*/ 12930 h 2621960"/>
              <a:gd name="connsiteX98" fmla="*/ 6964581 w 10232226"/>
              <a:gd name="connsiteY98" fmla="*/ 51719 h 2621960"/>
              <a:gd name="connsiteX99" fmla="*/ 6645387 w 10232226"/>
              <a:gd name="connsiteY99" fmla="*/ 83031 h 2621960"/>
              <a:gd name="connsiteX100" fmla="*/ 6473406 w 10232226"/>
              <a:gd name="connsiteY100" fmla="*/ 77423 h 2621960"/>
              <a:gd name="connsiteX101" fmla="*/ 6301892 w 10232226"/>
              <a:gd name="connsiteY101" fmla="*/ 59664 h 2621960"/>
              <a:gd name="connsiteX102" fmla="*/ 6206554 w 10232226"/>
              <a:gd name="connsiteY102" fmla="*/ 15267 h 2621960"/>
              <a:gd name="connsiteX103" fmla="*/ 6167765 w 10232226"/>
              <a:gd name="connsiteY103" fmla="*/ 3116 h 2621960"/>
              <a:gd name="connsiteX104" fmla="*/ 6150941 w 10232226"/>
              <a:gd name="connsiteY104" fmla="*/ 42840 h 2621960"/>
              <a:gd name="connsiteX105" fmla="*/ 6161690 w 10232226"/>
              <a:gd name="connsiteY105" fmla="*/ 85835 h 2621960"/>
              <a:gd name="connsiteX106" fmla="*/ 6173373 w 10232226"/>
              <a:gd name="connsiteY106" fmla="*/ 119951 h 2621960"/>
              <a:gd name="connsiteX107" fmla="*/ 6174308 w 10232226"/>
              <a:gd name="connsiteY107" fmla="*/ 155002 h 2621960"/>
              <a:gd name="connsiteX108" fmla="*/ 6175243 w 10232226"/>
              <a:gd name="connsiteY108" fmla="*/ 170891 h 2621960"/>
              <a:gd name="connsiteX109" fmla="*/ 6163092 w 10232226"/>
              <a:gd name="connsiteY109" fmla="*/ 200334 h 2621960"/>
              <a:gd name="connsiteX110" fmla="*/ 6042518 w 10232226"/>
              <a:gd name="connsiteY110" fmla="*/ 232580 h 2621960"/>
              <a:gd name="connsiteX111" fmla="*/ 5985035 w 10232226"/>
              <a:gd name="connsiteY111" fmla="*/ 238188 h 2621960"/>
              <a:gd name="connsiteX112" fmla="*/ 5942974 w 10232226"/>
              <a:gd name="connsiteY112" fmla="*/ 295671 h 2621960"/>
              <a:gd name="connsiteX113" fmla="*/ 5922879 w 10232226"/>
              <a:gd name="connsiteY113" fmla="*/ 333058 h 2621960"/>
              <a:gd name="connsiteX114" fmla="*/ 5845768 w 10232226"/>
              <a:gd name="connsiteY114" fmla="*/ 402225 h 2621960"/>
              <a:gd name="connsiteX115" fmla="*/ 5808847 w 10232226"/>
              <a:gd name="connsiteY115" fmla="*/ 447089 h 2621960"/>
              <a:gd name="connsiteX116" fmla="*/ 5793425 w 10232226"/>
              <a:gd name="connsiteY116" fmla="*/ 483075 h 2621960"/>
              <a:gd name="connsiteX117" fmla="*/ 5755103 w 10232226"/>
              <a:gd name="connsiteY117" fmla="*/ 594769 h 2621960"/>
              <a:gd name="connsiteX118" fmla="*/ 5712108 w 10232226"/>
              <a:gd name="connsiteY118" fmla="*/ 687770 h 2621960"/>
              <a:gd name="connsiteX119" fmla="*/ 5642007 w 10232226"/>
              <a:gd name="connsiteY119" fmla="*/ 777499 h 2621960"/>
              <a:gd name="connsiteX120" fmla="*/ 5607424 w 10232226"/>
              <a:gd name="connsiteY120" fmla="*/ 899942 h 2621960"/>
              <a:gd name="connsiteX121" fmla="*/ 5611162 w 10232226"/>
              <a:gd name="connsiteY121" fmla="*/ 983596 h 2621960"/>
              <a:gd name="connsiteX122" fmla="*/ 5608826 w 10232226"/>
              <a:gd name="connsiteY122" fmla="*/ 1027526 h 2621960"/>
              <a:gd name="connsiteX123" fmla="*/ 5610228 w 10232226"/>
              <a:gd name="connsiteY123" fmla="*/ 1034069 h 2621960"/>
              <a:gd name="connsiteX124" fmla="*/ 5626585 w 10232226"/>
              <a:gd name="connsiteY124" fmla="*/ 983596 h 2621960"/>
              <a:gd name="connsiteX125" fmla="*/ 5621444 w 10232226"/>
              <a:gd name="connsiteY125" fmla="*/ 1033602 h 2621960"/>
              <a:gd name="connsiteX126" fmla="*/ 5640138 w 10232226"/>
              <a:gd name="connsiteY126" fmla="*/ 994345 h 2621960"/>
              <a:gd name="connsiteX127" fmla="*/ 5633128 w 10232226"/>
              <a:gd name="connsiteY127" fmla="*/ 1038742 h 2621960"/>
              <a:gd name="connsiteX128" fmla="*/ 5629389 w 10232226"/>
              <a:gd name="connsiteY128" fmla="*/ 1041546 h 2621960"/>
              <a:gd name="connsiteX129" fmla="*/ 5630324 w 10232226"/>
              <a:gd name="connsiteY129" fmla="*/ 1043416 h 2621960"/>
              <a:gd name="connsiteX130" fmla="*/ 5636399 w 10232226"/>
              <a:gd name="connsiteY130" fmla="*/ 1046687 h 2621960"/>
              <a:gd name="connsiteX131" fmla="*/ 5690143 w 10232226"/>
              <a:gd name="connsiteY131" fmla="*/ 1017245 h 2621960"/>
              <a:gd name="connsiteX132" fmla="*/ 5745757 w 10232226"/>
              <a:gd name="connsiteY132" fmla="*/ 776564 h 2621960"/>
              <a:gd name="connsiteX133" fmla="*/ 5752767 w 10232226"/>
              <a:gd name="connsiteY133" fmla="*/ 780770 h 2621960"/>
              <a:gd name="connsiteX134" fmla="*/ 5764450 w 10232226"/>
              <a:gd name="connsiteY134" fmla="*/ 768620 h 2621960"/>
              <a:gd name="connsiteX135" fmla="*/ 5826607 w 10232226"/>
              <a:gd name="connsiteY135" fmla="*/ 572804 h 2621960"/>
              <a:gd name="connsiteX136" fmla="*/ 5853245 w 10232226"/>
              <a:gd name="connsiteY136" fmla="*/ 502703 h 2621960"/>
              <a:gd name="connsiteX137" fmla="*/ 5840627 w 10232226"/>
              <a:gd name="connsiteY137" fmla="*/ 539155 h 2621960"/>
              <a:gd name="connsiteX138" fmla="*/ 5835486 w 10232226"/>
              <a:gd name="connsiteY138" fmla="*/ 564392 h 2621960"/>
              <a:gd name="connsiteX139" fmla="*/ 5840627 w 10232226"/>
              <a:gd name="connsiteY139" fmla="*/ 652719 h 2621960"/>
              <a:gd name="connsiteX140" fmla="*/ 5839225 w 10232226"/>
              <a:gd name="connsiteY140" fmla="*/ 836851 h 2621960"/>
              <a:gd name="connsiteX141" fmla="*/ 5711173 w 10232226"/>
              <a:gd name="connsiteY141" fmla="*/ 1129874 h 2621960"/>
              <a:gd name="connsiteX142" fmla="*/ 5649952 w 10232226"/>
              <a:gd name="connsiteY142" fmla="*/ 1205583 h 2621960"/>
              <a:gd name="connsiteX143" fmla="*/ 5614901 w 10232226"/>
              <a:gd name="connsiteY143" fmla="*/ 1301388 h 2621960"/>
              <a:gd name="connsiteX144" fmla="*/ 5606022 w 10232226"/>
              <a:gd name="connsiteY144" fmla="*/ 1697693 h 2621960"/>
              <a:gd name="connsiteX145" fmla="*/ 5609761 w 10232226"/>
              <a:gd name="connsiteY145" fmla="*/ 1773402 h 2621960"/>
              <a:gd name="connsiteX146" fmla="*/ 5593404 w 10232226"/>
              <a:gd name="connsiteY146" fmla="*/ 1784618 h 2621960"/>
              <a:gd name="connsiteX147" fmla="*/ 5560690 w 10232226"/>
              <a:gd name="connsiteY147" fmla="*/ 1786020 h 2621960"/>
              <a:gd name="connsiteX148" fmla="*/ 5060635 w 10232226"/>
              <a:gd name="connsiteY148" fmla="*/ 1846774 h 2621960"/>
              <a:gd name="connsiteX149" fmla="*/ 4244191 w 10232226"/>
              <a:gd name="connsiteY149" fmla="*/ 1974358 h 2621960"/>
              <a:gd name="connsiteX150" fmla="*/ 3298761 w 10232226"/>
              <a:gd name="connsiteY150" fmla="*/ 2151013 h 2621960"/>
              <a:gd name="connsiteX151" fmla="*/ 2388849 w 10232226"/>
              <a:gd name="connsiteY151" fmla="*/ 2325331 h 2621960"/>
              <a:gd name="connsiteX152" fmla="*/ 8626 w 10232226"/>
              <a:gd name="connsiteY152" fmla="*/ 2491276 h 2621960"/>
              <a:gd name="connsiteX153" fmla="*/ 0 w 10232226"/>
              <a:gd name="connsiteY153" fmla="*/ 2613855 h 2621960"/>
              <a:gd name="connsiteX154" fmla="*/ 7056647 w 10232226"/>
              <a:gd name="connsiteY154" fmla="*/ 2610409 h 2621960"/>
              <a:gd name="connsiteX155" fmla="*/ 10211195 w 10232226"/>
              <a:gd name="connsiteY155" fmla="*/ 2610876 h 2621960"/>
              <a:gd name="connsiteX156" fmla="*/ 10230356 w 10232226"/>
              <a:gd name="connsiteY156" fmla="*/ 2591715 h 2621960"/>
              <a:gd name="connsiteX157" fmla="*/ 10232226 w 10232226"/>
              <a:gd name="connsiteY157" fmla="*/ 2081846 h 2621960"/>
              <a:gd name="connsiteX158" fmla="*/ 5631726 w 10232226"/>
              <a:gd name="connsiteY158" fmla="*/ 896671 h 2621960"/>
              <a:gd name="connsiteX159" fmla="*/ 5626117 w 10232226"/>
              <a:gd name="connsiteY159" fmla="*/ 894802 h 2621960"/>
              <a:gd name="connsiteX160" fmla="*/ 5643876 w 10232226"/>
              <a:gd name="connsiteY160" fmla="*/ 847133 h 2621960"/>
              <a:gd name="connsiteX161" fmla="*/ 5631726 w 10232226"/>
              <a:gd name="connsiteY161" fmla="*/ 896671 h 2621960"/>
              <a:gd name="connsiteX162" fmla="*/ 5638736 w 10232226"/>
              <a:gd name="connsiteY162" fmla="*/ 1040144 h 2621960"/>
              <a:gd name="connsiteX163" fmla="*/ 5680796 w 10232226"/>
              <a:gd name="connsiteY163" fmla="*/ 1006963 h 2621960"/>
              <a:gd name="connsiteX164" fmla="*/ 5638736 w 10232226"/>
              <a:gd name="connsiteY164" fmla="*/ 1040144 h 2621960"/>
              <a:gd name="connsiteX165" fmla="*/ 8572700 w 10232226"/>
              <a:gd name="connsiteY165" fmla="*/ 1091552 h 2621960"/>
              <a:gd name="connsiteX166" fmla="*/ 8591393 w 10232226"/>
              <a:gd name="connsiteY166" fmla="*/ 983596 h 2621960"/>
              <a:gd name="connsiteX167" fmla="*/ 8601207 w 10232226"/>
              <a:gd name="connsiteY167" fmla="*/ 974249 h 2621960"/>
              <a:gd name="connsiteX168" fmla="*/ 8643268 w 10232226"/>
              <a:gd name="connsiteY168" fmla="*/ 1027059 h 2621960"/>
              <a:gd name="connsiteX169" fmla="*/ 8579710 w 10232226"/>
              <a:gd name="connsiteY169" fmla="*/ 1101366 h 2621960"/>
              <a:gd name="connsiteX170" fmla="*/ 8572700 w 10232226"/>
              <a:gd name="connsiteY170" fmla="*/ 1091552 h 2621960"/>
              <a:gd name="connsiteX171" fmla="*/ 8635791 w 10232226"/>
              <a:gd name="connsiteY171" fmla="*/ 1082205 h 2621960"/>
              <a:gd name="connsiteX172" fmla="*/ 8556343 w 10232226"/>
              <a:gd name="connsiteY172" fmla="*/ 1194367 h 2621960"/>
              <a:gd name="connsiteX173" fmla="*/ 8635791 w 10232226"/>
              <a:gd name="connsiteY173" fmla="*/ 1082205 h 2621960"/>
              <a:gd name="connsiteX174" fmla="*/ 8519423 w 10232226"/>
              <a:gd name="connsiteY174" fmla="*/ 1149502 h 2621960"/>
              <a:gd name="connsiteX175" fmla="*/ 8502599 w 10232226"/>
              <a:gd name="connsiteY175" fmla="*/ 1205583 h 2621960"/>
              <a:gd name="connsiteX176" fmla="*/ 8475960 w 10232226"/>
              <a:gd name="connsiteY176" fmla="*/ 1216799 h 2621960"/>
              <a:gd name="connsiteX177" fmla="*/ 8258179 w 10232226"/>
              <a:gd name="connsiteY177" fmla="*/ 1131276 h 2621960"/>
              <a:gd name="connsiteX178" fmla="*/ 8212380 w 10232226"/>
              <a:gd name="connsiteY178" fmla="*/ 1068652 h 2621960"/>
              <a:gd name="connsiteX179" fmla="*/ 8519423 w 10232226"/>
              <a:gd name="connsiteY179" fmla="*/ 1149502 h 2621960"/>
              <a:gd name="connsiteX180" fmla="*/ 8064701 w 10232226"/>
              <a:gd name="connsiteY180" fmla="*/ 445687 h 2621960"/>
              <a:gd name="connsiteX181" fmla="*/ 8064701 w 10232226"/>
              <a:gd name="connsiteY181" fmla="*/ 445687 h 2621960"/>
              <a:gd name="connsiteX182" fmla="*/ 8093676 w 10232226"/>
              <a:gd name="connsiteY182" fmla="*/ 398486 h 2621960"/>
              <a:gd name="connsiteX183" fmla="*/ 8106761 w 10232226"/>
              <a:gd name="connsiteY183" fmla="*/ 412039 h 2621960"/>
              <a:gd name="connsiteX184" fmla="*/ 8100219 w 10232226"/>
              <a:gd name="connsiteY184" fmla="*/ 446155 h 2621960"/>
              <a:gd name="connsiteX185" fmla="*/ 8086666 w 10232226"/>
              <a:gd name="connsiteY185" fmla="*/ 540090 h 2621960"/>
              <a:gd name="connsiteX186" fmla="*/ 8096947 w 10232226"/>
              <a:gd name="connsiteY186" fmla="*/ 805072 h 2621960"/>
              <a:gd name="connsiteX187" fmla="*/ 8059560 w 10232226"/>
              <a:gd name="connsiteY187" fmla="*/ 535417 h 2621960"/>
              <a:gd name="connsiteX188" fmla="*/ 8059560 w 10232226"/>
              <a:gd name="connsiteY188" fmla="*/ 535417 h 2621960"/>
              <a:gd name="connsiteX189" fmla="*/ 8059560 w 10232226"/>
              <a:gd name="connsiteY189" fmla="*/ 535417 h 2621960"/>
              <a:gd name="connsiteX190" fmla="*/ 8064701 w 10232226"/>
              <a:gd name="connsiteY190" fmla="*/ 445687 h 2621960"/>
              <a:gd name="connsiteX191" fmla="*/ 6423868 w 10232226"/>
              <a:gd name="connsiteY191" fmla="*/ 1733210 h 2621960"/>
              <a:gd name="connsiteX192" fmla="*/ 5939236 w 10232226"/>
              <a:gd name="connsiteY192" fmla="*/ 1763588 h 2621960"/>
              <a:gd name="connsiteX193" fmla="*/ 5748093 w 10232226"/>
              <a:gd name="connsiteY193" fmla="*/ 1777140 h 2621960"/>
              <a:gd name="connsiteX194" fmla="*/ 5720988 w 10232226"/>
              <a:gd name="connsiteY194" fmla="*/ 1753306 h 2621960"/>
              <a:gd name="connsiteX195" fmla="*/ 5707435 w 10232226"/>
              <a:gd name="connsiteY195" fmla="*/ 1642079 h 2621960"/>
              <a:gd name="connsiteX196" fmla="*/ 5734541 w 10232226"/>
              <a:gd name="connsiteY196" fmla="*/ 1410746 h 2621960"/>
              <a:gd name="connsiteX197" fmla="*/ 5741551 w 10232226"/>
              <a:gd name="connsiteY197" fmla="*/ 1371956 h 2621960"/>
              <a:gd name="connsiteX198" fmla="*/ 5768189 w 10232226"/>
              <a:gd name="connsiteY198" fmla="*/ 1284096 h 2621960"/>
              <a:gd name="connsiteX199" fmla="*/ 5956995 w 10232226"/>
              <a:gd name="connsiteY199" fmla="*/ 1081270 h 2621960"/>
              <a:gd name="connsiteX200" fmla="*/ 6085981 w 10232226"/>
              <a:gd name="connsiteY200" fmla="*/ 980325 h 2621960"/>
              <a:gd name="connsiteX201" fmla="*/ 6111684 w 10232226"/>
              <a:gd name="connsiteY201" fmla="*/ 989204 h 2621960"/>
              <a:gd name="connsiteX202" fmla="*/ 6128976 w 10232226"/>
              <a:gd name="connsiteY202" fmla="*/ 1200442 h 2621960"/>
              <a:gd name="connsiteX203" fmla="*/ 6192534 w 10232226"/>
              <a:gd name="connsiteY203" fmla="*/ 1377564 h 2621960"/>
              <a:gd name="connsiteX204" fmla="*/ 6417792 w 10232226"/>
              <a:gd name="connsiteY204" fmla="*/ 1681336 h 2621960"/>
              <a:gd name="connsiteX205" fmla="*/ 6463592 w 10232226"/>
              <a:gd name="connsiteY205" fmla="*/ 1704703 h 2621960"/>
              <a:gd name="connsiteX206" fmla="*/ 6423868 w 10232226"/>
              <a:gd name="connsiteY206" fmla="*/ 1733210 h 2621960"/>
              <a:gd name="connsiteX207" fmla="*/ 6752408 w 10232226"/>
              <a:gd name="connsiteY207" fmla="*/ 1637406 h 2621960"/>
              <a:gd name="connsiteX208" fmla="*/ 6737921 w 10232226"/>
              <a:gd name="connsiteY208" fmla="*/ 1674326 h 2621960"/>
              <a:gd name="connsiteX209" fmla="*/ 6667820 w 10232226"/>
              <a:gd name="connsiteY209" fmla="*/ 1726668 h 2621960"/>
              <a:gd name="connsiteX210" fmla="*/ 6556125 w 10232226"/>
              <a:gd name="connsiteY210" fmla="*/ 1696290 h 2621960"/>
              <a:gd name="connsiteX211" fmla="*/ 6543974 w 10232226"/>
              <a:gd name="connsiteY211" fmla="*/ 1679934 h 2621960"/>
              <a:gd name="connsiteX212" fmla="*/ 6502848 w 10232226"/>
              <a:gd name="connsiteY212" fmla="*/ 1621983 h 2621960"/>
              <a:gd name="connsiteX213" fmla="*/ 6370591 w 10232226"/>
              <a:gd name="connsiteY213" fmla="*/ 1480847 h 2621960"/>
              <a:gd name="connsiteX214" fmla="*/ 6310304 w 10232226"/>
              <a:gd name="connsiteY214" fmla="*/ 1357936 h 2621960"/>
              <a:gd name="connsiteX215" fmla="*/ 6291143 w 10232226"/>
              <a:gd name="connsiteY215" fmla="*/ 1321016 h 2621960"/>
              <a:gd name="connsiteX216" fmla="*/ 6256560 w 10232226"/>
              <a:gd name="connsiteY216" fmla="*/ 1228950 h 2621960"/>
              <a:gd name="connsiteX217" fmla="*/ 6265440 w 10232226"/>
              <a:gd name="connsiteY217" fmla="*/ 1040612 h 2621960"/>
              <a:gd name="connsiteX218" fmla="*/ 6269178 w 10232226"/>
              <a:gd name="connsiteY218" fmla="*/ 1020516 h 2621960"/>
              <a:gd name="connsiteX219" fmla="*/ 6279927 w 10232226"/>
              <a:gd name="connsiteY219" fmla="*/ 961164 h 2621960"/>
              <a:gd name="connsiteX220" fmla="*/ 6288339 w 10232226"/>
              <a:gd name="connsiteY220" fmla="*/ 927048 h 2621960"/>
              <a:gd name="connsiteX221" fmla="*/ 6301892 w 10232226"/>
              <a:gd name="connsiteY221" fmla="*/ 878445 h 2621960"/>
              <a:gd name="connsiteX222" fmla="*/ 6322455 w 10232226"/>
              <a:gd name="connsiteY222" fmla="*/ 868630 h 2621960"/>
              <a:gd name="connsiteX223" fmla="*/ 6353766 w 10232226"/>
              <a:gd name="connsiteY223" fmla="*/ 881716 h 2621960"/>
              <a:gd name="connsiteX224" fmla="*/ 6452843 w 10232226"/>
              <a:gd name="connsiteY224" fmla="*/ 917701 h 2621960"/>
              <a:gd name="connsiteX225" fmla="*/ 6498175 w 10232226"/>
              <a:gd name="connsiteY225" fmla="*/ 928450 h 2621960"/>
              <a:gd name="connsiteX226" fmla="*/ 6536964 w 10232226"/>
              <a:gd name="connsiteY226" fmla="*/ 936395 h 2621960"/>
              <a:gd name="connsiteX227" fmla="*/ 6582296 w 10232226"/>
              <a:gd name="connsiteY227" fmla="*/ 942470 h 2621960"/>
              <a:gd name="connsiteX228" fmla="*/ 6698197 w 10232226"/>
              <a:gd name="connsiteY228" fmla="*/ 949013 h 2621960"/>
              <a:gd name="connsiteX229" fmla="*/ 6809891 w 10232226"/>
              <a:gd name="connsiteY229" fmla="*/ 934993 h 2621960"/>
              <a:gd name="connsiteX230" fmla="*/ 6932334 w 10232226"/>
              <a:gd name="connsiteY230" fmla="*/ 906485 h 2621960"/>
              <a:gd name="connsiteX231" fmla="*/ 6951028 w 10232226"/>
              <a:gd name="connsiteY231" fmla="*/ 921907 h 2621960"/>
              <a:gd name="connsiteX232" fmla="*/ 6868776 w 10232226"/>
              <a:gd name="connsiteY232" fmla="*/ 1186422 h 2621960"/>
              <a:gd name="connsiteX233" fmla="*/ 6826248 w 10232226"/>
              <a:gd name="connsiteY233" fmla="*/ 1255121 h 2621960"/>
              <a:gd name="connsiteX234" fmla="*/ 6804283 w 10232226"/>
              <a:gd name="connsiteY234" fmla="*/ 1329428 h 2621960"/>
              <a:gd name="connsiteX235" fmla="*/ 6752408 w 10232226"/>
              <a:gd name="connsiteY235" fmla="*/ 1637406 h 2621960"/>
              <a:gd name="connsiteX236" fmla="*/ 7341725 w 10232226"/>
              <a:gd name="connsiteY236" fmla="*/ 1717321 h 2621960"/>
              <a:gd name="connsiteX237" fmla="*/ 7243583 w 10232226"/>
              <a:gd name="connsiteY237" fmla="*/ 1716386 h 2621960"/>
              <a:gd name="connsiteX238" fmla="*/ 6886535 w 10232226"/>
              <a:gd name="connsiteY238" fmla="*/ 1716386 h 2621960"/>
              <a:gd name="connsiteX239" fmla="*/ 6839801 w 10232226"/>
              <a:gd name="connsiteY239" fmla="*/ 1717788 h 2621960"/>
              <a:gd name="connsiteX240" fmla="*/ 6820173 w 10232226"/>
              <a:gd name="connsiteY240" fmla="*/ 1699095 h 2621960"/>
              <a:gd name="connsiteX241" fmla="*/ 6821107 w 10232226"/>
              <a:gd name="connsiteY241" fmla="*/ 1648154 h 2621960"/>
              <a:gd name="connsiteX242" fmla="*/ 6910370 w 10232226"/>
              <a:gd name="connsiteY242" fmla="*/ 1413082 h 2621960"/>
              <a:gd name="connsiteX243" fmla="*/ 6941214 w 10232226"/>
              <a:gd name="connsiteY243" fmla="*/ 1327091 h 2621960"/>
              <a:gd name="connsiteX244" fmla="*/ 6964114 w 10232226"/>
              <a:gd name="connsiteY244" fmla="*/ 1251850 h 2621960"/>
              <a:gd name="connsiteX245" fmla="*/ 7075340 w 10232226"/>
              <a:gd name="connsiteY245" fmla="*/ 1070522 h 2621960"/>
              <a:gd name="connsiteX246" fmla="*/ 7086090 w 10232226"/>
              <a:gd name="connsiteY246" fmla="*/ 1059773 h 2621960"/>
              <a:gd name="connsiteX247" fmla="*/ 7094969 w 10232226"/>
              <a:gd name="connsiteY247" fmla="*/ 1072391 h 2621960"/>
              <a:gd name="connsiteX248" fmla="*/ 7172548 w 10232226"/>
              <a:gd name="connsiteY248" fmla="*/ 1285031 h 2621960"/>
              <a:gd name="connsiteX249" fmla="*/ 7183296 w 10232226"/>
              <a:gd name="connsiteY249" fmla="*/ 1363544 h 2621960"/>
              <a:gd name="connsiteX250" fmla="*/ 7216478 w 10232226"/>
              <a:gd name="connsiteY250" fmla="*/ 1442992 h 2621960"/>
              <a:gd name="connsiteX251" fmla="*/ 7356680 w 10232226"/>
              <a:gd name="connsiteY251" fmla="*/ 1703768 h 2621960"/>
              <a:gd name="connsiteX252" fmla="*/ 7341725 w 10232226"/>
              <a:gd name="connsiteY252" fmla="*/ 1717321 h 2621960"/>
              <a:gd name="connsiteX253" fmla="*/ 8401186 w 10232226"/>
              <a:gd name="connsiteY253" fmla="*/ 1759849 h 2621960"/>
              <a:gd name="connsiteX254" fmla="*/ 8371743 w 10232226"/>
              <a:gd name="connsiteY254" fmla="*/ 1777608 h 2621960"/>
              <a:gd name="connsiteX255" fmla="*/ 8011891 w 10232226"/>
              <a:gd name="connsiteY255" fmla="*/ 1749567 h 2621960"/>
              <a:gd name="connsiteX256" fmla="*/ 7480525 w 10232226"/>
              <a:gd name="connsiteY256" fmla="*/ 1724798 h 2621960"/>
              <a:gd name="connsiteX257" fmla="*/ 7433323 w 10232226"/>
              <a:gd name="connsiteY257" fmla="*/ 1697693 h 2621960"/>
              <a:gd name="connsiteX258" fmla="*/ 7344061 w 10232226"/>
              <a:gd name="connsiteY258" fmla="*/ 1414952 h 2621960"/>
              <a:gd name="connsiteX259" fmla="*/ 7342660 w 10232226"/>
              <a:gd name="connsiteY259" fmla="*/ 1391585 h 2621960"/>
              <a:gd name="connsiteX260" fmla="*/ 7289850 w 10232226"/>
              <a:gd name="connsiteY260" fmla="*/ 1283629 h 2621960"/>
              <a:gd name="connsiteX261" fmla="*/ 7268820 w 10232226"/>
              <a:gd name="connsiteY261" fmla="*/ 1087813 h 2621960"/>
              <a:gd name="connsiteX262" fmla="*/ 7266950 w 10232226"/>
              <a:gd name="connsiteY262" fmla="*/ 1076597 h 2621960"/>
              <a:gd name="connsiteX263" fmla="*/ 7266950 w 10232226"/>
              <a:gd name="connsiteY263" fmla="*/ 1076130 h 2621960"/>
              <a:gd name="connsiteX264" fmla="*/ 7254799 w 10232226"/>
              <a:gd name="connsiteY264" fmla="*/ 941536 h 2621960"/>
              <a:gd name="connsiteX265" fmla="*/ 7288448 w 10232226"/>
              <a:gd name="connsiteY265" fmla="*/ 864892 h 2621960"/>
              <a:gd name="connsiteX266" fmla="*/ 7333780 w 10232226"/>
              <a:gd name="connsiteY266" fmla="*/ 775162 h 2621960"/>
              <a:gd name="connsiteX267" fmla="*/ 7346865 w 10232226"/>
              <a:gd name="connsiteY267" fmla="*/ 779836 h 2621960"/>
              <a:gd name="connsiteX268" fmla="*/ 7718401 w 10232226"/>
              <a:gd name="connsiteY268" fmla="*/ 718614 h 2621960"/>
              <a:gd name="connsiteX269" fmla="*/ 7882905 w 10232226"/>
              <a:gd name="connsiteY269" fmla="*/ 542894 h 2621960"/>
              <a:gd name="connsiteX270" fmla="*/ 7913750 w 10232226"/>
              <a:gd name="connsiteY270" fmla="*/ 511115 h 2621960"/>
              <a:gd name="connsiteX271" fmla="*/ 7913750 w 10232226"/>
              <a:gd name="connsiteY271" fmla="*/ 511115 h 2621960"/>
              <a:gd name="connsiteX272" fmla="*/ 8007218 w 10232226"/>
              <a:gd name="connsiteY272" fmla="*/ 431667 h 2621960"/>
              <a:gd name="connsiteX273" fmla="*/ 8020771 w 10232226"/>
              <a:gd name="connsiteY273" fmla="*/ 423255 h 2621960"/>
              <a:gd name="connsiteX274" fmla="*/ 8046007 w 10232226"/>
              <a:gd name="connsiteY274" fmla="*/ 416712 h 2621960"/>
              <a:gd name="connsiteX275" fmla="*/ 8048344 w 10232226"/>
              <a:gd name="connsiteY275" fmla="*/ 440547 h 2621960"/>
              <a:gd name="connsiteX276" fmla="*/ 8044138 w 10232226"/>
              <a:gd name="connsiteY276" fmla="*/ 534949 h 2621960"/>
              <a:gd name="connsiteX277" fmla="*/ 8136671 w 10232226"/>
              <a:gd name="connsiteY277" fmla="*/ 953686 h 2621960"/>
              <a:gd name="connsiteX278" fmla="*/ 8171254 w 10232226"/>
              <a:gd name="connsiteY278" fmla="*/ 1034536 h 2621960"/>
              <a:gd name="connsiteX279" fmla="*/ 8199295 w 10232226"/>
              <a:gd name="connsiteY279" fmla="*/ 1085477 h 2621960"/>
              <a:gd name="connsiteX280" fmla="*/ 8199762 w 10232226"/>
              <a:gd name="connsiteY280" fmla="*/ 1085009 h 2621960"/>
              <a:gd name="connsiteX281" fmla="*/ 8199762 w 10232226"/>
              <a:gd name="connsiteY281" fmla="*/ 1085009 h 2621960"/>
              <a:gd name="connsiteX282" fmla="*/ 8249768 w 10232226"/>
              <a:gd name="connsiteY282" fmla="*/ 1143427 h 2621960"/>
              <a:gd name="connsiteX283" fmla="*/ 8467081 w 10232226"/>
              <a:gd name="connsiteY283" fmla="*/ 1232221 h 2621960"/>
              <a:gd name="connsiteX284" fmla="*/ 8490915 w 10232226"/>
              <a:gd name="connsiteY284" fmla="*/ 1258860 h 2621960"/>
              <a:gd name="connsiteX285" fmla="*/ 8470819 w 10232226"/>
              <a:gd name="connsiteY285" fmla="*/ 1414017 h 2621960"/>
              <a:gd name="connsiteX286" fmla="*/ 8447452 w 10232226"/>
              <a:gd name="connsiteY286" fmla="*/ 1485053 h 2621960"/>
              <a:gd name="connsiteX287" fmla="*/ 8447452 w 10232226"/>
              <a:gd name="connsiteY287" fmla="*/ 1485053 h 2621960"/>
              <a:gd name="connsiteX288" fmla="*/ 8419412 w 10232226"/>
              <a:gd name="connsiteY288" fmla="*/ 1634134 h 2621960"/>
              <a:gd name="connsiteX289" fmla="*/ 8401186 w 10232226"/>
              <a:gd name="connsiteY289" fmla="*/ 1759849 h 2621960"/>
              <a:gd name="connsiteX290" fmla="*/ 8667102 w 10232226"/>
              <a:gd name="connsiteY290" fmla="*/ 1805648 h 2621960"/>
              <a:gd name="connsiteX291" fmla="*/ 8469885 w 10232226"/>
              <a:gd name="connsiteY291" fmla="*/ 1785553 h 2621960"/>
              <a:gd name="connsiteX292" fmla="*/ 8448387 w 10232226"/>
              <a:gd name="connsiteY292" fmla="*/ 1753306 h 2621960"/>
              <a:gd name="connsiteX293" fmla="*/ 8464744 w 10232226"/>
              <a:gd name="connsiteY293" fmla="*/ 1692552 h 2621960"/>
              <a:gd name="connsiteX294" fmla="*/ 8478297 w 10232226"/>
              <a:gd name="connsiteY294" fmla="*/ 1571511 h 2621960"/>
              <a:gd name="connsiteX295" fmla="*/ 8486709 w 10232226"/>
              <a:gd name="connsiteY295" fmla="*/ 1509354 h 2621960"/>
              <a:gd name="connsiteX296" fmla="*/ 8518956 w 10232226"/>
              <a:gd name="connsiteY296" fmla="*/ 1389715 h 2621960"/>
              <a:gd name="connsiteX297" fmla="*/ 8531106 w 10232226"/>
              <a:gd name="connsiteY297" fmla="*/ 1288302 h 2621960"/>
              <a:gd name="connsiteX298" fmla="*/ 8532041 w 10232226"/>
              <a:gd name="connsiteY298" fmla="*/ 1262599 h 2621960"/>
              <a:gd name="connsiteX299" fmla="*/ 8575971 w 10232226"/>
              <a:gd name="connsiteY299" fmla="*/ 1204648 h 2621960"/>
              <a:gd name="connsiteX300" fmla="*/ 8607750 w 10232226"/>
              <a:gd name="connsiteY300" fmla="*/ 1190161 h 2621960"/>
              <a:gd name="connsiteX301" fmla="*/ 8626444 w 10232226"/>
              <a:gd name="connsiteY301" fmla="*/ 1185487 h 2621960"/>
              <a:gd name="connsiteX302" fmla="*/ 8627378 w 10232226"/>
              <a:gd name="connsiteY302" fmla="*/ 1205583 h 2621960"/>
              <a:gd name="connsiteX303" fmla="*/ 8589524 w 10232226"/>
              <a:gd name="connsiteY303" fmla="*/ 1511224 h 2621960"/>
              <a:gd name="connsiteX304" fmla="*/ 8586253 w 10232226"/>
              <a:gd name="connsiteY304" fmla="*/ 1576651 h 2621960"/>
              <a:gd name="connsiteX305" fmla="*/ 8599806 w 10232226"/>
              <a:gd name="connsiteY305" fmla="*/ 1607496 h 2621960"/>
              <a:gd name="connsiteX306" fmla="*/ 8619901 w 10232226"/>
              <a:gd name="connsiteY306" fmla="*/ 1602355 h 2621960"/>
              <a:gd name="connsiteX307" fmla="*/ 8649344 w 10232226"/>
              <a:gd name="connsiteY307" fmla="*/ 1587400 h 2621960"/>
              <a:gd name="connsiteX308" fmla="*/ 8657756 w 10232226"/>
              <a:gd name="connsiteY308" fmla="*/ 1607963 h 2621960"/>
              <a:gd name="connsiteX309" fmla="*/ 8655887 w 10232226"/>
              <a:gd name="connsiteY309" fmla="*/ 1626189 h 2621960"/>
              <a:gd name="connsiteX310" fmla="*/ 8699349 w 10232226"/>
              <a:gd name="connsiteY310" fmla="*/ 1713115 h 2621960"/>
              <a:gd name="connsiteX311" fmla="*/ 8723183 w 10232226"/>
              <a:gd name="connsiteY311" fmla="*/ 1752839 h 2621960"/>
              <a:gd name="connsiteX312" fmla="*/ 8667102 w 10232226"/>
              <a:gd name="connsiteY312" fmla="*/ 1805648 h 2621960"/>
              <a:gd name="connsiteX313" fmla="*/ 8848898 w 10232226"/>
              <a:gd name="connsiteY313" fmla="*/ 1827146 h 2621960"/>
              <a:gd name="connsiteX314" fmla="*/ 8830204 w 10232226"/>
              <a:gd name="connsiteY314" fmla="*/ 1824809 h 2621960"/>
              <a:gd name="connsiteX315" fmla="*/ 8787209 w 10232226"/>
              <a:gd name="connsiteY315" fmla="*/ 1813593 h 2621960"/>
              <a:gd name="connsiteX316" fmla="*/ 8790948 w 10232226"/>
              <a:gd name="connsiteY316" fmla="*/ 1749567 h 2621960"/>
              <a:gd name="connsiteX317" fmla="*/ 8824129 w 10232226"/>
              <a:gd name="connsiteY317" fmla="*/ 1740688 h 2621960"/>
              <a:gd name="connsiteX318" fmla="*/ 8875537 w 10232226"/>
              <a:gd name="connsiteY318" fmla="*/ 1787889 h 2621960"/>
              <a:gd name="connsiteX319" fmla="*/ 8876938 w 10232226"/>
              <a:gd name="connsiteY319" fmla="*/ 1799573 h 2621960"/>
              <a:gd name="connsiteX320" fmla="*/ 8848898 w 10232226"/>
              <a:gd name="connsiteY320" fmla="*/ 1827146 h 2621960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8626 w 10973998"/>
              <a:gd name="connsiteY152" fmla="*/ 2491276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0973998" h="2622762">
                <a:moveTo>
                  <a:pt x="10232226" y="2081846"/>
                </a:moveTo>
                <a:lnTo>
                  <a:pt x="10198110" y="2063153"/>
                </a:lnTo>
                <a:cubicBezTo>
                  <a:pt x="10142497" y="2048665"/>
                  <a:pt x="10086416" y="2035580"/>
                  <a:pt x="10030335" y="2022494"/>
                </a:cubicBezTo>
                <a:cubicBezTo>
                  <a:pt x="9852745" y="1980901"/>
                  <a:pt x="9674221" y="1943981"/>
                  <a:pt x="9494763" y="1912669"/>
                </a:cubicBezTo>
                <a:cubicBezTo>
                  <a:pt x="9399893" y="1895845"/>
                  <a:pt x="9305022" y="1876684"/>
                  <a:pt x="9208750" y="1868739"/>
                </a:cubicBezTo>
                <a:cubicBezTo>
                  <a:pt x="9195197" y="1867805"/>
                  <a:pt x="9185850" y="1854252"/>
                  <a:pt x="9171363" y="1857990"/>
                </a:cubicBezTo>
                <a:cubicBezTo>
                  <a:pt x="9157343" y="1861729"/>
                  <a:pt x="9143322" y="1858925"/>
                  <a:pt x="9129769" y="1856588"/>
                </a:cubicBezTo>
                <a:cubicBezTo>
                  <a:pt x="9080232" y="1847242"/>
                  <a:pt x="9030226" y="1840231"/>
                  <a:pt x="8981623" y="1825744"/>
                </a:cubicBezTo>
                <a:cubicBezTo>
                  <a:pt x="8976482" y="1823875"/>
                  <a:pt x="8971809" y="1821070"/>
                  <a:pt x="8969939" y="1815462"/>
                </a:cubicBezTo>
                <a:cubicBezTo>
                  <a:pt x="8959190" y="1788357"/>
                  <a:pt x="8972743" y="1754708"/>
                  <a:pt x="8999849" y="1744427"/>
                </a:cubicBezTo>
                <a:cubicBezTo>
                  <a:pt x="9027422" y="1734145"/>
                  <a:pt x="9045181" y="1717321"/>
                  <a:pt x="9043311" y="1685074"/>
                </a:cubicBezTo>
                <a:cubicBezTo>
                  <a:pt x="9042844" y="1677130"/>
                  <a:pt x="9046116" y="1665446"/>
                  <a:pt x="9050789" y="1659371"/>
                </a:cubicBezTo>
                <a:cubicBezTo>
                  <a:pt x="9072287" y="1629928"/>
                  <a:pt x="9072754" y="1595812"/>
                  <a:pt x="9070417" y="1561229"/>
                </a:cubicBezTo>
                <a:cubicBezTo>
                  <a:pt x="9069950" y="1551415"/>
                  <a:pt x="9071352" y="1543003"/>
                  <a:pt x="9076960" y="1535058"/>
                </a:cubicBezTo>
                <a:cubicBezTo>
                  <a:pt x="9097056" y="1503746"/>
                  <a:pt x="9095654" y="1469630"/>
                  <a:pt x="9092850" y="1434580"/>
                </a:cubicBezTo>
                <a:cubicBezTo>
                  <a:pt x="9087242" y="1374760"/>
                  <a:pt x="9081634" y="1315408"/>
                  <a:pt x="9075558" y="1255588"/>
                </a:cubicBezTo>
                <a:cubicBezTo>
                  <a:pt x="9067614" y="1178010"/>
                  <a:pt x="9062473" y="1100431"/>
                  <a:pt x="9058734" y="1022853"/>
                </a:cubicBezTo>
                <a:cubicBezTo>
                  <a:pt x="9055930" y="963033"/>
                  <a:pt x="9054528" y="903681"/>
                  <a:pt x="9063407" y="843394"/>
                </a:cubicBezTo>
                <a:cubicBezTo>
                  <a:pt x="9070417" y="798529"/>
                  <a:pt x="9071820" y="751795"/>
                  <a:pt x="9053593" y="707865"/>
                </a:cubicBezTo>
                <a:cubicBezTo>
                  <a:pt x="9048920" y="657393"/>
                  <a:pt x="9026955" y="612528"/>
                  <a:pt x="9009663" y="565794"/>
                </a:cubicBezTo>
                <a:cubicBezTo>
                  <a:pt x="8997980" y="535417"/>
                  <a:pt x="8980688" y="509246"/>
                  <a:pt x="8956386" y="487748"/>
                </a:cubicBezTo>
                <a:cubicBezTo>
                  <a:pt x="8941432" y="474662"/>
                  <a:pt x="8924140" y="466250"/>
                  <a:pt x="8907315" y="456436"/>
                </a:cubicBezTo>
                <a:cubicBezTo>
                  <a:pt x="8883014" y="442416"/>
                  <a:pt x="8880677" y="434471"/>
                  <a:pt x="8891426" y="409702"/>
                </a:cubicBezTo>
                <a:cubicBezTo>
                  <a:pt x="8901240" y="387270"/>
                  <a:pt x="8902175" y="364837"/>
                  <a:pt x="8888622" y="342872"/>
                </a:cubicBezTo>
                <a:cubicBezTo>
                  <a:pt x="8887220" y="341003"/>
                  <a:pt x="8885818" y="339134"/>
                  <a:pt x="8884883" y="337264"/>
                </a:cubicBezTo>
                <a:cubicBezTo>
                  <a:pt x="8851702" y="275108"/>
                  <a:pt x="8777395" y="235851"/>
                  <a:pt x="8708229" y="243329"/>
                </a:cubicBezTo>
                <a:cubicBezTo>
                  <a:pt x="8695143" y="244731"/>
                  <a:pt x="8683459" y="251741"/>
                  <a:pt x="8676449" y="262490"/>
                </a:cubicBezTo>
                <a:cubicBezTo>
                  <a:pt x="8667102" y="276510"/>
                  <a:pt x="8656821" y="290063"/>
                  <a:pt x="8650278" y="305953"/>
                </a:cubicBezTo>
                <a:lnTo>
                  <a:pt x="8650278" y="310159"/>
                </a:lnTo>
                <a:lnTo>
                  <a:pt x="8657756" y="310159"/>
                </a:lnTo>
                <a:cubicBezTo>
                  <a:pt x="8660560" y="314832"/>
                  <a:pt x="8662897" y="319505"/>
                  <a:pt x="8665701" y="324646"/>
                </a:cubicBezTo>
                <a:cubicBezTo>
                  <a:pt x="8677851" y="347078"/>
                  <a:pt x="8674112" y="365772"/>
                  <a:pt x="8655419" y="382596"/>
                </a:cubicBezTo>
                <a:cubicBezTo>
                  <a:pt x="8642334" y="394747"/>
                  <a:pt x="8625977" y="405029"/>
                  <a:pt x="8647007" y="427928"/>
                </a:cubicBezTo>
                <a:cubicBezTo>
                  <a:pt x="8654484" y="435873"/>
                  <a:pt x="8658223" y="453165"/>
                  <a:pt x="8666635" y="465316"/>
                </a:cubicBezTo>
                <a:cubicBezTo>
                  <a:pt x="8674580" y="476999"/>
                  <a:pt x="8670374" y="488215"/>
                  <a:pt x="8660560" y="496627"/>
                </a:cubicBezTo>
                <a:cubicBezTo>
                  <a:pt x="8650278" y="505974"/>
                  <a:pt x="8639062" y="514386"/>
                  <a:pt x="8627378" y="522331"/>
                </a:cubicBezTo>
                <a:cubicBezTo>
                  <a:pt x="8599806" y="540090"/>
                  <a:pt x="8604479" y="573739"/>
                  <a:pt x="8625977" y="596171"/>
                </a:cubicBezTo>
                <a:cubicBezTo>
                  <a:pt x="8633454" y="604116"/>
                  <a:pt x="8636258" y="597573"/>
                  <a:pt x="8638595" y="591030"/>
                </a:cubicBezTo>
                <a:cubicBezTo>
                  <a:pt x="8641866" y="582151"/>
                  <a:pt x="8648876" y="576543"/>
                  <a:pt x="8658223" y="579347"/>
                </a:cubicBezTo>
                <a:cubicBezTo>
                  <a:pt x="8668037" y="582151"/>
                  <a:pt x="8666635" y="591498"/>
                  <a:pt x="8666168" y="598975"/>
                </a:cubicBezTo>
                <a:cubicBezTo>
                  <a:pt x="8665233" y="612061"/>
                  <a:pt x="8662897" y="625146"/>
                  <a:pt x="8661027" y="638232"/>
                </a:cubicBezTo>
                <a:cubicBezTo>
                  <a:pt x="8659158" y="640101"/>
                  <a:pt x="8657288" y="640568"/>
                  <a:pt x="8655419" y="639634"/>
                </a:cubicBezTo>
                <a:cubicBezTo>
                  <a:pt x="8656821" y="655056"/>
                  <a:pt x="8654484" y="669543"/>
                  <a:pt x="8639530" y="680292"/>
                </a:cubicBezTo>
                <a:cubicBezTo>
                  <a:pt x="8624574" y="685900"/>
                  <a:pt x="8609153" y="690106"/>
                  <a:pt x="8598871" y="703192"/>
                </a:cubicBezTo>
                <a:cubicBezTo>
                  <a:pt x="8575971" y="727026"/>
                  <a:pt x="8560082" y="754599"/>
                  <a:pt x="8554941" y="787313"/>
                </a:cubicBezTo>
                <a:cubicBezTo>
                  <a:pt x="8554006" y="791519"/>
                  <a:pt x="8553072" y="796193"/>
                  <a:pt x="8552137" y="800399"/>
                </a:cubicBezTo>
                <a:lnTo>
                  <a:pt x="8550267" y="806474"/>
                </a:lnTo>
                <a:cubicBezTo>
                  <a:pt x="8543725" y="849937"/>
                  <a:pt x="8541855" y="892932"/>
                  <a:pt x="8564287" y="933591"/>
                </a:cubicBezTo>
                <a:cubicBezTo>
                  <a:pt x="8569896" y="944340"/>
                  <a:pt x="8564755" y="956490"/>
                  <a:pt x="8562886" y="968174"/>
                </a:cubicBezTo>
                <a:cubicBezTo>
                  <a:pt x="8554941" y="1015843"/>
                  <a:pt x="8544192" y="1062577"/>
                  <a:pt x="8532509" y="1109311"/>
                </a:cubicBezTo>
                <a:cubicBezTo>
                  <a:pt x="8528770" y="1125200"/>
                  <a:pt x="8519890" y="1132678"/>
                  <a:pt x="8505403" y="1137351"/>
                </a:cubicBezTo>
                <a:cubicBezTo>
                  <a:pt x="8392306" y="1176141"/>
                  <a:pt x="8293698" y="1136417"/>
                  <a:pt x="8218923" y="1050893"/>
                </a:cubicBezTo>
                <a:cubicBezTo>
                  <a:pt x="8173124" y="998084"/>
                  <a:pt x="8138073" y="939199"/>
                  <a:pt x="8127792" y="867696"/>
                </a:cubicBezTo>
                <a:cubicBezTo>
                  <a:pt x="8106761" y="793856"/>
                  <a:pt x="8099284" y="718147"/>
                  <a:pt x="8099284" y="641503"/>
                </a:cubicBezTo>
                <a:cubicBezTo>
                  <a:pt x="8099284" y="612061"/>
                  <a:pt x="8100686" y="582618"/>
                  <a:pt x="8101153" y="552708"/>
                </a:cubicBezTo>
                <a:lnTo>
                  <a:pt x="8101153" y="552708"/>
                </a:lnTo>
                <a:lnTo>
                  <a:pt x="8101153" y="552708"/>
                </a:lnTo>
                <a:cubicBezTo>
                  <a:pt x="8103957" y="519527"/>
                  <a:pt x="8106294" y="486346"/>
                  <a:pt x="8114706" y="454567"/>
                </a:cubicBezTo>
                <a:lnTo>
                  <a:pt x="8114706" y="454567"/>
                </a:lnTo>
                <a:cubicBezTo>
                  <a:pt x="8115173" y="448491"/>
                  <a:pt x="8115173" y="442416"/>
                  <a:pt x="8116575" y="436340"/>
                </a:cubicBezTo>
                <a:cubicBezTo>
                  <a:pt x="8124520" y="391476"/>
                  <a:pt x="8124520" y="391476"/>
                  <a:pt x="8169852" y="388204"/>
                </a:cubicBezTo>
                <a:cubicBezTo>
                  <a:pt x="8187611" y="385868"/>
                  <a:pt x="8205370" y="383064"/>
                  <a:pt x="8222662" y="381194"/>
                </a:cubicBezTo>
                <a:cubicBezTo>
                  <a:pt x="8245561" y="378858"/>
                  <a:pt x="8265657" y="373717"/>
                  <a:pt x="8272667" y="347546"/>
                </a:cubicBezTo>
                <a:cubicBezTo>
                  <a:pt x="8273602" y="343807"/>
                  <a:pt x="8278742" y="341003"/>
                  <a:pt x="8282014" y="337732"/>
                </a:cubicBezTo>
                <a:cubicBezTo>
                  <a:pt x="8284818" y="338666"/>
                  <a:pt x="8287622" y="339601"/>
                  <a:pt x="8290426" y="340068"/>
                </a:cubicBezTo>
                <a:cubicBezTo>
                  <a:pt x="8305848" y="326515"/>
                  <a:pt x="8304913" y="309224"/>
                  <a:pt x="8298838" y="291465"/>
                </a:cubicBezTo>
                <a:cubicBezTo>
                  <a:pt x="8287622" y="258751"/>
                  <a:pt x="8267526" y="230711"/>
                  <a:pt x="8248365" y="202203"/>
                </a:cubicBezTo>
                <a:cubicBezTo>
                  <a:pt x="8240421" y="190052"/>
                  <a:pt x="8228737" y="183977"/>
                  <a:pt x="8212380" y="185379"/>
                </a:cubicBezTo>
                <a:cubicBezTo>
                  <a:pt x="8193687" y="186781"/>
                  <a:pt x="8174526" y="185379"/>
                  <a:pt x="8155364" y="183042"/>
                </a:cubicBezTo>
                <a:cubicBezTo>
                  <a:pt x="8124053" y="179303"/>
                  <a:pt x="8092741" y="171358"/>
                  <a:pt x="8060962" y="182107"/>
                </a:cubicBezTo>
                <a:cubicBezTo>
                  <a:pt x="8053017" y="184911"/>
                  <a:pt x="8047876" y="180238"/>
                  <a:pt x="8042268" y="176499"/>
                </a:cubicBezTo>
                <a:cubicBezTo>
                  <a:pt x="8032921" y="171358"/>
                  <a:pt x="8021705" y="170891"/>
                  <a:pt x="8011891" y="165750"/>
                </a:cubicBezTo>
                <a:cubicBezTo>
                  <a:pt x="7981514" y="149861"/>
                  <a:pt x="7948800" y="154067"/>
                  <a:pt x="7917956" y="158740"/>
                </a:cubicBezTo>
                <a:cubicBezTo>
                  <a:pt x="7896458" y="162012"/>
                  <a:pt x="7878699" y="162479"/>
                  <a:pt x="7860940" y="150328"/>
                </a:cubicBezTo>
                <a:cubicBezTo>
                  <a:pt x="7859071" y="148459"/>
                  <a:pt x="7857201" y="147057"/>
                  <a:pt x="7854865" y="146122"/>
                </a:cubicBezTo>
                <a:cubicBezTo>
                  <a:pt x="7850191" y="146589"/>
                  <a:pt x="7845518" y="146589"/>
                  <a:pt x="7841312" y="147057"/>
                </a:cubicBezTo>
                <a:cubicBezTo>
                  <a:pt x="7845518" y="150328"/>
                  <a:pt x="7848789" y="154534"/>
                  <a:pt x="7851593" y="159675"/>
                </a:cubicBezTo>
                <a:cubicBezTo>
                  <a:pt x="7819814" y="154067"/>
                  <a:pt x="7809532" y="162479"/>
                  <a:pt x="7821684" y="193323"/>
                </a:cubicBezTo>
                <a:cubicBezTo>
                  <a:pt x="7833834" y="223701"/>
                  <a:pt x="7825422" y="245198"/>
                  <a:pt x="7808598" y="269033"/>
                </a:cubicBezTo>
                <a:cubicBezTo>
                  <a:pt x="7788502" y="297540"/>
                  <a:pt x="7778221" y="331189"/>
                  <a:pt x="7762331" y="362501"/>
                </a:cubicBezTo>
                <a:cubicBezTo>
                  <a:pt x="7757658" y="372315"/>
                  <a:pt x="7751115" y="381194"/>
                  <a:pt x="7745974" y="390074"/>
                </a:cubicBezTo>
                <a:lnTo>
                  <a:pt x="7745974" y="390074"/>
                </a:lnTo>
                <a:cubicBezTo>
                  <a:pt x="7729150" y="423722"/>
                  <a:pt x="7703446" y="449893"/>
                  <a:pt x="7674004" y="472793"/>
                </a:cubicBezTo>
                <a:lnTo>
                  <a:pt x="7674004" y="472793"/>
                </a:lnTo>
                <a:cubicBezTo>
                  <a:pt x="7599697" y="522798"/>
                  <a:pt x="7520249" y="527472"/>
                  <a:pt x="7438932" y="494291"/>
                </a:cubicBezTo>
                <a:cubicBezTo>
                  <a:pt x="7392665" y="475130"/>
                  <a:pt x="7352941" y="445220"/>
                  <a:pt x="7319293" y="407833"/>
                </a:cubicBezTo>
                <a:cubicBezTo>
                  <a:pt x="7295458" y="388204"/>
                  <a:pt x="7273960" y="365772"/>
                  <a:pt x="7253865" y="342872"/>
                </a:cubicBezTo>
                <a:cubicBezTo>
                  <a:pt x="7224422" y="319038"/>
                  <a:pt x="7197316" y="291932"/>
                  <a:pt x="7162733" y="274641"/>
                </a:cubicBezTo>
                <a:cubicBezTo>
                  <a:pt x="7158995" y="272771"/>
                  <a:pt x="7155723" y="268098"/>
                  <a:pt x="7153854" y="264359"/>
                </a:cubicBezTo>
                <a:cubicBezTo>
                  <a:pt x="7137030" y="224168"/>
                  <a:pt x="7102914" y="206409"/>
                  <a:pt x="7063657" y="199399"/>
                </a:cubicBezTo>
                <a:cubicBezTo>
                  <a:pt x="7043562" y="195660"/>
                  <a:pt x="7041692" y="186313"/>
                  <a:pt x="7045431" y="170424"/>
                </a:cubicBezTo>
                <a:cubicBezTo>
                  <a:pt x="7049637" y="153599"/>
                  <a:pt x="7048702" y="136308"/>
                  <a:pt x="7046833" y="119484"/>
                </a:cubicBezTo>
                <a:cubicBezTo>
                  <a:pt x="7050104" y="128363"/>
                  <a:pt x="7054777" y="133504"/>
                  <a:pt x="7059919" y="137243"/>
                </a:cubicBezTo>
                <a:cubicBezTo>
                  <a:pt x="7061787" y="132102"/>
                  <a:pt x="7064124" y="127428"/>
                  <a:pt x="7063190" y="121820"/>
                </a:cubicBezTo>
                <a:cubicBezTo>
                  <a:pt x="7058984" y="103127"/>
                  <a:pt x="7067396" y="89106"/>
                  <a:pt x="7078612" y="75554"/>
                </a:cubicBezTo>
                <a:cubicBezTo>
                  <a:pt x="7088426" y="55925"/>
                  <a:pt x="7092632" y="36297"/>
                  <a:pt x="7077677" y="16669"/>
                </a:cubicBezTo>
                <a:cubicBezTo>
                  <a:pt x="7075340" y="13397"/>
                  <a:pt x="7072537" y="10593"/>
                  <a:pt x="7069733" y="7322"/>
                </a:cubicBezTo>
                <a:cubicBezTo>
                  <a:pt x="7054310" y="-4829"/>
                  <a:pt x="7041225" y="-156"/>
                  <a:pt x="7029074" y="12930"/>
                </a:cubicBezTo>
                <a:cubicBezTo>
                  <a:pt x="7011315" y="32091"/>
                  <a:pt x="6991219" y="45176"/>
                  <a:pt x="6964581" y="51719"/>
                </a:cubicBezTo>
                <a:cubicBezTo>
                  <a:pt x="6859429" y="77423"/>
                  <a:pt x="6751941" y="76021"/>
                  <a:pt x="6645387" y="83031"/>
                </a:cubicBezTo>
                <a:cubicBezTo>
                  <a:pt x="6587905" y="86770"/>
                  <a:pt x="6530421" y="80227"/>
                  <a:pt x="6473406" y="77423"/>
                </a:cubicBezTo>
                <a:cubicBezTo>
                  <a:pt x="6415923" y="74619"/>
                  <a:pt x="6358440" y="70880"/>
                  <a:pt x="6301892" y="59664"/>
                </a:cubicBezTo>
                <a:cubicBezTo>
                  <a:pt x="6266841" y="52654"/>
                  <a:pt x="6231791" y="44709"/>
                  <a:pt x="6206554" y="15267"/>
                </a:cubicBezTo>
                <a:cubicBezTo>
                  <a:pt x="6196273" y="3583"/>
                  <a:pt x="6183187" y="-4829"/>
                  <a:pt x="6167765" y="3116"/>
                </a:cubicBezTo>
                <a:cubicBezTo>
                  <a:pt x="6152343" y="11061"/>
                  <a:pt x="6148604" y="26016"/>
                  <a:pt x="6150941" y="42840"/>
                </a:cubicBezTo>
                <a:cubicBezTo>
                  <a:pt x="6148137" y="58729"/>
                  <a:pt x="6153278" y="72750"/>
                  <a:pt x="6161690" y="85835"/>
                </a:cubicBezTo>
                <a:cubicBezTo>
                  <a:pt x="6168233" y="96584"/>
                  <a:pt x="6172439" y="107333"/>
                  <a:pt x="6173373" y="119951"/>
                </a:cubicBezTo>
                <a:cubicBezTo>
                  <a:pt x="6178982" y="131634"/>
                  <a:pt x="6179449" y="142851"/>
                  <a:pt x="6174308" y="155002"/>
                </a:cubicBezTo>
                <a:cubicBezTo>
                  <a:pt x="6173373" y="160610"/>
                  <a:pt x="6172439" y="165750"/>
                  <a:pt x="6175243" y="170891"/>
                </a:cubicBezTo>
                <a:cubicBezTo>
                  <a:pt x="6182720" y="185379"/>
                  <a:pt x="6176177" y="195660"/>
                  <a:pt x="6163092" y="200334"/>
                </a:cubicBezTo>
                <a:cubicBezTo>
                  <a:pt x="6124302" y="215288"/>
                  <a:pt x="6085513" y="232113"/>
                  <a:pt x="6042518" y="232580"/>
                </a:cubicBezTo>
                <a:cubicBezTo>
                  <a:pt x="6022890" y="232580"/>
                  <a:pt x="6003729" y="233982"/>
                  <a:pt x="5985035" y="238188"/>
                </a:cubicBezTo>
                <a:cubicBezTo>
                  <a:pt x="5965874" y="253610"/>
                  <a:pt x="5943909" y="267163"/>
                  <a:pt x="5942974" y="295671"/>
                </a:cubicBezTo>
                <a:cubicBezTo>
                  <a:pt x="5942507" y="311093"/>
                  <a:pt x="5935497" y="323711"/>
                  <a:pt x="5922879" y="333058"/>
                </a:cubicBezTo>
                <a:cubicBezTo>
                  <a:pt x="5894371" y="353154"/>
                  <a:pt x="5865863" y="372782"/>
                  <a:pt x="5845768" y="402225"/>
                </a:cubicBezTo>
                <a:cubicBezTo>
                  <a:pt x="5829411" y="413908"/>
                  <a:pt x="5817260" y="428863"/>
                  <a:pt x="5808847" y="447089"/>
                </a:cubicBezTo>
                <a:cubicBezTo>
                  <a:pt x="5807446" y="460642"/>
                  <a:pt x="5796697" y="469989"/>
                  <a:pt x="5793425" y="483075"/>
                </a:cubicBezTo>
                <a:cubicBezTo>
                  <a:pt x="5783611" y="521396"/>
                  <a:pt x="5768656" y="557849"/>
                  <a:pt x="5755103" y="594769"/>
                </a:cubicBezTo>
                <a:cubicBezTo>
                  <a:pt x="5743420" y="626548"/>
                  <a:pt x="5730334" y="658327"/>
                  <a:pt x="5712108" y="687770"/>
                </a:cubicBezTo>
                <a:cubicBezTo>
                  <a:pt x="5689676" y="718147"/>
                  <a:pt x="5664439" y="746655"/>
                  <a:pt x="5642007" y="777499"/>
                </a:cubicBezTo>
                <a:cubicBezTo>
                  <a:pt x="5615836" y="813484"/>
                  <a:pt x="5601348" y="854610"/>
                  <a:pt x="5607424" y="899942"/>
                </a:cubicBezTo>
                <a:cubicBezTo>
                  <a:pt x="5611162" y="927983"/>
                  <a:pt x="5610695" y="955556"/>
                  <a:pt x="5611162" y="983596"/>
                </a:cubicBezTo>
                <a:cubicBezTo>
                  <a:pt x="5611630" y="998551"/>
                  <a:pt x="5605554" y="1013039"/>
                  <a:pt x="5608826" y="1027526"/>
                </a:cubicBezTo>
                <a:cubicBezTo>
                  <a:pt x="5609293" y="1029396"/>
                  <a:pt x="5609761" y="1031732"/>
                  <a:pt x="5610228" y="1034069"/>
                </a:cubicBezTo>
                <a:cubicBezTo>
                  <a:pt x="5619575" y="1018179"/>
                  <a:pt x="5618173" y="999019"/>
                  <a:pt x="5626585" y="983596"/>
                </a:cubicBezTo>
                <a:cubicBezTo>
                  <a:pt x="5628921" y="1000420"/>
                  <a:pt x="5625650" y="1016777"/>
                  <a:pt x="5621444" y="1033602"/>
                </a:cubicBezTo>
                <a:cubicBezTo>
                  <a:pt x="5634062" y="1025190"/>
                  <a:pt x="5634062" y="1011169"/>
                  <a:pt x="5640138" y="994345"/>
                </a:cubicBezTo>
                <a:cubicBezTo>
                  <a:pt x="5644344" y="1013506"/>
                  <a:pt x="5639670" y="1026592"/>
                  <a:pt x="5633128" y="1038742"/>
                </a:cubicBezTo>
                <a:cubicBezTo>
                  <a:pt x="5631726" y="1039677"/>
                  <a:pt x="5630324" y="1040612"/>
                  <a:pt x="5629389" y="1041546"/>
                </a:cubicBezTo>
                <a:cubicBezTo>
                  <a:pt x="5629389" y="1042014"/>
                  <a:pt x="5629856" y="1042481"/>
                  <a:pt x="5630324" y="1043416"/>
                </a:cubicBezTo>
                <a:cubicBezTo>
                  <a:pt x="5632193" y="1045285"/>
                  <a:pt x="5634062" y="1046220"/>
                  <a:pt x="5636399" y="1046687"/>
                </a:cubicBezTo>
                <a:cubicBezTo>
                  <a:pt x="5661635" y="1049959"/>
                  <a:pt x="5675188" y="1032667"/>
                  <a:pt x="5690143" y="1017245"/>
                </a:cubicBezTo>
                <a:cubicBezTo>
                  <a:pt x="5746691" y="945274"/>
                  <a:pt x="5745289" y="860686"/>
                  <a:pt x="5745757" y="776564"/>
                </a:cubicBezTo>
                <a:cubicBezTo>
                  <a:pt x="5746691" y="778901"/>
                  <a:pt x="5748561" y="780770"/>
                  <a:pt x="5752767" y="780770"/>
                </a:cubicBezTo>
                <a:cubicBezTo>
                  <a:pt x="5760711" y="781238"/>
                  <a:pt x="5763516" y="775162"/>
                  <a:pt x="5764450" y="768620"/>
                </a:cubicBezTo>
                <a:cubicBezTo>
                  <a:pt x="5777536" y="700855"/>
                  <a:pt x="5809315" y="639166"/>
                  <a:pt x="5826607" y="572804"/>
                </a:cubicBezTo>
                <a:cubicBezTo>
                  <a:pt x="5830345" y="558316"/>
                  <a:pt x="5850441" y="508311"/>
                  <a:pt x="5853245" y="502703"/>
                </a:cubicBezTo>
                <a:cubicBezTo>
                  <a:pt x="5847169" y="523266"/>
                  <a:pt x="5844366" y="527939"/>
                  <a:pt x="5840627" y="539155"/>
                </a:cubicBezTo>
                <a:cubicBezTo>
                  <a:pt x="5839692" y="541492"/>
                  <a:pt x="5835019" y="555980"/>
                  <a:pt x="5835486" y="564392"/>
                </a:cubicBezTo>
                <a:cubicBezTo>
                  <a:pt x="5836888" y="596171"/>
                  <a:pt x="5837823" y="623277"/>
                  <a:pt x="5840627" y="652719"/>
                </a:cubicBezTo>
                <a:cubicBezTo>
                  <a:pt x="5846702" y="713941"/>
                  <a:pt x="5846702" y="775630"/>
                  <a:pt x="5839225" y="836851"/>
                </a:cubicBezTo>
                <a:cubicBezTo>
                  <a:pt x="5825204" y="947144"/>
                  <a:pt x="5775666" y="1042014"/>
                  <a:pt x="5711173" y="1129874"/>
                </a:cubicBezTo>
                <a:cubicBezTo>
                  <a:pt x="5689676" y="1154176"/>
                  <a:pt x="5671450" y="1181281"/>
                  <a:pt x="5649952" y="1205583"/>
                </a:cubicBezTo>
                <a:cubicBezTo>
                  <a:pt x="5627052" y="1232221"/>
                  <a:pt x="5614901" y="1266337"/>
                  <a:pt x="5614901" y="1301388"/>
                </a:cubicBezTo>
                <a:cubicBezTo>
                  <a:pt x="5614901" y="1433645"/>
                  <a:pt x="5620509" y="1565903"/>
                  <a:pt x="5606022" y="1697693"/>
                </a:cubicBezTo>
                <a:cubicBezTo>
                  <a:pt x="5603218" y="1722929"/>
                  <a:pt x="5598077" y="1748633"/>
                  <a:pt x="5609761" y="1773402"/>
                </a:cubicBezTo>
                <a:cubicBezTo>
                  <a:pt x="5609293" y="1784618"/>
                  <a:pt x="5600414" y="1784151"/>
                  <a:pt x="5593404" y="1784618"/>
                </a:cubicBezTo>
                <a:cubicBezTo>
                  <a:pt x="5582655" y="1786020"/>
                  <a:pt x="5571439" y="1784618"/>
                  <a:pt x="5560690" y="1786020"/>
                </a:cubicBezTo>
                <a:lnTo>
                  <a:pt x="5060635" y="1846774"/>
                </a:lnTo>
                <a:cubicBezTo>
                  <a:pt x="4787708" y="1884161"/>
                  <a:pt x="4515716" y="1926689"/>
                  <a:pt x="4244191" y="1974358"/>
                </a:cubicBezTo>
                <a:cubicBezTo>
                  <a:pt x="3928269" y="2029504"/>
                  <a:pt x="3607985" y="2092517"/>
                  <a:pt x="3298761" y="2151013"/>
                </a:cubicBezTo>
                <a:cubicBezTo>
                  <a:pt x="2989537" y="2209509"/>
                  <a:pt x="2931631" y="2238687"/>
                  <a:pt x="2388849" y="2325331"/>
                </a:cubicBezTo>
                <a:cubicBezTo>
                  <a:pt x="1743946" y="2428276"/>
                  <a:pt x="565866" y="2485344"/>
                  <a:pt x="16784" y="2474958"/>
                </a:cubicBezTo>
                <a:cubicBezTo>
                  <a:pt x="16784" y="2502064"/>
                  <a:pt x="1869" y="2586749"/>
                  <a:pt x="0" y="2613855"/>
                </a:cubicBezTo>
                <a:cubicBezTo>
                  <a:pt x="1700428" y="2633788"/>
                  <a:pt x="8506136" y="2614566"/>
                  <a:pt x="10211195" y="2610876"/>
                </a:cubicBezTo>
                <a:cubicBezTo>
                  <a:pt x="11916254" y="2607186"/>
                  <a:pt x="10230356" y="2602464"/>
                  <a:pt x="10230356" y="2591715"/>
                </a:cubicBezTo>
                <a:cubicBezTo>
                  <a:pt x="10232226" y="2421136"/>
                  <a:pt x="10232226" y="2251491"/>
                  <a:pt x="10232226" y="2081846"/>
                </a:cubicBezTo>
                <a:close/>
                <a:moveTo>
                  <a:pt x="5631726" y="896671"/>
                </a:moveTo>
                <a:cubicBezTo>
                  <a:pt x="5629856" y="896204"/>
                  <a:pt x="5627987" y="895736"/>
                  <a:pt x="5626117" y="894802"/>
                </a:cubicBezTo>
                <a:cubicBezTo>
                  <a:pt x="5625183" y="877043"/>
                  <a:pt x="5632660" y="861620"/>
                  <a:pt x="5643876" y="847133"/>
                </a:cubicBezTo>
                <a:cubicBezTo>
                  <a:pt x="5639670" y="863957"/>
                  <a:pt x="5635931" y="880314"/>
                  <a:pt x="5631726" y="896671"/>
                </a:cubicBezTo>
                <a:close/>
                <a:moveTo>
                  <a:pt x="5638736" y="1040144"/>
                </a:moveTo>
                <a:cubicBezTo>
                  <a:pt x="5652756" y="1028928"/>
                  <a:pt x="5666776" y="1018179"/>
                  <a:pt x="5680796" y="1006963"/>
                </a:cubicBezTo>
                <a:cubicBezTo>
                  <a:pt x="5672851" y="1026124"/>
                  <a:pt x="5659766" y="1038275"/>
                  <a:pt x="5638736" y="1040144"/>
                </a:cubicBezTo>
                <a:close/>
                <a:moveTo>
                  <a:pt x="8572700" y="1091552"/>
                </a:moveTo>
                <a:cubicBezTo>
                  <a:pt x="8578775" y="1055567"/>
                  <a:pt x="8584850" y="1019581"/>
                  <a:pt x="8591393" y="983596"/>
                </a:cubicBezTo>
                <a:cubicBezTo>
                  <a:pt x="8592328" y="978455"/>
                  <a:pt x="8592796" y="972847"/>
                  <a:pt x="8601207" y="974249"/>
                </a:cubicBezTo>
                <a:cubicBezTo>
                  <a:pt x="8623173" y="978923"/>
                  <a:pt x="8643268" y="1003692"/>
                  <a:pt x="8643268" y="1027059"/>
                </a:cubicBezTo>
                <a:cubicBezTo>
                  <a:pt x="8643268" y="1052763"/>
                  <a:pt x="8605414" y="1096693"/>
                  <a:pt x="8579710" y="1101366"/>
                </a:cubicBezTo>
                <a:cubicBezTo>
                  <a:pt x="8569896" y="1103235"/>
                  <a:pt x="8571765" y="1096225"/>
                  <a:pt x="8572700" y="1091552"/>
                </a:cubicBezTo>
                <a:close/>
                <a:moveTo>
                  <a:pt x="8635791" y="1082205"/>
                </a:moveTo>
                <a:cubicBezTo>
                  <a:pt x="8649811" y="1141557"/>
                  <a:pt x="8622238" y="1180814"/>
                  <a:pt x="8556343" y="1194367"/>
                </a:cubicBezTo>
                <a:cubicBezTo>
                  <a:pt x="8545127" y="1130341"/>
                  <a:pt x="8593730" y="1108376"/>
                  <a:pt x="8635791" y="1082205"/>
                </a:cubicBezTo>
                <a:close/>
                <a:moveTo>
                  <a:pt x="8519423" y="1149502"/>
                </a:moveTo>
                <a:cubicBezTo>
                  <a:pt x="8516619" y="1171467"/>
                  <a:pt x="8510076" y="1188759"/>
                  <a:pt x="8502599" y="1205583"/>
                </a:cubicBezTo>
                <a:cubicBezTo>
                  <a:pt x="8497458" y="1216799"/>
                  <a:pt x="8486242" y="1215865"/>
                  <a:pt x="8475960" y="1216799"/>
                </a:cubicBezTo>
                <a:cubicBezTo>
                  <a:pt x="8389035" y="1225211"/>
                  <a:pt x="8317532" y="1192965"/>
                  <a:pt x="8258179" y="1131276"/>
                </a:cubicBezTo>
                <a:cubicBezTo>
                  <a:pt x="8240421" y="1112582"/>
                  <a:pt x="8224531" y="1092954"/>
                  <a:pt x="8212380" y="1068652"/>
                </a:cubicBezTo>
                <a:cubicBezTo>
                  <a:pt x="8297903" y="1157447"/>
                  <a:pt x="8397914" y="1190628"/>
                  <a:pt x="8519423" y="1149502"/>
                </a:cubicBezTo>
                <a:close/>
                <a:moveTo>
                  <a:pt x="8064701" y="445687"/>
                </a:moveTo>
                <a:lnTo>
                  <a:pt x="8064701" y="445687"/>
                </a:lnTo>
                <a:cubicBezTo>
                  <a:pt x="8064701" y="408300"/>
                  <a:pt x="8069374" y="401290"/>
                  <a:pt x="8093676" y="398486"/>
                </a:cubicBezTo>
                <a:cubicBezTo>
                  <a:pt x="8105359" y="397084"/>
                  <a:pt x="8109565" y="400355"/>
                  <a:pt x="8106761" y="412039"/>
                </a:cubicBezTo>
                <a:cubicBezTo>
                  <a:pt x="8104425" y="423255"/>
                  <a:pt x="8102555" y="434471"/>
                  <a:pt x="8100219" y="446155"/>
                </a:cubicBezTo>
                <a:cubicBezTo>
                  <a:pt x="8095545" y="477466"/>
                  <a:pt x="8091339" y="508778"/>
                  <a:pt x="8086666" y="540090"/>
                </a:cubicBezTo>
                <a:cubicBezTo>
                  <a:pt x="8081525" y="628885"/>
                  <a:pt x="8082459" y="717212"/>
                  <a:pt x="8096947" y="805072"/>
                </a:cubicBezTo>
                <a:cubicBezTo>
                  <a:pt x="8071243" y="717212"/>
                  <a:pt x="8057223" y="627483"/>
                  <a:pt x="8059560" y="535417"/>
                </a:cubicBezTo>
                <a:lnTo>
                  <a:pt x="8059560" y="535417"/>
                </a:lnTo>
                <a:lnTo>
                  <a:pt x="8059560" y="535417"/>
                </a:lnTo>
                <a:cubicBezTo>
                  <a:pt x="8058158" y="505507"/>
                  <a:pt x="8060027" y="475597"/>
                  <a:pt x="8064701" y="445687"/>
                </a:cubicBezTo>
                <a:close/>
                <a:moveTo>
                  <a:pt x="6423868" y="1733210"/>
                </a:moveTo>
                <a:cubicBezTo>
                  <a:pt x="6262168" y="1740688"/>
                  <a:pt x="6100468" y="1750502"/>
                  <a:pt x="5939236" y="1763588"/>
                </a:cubicBezTo>
                <a:lnTo>
                  <a:pt x="5748093" y="1777140"/>
                </a:lnTo>
                <a:cubicBezTo>
                  <a:pt x="5729400" y="1778542"/>
                  <a:pt x="5720988" y="1778542"/>
                  <a:pt x="5720988" y="1753306"/>
                </a:cubicBezTo>
                <a:cubicBezTo>
                  <a:pt x="5721455" y="1716386"/>
                  <a:pt x="5711173" y="1679466"/>
                  <a:pt x="5707435" y="1642079"/>
                </a:cubicBezTo>
                <a:cubicBezTo>
                  <a:pt x="5699022" y="1563098"/>
                  <a:pt x="5700892" y="1485053"/>
                  <a:pt x="5734541" y="1410746"/>
                </a:cubicBezTo>
                <a:cubicBezTo>
                  <a:pt x="5740149" y="1398595"/>
                  <a:pt x="5742485" y="1385042"/>
                  <a:pt x="5741551" y="1371956"/>
                </a:cubicBezTo>
                <a:cubicBezTo>
                  <a:pt x="5738746" y="1339242"/>
                  <a:pt x="5751365" y="1311202"/>
                  <a:pt x="5768189" y="1284096"/>
                </a:cubicBezTo>
                <a:cubicBezTo>
                  <a:pt x="5818662" y="1205116"/>
                  <a:pt x="5885024" y="1140623"/>
                  <a:pt x="5956995" y="1081270"/>
                </a:cubicBezTo>
                <a:cubicBezTo>
                  <a:pt x="5999055" y="1046687"/>
                  <a:pt x="6043453" y="1014441"/>
                  <a:pt x="6085981" y="980325"/>
                </a:cubicBezTo>
                <a:cubicBezTo>
                  <a:pt x="6100935" y="968174"/>
                  <a:pt x="6107011" y="970043"/>
                  <a:pt x="6111684" y="989204"/>
                </a:cubicBezTo>
                <a:cubicBezTo>
                  <a:pt x="6127574" y="1058838"/>
                  <a:pt x="6135519" y="1129874"/>
                  <a:pt x="6128976" y="1200442"/>
                </a:cubicBezTo>
                <a:cubicBezTo>
                  <a:pt x="6122433" y="1271478"/>
                  <a:pt x="6146268" y="1325222"/>
                  <a:pt x="6192534" y="1377564"/>
                </a:cubicBezTo>
                <a:cubicBezTo>
                  <a:pt x="6276188" y="1471967"/>
                  <a:pt x="6350963" y="1573847"/>
                  <a:pt x="6417792" y="1681336"/>
                </a:cubicBezTo>
                <a:cubicBezTo>
                  <a:pt x="6428074" y="1697693"/>
                  <a:pt x="6429009" y="1698160"/>
                  <a:pt x="6463592" y="1704703"/>
                </a:cubicBezTo>
                <a:cubicBezTo>
                  <a:pt x="6456581" y="1723864"/>
                  <a:pt x="6444898" y="1732276"/>
                  <a:pt x="6423868" y="1733210"/>
                </a:cubicBezTo>
                <a:close/>
                <a:moveTo>
                  <a:pt x="6752408" y="1637406"/>
                </a:moveTo>
                <a:cubicBezTo>
                  <a:pt x="6747735" y="1649556"/>
                  <a:pt x="6740725" y="1661707"/>
                  <a:pt x="6737921" y="1674326"/>
                </a:cubicBezTo>
                <a:cubicBezTo>
                  <a:pt x="6729508" y="1712647"/>
                  <a:pt x="6707544" y="1724331"/>
                  <a:pt x="6667820" y="1726668"/>
                </a:cubicBezTo>
                <a:cubicBezTo>
                  <a:pt x="6624824" y="1729004"/>
                  <a:pt x="6591176" y="1714517"/>
                  <a:pt x="6556125" y="1696290"/>
                </a:cubicBezTo>
                <a:cubicBezTo>
                  <a:pt x="6549582" y="1692552"/>
                  <a:pt x="6545376" y="1686944"/>
                  <a:pt x="6543974" y="1679934"/>
                </a:cubicBezTo>
                <a:cubicBezTo>
                  <a:pt x="6537899" y="1655165"/>
                  <a:pt x="6521075" y="1637873"/>
                  <a:pt x="6502848" y="1621983"/>
                </a:cubicBezTo>
                <a:cubicBezTo>
                  <a:pt x="6454713" y="1578988"/>
                  <a:pt x="6407978" y="1533656"/>
                  <a:pt x="6370591" y="1480847"/>
                </a:cubicBezTo>
                <a:cubicBezTo>
                  <a:pt x="6343952" y="1442992"/>
                  <a:pt x="6321053" y="1403268"/>
                  <a:pt x="6310304" y="1357936"/>
                </a:cubicBezTo>
                <a:cubicBezTo>
                  <a:pt x="6307032" y="1343916"/>
                  <a:pt x="6300490" y="1331298"/>
                  <a:pt x="6291143" y="1321016"/>
                </a:cubicBezTo>
                <a:cubicBezTo>
                  <a:pt x="6266374" y="1294845"/>
                  <a:pt x="6258897" y="1262599"/>
                  <a:pt x="6256560" y="1228950"/>
                </a:cubicBezTo>
                <a:cubicBezTo>
                  <a:pt x="6252354" y="1165859"/>
                  <a:pt x="6254223" y="1102768"/>
                  <a:pt x="6265440" y="1040612"/>
                </a:cubicBezTo>
                <a:cubicBezTo>
                  <a:pt x="6266841" y="1034069"/>
                  <a:pt x="6267776" y="1027059"/>
                  <a:pt x="6269178" y="1020516"/>
                </a:cubicBezTo>
                <a:cubicBezTo>
                  <a:pt x="6275254" y="1001355"/>
                  <a:pt x="6279927" y="981727"/>
                  <a:pt x="6279927" y="961164"/>
                </a:cubicBezTo>
                <a:cubicBezTo>
                  <a:pt x="6282731" y="949948"/>
                  <a:pt x="6285535" y="938732"/>
                  <a:pt x="6288339" y="927048"/>
                </a:cubicBezTo>
                <a:cubicBezTo>
                  <a:pt x="6296284" y="911626"/>
                  <a:pt x="6297686" y="894802"/>
                  <a:pt x="6301892" y="878445"/>
                </a:cubicBezTo>
                <a:cubicBezTo>
                  <a:pt x="6305164" y="865826"/>
                  <a:pt x="6308902" y="861153"/>
                  <a:pt x="6322455" y="868630"/>
                </a:cubicBezTo>
                <a:cubicBezTo>
                  <a:pt x="6332269" y="874239"/>
                  <a:pt x="6341616" y="881716"/>
                  <a:pt x="6353766" y="881716"/>
                </a:cubicBezTo>
                <a:cubicBezTo>
                  <a:pt x="6384611" y="899942"/>
                  <a:pt x="6420596" y="903214"/>
                  <a:pt x="6452843" y="917701"/>
                </a:cubicBezTo>
                <a:cubicBezTo>
                  <a:pt x="6467330" y="924711"/>
                  <a:pt x="6481818" y="929852"/>
                  <a:pt x="6498175" y="928450"/>
                </a:cubicBezTo>
                <a:cubicBezTo>
                  <a:pt x="6511261" y="931254"/>
                  <a:pt x="6523879" y="934058"/>
                  <a:pt x="6536964" y="936395"/>
                </a:cubicBezTo>
                <a:cubicBezTo>
                  <a:pt x="6551919" y="941068"/>
                  <a:pt x="6566406" y="946209"/>
                  <a:pt x="6582296" y="942470"/>
                </a:cubicBezTo>
                <a:cubicBezTo>
                  <a:pt x="6620618" y="946676"/>
                  <a:pt x="6659875" y="948078"/>
                  <a:pt x="6698197" y="949013"/>
                </a:cubicBezTo>
                <a:cubicBezTo>
                  <a:pt x="6735117" y="949948"/>
                  <a:pt x="6772504" y="940601"/>
                  <a:pt x="6809891" y="934993"/>
                </a:cubicBezTo>
                <a:cubicBezTo>
                  <a:pt x="6851484" y="928917"/>
                  <a:pt x="6892143" y="919571"/>
                  <a:pt x="6932334" y="906485"/>
                </a:cubicBezTo>
                <a:cubicBezTo>
                  <a:pt x="6948224" y="901344"/>
                  <a:pt x="6955701" y="901812"/>
                  <a:pt x="6951028" y="921907"/>
                </a:cubicBezTo>
                <a:cubicBezTo>
                  <a:pt x="6928595" y="1011637"/>
                  <a:pt x="6904294" y="1100899"/>
                  <a:pt x="6868776" y="1186422"/>
                </a:cubicBezTo>
                <a:cubicBezTo>
                  <a:pt x="6858494" y="1211191"/>
                  <a:pt x="6848213" y="1236895"/>
                  <a:pt x="6826248" y="1255121"/>
                </a:cubicBezTo>
                <a:cubicBezTo>
                  <a:pt x="6808956" y="1277086"/>
                  <a:pt x="6801946" y="1302790"/>
                  <a:pt x="6804283" y="1329428"/>
                </a:cubicBezTo>
                <a:cubicBezTo>
                  <a:pt x="6813162" y="1436917"/>
                  <a:pt x="6791198" y="1538329"/>
                  <a:pt x="6752408" y="1637406"/>
                </a:cubicBezTo>
                <a:close/>
                <a:moveTo>
                  <a:pt x="7341725" y="1717321"/>
                </a:moveTo>
                <a:cubicBezTo>
                  <a:pt x="7309011" y="1716386"/>
                  <a:pt x="7276297" y="1717321"/>
                  <a:pt x="7243583" y="1716386"/>
                </a:cubicBezTo>
                <a:cubicBezTo>
                  <a:pt x="7124411" y="1713582"/>
                  <a:pt x="7005707" y="1714050"/>
                  <a:pt x="6886535" y="1716386"/>
                </a:cubicBezTo>
                <a:cubicBezTo>
                  <a:pt x="6871113" y="1716854"/>
                  <a:pt x="6855223" y="1716386"/>
                  <a:pt x="6839801" y="1717788"/>
                </a:cubicBezTo>
                <a:cubicBezTo>
                  <a:pt x="6825780" y="1718723"/>
                  <a:pt x="6820640" y="1713115"/>
                  <a:pt x="6820173" y="1699095"/>
                </a:cubicBezTo>
                <a:cubicBezTo>
                  <a:pt x="6819238" y="1681803"/>
                  <a:pt x="6826248" y="1664979"/>
                  <a:pt x="6821107" y="1648154"/>
                </a:cubicBezTo>
                <a:cubicBezTo>
                  <a:pt x="6830922" y="1562164"/>
                  <a:pt x="6857560" y="1482249"/>
                  <a:pt x="6910370" y="1413082"/>
                </a:cubicBezTo>
                <a:cubicBezTo>
                  <a:pt x="6929998" y="1386911"/>
                  <a:pt x="6940747" y="1359805"/>
                  <a:pt x="6941214" y="1327091"/>
                </a:cubicBezTo>
                <a:cubicBezTo>
                  <a:pt x="6941681" y="1299986"/>
                  <a:pt x="6950094" y="1274749"/>
                  <a:pt x="6964114" y="1251850"/>
                </a:cubicBezTo>
                <a:cubicBezTo>
                  <a:pt x="7001033" y="1191095"/>
                  <a:pt x="7037953" y="1130809"/>
                  <a:pt x="7075340" y="1070522"/>
                </a:cubicBezTo>
                <a:cubicBezTo>
                  <a:pt x="7078144" y="1066316"/>
                  <a:pt x="7079547" y="1059305"/>
                  <a:pt x="7086090" y="1059773"/>
                </a:cubicBezTo>
                <a:cubicBezTo>
                  <a:pt x="7092165" y="1060707"/>
                  <a:pt x="7093100" y="1067718"/>
                  <a:pt x="7094969" y="1072391"/>
                </a:cubicBezTo>
                <a:cubicBezTo>
                  <a:pt x="7124878" y="1142025"/>
                  <a:pt x="7152919" y="1211658"/>
                  <a:pt x="7172548" y="1285031"/>
                </a:cubicBezTo>
                <a:cubicBezTo>
                  <a:pt x="7179558" y="1310735"/>
                  <a:pt x="7184698" y="1336438"/>
                  <a:pt x="7183296" y="1363544"/>
                </a:cubicBezTo>
                <a:cubicBezTo>
                  <a:pt x="7181427" y="1394856"/>
                  <a:pt x="7195447" y="1420092"/>
                  <a:pt x="7216478" y="1442992"/>
                </a:cubicBezTo>
                <a:cubicBezTo>
                  <a:pt x="7284242" y="1518234"/>
                  <a:pt x="7330041" y="1606094"/>
                  <a:pt x="7356680" y="1703768"/>
                </a:cubicBezTo>
                <a:cubicBezTo>
                  <a:pt x="7355745" y="1712180"/>
                  <a:pt x="7351539" y="1717321"/>
                  <a:pt x="7341725" y="1717321"/>
                </a:cubicBezTo>
                <a:close/>
                <a:moveTo>
                  <a:pt x="8401186" y="1759849"/>
                </a:moveTo>
                <a:cubicBezTo>
                  <a:pt x="8397447" y="1776673"/>
                  <a:pt x="8386231" y="1779477"/>
                  <a:pt x="8371743" y="1777608"/>
                </a:cubicBezTo>
                <a:cubicBezTo>
                  <a:pt x="8252104" y="1764990"/>
                  <a:pt x="8131997" y="1757979"/>
                  <a:pt x="8011891" y="1749567"/>
                </a:cubicBezTo>
                <a:cubicBezTo>
                  <a:pt x="7834769" y="1736482"/>
                  <a:pt x="7657647" y="1729939"/>
                  <a:pt x="7480525" y="1724798"/>
                </a:cubicBezTo>
                <a:cubicBezTo>
                  <a:pt x="7458092" y="1724331"/>
                  <a:pt x="7444539" y="1715451"/>
                  <a:pt x="7433323" y="1697693"/>
                </a:cubicBezTo>
                <a:cubicBezTo>
                  <a:pt x="7378645" y="1611235"/>
                  <a:pt x="7343127" y="1519168"/>
                  <a:pt x="7344061" y="1414952"/>
                </a:cubicBezTo>
                <a:cubicBezTo>
                  <a:pt x="7344061" y="1407007"/>
                  <a:pt x="7343127" y="1399529"/>
                  <a:pt x="7342660" y="1391585"/>
                </a:cubicBezTo>
                <a:cubicBezTo>
                  <a:pt x="7324433" y="1356067"/>
                  <a:pt x="7295926" y="1325222"/>
                  <a:pt x="7289850" y="1283629"/>
                </a:cubicBezTo>
                <a:cubicBezTo>
                  <a:pt x="7280970" y="1218669"/>
                  <a:pt x="7271156" y="1153708"/>
                  <a:pt x="7268820" y="1087813"/>
                </a:cubicBezTo>
                <a:cubicBezTo>
                  <a:pt x="7266950" y="1084074"/>
                  <a:pt x="7266483" y="1080336"/>
                  <a:pt x="7266950" y="1076597"/>
                </a:cubicBezTo>
                <a:lnTo>
                  <a:pt x="7266950" y="1076130"/>
                </a:lnTo>
                <a:cubicBezTo>
                  <a:pt x="7259940" y="1031732"/>
                  <a:pt x="7255267" y="986868"/>
                  <a:pt x="7254799" y="941536"/>
                </a:cubicBezTo>
                <a:cubicBezTo>
                  <a:pt x="7254799" y="911626"/>
                  <a:pt x="7266016" y="885455"/>
                  <a:pt x="7288448" y="864892"/>
                </a:cubicBezTo>
                <a:cubicBezTo>
                  <a:pt x="7314151" y="841525"/>
                  <a:pt x="7335649" y="814886"/>
                  <a:pt x="7333780" y="775162"/>
                </a:cubicBezTo>
                <a:cubicBezTo>
                  <a:pt x="7339855" y="777499"/>
                  <a:pt x="7343594" y="778434"/>
                  <a:pt x="7346865" y="779836"/>
                </a:cubicBezTo>
                <a:cubicBezTo>
                  <a:pt x="7482394" y="843394"/>
                  <a:pt x="7610913" y="823766"/>
                  <a:pt x="7718401" y="718614"/>
                </a:cubicBezTo>
                <a:cubicBezTo>
                  <a:pt x="7775417" y="662533"/>
                  <a:pt x="7828226" y="601779"/>
                  <a:pt x="7882905" y="542894"/>
                </a:cubicBezTo>
                <a:cubicBezTo>
                  <a:pt x="7893186" y="532145"/>
                  <a:pt x="7903468" y="521864"/>
                  <a:pt x="7913750" y="511115"/>
                </a:cubicBezTo>
                <a:lnTo>
                  <a:pt x="7913750" y="511115"/>
                </a:lnTo>
                <a:cubicBezTo>
                  <a:pt x="7941323" y="480270"/>
                  <a:pt x="7972167" y="453165"/>
                  <a:pt x="8007218" y="431667"/>
                </a:cubicBezTo>
                <a:cubicBezTo>
                  <a:pt x="8011891" y="428863"/>
                  <a:pt x="8016097" y="425592"/>
                  <a:pt x="8020771" y="423255"/>
                </a:cubicBezTo>
                <a:cubicBezTo>
                  <a:pt x="8028715" y="419516"/>
                  <a:pt x="8037128" y="411104"/>
                  <a:pt x="8046007" y="416712"/>
                </a:cubicBezTo>
                <a:cubicBezTo>
                  <a:pt x="8053484" y="421853"/>
                  <a:pt x="8048811" y="432134"/>
                  <a:pt x="8048344" y="440547"/>
                </a:cubicBezTo>
                <a:cubicBezTo>
                  <a:pt x="8046942" y="471858"/>
                  <a:pt x="8045539" y="503170"/>
                  <a:pt x="8044138" y="534949"/>
                </a:cubicBezTo>
                <a:cubicBezTo>
                  <a:pt x="8044138" y="681227"/>
                  <a:pt x="8071711" y="821429"/>
                  <a:pt x="8136671" y="953686"/>
                </a:cubicBezTo>
                <a:cubicBezTo>
                  <a:pt x="8149757" y="979858"/>
                  <a:pt x="8160038" y="1007898"/>
                  <a:pt x="8171254" y="1034536"/>
                </a:cubicBezTo>
                <a:cubicBezTo>
                  <a:pt x="8177330" y="1053230"/>
                  <a:pt x="8188546" y="1069120"/>
                  <a:pt x="8199295" y="1085477"/>
                </a:cubicBezTo>
                <a:lnTo>
                  <a:pt x="8199762" y="1085009"/>
                </a:lnTo>
                <a:lnTo>
                  <a:pt x="8199762" y="1085009"/>
                </a:lnTo>
                <a:cubicBezTo>
                  <a:pt x="8216586" y="1104637"/>
                  <a:pt x="8232008" y="1124733"/>
                  <a:pt x="8249768" y="1143427"/>
                </a:cubicBezTo>
                <a:cubicBezTo>
                  <a:pt x="8309120" y="1204648"/>
                  <a:pt x="8380156" y="1237830"/>
                  <a:pt x="8467081" y="1232221"/>
                </a:cubicBezTo>
                <a:cubicBezTo>
                  <a:pt x="8494654" y="1230352"/>
                  <a:pt x="8494654" y="1231287"/>
                  <a:pt x="8490915" y="1258860"/>
                </a:cubicBezTo>
                <a:cubicBezTo>
                  <a:pt x="8484372" y="1310735"/>
                  <a:pt x="8482971" y="1363077"/>
                  <a:pt x="8470819" y="1414017"/>
                </a:cubicBezTo>
                <a:cubicBezTo>
                  <a:pt x="8465211" y="1438319"/>
                  <a:pt x="8458201" y="1462153"/>
                  <a:pt x="8447452" y="1485053"/>
                </a:cubicBezTo>
                <a:lnTo>
                  <a:pt x="8447452" y="1485053"/>
                </a:lnTo>
                <a:cubicBezTo>
                  <a:pt x="8426890" y="1532721"/>
                  <a:pt x="8417075" y="1581792"/>
                  <a:pt x="8419412" y="1634134"/>
                </a:cubicBezTo>
                <a:cubicBezTo>
                  <a:pt x="8422216" y="1676662"/>
                  <a:pt x="8411000" y="1718256"/>
                  <a:pt x="8401186" y="1759849"/>
                </a:cubicBezTo>
                <a:close/>
                <a:moveTo>
                  <a:pt x="8667102" y="1805648"/>
                </a:moveTo>
                <a:lnTo>
                  <a:pt x="8469885" y="1785553"/>
                </a:lnTo>
                <a:cubicBezTo>
                  <a:pt x="8445583" y="1783683"/>
                  <a:pt x="8441377" y="1774336"/>
                  <a:pt x="8448387" y="1753306"/>
                </a:cubicBezTo>
                <a:cubicBezTo>
                  <a:pt x="8454462" y="1733210"/>
                  <a:pt x="8457734" y="1712180"/>
                  <a:pt x="8464744" y="1692552"/>
                </a:cubicBezTo>
                <a:cubicBezTo>
                  <a:pt x="8478297" y="1653295"/>
                  <a:pt x="8488111" y="1614039"/>
                  <a:pt x="8478297" y="1571511"/>
                </a:cubicBezTo>
                <a:cubicBezTo>
                  <a:pt x="8473624" y="1550948"/>
                  <a:pt x="8481568" y="1529917"/>
                  <a:pt x="8486709" y="1509354"/>
                </a:cubicBezTo>
                <a:cubicBezTo>
                  <a:pt x="8497458" y="1469630"/>
                  <a:pt x="8508207" y="1429906"/>
                  <a:pt x="8518956" y="1389715"/>
                </a:cubicBezTo>
                <a:cubicBezTo>
                  <a:pt x="8527835" y="1356534"/>
                  <a:pt x="8534378" y="1322885"/>
                  <a:pt x="8531106" y="1288302"/>
                </a:cubicBezTo>
                <a:cubicBezTo>
                  <a:pt x="8530172" y="1279890"/>
                  <a:pt x="8531106" y="1271011"/>
                  <a:pt x="8532041" y="1262599"/>
                </a:cubicBezTo>
                <a:cubicBezTo>
                  <a:pt x="8535780" y="1235025"/>
                  <a:pt x="8543725" y="1211191"/>
                  <a:pt x="8575971" y="1204648"/>
                </a:cubicBezTo>
                <a:cubicBezTo>
                  <a:pt x="8587187" y="1202312"/>
                  <a:pt x="8597001" y="1194834"/>
                  <a:pt x="8607750" y="1190161"/>
                </a:cubicBezTo>
                <a:cubicBezTo>
                  <a:pt x="8613826" y="1187357"/>
                  <a:pt x="8620368" y="1179879"/>
                  <a:pt x="8626444" y="1185487"/>
                </a:cubicBezTo>
                <a:cubicBezTo>
                  <a:pt x="8631585" y="1190161"/>
                  <a:pt x="8628313" y="1198573"/>
                  <a:pt x="8627378" y="1205583"/>
                </a:cubicBezTo>
                <a:cubicBezTo>
                  <a:pt x="8614760" y="1307463"/>
                  <a:pt x="8601675" y="1409343"/>
                  <a:pt x="8589524" y="1511224"/>
                </a:cubicBezTo>
                <a:cubicBezTo>
                  <a:pt x="8586720" y="1532721"/>
                  <a:pt x="8587187" y="1554686"/>
                  <a:pt x="8586253" y="1576651"/>
                </a:cubicBezTo>
                <a:cubicBezTo>
                  <a:pt x="8585786" y="1589270"/>
                  <a:pt x="8589991" y="1600018"/>
                  <a:pt x="8599806" y="1607496"/>
                </a:cubicBezTo>
                <a:cubicBezTo>
                  <a:pt x="8607750" y="1613571"/>
                  <a:pt x="8616630" y="1618245"/>
                  <a:pt x="8619901" y="1602355"/>
                </a:cubicBezTo>
                <a:cubicBezTo>
                  <a:pt x="8623173" y="1585063"/>
                  <a:pt x="8637193" y="1585998"/>
                  <a:pt x="8649344" y="1587400"/>
                </a:cubicBezTo>
                <a:cubicBezTo>
                  <a:pt x="8664766" y="1589270"/>
                  <a:pt x="8654952" y="1602355"/>
                  <a:pt x="8657756" y="1607963"/>
                </a:cubicBezTo>
                <a:cubicBezTo>
                  <a:pt x="8656821" y="1615441"/>
                  <a:pt x="8657288" y="1621049"/>
                  <a:pt x="8655887" y="1626189"/>
                </a:cubicBezTo>
                <a:cubicBezTo>
                  <a:pt x="8645605" y="1667783"/>
                  <a:pt x="8661494" y="1696290"/>
                  <a:pt x="8699349" y="1713115"/>
                </a:cubicBezTo>
                <a:cubicBezTo>
                  <a:pt x="8717575" y="1721060"/>
                  <a:pt x="8723651" y="1733210"/>
                  <a:pt x="8723183" y="1752839"/>
                </a:cubicBezTo>
                <a:cubicBezTo>
                  <a:pt x="8721782" y="1810789"/>
                  <a:pt x="8722249" y="1811256"/>
                  <a:pt x="8667102" y="1805648"/>
                </a:cubicBezTo>
                <a:close/>
                <a:moveTo>
                  <a:pt x="8848898" y="1827146"/>
                </a:moveTo>
                <a:cubicBezTo>
                  <a:pt x="8842823" y="1826211"/>
                  <a:pt x="8836280" y="1826211"/>
                  <a:pt x="8830204" y="1824809"/>
                </a:cubicBezTo>
                <a:cubicBezTo>
                  <a:pt x="8815250" y="1822005"/>
                  <a:pt x="8793284" y="1827146"/>
                  <a:pt x="8787209" y="1813593"/>
                </a:cubicBezTo>
                <a:cubicBezTo>
                  <a:pt x="8778330" y="1793965"/>
                  <a:pt x="8784405" y="1770598"/>
                  <a:pt x="8790948" y="1749567"/>
                </a:cubicBezTo>
                <a:cubicBezTo>
                  <a:pt x="8797023" y="1730406"/>
                  <a:pt x="8813380" y="1742557"/>
                  <a:pt x="8824129" y="1740688"/>
                </a:cubicBezTo>
                <a:cubicBezTo>
                  <a:pt x="8877406" y="1745361"/>
                  <a:pt x="8867124" y="1739753"/>
                  <a:pt x="8875537" y="1787889"/>
                </a:cubicBezTo>
                <a:cubicBezTo>
                  <a:pt x="8876004" y="1791628"/>
                  <a:pt x="8876471" y="1795834"/>
                  <a:pt x="8876938" y="1799573"/>
                </a:cubicBezTo>
                <a:cubicBezTo>
                  <a:pt x="8879275" y="1829483"/>
                  <a:pt x="8877406" y="1830885"/>
                  <a:pt x="8848898" y="1827146"/>
                </a:cubicBezTo>
                <a:close/>
              </a:path>
            </a:pathLst>
          </a:custGeom>
          <a:solidFill>
            <a:schemeClr val="accent4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CEC7A92F-41A9-46FD-8FB7-C0A05718C815}"/>
              </a:ext>
            </a:extLst>
          </p:cNvPr>
          <p:cNvSpPr/>
          <p:nvPr/>
        </p:nvSpPr>
        <p:spPr>
          <a:xfrm>
            <a:off x="511891" y="1327250"/>
            <a:ext cx="3059298" cy="241790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16E50C-957C-48B3-9F16-F6EDD196D848}"/>
              </a:ext>
            </a:extLst>
          </p:cNvPr>
          <p:cNvSpPr/>
          <p:nvPr/>
        </p:nvSpPr>
        <p:spPr>
          <a:xfrm>
            <a:off x="9520505" y="0"/>
            <a:ext cx="718526" cy="3518394"/>
          </a:xfrm>
          <a:custGeom>
            <a:avLst/>
            <a:gdLst>
              <a:gd name="connsiteX0" fmla="*/ 225380 w 424101"/>
              <a:gd name="connsiteY0" fmla="*/ 0 h 2076688"/>
              <a:gd name="connsiteX1" fmla="*/ 220617 w 424101"/>
              <a:gd name="connsiteY1" fmla="*/ 416243 h 2076688"/>
              <a:gd name="connsiteX2" fmla="*/ 222522 w 424101"/>
              <a:gd name="connsiteY2" fmla="*/ 1282065 h 2076688"/>
              <a:gd name="connsiteX3" fmla="*/ 246335 w 424101"/>
              <a:gd name="connsiteY3" fmla="*/ 1347788 h 2076688"/>
              <a:gd name="connsiteX4" fmla="*/ 309200 w 424101"/>
              <a:gd name="connsiteY4" fmla="*/ 1418273 h 2076688"/>
              <a:gd name="connsiteX5" fmla="*/ 360635 w 424101"/>
              <a:gd name="connsiteY5" fmla="*/ 1532573 h 2076688"/>
              <a:gd name="connsiteX6" fmla="*/ 382542 w 424101"/>
              <a:gd name="connsiteY6" fmla="*/ 1592580 h 2076688"/>
              <a:gd name="connsiteX7" fmla="*/ 380637 w 424101"/>
              <a:gd name="connsiteY7" fmla="*/ 1915478 h 2076688"/>
              <a:gd name="connsiteX8" fmla="*/ 384447 w 424101"/>
              <a:gd name="connsiteY8" fmla="*/ 1982153 h 2076688"/>
              <a:gd name="connsiteX9" fmla="*/ 357777 w 424101"/>
              <a:gd name="connsiteY9" fmla="*/ 2055495 h 2076688"/>
              <a:gd name="connsiteX10" fmla="*/ 61550 w 424101"/>
              <a:gd name="connsiteY10" fmla="*/ 2053590 h 2076688"/>
              <a:gd name="connsiteX11" fmla="*/ 37737 w 424101"/>
              <a:gd name="connsiteY11" fmla="*/ 1985010 h 2076688"/>
              <a:gd name="connsiteX12" fmla="*/ 39642 w 424101"/>
              <a:gd name="connsiteY12" fmla="*/ 1907858 h 2076688"/>
              <a:gd name="connsiteX13" fmla="*/ 48215 w 424101"/>
              <a:gd name="connsiteY13" fmla="*/ 1581150 h 2076688"/>
              <a:gd name="connsiteX14" fmla="*/ 64407 w 424101"/>
              <a:gd name="connsiteY14" fmla="*/ 1536383 h 2076688"/>
              <a:gd name="connsiteX15" fmla="*/ 113937 w 424101"/>
              <a:gd name="connsiteY15" fmla="*/ 1422083 h 2076688"/>
              <a:gd name="connsiteX16" fmla="*/ 207282 w 424101"/>
              <a:gd name="connsiteY16" fmla="*/ 1180148 h 2076688"/>
              <a:gd name="connsiteX17" fmla="*/ 207282 w 424101"/>
              <a:gd name="connsiteY17" fmla="*/ 28575 h 2076688"/>
              <a:gd name="connsiteX18" fmla="*/ 208235 w 424101"/>
              <a:gd name="connsiteY18" fmla="*/ 0 h 2076688"/>
              <a:gd name="connsiteX19" fmla="*/ 225380 w 424101"/>
              <a:gd name="connsiteY19" fmla="*/ 0 h 2076688"/>
              <a:gd name="connsiteX20" fmla="*/ 279672 w 424101"/>
              <a:gd name="connsiteY20" fmla="*/ 1647825 h 2076688"/>
              <a:gd name="connsiteX21" fmla="*/ 230142 w 424101"/>
              <a:gd name="connsiteY21" fmla="*/ 1952625 h 2076688"/>
              <a:gd name="connsiteX22" fmla="*/ 328250 w 424101"/>
              <a:gd name="connsiteY22" fmla="*/ 1921193 h 2076688"/>
              <a:gd name="connsiteX23" fmla="*/ 279672 w 424101"/>
              <a:gd name="connsiteY23" fmla="*/ 1647825 h 2076688"/>
              <a:gd name="connsiteX24" fmla="*/ 152990 w 424101"/>
              <a:gd name="connsiteY24" fmla="*/ 1647825 h 2076688"/>
              <a:gd name="connsiteX25" fmla="*/ 103460 w 424101"/>
              <a:gd name="connsiteY25" fmla="*/ 1719263 h 2076688"/>
              <a:gd name="connsiteX26" fmla="*/ 102507 w 424101"/>
              <a:gd name="connsiteY26" fmla="*/ 1907858 h 2076688"/>
              <a:gd name="connsiteX27" fmla="*/ 192042 w 424101"/>
              <a:gd name="connsiteY27" fmla="*/ 1953578 h 2076688"/>
              <a:gd name="connsiteX28" fmla="*/ 205377 w 424101"/>
              <a:gd name="connsiteY28" fmla="*/ 1932623 h 2076688"/>
              <a:gd name="connsiteX29" fmla="*/ 152990 w 424101"/>
              <a:gd name="connsiteY29" fmla="*/ 1647825 h 2076688"/>
              <a:gd name="connsiteX30" fmla="*/ 57740 w 424101"/>
              <a:gd name="connsiteY30" fmla="*/ 1646873 h 2076688"/>
              <a:gd name="connsiteX31" fmla="*/ 73932 w 424101"/>
              <a:gd name="connsiteY31" fmla="*/ 1920240 h 2076688"/>
              <a:gd name="connsiteX32" fmla="*/ 57740 w 424101"/>
              <a:gd name="connsiteY32" fmla="*/ 1646873 h 2076688"/>
              <a:gd name="connsiteX33" fmla="*/ 354920 w 424101"/>
              <a:gd name="connsiteY33" fmla="*/ 1921193 h 2076688"/>
              <a:gd name="connsiteX34" fmla="*/ 370160 w 424101"/>
              <a:gd name="connsiteY34" fmla="*/ 1636395 h 2076688"/>
              <a:gd name="connsiteX35" fmla="*/ 354920 w 424101"/>
              <a:gd name="connsiteY35" fmla="*/ 1921193 h 20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4101" h="2076688">
                <a:moveTo>
                  <a:pt x="225380" y="0"/>
                </a:moveTo>
                <a:cubicBezTo>
                  <a:pt x="223475" y="139065"/>
                  <a:pt x="220617" y="277178"/>
                  <a:pt x="220617" y="416243"/>
                </a:cubicBezTo>
                <a:cubicBezTo>
                  <a:pt x="219665" y="704850"/>
                  <a:pt x="220617" y="993458"/>
                  <a:pt x="222522" y="1282065"/>
                </a:cubicBezTo>
                <a:cubicBezTo>
                  <a:pt x="222522" y="1303973"/>
                  <a:pt x="233952" y="1328738"/>
                  <a:pt x="246335" y="1347788"/>
                </a:cubicBezTo>
                <a:cubicBezTo>
                  <a:pt x="264432" y="1373505"/>
                  <a:pt x="287292" y="1395413"/>
                  <a:pt x="309200" y="1418273"/>
                </a:cubicBezTo>
                <a:cubicBezTo>
                  <a:pt x="340632" y="1450658"/>
                  <a:pt x="366350" y="1482090"/>
                  <a:pt x="360635" y="1532573"/>
                </a:cubicBezTo>
                <a:cubicBezTo>
                  <a:pt x="358730" y="1551623"/>
                  <a:pt x="373017" y="1573530"/>
                  <a:pt x="382542" y="1592580"/>
                </a:cubicBezTo>
                <a:cubicBezTo>
                  <a:pt x="435882" y="1701165"/>
                  <a:pt x="440645" y="1808798"/>
                  <a:pt x="380637" y="1915478"/>
                </a:cubicBezTo>
                <a:cubicBezTo>
                  <a:pt x="365397" y="1942148"/>
                  <a:pt x="370160" y="1959293"/>
                  <a:pt x="384447" y="1982153"/>
                </a:cubicBezTo>
                <a:cubicBezTo>
                  <a:pt x="412070" y="2025015"/>
                  <a:pt x="407307" y="2042160"/>
                  <a:pt x="357777" y="2055495"/>
                </a:cubicBezTo>
                <a:cubicBezTo>
                  <a:pt x="259670" y="2083118"/>
                  <a:pt x="159657" y="2085023"/>
                  <a:pt x="61550" y="2053590"/>
                </a:cubicBezTo>
                <a:cubicBezTo>
                  <a:pt x="15830" y="2039303"/>
                  <a:pt x="11067" y="2023110"/>
                  <a:pt x="37737" y="1985010"/>
                </a:cubicBezTo>
                <a:cubicBezTo>
                  <a:pt x="56787" y="1957388"/>
                  <a:pt x="55835" y="1937385"/>
                  <a:pt x="39642" y="1907858"/>
                </a:cubicBezTo>
                <a:cubicBezTo>
                  <a:pt x="-20365" y="1798320"/>
                  <a:pt x="-7983" y="1688783"/>
                  <a:pt x="48215" y="1581150"/>
                </a:cubicBezTo>
                <a:cubicBezTo>
                  <a:pt x="55835" y="1566863"/>
                  <a:pt x="66312" y="1549718"/>
                  <a:pt x="64407" y="1536383"/>
                </a:cubicBezTo>
                <a:cubicBezTo>
                  <a:pt x="57740" y="1486853"/>
                  <a:pt x="77742" y="1449705"/>
                  <a:pt x="113937" y="1422083"/>
                </a:cubicBezTo>
                <a:cubicBezTo>
                  <a:pt x="193947" y="1359218"/>
                  <a:pt x="209187" y="1278255"/>
                  <a:pt x="207282" y="1180148"/>
                </a:cubicBezTo>
                <a:cubicBezTo>
                  <a:pt x="204425" y="795338"/>
                  <a:pt x="207282" y="412433"/>
                  <a:pt x="207282" y="28575"/>
                </a:cubicBezTo>
                <a:cubicBezTo>
                  <a:pt x="207282" y="19050"/>
                  <a:pt x="208235" y="9525"/>
                  <a:pt x="208235" y="0"/>
                </a:cubicBezTo>
                <a:cubicBezTo>
                  <a:pt x="213950" y="0"/>
                  <a:pt x="219665" y="0"/>
                  <a:pt x="225380" y="0"/>
                </a:cubicBezTo>
                <a:close/>
                <a:moveTo>
                  <a:pt x="279672" y="1647825"/>
                </a:moveTo>
                <a:cubicBezTo>
                  <a:pt x="217760" y="1743075"/>
                  <a:pt x="235857" y="1848803"/>
                  <a:pt x="230142" y="1952625"/>
                </a:cubicBezTo>
                <a:cubicBezTo>
                  <a:pt x="304437" y="1954530"/>
                  <a:pt x="314915" y="1950720"/>
                  <a:pt x="328250" y="1921193"/>
                </a:cubicBezTo>
                <a:cubicBezTo>
                  <a:pt x="370160" y="1824038"/>
                  <a:pt x="353015" y="1723073"/>
                  <a:pt x="279672" y="1647825"/>
                </a:cubicBezTo>
                <a:close/>
                <a:moveTo>
                  <a:pt x="152990" y="1647825"/>
                </a:moveTo>
                <a:cubicBezTo>
                  <a:pt x="135845" y="1671638"/>
                  <a:pt x="112985" y="1692593"/>
                  <a:pt x="103460" y="1719263"/>
                </a:cubicBezTo>
                <a:cubicBezTo>
                  <a:pt x="80600" y="1781175"/>
                  <a:pt x="82505" y="1844993"/>
                  <a:pt x="102507" y="1907858"/>
                </a:cubicBezTo>
                <a:cubicBezTo>
                  <a:pt x="114890" y="1945005"/>
                  <a:pt x="155847" y="1967865"/>
                  <a:pt x="192042" y="1953578"/>
                </a:cubicBezTo>
                <a:cubicBezTo>
                  <a:pt x="198710" y="1950720"/>
                  <a:pt x="206330" y="1939290"/>
                  <a:pt x="205377" y="1932623"/>
                </a:cubicBezTo>
                <a:cubicBezTo>
                  <a:pt x="195852" y="1837373"/>
                  <a:pt x="220617" y="1735455"/>
                  <a:pt x="152990" y="1647825"/>
                </a:cubicBezTo>
                <a:close/>
                <a:moveTo>
                  <a:pt x="57740" y="1646873"/>
                </a:moveTo>
                <a:cubicBezTo>
                  <a:pt x="4400" y="1713548"/>
                  <a:pt x="20592" y="1884045"/>
                  <a:pt x="73932" y="1920240"/>
                </a:cubicBezTo>
                <a:cubicBezTo>
                  <a:pt x="68217" y="1834515"/>
                  <a:pt x="62502" y="1740218"/>
                  <a:pt x="57740" y="1646873"/>
                </a:cubicBezTo>
                <a:close/>
                <a:moveTo>
                  <a:pt x="354920" y="1921193"/>
                </a:moveTo>
                <a:cubicBezTo>
                  <a:pt x="417785" y="1832610"/>
                  <a:pt x="424452" y="1695450"/>
                  <a:pt x="370160" y="1636395"/>
                </a:cubicBezTo>
                <a:cubicBezTo>
                  <a:pt x="378732" y="1732598"/>
                  <a:pt x="391115" y="1828800"/>
                  <a:pt x="354920" y="19211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BC665B-6A3F-429E-9205-0098C0EF3A19}"/>
              </a:ext>
            </a:extLst>
          </p:cNvPr>
          <p:cNvSpPr/>
          <p:nvPr/>
        </p:nvSpPr>
        <p:spPr>
          <a:xfrm>
            <a:off x="10539588" y="0"/>
            <a:ext cx="793025" cy="3900791"/>
          </a:xfrm>
          <a:custGeom>
            <a:avLst/>
            <a:gdLst>
              <a:gd name="connsiteX0" fmla="*/ 308149 w 594292"/>
              <a:gd name="connsiteY0" fmla="*/ 0 h 2923250"/>
              <a:gd name="connsiteX1" fmla="*/ 308149 w 594292"/>
              <a:gd name="connsiteY1" fmla="*/ 39053 h 2923250"/>
              <a:gd name="connsiteX2" fmla="*/ 308149 w 594292"/>
              <a:gd name="connsiteY2" fmla="*/ 1819275 h 2923250"/>
              <a:gd name="connsiteX3" fmla="*/ 334819 w 594292"/>
              <a:gd name="connsiteY3" fmla="*/ 1888808 h 2923250"/>
              <a:gd name="connsiteX4" fmla="*/ 473884 w 594292"/>
              <a:gd name="connsiteY4" fmla="*/ 2040255 h 2923250"/>
              <a:gd name="connsiteX5" fmla="*/ 505317 w 594292"/>
              <a:gd name="connsiteY5" fmla="*/ 2125980 h 2923250"/>
              <a:gd name="connsiteX6" fmla="*/ 524367 w 594292"/>
              <a:gd name="connsiteY6" fmla="*/ 2216468 h 2923250"/>
              <a:gd name="connsiteX7" fmla="*/ 523414 w 594292"/>
              <a:gd name="connsiteY7" fmla="*/ 2718435 h 2923250"/>
              <a:gd name="connsiteX8" fmla="*/ 523414 w 594292"/>
              <a:gd name="connsiteY8" fmla="*/ 2763203 h 2923250"/>
              <a:gd name="connsiteX9" fmla="*/ 531986 w 594292"/>
              <a:gd name="connsiteY9" fmla="*/ 2777490 h 2923250"/>
              <a:gd name="connsiteX10" fmla="*/ 479599 w 594292"/>
              <a:gd name="connsiteY10" fmla="*/ 2902268 h 2923250"/>
              <a:gd name="connsiteX11" fmla="*/ 131936 w 594292"/>
              <a:gd name="connsiteY11" fmla="*/ 2907030 h 2923250"/>
              <a:gd name="connsiteX12" fmla="*/ 84311 w 594292"/>
              <a:gd name="connsiteY12" fmla="*/ 2892743 h 2923250"/>
              <a:gd name="connsiteX13" fmla="*/ 51926 w 594292"/>
              <a:gd name="connsiteY13" fmla="*/ 2796540 h 2923250"/>
              <a:gd name="connsiteX14" fmla="*/ 56689 w 594292"/>
              <a:gd name="connsiteY14" fmla="*/ 2687003 h 2923250"/>
              <a:gd name="connsiteX15" fmla="*/ 65261 w 594292"/>
              <a:gd name="connsiteY15" fmla="*/ 2234565 h 2923250"/>
              <a:gd name="connsiteX16" fmla="*/ 93836 w 594292"/>
              <a:gd name="connsiteY16" fmla="*/ 2121218 h 2923250"/>
              <a:gd name="connsiteX17" fmla="*/ 120506 w 594292"/>
              <a:gd name="connsiteY17" fmla="*/ 2047875 h 2923250"/>
              <a:gd name="connsiteX18" fmla="*/ 265286 w 594292"/>
              <a:gd name="connsiteY18" fmla="*/ 1884045 h 2923250"/>
              <a:gd name="connsiteX19" fmla="*/ 289099 w 594292"/>
              <a:gd name="connsiteY19" fmla="*/ 1823085 h 2923250"/>
              <a:gd name="connsiteX20" fmla="*/ 290051 w 594292"/>
              <a:gd name="connsiteY20" fmla="*/ 372428 h 2923250"/>
              <a:gd name="connsiteX21" fmla="*/ 290051 w 594292"/>
              <a:gd name="connsiteY21" fmla="*/ 34290 h 2923250"/>
              <a:gd name="connsiteX22" fmla="*/ 292909 w 594292"/>
              <a:gd name="connsiteY22" fmla="*/ 0 h 2923250"/>
              <a:gd name="connsiteX23" fmla="*/ 308149 w 594292"/>
              <a:gd name="connsiteY23" fmla="*/ 0 h 2923250"/>
              <a:gd name="connsiteX24" fmla="*/ 215756 w 594292"/>
              <a:gd name="connsiteY24" fmla="*/ 2315528 h 2923250"/>
              <a:gd name="connsiteX25" fmla="*/ 140509 w 594292"/>
              <a:gd name="connsiteY25" fmla="*/ 2424113 h 2923250"/>
              <a:gd name="connsiteX26" fmla="*/ 135747 w 594292"/>
              <a:gd name="connsiteY26" fmla="*/ 2666048 h 2923250"/>
              <a:gd name="connsiteX27" fmla="*/ 231949 w 594292"/>
              <a:gd name="connsiteY27" fmla="*/ 2754630 h 2923250"/>
              <a:gd name="connsiteX28" fmla="*/ 288147 w 594292"/>
              <a:gd name="connsiteY28" fmla="*/ 2706053 h 2923250"/>
              <a:gd name="connsiteX29" fmla="*/ 273859 w 594292"/>
              <a:gd name="connsiteY29" fmla="*/ 2437448 h 2923250"/>
              <a:gd name="connsiteX30" fmla="*/ 258619 w 594292"/>
              <a:gd name="connsiteY30" fmla="*/ 2395538 h 2923250"/>
              <a:gd name="connsiteX31" fmla="*/ 215756 w 594292"/>
              <a:gd name="connsiteY31" fmla="*/ 2315528 h 2923250"/>
              <a:gd name="connsiteX32" fmla="*/ 324342 w 594292"/>
              <a:gd name="connsiteY32" fmla="*/ 2751773 h 2923250"/>
              <a:gd name="connsiteX33" fmla="*/ 475789 w 594292"/>
              <a:gd name="connsiteY33" fmla="*/ 2661285 h 2923250"/>
              <a:gd name="connsiteX34" fmla="*/ 491029 w 594292"/>
              <a:gd name="connsiteY34" fmla="*/ 2518410 h 2923250"/>
              <a:gd name="connsiteX35" fmla="*/ 451976 w 594292"/>
              <a:gd name="connsiteY35" fmla="*/ 2383155 h 2923250"/>
              <a:gd name="connsiteX36" fmla="*/ 391969 w 594292"/>
              <a:gd name="connsiteY36" fmla="*/ 2314575 h 2923250"/>
              <a:gd name="connsiteX37" fmla="*/ 369109 w 594292"/>
              <a:gd name="connsiteY37" fmla="*/ 2367915 h 2923250"/>
              <a:gd name="connsiteX38" fmla="*/ 335772 w 594292"/>
              <a:gd name="connsiteY38" fmla="*/ 2441258 h 2923250"/>
              <a:gd name="connsiteX39" fmla="*/ 324342 w 594292"/>
              <a:gd name="connsiteY39" fmla="*/ 2638425 h 2923250"/>
              <a:gd name="connsiteX40" fmla="*/ 324342 w 594292"/>
              <a:gd name="connsiteY40" fmla="*/ 2751773 h 2923250"/>
              <a:gd name="connsiteX41" fmla="*/ 112886 w 594292"/>
              <a:gd name="connsiteY41" fmla="*/ 2720340 h 2923250"/>
              <a:gd name="connsiteX42" fmla="*/ 84311 w 594292"/>
              <a:gd name="connsiteY42" fmla="*/ 2516505 h 2923250"/>
              <a:gd name="connsiteX43" fmla="*/ 83359 w 594292"/>
              <a:gd name="connsiteY43" fmla="*/ 2301240 h 2923250"/>
              <a:gd name="connsiteX44" fmla="*/ 112886 w 594292"/>
              <a:gd name="connsiteY44" fmla="*/ 2720340 h 2923250"/>
              <a:gd name="connsiteX45" fmla="*/ 519604 w 594292"/>
              <a:gd name="connsiteY45" fmla="*/ 2296478 h 2923250"/>
              <a:gd name="connsiteX46" fmla="*/ 529129 w 594292"/>
              <a:gd name="connsiteY46" fmla="*/ 2511743 h 2923250"/>
              <a:gd name="connsiteX47" fmla="*/ 499601 w 594292"/>
              <a:gd name="connsiteY47" fmla="*/ 2709863 h 2923250"/>
              <a:gd name="connsiteX48" fmla="*/ 519604 w 594292"/>
              <a:gd name="connsiteY48" fmla="*/ 2296478 h 2923250"/>
              <a:gd name="connsiteX49" fmla="*/ 269097 w 594292"/>
              <a:gd name="connsiteY49" fmla="*/ 2815590 h 2923250"/>
              <a:gd name="connsiteX50" fmla="*/ 250999 w 594292"/>
              <a:gd name="connsiteY50" fmla="*/ 2873693 h 2923250"/>
              <a:gd name="connsiteX51" fmla="*/ 276717 w 594292"/>
              <a:gd name="connsiteY51" fmla="*/ 2875598 h 2923250"/>
              <a:gd name="connsiteX52" fmla="*/ 269097 w 594292"/>
              <a:gd name="connsiteY52" fmla="*/ 2815590 h 2923250"/>
              <a:gd name="connsiteX53" fmla="*/ 335772 w 594292"/>
              <a:gd name="connsiteY53" fmla="*/ 2817495 h 2923250"/>
              <a:gd name="connsiteX54" fmla="*/ 339581 w 594292"/>
              <a:gd name="connsiteY54" fmla="*/ 2890838 h 2923250"/>
              <a:gd name="connsiteX55" fmla="*/ 335772 w 594292"/>
              <a:gd name="connsiteY55" fmla="*/ 2817495 h 2923250"/>
              <a:gd name="connsiteX56" fmla="*/ 203374 w 594292"/>
              <a:gd name="connsiteY56" fmla="*/ 2810828 h 2923250"/>
              <a:gd name="connsiteX57" fmla="*/ 192897 w 594292"/>
              <a:gd name="connsiteY57" fmla="*/ 2881313 h 2923250"/>
              <a:gd name="connsiteX58" fmla="*/ 203374 w 594292"/>
              <a:gd name="connsiteY58" fmla="*/ 2810828 h 2923250"/>
              <a:gd name="connsiteX59" fmla="*/ 413876 w 594292"/>
              <a:gd name="connsiteY59" fmla="*/ 2880360 h 2923250"/>
              <a:gd name="connsiteX60" fmla="*/ 391969 w 594292"/>
              <a:gd name="connsiteY60" fmla="*/ 2807970 h 2923250"/>
              <a:gd name="connsiteX61" fmla="*/ 413876 w 594292"/>
              <a:gd name="connsiteY61" fmla="*/ 2880360 h 292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94292" h="2923250">
                <a:moveTo>
                  <a:pt x="308149" y="0"/>
                </a:moveTo>
                <a:cubicBezTo>
                  <a:pt x="308149" y="13335"/>
                  <a:pt x="308149" y="25718"/>
                  <a:pt x="308149" y="39053"/>
                </a:cubicBezTo>
                <a:cubicBezTo>
                  <a:pt x="308149" y="632460"/>
                  <a:pt x="308149" y="1225868"/>
                  <a:pt x="308149" y="1819275"/>
                </a:cubicBezTo>
                <a:cubicBezTo>
                  <a:pt x="308149" y="1847850"/>
                  <a:pt x="315769" y="1868805"/>
                  <a:pt x="334819" y="1888808"/>
                </a:cubicBezTo>
                <a:cubicBezTo>
                  <a:pt x="382444" y="1938338"/>
                  <a:pt x="427211" y="1990725"/>
                  <a:pt x="473884" y="2040255"/>
                </a:cubicBezTo>
                <a:cubicBezTo>
                  <a:pt x="497697" y="2065020"/>
                  <a:pt x="505317" y="2091690"/>
                  <a:pt x="505317" y="2125980"/>
                </a:cubicBezTo>
                <a:cubicBezTo>
                  <a:pt x="505317" y="2156460"/>
                  <a:pt x="510079" y="2189798"/>
                  <a:pt x="524367" y="2216468"/>
                </a:cubicBezTo>
                <a:cubicBezTo>
                  <a:pt x="612949" y="2384108"/>
                  <a:pt x="622474" y="2550795"/>
                  <a:pt x="523414" y="2718435"/>
                </a:cubicBezTo>
                <a:cubicBezTo>
                  <a:pt x="516747" y="2729865"/>
                  <a:pt x="522461" y="2747963"/>
                  <a:pt x="523414" y="2763203"/>
                </a:cubicBezTo>
                <a:cubicBezTo>
                  <a:pt x="523414" y="2767965"/>
                  <a:pt x="529129" y="2772728"/>
                  <a:pt x="531986" y="2777490"/>
                </a:cubicBezTo>
                <a:cubicBezTo>
                  <a:pt x="580564" y="2858453"/>
                  <a:pt x="571992" y="2880360"/>
                  <a:pt x="479599" y="2902268"/>
                </a:cubicBezTo>
                <a:cubicBezTo>
                  <a:pt x="364347" y="2929890"/>
                  <a:pt x="248141" y="2928938"/>
                  <a:pt x="131936" y="2907030"/>
                </a:cubicBezTo>
                <a:cubicBezTo>
                  <a:pt x="115744" y="2904173"/>
                  <a:pt x="99551" y="2898458"/>
                  <a:pt x="84311" y="2892743"/>
                </a:cubicBezTo>
                <a:cubicBezTo>
                  <a:pt x="23351" y="2868930"/>
                  <a:pt x="13826" y="2847975"/>
                  <a:pt x="51926" y="2796540"/>
                </a:cubicBezTo>
                <a:cubicBezTo>
                  <a:pt x="80501" y="2758440"/>
                  <a:pt x="80501" y="2729865"/>
                  <a:pt x="56689" y="2687003"/>
                </a:cubicBezTo>
                <a:cubicBezTo>
                  <a:pt x="-26179" y="2536508"/>
                  <a:pt x="-13796" y="2384108"/>
                  <a:pt x="65261" y="2234565"/>
                </a:cubicBezTo>
                <a:cubicBezTo>
                  <a:pt x="84311" y="2198370"/>
                  <a:pt x="93836" y="2162175"/>
                  <a:pt x="93836" y="2121218"/>
                </a:cubicBezTo>
                <a:cubicBezTo>
                  <a:pt x="93836" y="2096453"/>
                  <a:pt x="105266" y="2066925"/>
                  <a:pt x="120506" y="2047875"/>
                </a:cubicBezTo>
                <a:cubicBezTo>
                  <a:pt x="166226" y="1991678"/>
                  <a:pt x="218614" y="1940243"/>
                  <a:pt x="265286" y="1884045"/>
                </a:cubicBezTo>
                <a:cubicBezTo>
                  <a:pt x="278622" y="1867853"/>
                  <a:pt x="289099" y="1844040"/>
                  <a:pt x="289099" y="1823085"/>
                </a:cubicBezTo>
                <a:cubicBezTo>
                  <a:pt x="290051" y="1339215"/>
                  <a:pt x="290051" y="856298"/>
                  <a:pt x="290051" y="372428"/>
                </a:cubicBezTo>
                <a:cubicBezTo>
                  <a:pt x="290051" y="260033"/>
                  <a:pt x="290051" y="146685"/>
                  <a:pt x="290051" y="34290"/>
                </a:cubicBezTo>
                <a:cubicBezTo>
                  <a:pt x="290051" y="22860"/>
                  <a:pt x="291956" y="11430"/>
                  <a:pt x="292909" y="0"/>
                </a:cubicBezTo>
                <a:cubicBezTo>
                  <a:pt x="298624" y="0"/>
                  <a:pt x="303386" y="0"/>
                  <a:pt x="308149" y="0"/>
                </a:cubicBezTo>
                <a:close/>
                <a:moveTo>
                  <a:pt x="215756" y="2315528"/>
                </a:moveTo>
                <a:cubicBezTo>
                  <a:pt x="190039" y="2350770"/>
                  <a:pt x="154797" y="2384108"/>
                  <a:pt x="140509" y="2424113"/>
                </a:cubicBezTo>
                <a:cubicBezTo>
                  <a:pt x="112886" y="2502218"/>
                  <a:pt x="114791" y="2584133"/>
                  <a:pt x="135747" y="2666048"/>
                </a:cubicBezTo>
                <a:cubicBezTo>
                  <a:pt x="154797" y="2739390"/>
                  <a:pt x="157654" y="2742248"/>
                  <a:pt x="231949" y="2754630"/>
                </a:cubicBezTo>
                <a:cubicBezTo>
                  <a:pt x="283384" y="2763203"/>
                  <a:pt x="290051" y="2757488"/>
                  <a:pt x="288147" y="2706053"/>
                </a:cubicBezTo>
                <a:cubicBezTo>
                  <a:pt x="284336" y="2616518"/>
                  <a:pt x="279574" y="2526983"/>
                  <a:pt x="273859" y="2437448"/>
                </a:cubicBezTo>
                <a:cubicBezTo>
                  <a:pt x="272906" y="2423160"/>
                  <a:pt x="265286" y="2408873"/>
                  <a:pt x="258619" y="2395538"/>
                </a:cubicBezTo>
                <a:cubicBezTo>
                  <a:pt x="245284" y="2368868"/>
                  <a:pt x="230997" y="2343150"/>
                  <a:pt x="215756" y="2315528"/>
                </a:cubicBezTo>
                <a:close/>
                <a:moveTo>
                  <a:pt x="324342" y="2751773"/>
                </a:moveTo>
                <a:cubicBezTo>
                  <a:pt x="418639" y="2766060"/>
                  <a:pt x="456739" y="2745105"/>
                  <a:pt x="475789" y="2661285"/>
                </a:cubicBezTo>
                <a:cubicBezTo>
                  <a:pt x="486267" y="2614613"/>
                  <a:pt x="494839" y="2566035"/>
                  <a:pt x="491029" y="2518410"/>
                </a:cubicBezTo>
                <a:cubicBezTo>
                  <a:pt x="487219" y="2472690"/>
                  <a:pt x="471026" y="2426018"/>
                  <a:pt x="451976" y="2383155"/>
                </a:cubicBezTo>
                <a:cubicBezTo>
                  <a:pt x="439594" y="2356485"/>
                  <a:pt x="412924" y="2336483"/>
                  <a:pt x="391969" y="2314575"/>
                </a:cubicBezTo>
                <a:cubicBezTo>
                  <a:pt x="384349" y="2332673"/>
                  <a:pt x="376729" y="2349818"/>
                  <a:pt x="369109" y="2367915"/>
                </a:cubicBezTo>
                <a:cubicBezTo>
                  <a:pt x="357679" y="2392680"/>
                  <a:pt x="338629" y="2416493"/>
                  <a:pt x="335772" y="2441258"/>
                </a:cubicBezTo>
                <a:cubicBezTo>
                  <a:pt x="328151" y="2506980"/>
                  <a:pt x="327199" y="2572703"/>
                  <a:pt x="324342" y="2638425"/>
                </a:cubicBezTo>
                <a:cubicBezTo>
                  <a:pt x="322436" y="2676525"/>
                  <a:pt x="324342" y="2714625"/>
                  <a:pt x="324342" y="2751773"/>
                </a:cubicBezTo>
                <a:close/>
                <a:moveTo>
                  <a:pt x="112886" y="2720340"/>
                </a:moveTo>
                <a:cubicBezTo>
                  <a:pt x="103361" y="2653665"/>
                  <a:pt x="89074" y="2585085"/>
                  <a:pt x="84311" y="2516505"/>
                </a:cubicBezTo>
                <a:cubicBezTo>
                  <a:pt x="79549" y="2446973"/>
                  <a:pt x="83359" y="2377440"/>
                  <a:pt x="83359" y="2301240"/>
                </a:cubicBezTo>
                <a:cubicBezTo>
                  <a:pt x="2396" y="2419350"/>
                  <a:pt x="22399" y="2644140"/>
                  <a:pt x="112886" y="2720340"/>
                </a:cubicBezTo>
                <a:close/>
                <a:moveTo>
                  <a:pt x="519604" y="2296478"/>
                </a:moveTo>
                <a:cubicBezTo>
                  <a:pt x="523414" y="2369820"/>
                  <a:pt x="532939" y="2441258"/>
                  <a:pt x="529129" y="2511743"/>
                </a:cubicBezTo>
                <a:cubicBezTo>
                  <a:pt x="525319" y="2581275"/>
                  <a:pt x="509126" y="2649855"/>
                  <a:pt x="499601" y="2709863"/>
                </a:cubicBezTo>
                <a:cubicBezTo>
                  <a:pt x="587231" y="2614613"/>
                  <a:pt x="597709" y="2370773"/>
                  <a:pt x="519604" y="2296478"/>
                </a:cubicBezTo>
                <a:close/>
                <a:moveTo>
                  <a:pt x="269097" y="2815590"/>
                </a:moveTo>
                <a:cubicBezTo>
                  <a:pt x="245284" y="2830830"/>
                  <a:pt x="238616" y="2849880"/>
                  <a:pt x="250999" y="2873693"/>
                </a:cubicBezTo>
                <a:cubicBezTo>
                  <a:pt x="258619" y="2896553"/>
                  <a:pt x="258619" y="2896553"/>
                  <a:pt x="276717" y="2875598"/>
                </a:cubicBezTo>
                <a:cubicBezTo>
                  <a:pt x="294814" y="2854643"/>
                  <a:pt x="291004" y="2833688"/>
                  <a:pt x="269097" y="2815590"/>
                </a:cubicBezTo>
                <a:close/>
                <a:moveTo>
                  <a:pt x="335772" y="2817495"/>
                </a:moveTo>
                <a:cubicBezTo>
                  <a:pt x="311006" y="2844165"/>
                  <a:pt x="315769" y="2869883"/>
                  <a:pt x="339581" y="2890838"/>
                </a:cubicBezTo>
                <a:cubicBezTo>
                  <a:pt x="358631" y="2867025"/>
                  <a:pt x="362442" y="2838450"/>
                  <a:pt x="335772" y="2817495"/>
                </a:cubicBezTo>
                <a:close/>
                <a:moveTo>
                  <a:pt x="203374" y="2810828"/>
                </a:moveTo>
                <a:cubicBezTo>
                  <a:pt x="184324" y="2830830"/>
                  <a:pt x="159559" y="2851785"/>
                  <a:pt x="192897" y="2881313"/>
                </a:cubicBezTo>
                <a:cubicBezTo>
                  <a:pt x="215756" y="2873693"/>
                  <a:pt x="227186" y="2844165"/>
                  <a:pt x="203374" y="2810828"/>
                </a:cubicBezTo>
                <a:close/>
                <a:moveTo>
                  <a:pt x="413876" y="2880360"/>
                </a:moveTo>
                <a:cubicBezTo>
                  <a:pt x="430069" y="2848928"/>
                  <a:pt x="422449" y="2827020"/>
                  <a:pt x="391969" y="2807970"/>
                </a:cubicBezTo>
                <a:cubicBezTo>
                  <a:pt x="373872" y="2841308"/>
                  <a:pt x="379586" y="2863215"/>
                  <a:pt x="413876" y="2880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3EF69-12D5-48CF-94CF-57F70EB64E46}"/>
              </a:ext>
            </a:extLst>
          </p:cNvPr>
          <p:cNvGrpSpPr/>
          <p:nvPr/>
        </p:nvGrpSpPr>
        <p:grpSpPr>
          <a:xfrm>
            <a:off x="5422506" y="2538795"/>
            <a:ext cx="6465653" cy="355243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6871241-D082-4A7B-A46A-0CE8BD3AA65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5D10F1-9A45-4D9C-95E5-B081F7AB547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8D66A1-FBE0-4B34-A1EE-65A70011EC4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56171F-FFF0-4DC2-B589-13F539E3CD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E618BD-1963-4228-B46B-A0CD35EC9A5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FA3173-BA88-4FDD-B43E-B88FC3EDE5B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435A261-20A7-4E07-9667-37B893D6E4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43A46E9-44A8-4E57-A9DE-ED1384C9CA2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179C0A-3EE2-4FAF-8D73-2FE630A003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FC0E7A0-3A37-4609-9C93-4048361034B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4CB0329-2729-4B81-9409-578F0D3813E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0259C5-F757-4C15-AC0C-4F834ABC7D5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93905-0B5C-42AC-B573-73D6A53CF207}"/>
              </a:ext>
            </a:extLst>
          </p:cNvPr>
          <p:cNvGrpSpPr/>
          <p:nvPr/>
        </p:nvGrpSpPr>
        <p:grpSpPr>
          <a:xfrm>
            <a:off x="1375739" y="1293928"/>
            <a:ext cx="2713060" cy="1852632"/>
            <a:chOff x="3366914" y="2916559"/>
            <a:chExt cx="2424286" cy="16554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D009CB-BA5F-49F7-879C-3C9C438A2431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99A65C-B1E8-418E-83E9-FCFF4EDFE54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E0E79E2A-88F9-4C31-A677-35AD6D719CFD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8BE22023-BBB7-4FF0-8713-C053E3DA72B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272C5E37-7D59-4E82-AB5C-3AAA34917003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Graphic 12">
            <a:extLst>
              <a:ext uri="{FF2B5EF4-FFF2-40B4-BE49-F238E27FC236}">
                <a16:creationId xmlns:a16="http://schemas.microsoft.com/office/drawing/2014/main" id="{5B1B10D3-67E3-4B04-8352-927EE08D2019}"/>
              </a:ext>
            </a:extLst>
          </p:cNvPr>
          <p:cNvSpPr/>
          <p:nvPr/>
        </p:nvSpPr>
        <p:spPr>
          <a:xfrm>
            <a:off x="673225" y="3146560"/>
            <a:ext cx="4000820" cy="3398465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52027A6-39DC-4A6A-B117-48D72ECAA088}"/>
              </a:ext>
            </a:extLst>
          </p:cNvPr>
          <p:cNvSpPr txBox="1">
            <a:spLocks/>
          </p:cNvSpPr>
          <p:nvPr/>
        </p:nvSpPr>
        <p:spPr>
          <a:xfrm>
            <a:off x="3063766" y="428264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5A819E0B-5383-4F9B-8EAE-9CC0258E722B}"/>
              </a:ext>
            </a:extLst>
          </p:cNvPr>
          <p:cNvSpPr txBox="1">
            <a:spLocks/>
          </p:cNvSpPr>
          <p:nvPr/>
        </p:nvSpPr>
        <p:spPr>
          <a:xfrm>
            <a:off x="3064000" y="459493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EE21D416-BEDB-4CD1-ADEC-8C0B4FBC0A56}"/>
              </a:ext>
            </a:extLst>
          </p:cNvPr>
          <p:cNvGrpSpPr/>
          <p:nvPr/>
        </p:nvGrpSpPr>
        <p:grpSpPr>
          <a:xfrm>
            <a:off x="3753508" y="498839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857AE640-24EB-4095-832A-54019F8FAE26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503FB43A-558E-49AF-9BCD-F155EB1E06AF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75E8CA23-B49D-4B68-B3A3-8359976463C0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7268803B-68F0-484D-AF96-63DD3E2FDDA8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E917A80C-9B4B-4073-A218-E6731B07EF43}"/>
              </a:ext>
            </a:extLst>
          </p:cNvPr>
          <p:cNvGrpSpPr/>
          <p:nvPr/>
        </p:nvGrpSpPr>
        <p:grpSpPr>
          <a:xfrm>
            <a:off x="3498960" y="5906604"/>
            <a:ext cx="1074299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136EE8E2-306F-4453-9045-EBB23BFD015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B537BA26-68A5-4776-B28C-B95337E836F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EBE6F821-EE5B-4EE5-93B0-D0A77F6CE7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42D9A875-0119-42EE-8EE7-4BA666B5CD55}"/>
              </a:ext>
            </a:extLst>
          </p:cNvPr>
          <p:cNvSpPr txBox="1">
            <a:spLocks/>
          </p:cNvSpPr>
          <p:nvPr/>
        </p:nvSpPr>
        <p:spPr>
          <a:xfrm>
            <a:off x="6151348" y="428264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E50B461B-B1F8-4E18-8A58-FBF504F71162}"/>
              </a:ext>
            </a:extLst>
          </p:cNvPr>
          <p:cNvSpPr txBox="1">
            <a:spLocks/>
          </p:cNvSpPr>
          <p:nvPr/>
        </p:nvSpPr>
        <p:spPr>
          <a:xfrm>
            <a:off x="6151582" y="459493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9EA03899-B484-4E9B-B264-3886CCDC0132}"/>
              </a:ext>
            </a:extLst>
          </p:cNvPr>
          <p:cNvGrpSpPr/>
          <p:nvPr/>
        </p:nvGrpSpPr>
        <p:grpSpPr>
          <a:xfrm>
            <a:off x="6841090" y="498839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B62AA861-DFE3-425D-8308-76A06C179890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8C83DE89-BECB-43D1-9D5F-80A1C4745DAD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AC07D533-FD1B-4708-974A-F2DF6D26C50E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Rectangle 20">
              <a:extLst>
                <a:ext uri="{FF2B5EF4-FFF2-40B4-BE49-F238E27FC236}">
                  <a16:creationId xmlns:a16="http://schemas.microsoft.com/office/drawing/2014/main" id="{28AFDFC5-A59A-4975-9C9A-D57736AE5D75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8669C84E-1A0D-4CD2-8EEC-4D41E3254050}"/>
              </a:ext>
            </a:extLst>
          </p:cNvPr>
          <p:cNvGrpSpPr/>
          <p:nvPr/>
        </p:nvGrpSpPr>
        <p:grpSpPr>
          <a:xfrm>
            <a:off x="6586542" y="5906604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8020E71-295A-4CD2-ADE7-82216089F5A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71B22F29-14F7-41AE-8045-19495A64CDA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5A096178-5D88-4059-AC7A-BA5C44EC6FF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28D9AE83-5588-4E0D-9949-3876D6B999F4}"/>
              </a:ext>
            </a:extLst>
          </p:cNvPr>
          <p:cNvSpPr txBox="1">
            <a:spLocks/>
          </p:cNvSpPr>
          <p:nvPr/>
        </p:nvSpPr>
        <p:spPr>
          <a:xfrm>
            <a:off x="9238929" y="428264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49" name="Content Placeholder 13">
            <a:extLst>
              <a:ext uri="{FF2B5EF4-FFF2-40B4-BE49-F238E27FC236}">
                <a16:creationId xmlns:a16="http://schemas.microsoft.com/office/drawing/2014/main" id="{7CEDE015-863E-4DAD-8D0D-CDFF7EB279EB}"/>
              </a:ext>
            </a:extLst>
          </p:cNvPr>
          <p:cNvSpPr txBox="1">
            <a:spLocks/>
          </p:cNvSpPr>
          <p:nvPr/>
        </p:nvSpPr>
        <p:spPr>
          <a:xfrm>
            <a:off x="9239163" y="459493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id="{2520C3C4-D29C-4F10-A1BE-ED829BDB2BB1}"/>
              </a:ext>
            </a:extLst>
          </p:cNvPr>
          <p:cNvGrpSpPr/>
          <p:nvPr/>
        </p:nvGrpSpPr>
        <p:grpSpPr>
          <a:xfrm>
            <a:off x="9928671" y="4988390"/>
            <a:ext cx="565200" cy="108000"/>
            <a:chOff x="899592" y="4371950"/>
            <a:chExt cx="565200" cy="108000"/>
          </a:xfrm>
          <a:solidFill>
            <a:schemeClr val="accent1"/>
          </a:solidFill>
        </p:grpSpPr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C2D28DBD-60D7-41FE-8133-C98B76932A1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75832DB8-F814-4871-893A-4ACC69DE6820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797A2B1-2BFE-4735-8A3D-74C1063C687E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2062D460-8AF1-4988-858E-BE0D954C8DCC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C58B43BA-4CCE-4F26-8F1C-97B0CC889F4B}"/>
              </a:ext>
            </a:extLst>
          </p:cNvPr>
          <p:cNvGrpSpPr/>
          <p:nvPr/>
        </p:nvGrpSpPr>
        <p:grpSpPr>
          <a:xfrm>
            <a:off x="9674123" y="5906604"/>
            <a:ext cx="1074299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C9F5A363-96C5-4570-84E4-2D0A8EA54AA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ed Rectangle 39">
              <a:extLst>
                <a:ext uri="{FF2B5EF4-FFF2-40B4-BE49-F238E27FC236}">
                  <a16:creationId xmlns:a16="http://schemas.microsoft.com/office/drawing/2014/main" id="{D3992221-4913-4BF6-96E5-DE605E6DE4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B92F33BC-469F-4214-8F91-2609AE209FB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직사각형 5">
            <a:extLst>
              <a:ext uri="{FF2B5EF4-FFF2-40B4-BE49-F238E27FC236}">
                <a16:creationId xmlns:a16="http://schemas.microsoft.com/office/drawing/2014/main" id="{986E313B-3EBC-4CF3-AE61-B3E4C14400B9}"/>
              </a:ext>
            </a:extLst>
          </p:cNvPr>
          <p:cNvSpPr/>
          <p:nvPr/>
        </p:nvSpPr>
        <p:spPr>
          <a:xfrm>
            <a:off x="9239164" y="519207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60" name="직사각형 82">
            <a:extLst>
              <a:ext uri="{FF2B5EF4-FFF2-40B4-BE49-F238E27FC236}">
                <a16:creationId xmlns:a16="http://schemas.microsoft.com/office/drawing/2014/main" id="{72B243BF-1D13-41EE-A1C1-2C42E5949BBC}"/>
              </a:ext>
            </a:extLst>
          </p:cNvPr>
          <p:cNvSpPr/>
          <p:nvPr/>
        </p:nvSpPr>
        <p:spPr>
          <a:xfrm>
            <a:off x="6136342" y="519207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61" name="직사각형 83">
            <a:extLst>
              <a:ext uri="{FF2B5EF4-FFF2-40B4-BE49-F238E27FC236}">
                <a16:creationId xmlns:a16="http://schemas.microsoft.com/office/drawing/2014/main" id="{B4962BC6-FA43-444E-A343-79680FCD9A4F}"/>
              </a:ext>
            </a:extLst>
          </p:cNvPr>
          <p:cNvSpPr/>
          <p:nvPr/>
        </p:nvSpPr>
        <p:spPr>
          <a:xfrm>
            <a:off x="3064001" y="519207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038BB4AC-9C19-49F4-A409-9B0DA5C9C763}"/>
              </a:ext>
            </a:extLst>
          </p:cNvPr>
          <p:cNvSpPr txBox="1">
            <a:spLocks/>
          </p:cNvSpPr>
          <p:nvPr/>
        </p:nvSpPr>
        <p:spPr>
          <a:xfrm>
            <a:off x="849868" y="2032339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3AC7B6-08A1-4A41-9BC8-815E423002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6FF45B-42DC-4FA1-946E-A4EBAE22605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FF0AA7-79BD-453C-A134-7CEF952520B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B57D4-803D-4B34-95F1-DCD8BEFAEDF4}"/>
              </a:ext>
            </a:extLst>
          </p:cNvPr>
          <p:cNvSpPr txBox="1"/>
          <p:nvPr/>
        </p:nvSpPr>
        <p:spPr>
          <a:xfrm>
            <a:off x="7017168" y="1705081"/>
            <a:ext cx="4431061" cy="130875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Power Point </a:t>
            </a:r>
            <a:r>
              <a:rPr lang="en-US" sz="4000" b="1" dirty="0"/>
              <a:t>Islamic-Ramadan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310104" y="3213367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75DB2E1-C92F-46A6-AB26-615215B1F1EE}"/>
              </a:ext>
            </a:extLst>
          </p:cNvPr>
          <p:cNvGrpSpPr/>
          <p:nvPr/>
        </p:nvGrpSpPr>
        <p:grpSpPr>
          <a:xfrm>
            <a:off x="6107244" y="3437132"/>
            <a:ext cx="5340986" cy="2514631"/>
            <a:chOff x="653473" y="4416753"/>
            <a:chExt cx="4431062" cy="25146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B6D003-572A-4847-94FE-5385C3E31339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97291633-0B48-450A-B1D9-807238FBE5CF}"/>
                </a:ext>
              </a:extLst>
            </p:cNvPr>
            <p:cNvSpPr/>
            <p:nvPr/>
          </p:nvSpPr>
          <p:spPr>
            <a:xfrm>
              <a:off x="653473" y="4807726"/>
              <a:ext cx="443106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06AD4A-4371-4983-81F6-492DCBE941A8}"/>
              </a:ext>
            </a:extLst>
          </p:cNvPr>
          <p:cNvCxnSpPr>
            <a:cxnSpLocks/>
          </p:cNvCxnSpPr>
          <p:nvPr/>
        </p:nvCxnSpPr>
        <p:spPr>
          <a:xfrm>
            <a:off x="904876" y="2712204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8C9224-A4C2-42C7-9C4B-1F8F026F8CD0}"/>
              </a:ext>
            </a:extLst>
          </p:cNvPr>
          <p:cNvSpPr/>
          <p:nvPr/>
        </p:nvSpPr>
        <p:spPr>
          <a:xfrm>
            <a:off x="1497263" y="2172204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9A9731-8405-45AD-A17D-690CB1DD7D2D}"/>
              </a:ext>
            </a:extLst>
          </p:cNvPr>
          <p:cNvSpPr/>
          <p:nvPr/>
        </p:nvSpPr>
        <p:spPr>
          <a:xfrm>
            <a:off x="3357812" y="2082862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9E2935-E925-4D09-8F74-30C5766B4212}"/>
              </a:ext>
            </a:extLst>
          </p:cNvPr>
          <p:cNvSpPr/>
          <p:nvPr/>
        </p:nvSpPr>
        <p:spPr>
          <a:xfrm>
            <a:off x="5397047" y="1992204"/>
            <a:ext cx="1440000" cy="1440000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981A73-182B-439C-BDF8-3CFCE5FCBCAD}"/>
              </a:ext>
            </a:extLst>
          </p:cNvPr>
          <p:cNvSpPr/>
          <p:nvPr/>
        </p:nvSpPr>
        <p:spPr>
          <a:xfrm>
            <a:off x="7617596" y="2082862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ADC476-63FB-41AB-B1B5-D0732DE3732E}"/>
              </a:ext>
            </a:extLst>
          </p:cNvPr>
          <p:cNvSpPr/>
          <p:nvPr/>
        </p:nvSpPr>
        <p:spPr>
          <a:xfrm>
            <a:off x="9656830" y="2172204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0ADCBB-2938-44AC-B73F-88528A8F6072}"/>
              </a:ext>
            </a:extLst>
          </p:cNvPr>
          <p:cNvGrpSpPr/>
          <p:nvPr/>
        </p:nvGrpSpPr>
        <p:grpSpPr>
          <a:xfrm>
            <a:off x="5432971" y="4034445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40F15E-DA0C-412D-BDCC-C39E3DCDFB1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5BBEBB-1057-4979-87D2-9E7C6ABCCF5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15F5A4-C98F-40EE-86DC-04229F1CDB8C}"/>
              </a:ext>
            </a:extLst>
          </p:cNvPr>
          <p:cNvGrpSpPr/>
          <p:nvPr/>
        </p:nvGrpSpPr>
        <p:grpSpPr>
          <a:xfrm>
            <a:off x="9512754" y="4034445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99EE9A-14CE-471F-9043-5A8D6EA08B2C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260336-8C44-45B4-9D0C-12113076D4F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9E392E-0169-4321-95CB-A0A9D3C5C64A}"/>
              </a:ext>
            </a:extLst>
          </p:cNvPr>
          <p:cNvGrpSpPr/>
          <p:nvPr/>
        </p:nvGrpSpPr>
        <p:grpSpPr>
          <a:xfrm>
            <a:off x="7558588" y="4034445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4F8ECF-52B5-46E3-AC2A-742C2D701CE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ECC25-EC2B-44B7-814D-BD51EA483800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A72885-5F3D-4917-87C7-20B160D28F62}"/>
              </a:ext>
            </a:extLst>
          </p:cNvPr>
          <p:cNvGrpSpPr/>
          <p:nvPr/>
        </p:nvGrpSpPr>
        <p:grpSpPr>
          <a:xfrm>
            <a:off x="3297829" y="4034445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1D2488-DC87-4ED8-90DF-B303BBB760A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F3EEF1-651F-4C09-AB80-AD8AB420D0A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1A522C-D62F-4395-8933-58927801C16E}"/>
              </a:ext>
            </a:extLst>
          </p:cNvPr>
          <p:cNvGrpSpPr/>
          <p:nvPr/>
        </p:nvGrpSpPr>
        <p:grpSpPr>
          <a:xfrm>
            <a:off x="1353187" y="4034445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A373A-F445-4D50-8A10-FCF1211E0AE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23CFC4-EF65-4CF7-BD1F-69FE9CA8A2C5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3520621-AF40-44DA-8267-26B048481048}"/>
              </a:ext>
            </a:extLst>
          </p:cNvPr>
          <p:cNvSpPr/>
          <p:nvPr/>
        </p:nvSpPr>
        <p:spPr>
          <a:xfrm>
            <a:off x="1844071" y="3576380"/>
            <a:ext cx="386384" cy="360040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F4E65-222B-4AD5-B98C-78EF4081F7FF}"/>
              </a:ext>
            </a:extLst>
          </p:cNvPr>
          <p:cNvSpPr/>
          <p:nvPr/>
        </p:nvSpPr>
        <p:spPr>
          <a:xfrm>
            <a:off x="5923855" y="3576380"/>
            <a:ext cx="386384" cy="360040"/>
          </a:xfrm>
          <a:prstGeom prst="rect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CE067-DA1B-4B3A-8832-195ED7206B95}"/>
              </a:ext>
            </a:extLst>
          </p:cNvPr>
          <p:cNvSpPr/>
          <p:nvPr/>
        </p:nvSpPr>
        <p:spPr>
          <a:xfrm>
            <a:off x="8049472" y="3576380"/>
            <a:ext cx="386384" cy="360040"/>
          </a:xfrm>
          <a:prstGeom prst="rect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EF535E-6FF4-423D-9883-722C8C928024}"/>
              </a:ext>
            </a:extLst>
          </p:cNvPr>
          <p:cNvSpPr/>
          <p:nvPr/>
        </p:nvSpPr>
        <p:spPr>
          <a:xfrm>
            <a:off x="10003638" y="3576380"/>
            <a:ext cx="386384" cy="360040"/>
          </a:xfrm>
          <a:prstGeom prst="rect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1D1D7A-D62A-4ED1-81E0-EB3893C117F2}"/>
              </a:ext>
            </a:extLst>
          </p:cNvPr>
          <p:cNvSpPr/>
          <p:nvPr/>
        </p:nvSpPr>
        <p:spPr>
          <a:xfrm>
            <a:off x="3788713" y="3576380"/>
            <a:ext cx="386384" cy="360040"/>
          </a:xfrm>
          <a:prstGeom prst="rect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8F1D1A-0504-4DB9-AB38-06791CF80049}"/>
              </a:ext>
            </a:extLst>
          </p:cNvPr>
          <p:cNvSpPr txBox="1"/>
          <p:nvPr/>
        </p:nvSpPr>
        <p:spPr>
          <a:xfrm>
            <a:off x="1276350" y="5644522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FBEC569-433F-47EF-B5D8-312935B06235}"/>
              </a:ext>
            </a:extLst>
          </p:cNvPr>
          <p:cNvSpPr/>
          <p:nvPr/>
        </p:nvSpPr>
        <p:spPr>
          <a:xfrm rot="2700000">
            <a:off x="3883688" y="24600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B48BD85-FF79-4298-8B34-CAA7B74CD5C6}"/>
              </a:ext>
            </a:extLst>
          </p:cNvPr>
          <p:cNvSpPr/>
          <p:nvPr/>
        </p:nvSpPr>
        <p:spPr>
          <a:xfrm>
            <a:off x="1900993" y="255800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406172F7-4026-416F-8A9B-DF936B50AD62}"/>
              </a:ext>
            </a:extLst>
          </p:cNvPr>
          <p:cNvSpPr/>
          <p:nvPr/>
        </p:nvSpPr>
        <p:spPr>
          <a:xfrm>
            <a:off x="8083058" y="254946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48BD90F-5949-45B4-AD44-A2A662126B65}"/>
              </a:ext>
            </a:extLst>
          </p:cNvPr>
          <p:cNvSpPr>
            <a:spLocks noChangeAspect="1"/>
          </p:cNvSpPr>
          <p:nvPr/>
        </p:nvSpPr>
        <p:spPr>
          <a:xfrm>
            <a:off x="10035346" y="252865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945F139D-EC88-408A-B7C2-94DB307DC5D2}"/>
              </a:ext>
            </a:extLst>
          </p:cNvPr>
          <p:cNvSpPr/>
          <p:nvPr/>
        </p:nvSpPr>
        <p:spPr>
          <a:xfrm rot="16200000">
            <a:off x="5728813" y="2307302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FC827-40E9-468A-B19C-E88FFE5DD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632243" y="3661999"/>
            <a:ext cx="2417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93E58E-3CFE-44C3-A097-1D06C14B6CB2}"/>
              </a:ext>
            </a:extLst>
          </p:cNvPr>
          <p:cNvGrpSpPr/>
          <p:nvPr/>
        </p:nvGrpSpPr>
        <p:grpSpPr>
          <a:xfrm>
            <a:off x="5920154" y="906713"/>
            <a:ext cx="3092805" cy="2873676"/>
            <a:chOff x="9521749" y="3621396"/>
            <a:chExt cx="574895" cy="534163"/>
          </a:xfrm>
          <a:solidFill>
            <a:schemeClr val="accent1">
              <a:alpha val="3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DA2BD1-B478-4C05-923D-FCF0419FC092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3A7C63-40FC-4FB0-ABFF-EB1600F528C2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Graphic 16">
            <a:extLst>
              <a:ext uri="{FF2B5EF4-FFF2-40B4-BE49-F238E27FC236}">
                <a16:creationId xmlns:a16="http://schemas.microsoft.com/office/drawing/2014/main" id="{8F85DB41-DC15-4422-969D-A6283731B688}"/>
              </a:ext>
            </a:extLst>
          </p:cNvPr>
          <p:cNvSpPr/>
          <p:nvPr/>
        </p:nvSpPr>
        <p:spPr>
          <a:xfrm flipH="1">
            <a:off x="6698102" y="2514600"/>
            <a:ext cx="5066003" cy="400389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AA538-B18E-44EF-9669-FC6C6C819746}"/>
              </a:ext>
            </a:extLst>
          </p:cNvPr>
          <p:cNvSpPr txBox="1"/>
          <p:nvPr/>
        </p:nvSpPr>
        <p:spPr>
          <a:xfrm>
            <a:off x="6849658" y="8601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43F8-B7DD-4881-AD44-544B1BFAF8C6}"/>
              </a:ext>
            </a:extLst>
          </p:cNvPr>
          <p:cNvSpPr txBox="1"/>
          <p:nvPr/>
        </p:nvSpPr>
        <p:spPr>
          <a:xfrm>
            <a:off x="6849658" y="15072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2E670-4763-4A92-BF0C-112CF01B3333}"/>
              </a:ext>
            </a:extLst>
          </p:cNvPr>
          <p:cNvSpPr txBox="1"/>
          <p:nvPr/>
        </p:nvSpPr>
        <p:spPr>
          <a:xfrm>
            <a:off x="6849658" y="6253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50954-7821-4D29-9A63-B7FF479AA1A3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B409F-2140-4F4D-91B4-DEF4952465FB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E9486-6433-4EE6-8D73-57E2FBF09B7C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23C2AA-9914-4D9D-9940-B13892984699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6A1B8-6FF5-4713-9E38-00237C0033C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9C2FA5-39CE-4E0A-85AF-A54F6B83423D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1DDA24-1F85-4DB5-A323-6F73BFC2CE5C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527A78-15AE-40E5-99C4-2476DCD6103A}"/>
              </a:ext>
            </a:extLst>
          </p:cNvPr>
          <p:cNvSpPr/>
          <p:nvPr/>
        </p:nvSpPr>
        <p:spPr>
          <a:xfrm>
            <a:off x="990167" y="-10185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9961DC-1415-481F-B374-286672840FDF}"/>
              </a:ext>
            </a:extLst>
          </p:cNvPr>
          <p:cNvSpPr/>
          <p:nvPr/>
        </p:nvSpPr>
        <p:spPr>
          <a:xfrm>
            <a:off x="1896490" y="-10185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983FA3-618B-4596-B0A9-11C416417A5D}"/>
              </a:ext>
            </a:extLst>
          </p:cNvPr>
          <p:cNvSpPr/>
          <p:nvPr/>
        </p:nvSpPr>
        <p:spPr>
          <a:xfrm>
            <a:off x="2973004" y="-10186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246D4D-31A9-4777-A6C7-54B84C3E7411}"/>
              </a:ext>
            </a:extLst>
          </p:cNvPr>
          <p:cNvSpPr/>
          <p:nvPr/>
        </p:nvSpPr>
        <p:spPr>
          <a:xfrm>
            <a:off x="3879326" y="-10186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4488</Words>
  <Application>Microsoft Office PowerPoint</Application>
  <PresentationFormat>宽屏</PresentationFormat>
  <Paragraphs>564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49" baseType="lpstr">
      <vt:lpstr>Arial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30</cp:revision>
  <dcterms:created xsi:type="dcterms:W3CDTF">2020-01-20T05:08:25Z</dcterms:created>
  <dcterms:modified xsi:type="dcterms:W3CDTF">2020-03-25T12:25:52Z</dcterms:modified>
</cp:coreProperties>
</file>