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5143500" type="screen16x9"/>
  <p:notesSz cx="6858000" cy="9144000"/>
  <p:embeddedFontLst>
    <p:embeddedFont>
      <p:font typeface="Fira Sans Extra Condensed Medium" panose="02010600030101010101" charset="0"/>
      <p:regular r:id="rId26"/>
      <p:bold r:id="rId27"/>
      <p:italic r:id="rId28"/>
      <p:boldItalic r:id="rId29"/>
    </p:embeddedFont>
    <p:embeddedFont>
      <p:font typeface="Offside" panose="02010600030101010101" charset="0"/>
      <p:regular r:id="rId30"/>
    </p:embeddedFont>
    <p:embeddedFont>
      <p:font typeface="Roboto Slab Regular" panose="02010600030101010101" charset="0"/>
      <p:regular r:id="rId31"/>
      <p:bold r:id="rId32"/>
    </p:embeddedFont>
    <p:embeddedFont>
      <p:font typeface="Work Sans" panose="02010600030101010101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D8EF10-650F-411A-BD1A-3EB2227A699C}">
  <a:tblStyle styleId="{FDD8EF10-650F-411A-BD1A-3EB2227A69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1" name="Google Shape;42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2" name="Google Shape;42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7" name="Google Shape;5307;g6b20e223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8" name="Google Shape;5308;g6b20e223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" name="Google Shape;5327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8" name="Google Shape;5328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" name="Google Shape;5336;g6b20e2230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7" name="Google Shape;5337;g6b20e2230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6bad27d065_0_2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6bad27d065_0_2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" name="Google Shape;5365;g6b20e223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6" name="Google Shape;5366;g6b20e223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" name="Google Shape;5386;g6bad27d06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7" name="Google Shape;5387;g6bad27d06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9" name="Google Shape;5419;g6b20e223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0" name="Google Shape;5420;g6b20e2230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5" name="Google Shape;5425;g76b29f152a_0_28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6" name="Google Shape;5426;g76b29f152a_0_28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9" name="Google Shape;5689;g6bad27d065_0_2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0" name="Google Shape;5690;g6bad27d065_0_2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5" name="Google Shape;5705;g6bad27d065_0_2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6" name="Google Shape;5706;g6bad27d065_0_2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" name="Google Shape;4616;g70c1df8b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7" name="Google Shape;4617;g70c1df8b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5" name="Google Shape;5895;g6b20e2230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6" name="Google Shape;5896;g6b20e2230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5" name="Google Shape;5915;g6b20e2230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6" name="Google Shape;5916;g6b20e2230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" name="Google Shape;6144;g6b20e2230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5" name="Google Shape;6145;g6b20e2230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6" name="Google Shape;6346;g6b20e2230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7" name="Google Shape;6347;g6b20e2230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9" name="Google Shape;4629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0" name="Google Shape;4630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4" name="Google Shape;4824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5" name="Google Shape;4825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1" name="Google Shape;4831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2" name="Google Shape;4832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5" name="Google Shape;4845;g70c1df8b9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6" name="Google Shape;4846;g70c1df8b9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8" name="Google Shape;4868;g70c1df8b9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9" name="Google Shape;4869;g70c1df8b9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" name="Google Shape;4919;g76b29f152a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0" name="Google Shape;4920;g76b29f152a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6" name="Google Shape;4926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7" name="Google Shape;4927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477900" y="-6850"/>
            <a:ext cx="3665999" cy="5143650"/>
          </a:xfrm>
          <a:custGeom>
            <a:avLst/>
            <a:gdLst/>
            <a:ahLst/>
            <a:cxnLst/>
            <a:rect l="l" t="t" r="r" b="b"/>
            <a:pathLst>
              <a:path w="100950" h="205192" extrusionOk="0">
                <a:moveTo>
                  <a:pt x="0" y="205192"/>
                </a:moveTo>
                <a:lnTo>
                  <a:pt x="0" y="100743"/>
                </a:lnTo>
                <a:lnTo>
                  <a:pt x="18505" y="82238"/>
                </a:lnTo>
                <a:lnTo>
                  <a:pt x="18505" y="0"/>
                </a:lnTo>
                <a:lnTo>
                  <a:pt x="100949" y="0"/>
                </a:lnTo>
                <a:lnTo>
                  <a:pt x="100949" y="20519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675961" y="3906416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50050" y="1875575"/>
            <a:ext cx="7236300" cy="20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880961" y="4112879"/>
            <a:ext cx="377710" cy="371344"/>
          </a:xfrm>
          <a:custGeom>
            <a:avLst/>
            <a:gdLst/>
            <a:ahLst/>
            <a:cxnLst/>
            <a:rect l="l" t="t" r="r" b="b"/>
            <a:pathLst>
              <a:path w="36397" h="46360" extrusionOk="0">
                <a:moveTo>
                  <a:pt x="36396" y="46359"/>
                </a:moveTo>
                <a:lnTo>
                  <a:pt x="0" y="46359"/>
                </a:lnTo>
                <a:lnTo>
                  <a:pt x="0" y="1"/>
                </a:lnTo>
                <a:lnTo>
                  <a:pt x="36396" y="1"/>
                </a:lnTo>
                <a:close/>
                <a:moveTo>
                  <a:pt x="3700" y="42660"/>
                </a:moveTo>
                <a:lnTo>
                  <a:pt x="32690" y="42660"/>
                </a:lnTo>
                <a:lnTo>
                  <a:pt x="32690" y="3700"/>
                </a:lnTo>
                <a:lnTo>
                  <a:pt x="3700" y="37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24000" y="540000"/>
            <a:ext cx="207000" cy="2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4000" y="842550"/>
            <a:ext cx="207000" cy="2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24000" y="1145100"/>
            <a:ext cx="207000" cy="2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5597750" y="-110525"/>
            <a:ext cx="1092650" cy="1023075"/>
            <a:chOff x="1131625" y="2739900"/>
            <a:chExt cx="1092650" cy="1023075"/>
          </a:xfrm>
        </p:grpSpPr>
        <p:sp>
          <p:nvSpPr>
            <p:cNvPr id="17" name="Google Shape;17;p2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11"/>
          <p:cNvSpPr txBox="1">
            <a:spLocks noGrp="1"/>
          </p:cNvSpPr>
          <p:nvPr>
            <p:ph type="subTitle" idx="1"/>
          </p:nvPr>
        </p:nvSpPr>
        <p:spPr>
          <a:xfrm>
            <a:off x="1178400" y="1517365"/>
            <a:ext cx="24315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725" name="Google Shape;1725;p11"/>
          <p:cNvSpPr txBox="1">
            <a:spLocks noGrp="1"/>
          </p:cNvSpPr>
          <p:nvPr>
            <p:ph type="subTitle" idx="2"/>
          </p:nvPr>
        </p:nvSpPr>
        <p:spPr>
          <a:xfrm>
            <a:off x="5850300" y="2819398"/>
            <a:ext cx="2115300" cy="7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726" name="Google Shape;1726;p11"/>
          <p:cNvSpPr txBox="1">
            <a:spLocks noGrp="1"/>
          </p:cNvSpPr>
          <p:nvPr>
            <p:ph type="title" hasCustomPrompt="1"/>
          </p:nvPr>
        </p:nvSpPr>
        <p:spPr>
          <a:xfrm>
            <a:off x="1178400" y="965500"/>
            <a:ext cx="45471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0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7" name="Google Shape;1727;p11"/>
          <p:cNvSpPr txBox="1">
            <a:spLocks noGrp="1"/>
          </p:cNvSpPr>
          <p:nvPr>
            <p:ph type="title" idx="3" hasCustomPrompt="1"/>
          </p:nvPr>
        </p:nvSpPr>
        <p:spPr>
          <a:xfrm>
            <a:off x="2287050" y="3357067"/>
            <a:ext cx="56784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0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728" name="Google Shape;1728;p11"/>
          <p:cNvGrpSpPr/>
          <p:nvPr/>
        </p:nvGrpSpPr>
        <p:grpSpPr>
          <a:xfrm>
            <a:off x="6544624" y="-188437"/>
            <a:ext cx="1313802" cy="1230145"/>
            <a:chOff x="1131625" y="2739900"/>
            <a:chExt cx="1092650" cy="1023075"/>
          </a:xfrm>
        </p:grpSpPr>
        <p:sp>
          <p:nvSpPr>
            <p:cNvPr id="1729" name="Google Shape;1729;p11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1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1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1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1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1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1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1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1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1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1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1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1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1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1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1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1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1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1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1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1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1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1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1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1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1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1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1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1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1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1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1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1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1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1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1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1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1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1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1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1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1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1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1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1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1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1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1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1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1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1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1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1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1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1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1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1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1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1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1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1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1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1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1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1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1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1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1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1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1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1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1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1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1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1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1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1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1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1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1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1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1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1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1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1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1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1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1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1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1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1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1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1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1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1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1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1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1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1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1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1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1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1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1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1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1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1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1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1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1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1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1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1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1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1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1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1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1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1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1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1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1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1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1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1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1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1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1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1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1" name="Google Shape;1911;p11"/>
          <p:cNvSpPr/>
          <p:nvPr/>
        </p:nvSpPr>
        <p:spPr>
          <a:xfrm>
            <a:off x="720000" y="4395000"/>
            <a:ext cx="208500" cy="20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12"/>
          <p:cNvSpPr txBox="1">
            <a:spLocks noGrp="1"/>
          </p:cNvSpPr>
          <p:nvPr>
            <p:ph type="ctrTitle"/>
          </p:nvPr>
        </p:nvSpPr>
        <p:spPr>
          <a:xfrm>
            <a:off x="1769150" y="1759175"/>
            <a:ext cx="246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14" name="Google Shape;1914;p12"/>
          <p:cNvSpPr txBox="1">
            <a:spLocks noGrp="1"/>
          </p:cNvSpPr>
          <p:nvPr>
            <p:ph type="title" idx="2" hasCustomPrompt="1"/>
          </p:nvPr>
        </p:nvSpPr>
        <p:spPr>
          <a:xfrm>
            <a:off x="546012" y="1559537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15" name="Google Shape;1915;p12"/>
          <p:cNvSpPr txBox="1">
            <a:spLocks noGrp="1"/>
          </p:cNvSpPr>
          <p:nvPr>
            <p:ph type="ctrTitle" idx="3"/>
          </p:nvPr>
        </p:nvSpPr>
        <p:spPr>
          <a:xfrm>
            <a:off x="1740250" y="2792200"/>
            <a:ext cx="24660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16" name="Google Shape;1916;p12"/>
          <p:cNvSpPr txBox="1">
            <a:spLocks noGrp="1"/>
          </p:cNvSpPr>
          <p:nvPr>
            <p:ph type="title" idx="4" hasCustomPrompt="1"/>
          </p:nvPr>
        </p:nvSpPr>
        <p:spPr>
          <a:xfrm>
            <a:off x="546012" y="2601706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17" name="Google Shape;1917;p12"/>
          <p:cNvSpPr txBox="1">
            <a:spLocks noGrp="1"/>
          </p:cNvSpPr>
          <p:nvPr>
            <p:ph type="ctrTitle" idx="5"/>
          </p:nvPr>
        </p:nvSpPr>
        <p:spPr>
          <a:xfrm>
            <a:off x="6001273" y="1759200"/>
            <a:ext cx="246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18" name="Google Shape;1918;p12"/>
          <p:cNvSpPr txBox="1">
            <a:spLocks noGrp="1"/>
          </p:cNvSpPr>
          <p:nvPr>
            <p:ph type="title" idx="6" hasCustomPrompt="1"/>
          </p:nvPr>
        </p:nvSpPr>
        <p:spPr>
          <a:xfrm>
            <a:off x="4831175" y="1597643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19" name="Google Shape;1919;p12"/>
          <p:cNvSpPr txBox="1">
            <a:spLocks noGrp="1"/>
          </p:cNvSpPr>
          <p:nvPr>
            <p:ph type="ctrTitle" idx="7"/>
          </p:nvPr>
        </p:nvSpPr>
        <p:spPr>
          <a:xfrm>
            <a:off x="6001264" y="2796624"/>
            <a:ext cx="24660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20" name="Google Shape;1920;p12"/>
          <p:cNvSpPr txBox="1">
            <a:spLocks noGrp="1"/>
          </p:cNvSpPr>
          <p:nvPr>
            <p:ph type="title" idx="8" hasCustomPrompt="1"/>
          </p:nvPr>
        </p:nvSpPr>
        <p:spPr>
          <a:xfrm>
            <a:off x="4831175" y="2754770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21" name="Google Shape;1921;p12"/>
          <p:cNvSpPr txBox="1">
            <a:spLocks noGrp="1"/>
          </p:cNvSpPr>
          <p:nvPr>
            <p:ph type="title" idx="9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922" name="Google Shape;1922;p12"/>
          <p:cNvGrpSpPr/>
          <p:nvPr/>
        </p:nvGrpSpPr>
        <p:grpSpPr>
          <a:xfrm>
            <a:off x="-1009929" y="3950879"/>
            <a:ext cx="1394003" cy="1305239"/>
            <a:chOff x="1131625" y="2739900"/>
            <a:chExt cx="1092650" cy="1023075"/>
          </a:xfrm>
        </p:grpSpPr>
        <p:sp>
          <p:nvSpPr>
            <p:cNvPr id="1923" name="Google Shape;1923;p12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2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2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2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2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2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2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2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2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2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2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2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2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2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2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2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2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2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2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2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2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2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2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2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2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2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2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2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2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2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2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2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2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2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2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2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2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2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2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2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2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2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2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2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2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2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2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2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2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2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2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2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2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2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2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2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2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2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2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2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2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2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2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2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2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2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2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2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2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2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2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2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2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2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2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2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2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2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2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2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2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2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2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2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2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2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2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2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2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2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2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2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2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2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2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2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2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2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2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2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2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2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2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2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2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2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2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2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2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2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2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2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2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2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2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2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2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2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2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2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2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2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2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2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2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2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2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2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2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2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2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2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2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2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2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2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2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2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2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2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2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2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2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2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2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2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2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2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2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2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2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2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2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2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2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2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2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2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2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2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2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2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2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2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2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2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2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2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2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2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2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2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2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2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2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2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2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2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2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2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2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2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5" name="Google Shape;2105;p12"/>
          <p:cNvGrpSpPr/>
          <p:nvPr/>
        </p:nvGrpSpPr>
        <p:grpSpPr>
          <a:xfrm>
            <a:off x="7553063" y="-174121"/>
            <a:ext cx="1147173" cy="1074126"/>
            <a:chOff x="1131625" y="2739900"/>
            <a:chExt cx="1092650" cy="1023075"/>
          </a:xfrm>
        </p:grpSpPr>
        <p:sp>
          <p:nvSpPr>
            <p:cNvPr id="2106" name="Google Shape;2106;p12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2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2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2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2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2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2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2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2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2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2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2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2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2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2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2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2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2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2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2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2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2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2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2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2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2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2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2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2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2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2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2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2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2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2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2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2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2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2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2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2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2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2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2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2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2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2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2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2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2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2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2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2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2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2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2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2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2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2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2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2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2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2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2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2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2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2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2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2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2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2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2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2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2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2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2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2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2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2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2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2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2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2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2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2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2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2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2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2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2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2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2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2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2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2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2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2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2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2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2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2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2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2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2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2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2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2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2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2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2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2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2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2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2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2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2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2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2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2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2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2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2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2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2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2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2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2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2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2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2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2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2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2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2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2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2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2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2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2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2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2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2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2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2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2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2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2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2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2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2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2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2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2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2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2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2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2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2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2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2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2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2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2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2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2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2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2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2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2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2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2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2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2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2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2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2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2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2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2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2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2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2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8" name="Google Shape;2288;p12"/>
          <p:cNvGrpSpPr/>
          <p:nvPr/>
        </p:nvGrpSpPr>
        <p:grpSpPr>
          <a:xfrm>
            <a:off x="849584" y="2425238"/>
            <a:ext cx="465943" cy="118800"/>
            <a:chOff x="849584" y="2425238"/>
            <a:chExt cx="465943" cy="118800"/>
          </a:xfrm>
        </p:grpSpPr>
        <p:sp>
          <p:nvSpPr>
            <p:cNvPr id="2289" name="Google Shape;2289;p12"/>
            <p:cNvSpPr/>
            <p:nvPr/>
          </p:nvSpPr>
          <p:spPr>
            <a:xfrm rot="5400000">
              <a:off x="1196728" y="2425238"/>
              <a:ext cx="118800" cy="11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2"/>
            <p:cNvSpPr/>
            <p:nvPr/>
          </p:nvSpPr>
          <p:spPr>
            <a:xfrm rot="5400000">
              <a:off x="1023156" y="2425238"/>
              <a:ext cx="118800" cy="11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2"/>
            <p:cNvSpPr/>
            <p:nvPr/>
          </p:nvSpPr>
          <p:spPr>
            <a:xfrm rot="5400000">
              <a:off x="849584" y="2425238"/>
              <a:ext cx="118800" cy="11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2" name="Google Shape;2292;p12"/>
          <p:cNvGrpSpPr/>
          <p:nvPr/>
        </p:nvGrpSpPr>
        <p:grpSpPr>
          <a:xfrm>
            <a:off x="849584" y="3655663"/>
            <a:ext cx="465943" cy="118800"/>
            <a:chOff x="849584" y="3655663"/>
            <a:chExt cx="465943" cy="118800"/>
          </a:xfrm>
        </p:grpSpPr>
        <p:sp>
          <p:nvSpPr>
            <p:cNvPr id="2293" name="Google Shape;2293;p12"/>
            <p:cNvSpPr/>
            <p:nvPr/>
          </p:nvSpPr>
          <p:spPr>
            <a:xfrm rot="5400000">
              <a:off x="1196728" y="3655663"/>
              <a:ext cx="118800" cy="11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2"/>
            <p:cNvSpPr/>
            <p:nvPr/>
          </p:nvSpPr>
          <p:spPr>
            <a:xfrm rot="5400000">
              <a:off x="1023156" y="3655663"/>
              <a:ext cx="118800" cy="11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2"/>
            <p:cNvSpPr/>
            <p:nvPr/>
          </p:nvSpPr>
          <p:spPr>
            <a:xfrm rot="5400000">
              <a:off x="849584" y="3655663"/>
              <a:ext cx="118800" cy="11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6" name="Google Shape;2296;p12"/>
          <p:cNvGrpSpPr/>
          <p:nvPr/>
        </p:nvGrpSpPr>
        <p:grpSpPr>
          <a:xfrm>
            <a:off x="5166672" y="2425238"/>
            <a:ext cx="465943" cy="118800"/>
            <a:chOff x="5157147" y="2425238"/>
            <a:chExt cx="465943" cy="118800"/>
          </a:xfrm>
        </p:grpSpPr>
        <p:sp>
          <p:nvSpPr>
            <p:cNvPr id="2297" name="Google Shape;2297;p12"/>
            <p:cNvSpPr/>
            <p:nvPr/>
          </p:nvSpPr>
          <p:spPr>
            <a:xfrm rot="5400000">
              <a:off x="5504290" y="2425238"/>
              <a:ext cx="118800" cy="11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2"/>
            <p:cNvSpPr/>
            <p:nvPr/>
          </p:nvSpPr>
          <p:spPr>
            <a:xfrm rot="5400000">
              <a:off x="5330719" y="2425238"/>
              <a:ext cx="118800" cy="11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2"/>
            <p:cNvSpPr/>
            <p:nvPr/>
          </p:nvSpPr>
          <p:spPr>
            <a:xfrm rot="5400000">
              <a:off x="5157147" y="2425238"/>
              <a:ext cx="118800" cy="11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0" name="Google Shape;2300;p12"/>
          <p:cNvGrpSpPr/>
          <p:nvPr/>
        </p:nvGrpSpPr>
        <p:grpSpPr>
          <a:xfrm>
            <a:off x="5166672" y="3655663"/>
            <a:ext cx="465943" cy="118800"/>
            <a:chOff x="5157147" y="3655663"/>
            <a:chExt cx="465943" cy="118800"/>
          </a:xfrm>
        </p:grpSpPr>
        <p:sp>
          <p:nvSpPr>
            <p:cNvPr id="2301" name="Google Shape;2301;p12"/>
            <p:cNvSpPr/>
            <p:nvPr/>
          </p:nvSpPr>
          <p:spPr>
            <a:xfrm rot="5400000">
              <a:off x="5504290" y="3655663"/>
              <a:ext cx="118800" cy="11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2"/>
            <p:cNvSpPr/>
            <p:nvPr/>
          </p:nvSpPr>
          <p:spPr>
            <a:xfrm rot="5400000">
              <a:off x="5330719" y="3655663"/>
              <a:ext cx="118800" cy="11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2"/>
            <p:cNvSpPr/>
            <p:nvPr/>
          </p:nvSpPr>
          <p:spPr>
            <a:xfrm rot="5400000">
              <a:off x="5157147" y="3655663"/>
              <a:ext cx="118800" cy="11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14"/>
          <p:cNvSpPr/>
          <p:nvPr/>
        </p:nvSpPr>
        <p:spPr>
          <a:xfrm>
            <a:off x="-508725" y="-23812"/>
            <a:ext cx="1476375" cy="5191125"/>
          </a:xfrm>
          <a:custGeom>
            <a:avLst/>
            <a:gdLst/>
            <a:ahLst/>
            <a:cxnLst/>
            <a:rect l="l" t="t" r="r" b="b"/>
            <a:pathLst>
              <a:path w="59055" h="207645" extrusionOk="0">
                <a:moveTo>
                  <a:pt x="59055" y="381"/>
                </a:moveTo>
                <a:lnTo>
                  <a:pt x="59055" y="106299"/>
                </a:lnTo>
                <a:lnTo>
                  <a:pt x="48768" y="116967"/>
                </a:lnTo>
                <a:lnTo>
                  <a:pt x="48768" y="207645"/>
                </a:lnTo>
                <a:lnTo>
                  <a:pt x="0" y="20764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</p:sp>
      <p:grpSp>
        <p:nvGrpSpPr>
          <p:cNvPr id="2497" name="Google Shape;2497;p14"/>
          <p:cNvGrpSpPr/>
          <p:nvPr/>
        </p:nvGrpSpPr>
        <p:grpSpPr>
          <a:xfrm>
            <a:off x="8424000" y="540000"/>
            <a:ext cx="96900" cy="379779"/>
            <a:chOff x="8424000" y="540000"/>
            <a:chExt cx="96900" cy="379779"/>
          </a:xfrm>
        </p:grpSpPr>
        <p:sp>
          <p:nvSpPr>
            <p:cNvPr id="2498" name="Google Shape;2498;p14"/>
            <p:cNvSpPr/>
            <p:nvPr/>
          </p:nvSpPr>
          <p:spPr>
            <a:xfrm>
              <a:off x="8424000" y="54000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4"/>
            <p:cNvSpPr/>
            <p:nvPr/>
          </p:nvSpPr>
          <p:spPr>
            <a:xfrm>
              <a:off x="8424000" y="68144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4"/>
            <p:cNvSpPr/>
            <p:nvPr/>
          </p:nvSpPr>
          <p:spPr>
            <a:xfrm>
              <a:off x="8424000" y="822879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1" name="Google Shape;2501;p14"/>
          <p:cNvSpPr txBox="1">
            <a:spLocks noGrp="1"/>
          </p:cNvSpPr>
          <p:nvPr>
            <p:ph type="ctrTitle"/>
          </p:nvPr>
        </p:nvSpPr>
        <p:spPr>
          <a:xfrm>
            <a:off x="6011701" y="1717298"/>
            <a:ext cx="1225800" cy="2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02" name="Google Shape;2502;p14"/>
          <p:cNvSpPr txBox="1">
            <a:spLocks noGrp="1"/>
          </p:cNvSpPr>
          <p:nvPr>
            <p:ph type="subTitle" idx="1"/>
          </p:nvPr>
        </p:nvSpPr>
        <p:spPr>
          <a:xfrm>
            <a:off x="6011701" y="1814816"/>
            <a:ext cx="189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03" name="Google Shape;2503;p14"/>
          <p:cNvSpPr txBox="1">
            <a:spLocks noGrp="1"/>
          </p:cNvSpPr>
          <p:nvPr>
            <p:ph type="ctrTitle" idx="2"/>
          </p:nvPr>
        </p:nvSpPr>
        <p:spPr>
          <a:xfrm>
            <a:off x="6011701" y="3171862"/>
            <a:ext cx="1225800" cy="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04" name="Google Shape;2504;p14"/>
          <p:cNvSpPr txBox="1">
            <a:spLocks noGrp="1"/>
          </p:cNvSpPr>
          <p:nvPr>
            <p:ph type="subTitle" idx="3"/>
          </p:nvPr>
        </p:nvSpPr>
        <p:spPr>
          <a:xfrm>
            <a:off x="6011701" y="3295136"/>
            <a:ext cx="18993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05" name="Google Shape;2505;p14"/>
          <p:cNvSpPr txBox="1">
            <a:spLocks noGrp="1"/>
          </p:cNvSpPr>
          <p:nvPr>
            <p:ph type="ctrTitle" idx="4"/>
          </p:nvPr>
        </p:nvSpPr>
        <p:spPr>
          <a:xfrm>
            <a:off x="2375700" y="1717263"/>
            <a:ext cx="1475700" cy="2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06" name="Google Shape;2506;p14"/>
          <p:cNvSpPr txBox="1">
            <a:spLocks noGrp="1"/>
          </p:cNvSpPr>
          <p:nvPr>
            <p:ph type="subTitle" idx="5"/>
          </p:nvPr>
        </p:nvSpPr>
        <p:spPr>
          <a:xfrm>
            <a:off x="2375700" y="1814816"/>
            <a:ext cx="189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07" name="Google Shape;2507;p14"/>
          <p:cNvSpPr txBox="1">
            <a:spLocks noGrp="1"/>
          </p:cNvSpPr>
          <p:nvPr>
            <p:ph type="ctrTitle" idx="6"/>
          </p:nvPr>
        </p:nvSpPr>
        <p:spPr>
          <a:xfrm>
            <a:off x="2404275" y="3171862"/>
            <a:ext cx="1475700" cy="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08" name="Google Shape;2508;p14"/>
          <p:cNvSpPr txBox="1">
            <a:spLocks noGrp="1"/>
          </p:cNvSpPr>
          <p:nvPr>
            <p:ph type="subTitle" idx="7"/>
          </p:nvPr>
        </p:nvSpPr>
        <p:spPr>
          <a:xfrm>
            <a:off x="2375700" y="3295139"/>
            <a:ext cx="20706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09" name="Google Shape;2509;p14"/>
          <p:cNvSpPr txBox="1">
            <a:spLocks noGrp="1"/>
          </p:cNvSpPr>
          <p:nvPr>
            <p:ph type="title" idx="8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510" name="Google Shape;2510;p14"/>
          <p:cNvGrpSpPr/>
          <p:nvPr/>
        </p:nvGrpSpPr>
        <p:grpSpPr>
          <a:xfrm>
            <a:off x="-874799" y="1528954"/>
            <a:ext cx="922415" cy="863680"/>
            <a:chOff x="1131625" y="2739900"/>
            <a:chExt cx="1092650" cy="1023075"/>
          </a:xfrm>
        </p:grpSpPr>
        <p:sp>
          <p:nvSpPr>
            <p:cNvPr id="2511" name="Google Shape;2511;p14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4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4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4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4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4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4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4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4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4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4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4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4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4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4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4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4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4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4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4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4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4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4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4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4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4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4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4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4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4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4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4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4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4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4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4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4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4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4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4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4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4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4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4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4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4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4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4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4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4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4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4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4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4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4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4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4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4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4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4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4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4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4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4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4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4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4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4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4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4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4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4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4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4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4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4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4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4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4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4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4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4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4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4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4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4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4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4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4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4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4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4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4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4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4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4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4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4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4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4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4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4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4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4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4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4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4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4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4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4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4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4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4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4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4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4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4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4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4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4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4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4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4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4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4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4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4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4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4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4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4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4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4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4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4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4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4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4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4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4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4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4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4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4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4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4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4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4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4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4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4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4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4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4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4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4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4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4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4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4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4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4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4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4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4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4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4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4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4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4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4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4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4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4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4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4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4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4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4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4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4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4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15"/>
          <p:cNvSpPr/>
          <p:nvPr/>
        </p:nvSpPr>
        <p:spPr>
          <a:xfrm>
            <a:off x="720000" y="2162175"/>
            <a:ext cx="4794900" cy="2441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15"/>
          <p:cNvSpPr/>
          <p:nvPr/>
        </p:nvSpPr>
        <p:spPr>
          <a:xfrm>
            <a:off x="4259538" y="-366687"/>
            <a:ext cx="6549473" cy="6753179"/>
          </a:xfrm>
          <a:custGeom>
            <a:avLst/>
            <a:gdLst/>
            <a:ahLst/>
            <a:cxnLst/>
            <a:rect l="l" t="t" r="r" b="b"/>
            <a:pathLst>
              <a:path w="201012" h="207264" extrusionOk="0">
                <a:moveTo>
                  <a:pt x="0" y="207264"/>
                </a:moveTo>
                <a:lnTo>
                  <a:pt x="0" y="101346"/>
                </a:lnTo>
                <a:lnTo>
                  <a:pt x="10287" y="90678"/>
                </a:lnTo>
                <a:lnTo>
                  <a:pt x="10287" y="0"/>
                </a:lnTo>
                <a:lnTo>
                  <a:pt x="199488" y="1714"/>
                </a:lnTo>
                <a:lnTo>
                  <a:pt x="201012" y="20669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</p:sp>
      <p:sp>
        <p:nvSpPr>
          <p:cNvPr id="2696" name="Google Shape;2696;p15"/>
          <p:cNvSpPr txBox="1">
            <a:spLocks noGrp="1"/>
          </p:cNvSpPr>
          <p:nvPr>
            <p:ph type="subTitle" idx="1"/>
          </p:nvPr>
        </p:nvSpPr>
        <p:spPr>
          <a:xfrm>
            <a:off x="5598500" y="1400657"/>
            <a:ext cx="196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697" name="Google Shape;2697;p15"/>
          <p:cNvSpPr txBox="1">
            <a:spLocks noGrp="1"/>
          </p:cNvSpPr>
          <p:nvPr>
            <p:ph type="subTitle" idx="2"/>
          </p:nvPr>
        </p:nvSpPr>
        <p:spPr>
          <a:xfrm>
            <a:off x="1573748" y="2890642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9pPr>
          </a:lstStyle>
          <a:p>
            <a:endParaRPr/>
          </a:p>
        </p:txBody>
      </p:sp>
      <p:sp>
        <p:nvSpPr>
          <p:cNvPr id="2698" name="Google Shape;2698;p15"/>
          <p:cNvSpPr txBox="1">
            <a:spLocks noGrp="1"/>
          </p:cNvSpPr>
          <p:nvPr>
            <p:ph type="subTitle" idx="3"/>
          </p:nvPr>
        </p:nvSpPr>
        <p:spPr>
          <a:xfrm>
            <a:off x="5598500" y="1881679"/>
            <a:ext cx="196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Offside"/>
                <a:ea typeface="Offside"/>
                <a:cs typeface="Offside"/>
                <a:sym typeface="Offside"/>
              </a:defRPr>
            </a:lvl9pPr>
          </a:lstStyle>
          <a:p>
            <a:endParaRPr/>
          </a:p>
        </p:txBody>
      </p:sp>
      <p:sp>
        <p:nvSpPr>
          <p:cNvPr id="2699" name="Google Shape;2699;p15"/>
          <p:cNvSpPr txBox="1">
            <a:spLocks noGrp="1"/>
          </p:cNvSpPr>
          <p:nvPr>
            <p:ph type="subTitle" idx="4"/>
          </p:nvPr>
        </p:nvSpPr>
        <p:spPr>
          <a:xfrm>
            <a:off x="1457325" y="3128275"/>
            <a:ext cx="2078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2700" name="Google Shape;2700;p15"/>
          <p:cNvGrpSpPr/>
          <p:nvPr/>
        </p:nvGrpSpPr>
        <p:grpSpPr>
          <a:xfrm>
            <a:off x="7364323" y="4185195"/>
            <a:ext cx="1303422" cy="1220426"/>
            <a:chOff x="1131625" y="2739900"/>
            <a:chExt cx="1092650" cy="1023075"/>
          </a:xfrm>
        </p:grpSpPr>
        <p:sp>
          <p:nvSpPr>
            <p:cNvPr id="2701" name="Google Shape;2701;p15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5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5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5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5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5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5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5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5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5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5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5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5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5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5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5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5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5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5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5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5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5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5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5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5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5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5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5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5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5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5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5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5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5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5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5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5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5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5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5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5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5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5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5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5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5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5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5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5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5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5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5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5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5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5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5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5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5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5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5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5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5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5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5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5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5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5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5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5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5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5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5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5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5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5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5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5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5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5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5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5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5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5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5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5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5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5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5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5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5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5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5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5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5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5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5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5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5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5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5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5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5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5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5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5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5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5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5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5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5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5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5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5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5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5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5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5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5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5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5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5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5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5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5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5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5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5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5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5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5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5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5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5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5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5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5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5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5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5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5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5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5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5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5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5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5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5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5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5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5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5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5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5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5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5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5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5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5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5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5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5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5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5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5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5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5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5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5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5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5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5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5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5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5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5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5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5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5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5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5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5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5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3" name="Google Shape;2883;p15"/>
          <p:cNvGrpSpPr/>
          <p:nvPr/>
        </p:nvGrpSpPr>
        <p:grpSpPr>
          <a:xfrm>
            <a:off x="-884327" y="-310605"/>
            <a:ext cx="1303422" cy="1220426"/>
            <a:chOff x="1131625" y="2739900"/>
            <a:chExt cx="1092650" cy="1023075"/>
          </a:xfrm>
        </p:grpSpPr>
        <p:sp>
          <p:nvSpPr>
            <p:cNvPr id="2884" name="Google Shape;2884;p15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5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5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5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5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5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5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5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5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5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5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5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5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5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5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5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5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5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5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5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5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5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5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5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5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5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5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5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5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5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5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5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5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5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5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5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5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5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5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5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5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5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5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5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5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5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5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5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5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5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5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5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5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5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5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5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5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5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5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5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5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5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5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5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5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5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5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5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5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5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5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5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5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5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5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5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5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5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5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5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5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5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5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5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5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5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5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5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5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5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5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5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5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5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5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5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5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5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5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5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5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5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5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5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5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5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5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5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5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5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5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5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5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5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5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5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5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5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5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5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5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5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5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5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5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5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5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5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5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5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5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5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5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5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5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5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5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5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5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5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5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5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5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5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5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5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5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5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5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5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5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5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5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5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5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5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5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5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5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5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5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5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5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5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5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5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5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5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5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5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5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5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5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5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5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5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">
  <p:cSld name="CUSTOM_2"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Google Shape;3067;p16"/>
          <p:cNvSpPr/>
          <p:nvPr/>
        </p:nvSpPr>
        <p:spPr>
          <a:xfrm>
            <a:off x="180975" y="2131450"/>
            <a:ext cx="7548300" cy="2238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16"/>
          <p:cNvSpPr/>
          <p:nvPr/>
        </p:nvSpPr>
        <p:spPr>
          <a:xfrm>
            <a:off x="-508725" y="-23812"/>
            <a:ext cx="1476375" cy="5191125"/>
          </a:xfrm>
          <a:custGeom>
            <a:avLst/>
            <a:gdLst/>
            <a:ahLst/>
            <a:cxnLst/>
            <a:rect l="l" t="t" r="r" b="b"/>
            <a:pathLst>
              <a:path w="59055" h="207645" extrusionOk="0">
                <a:moveTo>
                  <a:pt x="59055" y="381"/>
                </a:moveTo>
                <a:lnTo>
                  <a:pt x="59055" y="106299"/>
                </a:lnTo>
                <a:lnTo>
                  <a:pt x="48768" y="116967"/>
                </a:lnTo>
                <a:lnTo>
                  <a:pt x="48768" y="207645"/>
                </a:lnTo>
                <a:lnTo>
                  <a:pt x="0" y="20764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</p:sp>
      <p:sp>
        <p:nvSpPr>
          <p:cNvPr id="3069" name="Google Shape;3069;p16"/>
          <p:cNvSpPr txBox="1">
            <a:spLocks noGrp="1"/>
          </p:cNvSpPr>
          <p:nvPr>
            <p:ph type="subTitle" idx="1"/>
          </p:nvPr>
        </p:nvSpPr>
        <p:spPr>
          <a:xfrm>
            <a:off x="3357276" y="1171100"/>
            <a:ext cx="2914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3070" name="Google Shape;3070;p16"/>
          <p:cNvGrpSpPr/>
          <p:nvPr/>
        </p:nvGrpSpPr>
        <p:grpSpPr>
          <a:xfrm>
            <a:off x="8424000" y="540000"/>
            <a:ext cx="96900" cy="379779"/>
            <a:chOff x="8424000" y="540000"/>
            <a:chExt cx="96900" cy="379779"/>
          </a:xfrm>
        </p:grpSpPr>
        <p:sp>
          <p:nvSpPr>
            <p:cNvPr id="3071" name="Google Shape;3071;p16"/>
            <p:cNvSpPr/>
            <p:nvPr/>
          </p:nvSpPr>
          <p:spPr>
            <a:xfrm>
              <a:off x="8424000" y="54000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6"/>
            <p:cNvSpPr/>
            <p:nvPr/>
          </p:nvSpPr>
          <p:spPr>
            <a:xfrm>
              <a:off x="8424000" y="68144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6"/>
            <p:cNvSpPr/>
            <p:nvPr/>
          </p:nvSpPr>
          <p:spPr>
            <a:xfrm>
              <a:off x="8424000" y="822879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4" name="Google Shape;3074;p16"/>
          <p:cNvSpPr txBox="1">
            <a:spLocks noGrp="1"/>
          </p:cNvSpPr>
          <p:nvPr>
            <p:ph type="title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3075" name="Google Shape;3075;p16"/>
          <p:cNvGrpSpPr/>
          <p:nvPr/>
        </p:nvGrpSpPr>
        <p:grpSpPr>
          <a:xfrm>
            <a:off x="-817649" y="1236754"/>
            <a:ext cx="922415" cy="863680"/>
            <a:chOff x="1131625" y="2739900"/>
            <a:chExt cx="1092650" cy="1023075"/>
          </a:xfrm>
        </p:grpSpPr>
        <p:sp>
          <p:nvSpPr>
            <p:cNvPr id="3076" name="Google Shape;3076;p16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6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6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6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6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6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6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6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6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6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6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6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6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6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6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6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6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6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6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6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6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6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6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6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6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6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6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6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6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6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6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6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6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6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6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6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6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6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6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6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6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6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6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6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6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6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6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6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6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6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6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6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6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6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6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6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6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6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6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6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6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6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6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6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6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6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6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6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6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6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6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6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6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6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6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6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6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6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6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6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6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6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6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6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6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6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6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6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6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6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6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6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6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6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6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6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6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6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6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6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6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6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6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6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6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6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6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6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6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6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6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6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6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6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6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6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6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6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6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6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6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6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6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6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6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6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6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6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6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6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6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6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6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6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6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6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6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6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6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6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6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6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6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6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6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6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6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6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6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6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6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6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6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6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6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6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6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6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6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6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6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6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6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6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6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6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6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6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6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6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6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6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6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6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6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6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6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6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6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6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6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6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"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p17"/>
          <p:cNvSpPr/>
          <p:nvPr/>
        </p:nvSpPr>
        <p:spPr>
          <a:xfrm>
            <a:off x="-508725" y="-23812"/>
            <a:ext cx="1476375" cy="5191125"/>
          </a:xfrm>
          <a:custGeom>
            <a:avLst/>
            <a:gdLst/>
            <a:ahLst/>
            <a:cxnLst/>
            <a:rect l="l" t="t" r="r" b="b"/>
            <a:pathLst>
              <a:path w="59055" h="207645" extrusionOk="0">
                <a:moveTo>
                  <a:pt x="59055" y="381"/>
                </a:moveTo>
                <a:lnTo>
                  <a:pt x="59055" y="106299"/>
                </a:lnTo>
                <a:lnTo>
                  <a:pt x="48768" y="116967"/>
                </a:lnTo>
                <a:lnTo>
                  <a:pt x="48768" y="207645"/>
                </a:lnTo>
                <a:lnTo>
                  <a:pt x="0" y="20764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</p:sp>
      <p:sp>
        <p:nvSpPr>
          <p:cNvPr id="3260" name="Google Shape;3260;p17"/>
          <p:cNvSpPr txBox="1">
            <a:spLocks noGrp="1"/>
          </p:cNvSpPr>
          <p:nvPr>
            <p:ph type="ctrTitle"/>
          </p:nvPr>
        </p:nvSpPr>
        <p:spPr>
          <a:xfrm>
            <a:off x="6354164" y="2887375"/>
            <a:ext cx="1770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3261" name="Google Shape;3261;p17"/>
          <p:cNvSpPr txBox="1">
            <a:spLocks noGrp="1"/>
          </p:cNvSpPr>
          <p:nvPr>
            <p:ph type="subTitle" idx="1"/>
          </p:nvPr>
        </p:nvSpPr>
        <p:spPr>
          <a:xfrm>
            <a:off x="6354194" y="3374275"/>
            <a:ext cx="17703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262" name="Google Shape;3262;p17"/>
          <p:cNvSpPr txBox="1">
            <a:spLocks noGrp="1"/>
          </p:cNvSpPr>
          <p:nvPr>
            <p:ph type="ctrTitle" idx="2"/>
          </p:nvPr>
        </p:nvSpPr>
        <p:spPr>
          <a:xfrm>
            <a:off x="3801938" y="2887375"/>
            <a:ext cx="1770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3263" name="Google Shape;3263;p17"/>
          <p:cNvSpPr txBox="1">
            <a:spLocks noGrp="1"/>
          </p:cNvSpPr>
          <p:nvPr>
            <p:ph type="subTitle" idx="3"/>
          </p:nvPr>
        </p:nvSpPr>
        <p:spPr>
          <a:xfrm>
            <a:off x="3801932" y="3374273"/>
            <a:ext cx="17703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264" name="Google Shape;3264;p17"/>
          <p:cNvSpPr txBox="1">
            <a:spLocks noGrp="1"/>
          </p:cNvSpPr>
          <p:nvPr>
            <p:ph type="ctrTitle" idx="4"/>
          </p:nvPr>
        </p:nvSpPr>
        <p:spPr>
          <a:xfrm>
            <a:off x="1252975" y="2887375"/>
            <a:ext cx="1770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3265" name="Google Shape;3265;p17"/>
          <p:cNvSpPr txBox="1">
            <a:spLocks noGrp="1"/>
          </p:cNvSpPr>
          <p:nvPr>
            <p:ph type="subTitle" idx="5"/>
          </p:nvPr>
        </p:nvSpPr>
        <p:spPr>
          <a:xfrm>
            <a:off x="1252976" y="3374274"/>
            <a:ext cx="17703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3266" name="Google Shape;3266;p17"/>
          <p:cNvGrpSpPr/>
          <p:nvPr/>
        </p:nvGrpSpPr>
        <p:grpSpPr>
          <a:xfrm>
            <a:off x="8424000" y="540000"/>
            <a:ext cx="96900" cy="379779"/>
            <a:chOff x="8424000" y="540000"/>
            <a:chExt cx="96900" cy="379779"/>
          </a:xfrm>
        </p:grpSpPr>
        <p:sp>
          <p:nvSpPr>
            <p:cNvPr id="3267" name="Google Shape;3267;p17"/>
            <p:cNvSpPr/>
            <p:nvPr/>
          </p:nvSpPr>
          <p:spPr>
            <a:xfrm>
              <a:off x="8424000" y="54000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7"/>
            <p:cNvSpPr/>
            <p:nvPr/>
          </p:nvSpPr>
          <p:spPr>
            <a:xfrm>
              <a:off x="8424000" y="68144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7"/>
            <p:cNvSpPr/>
            <p:nvPr/>
          </p:nvSpPr>
          <p:spPr>
            <a:xfrm>
              <a:off x="8424000" y="822879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0" name="Google Shape;3270;p17"/>
          <p:cNvSpPr txBox="1">
            <a:spLocks noGrp="1"/>
          </p:cNvSpPr>
          <p:nvPr>
            <p:ph type="title" idx="6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3271" name="Google Shape;3271;p17"/>
          <p:cNvGrpSpPr/>
          <p:nvPr/>
        </p:nvGrpSpPr>
        <p:grpSpPr>
          <a:xfrm>
            <a:off x="-922424" y="3618004"/>
            <a:ext cx="922415" cy="863680"/>
            <a:chOff x="1131625" y="2739900"/>
            <a:chExt cx="1092650" cy="1023075"/>
          </a:xfrm>
        </p:grpSpPr>
        <p:sp>
          <p:nvSpPr>
            <p:cNvPr id="3272" name="Google Shape;3272;p17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7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7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7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7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7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7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7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7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7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7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7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7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7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7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7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7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7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7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7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7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7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7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7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7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7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7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7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7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7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7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7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7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7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7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7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7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7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7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7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7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7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7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7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7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7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7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7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7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7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7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7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7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7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7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7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7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7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7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7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7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7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7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7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7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7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7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7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7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7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7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7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7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7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7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7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7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7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7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7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7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7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7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7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7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7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7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7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7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7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7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7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7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7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7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7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7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7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7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7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7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7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7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7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7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7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7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7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7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7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7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7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7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7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7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7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7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7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7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7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7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7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7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7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7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7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7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7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7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7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7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7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7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7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7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7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7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7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7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7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7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7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7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7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7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7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7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7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7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7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7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7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7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7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7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7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7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7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7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7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7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7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7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7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7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7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7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7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7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7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7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7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7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7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7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7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7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7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7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7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7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7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4" name="Google Shape;3454;p17"/>
          <p:cNvSpPr/>
          <p:nvPr/>
        </p:nvSpPr>
        <p:spPr>
          <a:xfrm>
            <a:off x="2089663" y="2657129"/>
            <a:ext cx="96900" cy="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17"/>
          <p:cNvSpPr/>
          <p:nvPr/>
        </p:nvSpPr>
        <p:spPr>
          <a:xfrm>
            <a:off x="4638625" y="2657129"/>
            <a:ext cx="96900" cy="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17"/>
          <p:cNvSpPr/>
          <p:nvPr/>
        </p:nvSpPr>
        <p:spPr>
          <a:xfrm>
            <a:off x="7206638" y="2657129"/>
            <a:ext cx="96900" cy="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p18"/>
          <p:cNvSpPr/>
          <p:nvPr/>
        </p:nvSpPr>
        <p:spPr>
          <a:xfrm>
            <a:off x="-508725" y="-23812"/>
            <a:ext cx="1476375" cy="5191125"/>
          </a:xfrm>
          <a:custGeom>
            <a:avLst/>
            <a:gdLst/>
            <a:ahLst/>
            <a:cxnLst/>
            <a:rect l="l" t="t" r="r" b="b"/>
            <a:pathLst>
              <a:path w="59055" h="207645" extrusionOk="0">
                <a:moveTo>
                  <a:pt x="59055" y="381"/>
                </a:moveTo>
                <a:lnTo>
                  <a:pt x="59055" y="106299"/>
                </a:lnTo>
                <a:lnTo>
                  <a:pt x="48768" y="116967"/>
                </a:lnTo>
                <a:lnTo>
                  <a:pt x="48768" y="207645"/>
                </a:lnTo>
                <a:lnTo>
                  <a:pt x="0" y="20764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</p:sp>
      <p:sp>
        <p:nvSpPr>
          <p:cNvPr id="3459" name="Google Shape;3459;p18"/>
          <p:cNvSpPr txBox="1">
            <a:spLocks noGrp="1"/>
          </p:cNvSpPr>
          <p:nvPr>
            <p:ph type="ctrTitle"/>
          </p:nvPr>
        </p:nvSpPr>
        <p:spPr>
          <a:xfrm>
            <a:off x="1422879" y="1793118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0" name="Google Shape;3460;p18"/>
          <p:cNvSpPr txBox="1">
            <a:spLocks noGrp="1"/>
          </p:cNvSpPr>
          <p:nvPr>
            <p:ph type="subTitle" idx="1"/>
          </p:nvPr>
        </p:nvSpPr>
        <p:spPr>
          <a:xfrm>
            <a:off x="1373079" y="210003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461" name="Google Shape;3461;p18"/>
          <p:cNvSpPr txBox="1">
            <a:spLocks noGrp="1"/>
          </p:cNvSpPr>
          <p:nvPr>
            <p:ph type="ctrTitle" idx="2"/>
          </p:nvPr>
        </p:nvSpPr>
        <p:spPr>
          <a:xfrm>
            <a:off x="3731076" y="1793118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2" name="Google Shape;3462;p18"/>
          <p:cNvSpPr txBox="1">
            <a:spLocks noGrp="1"/>
          </p:cNvSpPr>
          <p:nvPr>
            <p:ph type="subTitle" idx="3"/>
          </p:nvPr>
        </p:nvSpPr>
        <p:spPr>
          <a:xfrm>
            <a:off x="3681276" y="210003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463" name="Google Shape;3463;p18"/>
          <p:cNvSpPr txBox="1">
            <a:spLocks noGrp="1"/>
          </p:cNvSpPr>
          <p:nvPr>
            <p:ph type="ctrTitle" idx="4"/>
          </p:nvPr>
        </p:nvSpPr>
        <p:spPr>
          <a:xfrm>
            <a:off x="6039276" y="1793118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4" name="Google Shape;3464;p18"/>
          <p:cNvSpPr txBox="1">
            <a:spLocks noGrp="1"/>
          </p:cNvSpPr>
          <p:nvPr>
            <p:ph type="subTitle" idx="5"/>
          </p:nvPr>
        </p:nvSpPr>
        <p:spPr>
          <a:xfrm>
            <a:off x="5989476" y="210003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465" name="Google Shape;3465;p18"/>
          <p:cNvSpPr txBox="1">
            <a:spLocks noGrp="1"/>
          </p:cNvSpPr>
          <p:nvPr>
            <p:ph type="ctrTitle" idx="6"/>
          </p:nvPr>
        </p:nvSpPr>
        <p:spPr>
          <a:xfrm>
            <a:off x="1422879" y="3520731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6" name="Google Shape;3466;p18"/>
          <p:cNvSpPr txBox="1">
            <a:spLocks noGrp="1"/>
          </p:cNvSpPr>
          <p:nvPr>
            <p:ph type="subTitle" idx="7"/>
          </p:nvPr>
        </p:nvSpPr>
        <p:spPr>
          <a:xfrm>
            <a:off x="1373079" y="3828728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467" name="Google Shape;3467;p18"/>
          <p:cNvSpPr txBox="1">
            <a:spLocks noGrp="1"/>
          </p:cNvSpPr>
          <p:nvPr>
            <p:ph type="ctrTitle" idx="8"/>
          </p:nvPr>
        </p:nvSpPr>
        <p:spPr>
          <a:xfrm>
            <a:off x="3731076" y="3520731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8" name="Google Shape;3468;p18"/>
          <p:cNvSpPr txBox="1">
            <a:spLocks noGrp="1"/>
          </p:cNvSpPr>
          <p:nvPr>
            <p:ph type="subTitle" idx="9"/>
          </p:nvPr>
        </p:nvSpPr>
        <p:spPr>
          <a:xfrm>
            <a:off x="3681276" y="3828728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469" name="Google Shape;3469;p18"/>
          <p:cNvSpPr txBox="1">
            <a:spLocks noGrp="1"/>
          </p:cNvSpPr>
          <p:nvPr>
            <p:ph type="ctrTitle" idx="13"/>
          </p:nvPr>
        </p:nvSpPr>
        <p:spPr>
          <a:xfrm>
            <a:off x="6039276" y="3520731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70" name="Google Shape;3470;p18"/>
          <p:cNvSpPr txBox="1">
            <a:spLocks noGrp="1"/>
          </p:cNvSpPr>
          <p:nvPr>
            <p:ph type="subTitle" idx="14"/>
          </p:nvPr>
        </p:nvSpPr>
        <p:spPr>
          <a:xfrm>
            <a:off x="5989476" y="3828728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3471" name="Google Shape;3471;p18"/>
          <p:cNvGrpSpPr/>
          <p:nvPr/>
        </p:nvGrpSpPr>
        <p:grpSpPr>
          <a:xfrm>
            <a:off x="8424000" y="540000"/>
            <a:ext cx="96900" cy="379779"/>
            <a:chOff x="8424000" y="540000"/>
            <a:chExt cx="96900" cy="379779"/>
          </a:xfrm>
        </p:grpSpPr>
        <p:sp>
          <p:nvSpPr>
            <p:cNvPr id="3472" name="Google Shape;3472;p18"/>
            <p:cNvSpPr/>
            <p:nvPr/>
          </p:nvSpPr>
          <p:spPr>
            <a:xfrm>
              <a:off x="8424000" y="54000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8"/>
            <p:cNvSpPr/>
            <p:nvPr/>
          </p:nvSpPr>
          <p:spPr>
            <a:xfrm>
              <a:off x="8424000" y="68144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8"/>
            <p:cNvSpPr/>
            <p:nvPr/>
          </p:nvSpPr>
          <p:spPr>
            <a:xfrm>
              <a:off x="8424000" y="822879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5" name="Google Shape;3475;p18"/>
          <p:cNvSpPr txBox="1">
            <a:spLocks noGrp="1"/>
          </p:cNvSpPr>
          <p:nvPr>
            <p:ph type="title" idx="15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"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7" name="Google Shape;3477;p19"/>
          <p:cNvGrpSpPr/>
          <p:nvPr/>
        </p:nvGrpSpPr>
        <p:grpSpPr>
          <a:xfrm>
            <a:off x="-21575" y="-10350"/>
            <a:ext cx="5362949" cy="5147150"/>
            <a:chOff x="-21575" y="-10350"/>
            <a:chExt cx="5362949" cy="5147150"/>
          </a:xfrm>
        </p:grpSpPr>
        <p:sp>
          <p:nvSpPr>
            <p:cNvPr id="3478" name="Google Shape;3478;p19"/>
            <p:cNvSpPr/>
            <p:nvPr/>
          </p:nvSpPr>
          <p:spPr>
            <a:xfrm flipH="1">
              <a:off x="1675375" y="-6850"/>
              <a:ext cx="3665999" cy="5143650"/>
            </a:xfrm>
            <a:custGeom>
              <a:avLst/>
              <a:gdLst/>
              <a:ahLst/>
              <a:cxnLst/>
              <a:rect l="l" t="t" r="r" b="b"/>
              <a:pathLst>
                <a:path w="100950" h="205192" extrusionOk="0">
                  <a:moveTo>
                    <a:pt x="0" y="205192"/>
                  </a:moveTo>
                  <a:lnTo>
                    <a:pt x="0" y="100743"/>
                  </a:lnTo>
                  <a:lnTo>
                    <a:pt x="18505" y="82238"/>
                  </a:lnTo>
                  <a:lnTo>
                    <a:pt x="18505" y="0"/>
                  </a:lnTo>
                  <a:lnTo>
                    <a:pt x="100949" y="0"/>
                  </a:lnTo>
                  <a:lnTo>
                    <a:pt x="100949" y="20519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9"/>
            <p:cNvSpPr/>
            <p:nvPr/>
          </p:nvSpPr>
          <p:spPr>
            <a:xfrm>
              <a:off x="-21575" y="-10350"/>
              <a:ext cx="46830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0" name="Google Shape;3480;p19"/>
          <p:cNvSpPr txBox="1">
            <a:spLocks noGrp="1"/>
          </p:cNvSpPr>
          <p:nvPr>
            <p:ph type="subTitle" idx="1"/>
          </p:nvPr>
        </p:nvSpPr>
        <p:spPr>
          <a:xfrm flipH="1">
            <a:off x="604325" y="2405556"/>
            <a:ext cx="26580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481" name="Google Shape;3481;p19"/>
          <p:cNvSpPr txBox="1">
            <a:spLocks noGrp="1"/>
          </p:cNvSpPr>
          <p:nvPr>
            <p:ph type="title"/>
          </p:nvPr>
        </p:nvSpPr>
        <p:spPr>
          <a:xfrm>
            <a:off x="604325" y="1876950"/>
            <a:ext cx="2507700" cy="5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482" name="Google Shape;3482;p19"/>
          <p:cNvSpPr txBox="1">
            <a:spLocks noGrp="1"/>
          </p:cNvSpPr>
          <p:nvPr>
            <p:ph type="title" idx="2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MAIN_POINT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p20"/>
          <p:cNvSpPr txBox="1">
            <a:spLocks noGrp="1"/>
          </p:cNvSpPr>
          <p:nvPr>
            <p:ph type="title"/>
          </p:nvPr>
        </p:nvSpPr>
        <p:spPr>
          <a:xfrm>
            <a:off x="1041600" y="2088000"/>
            <a:ext cx="6540300" cy="9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96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3485" name="Google Shape;3485;p20"/>
          <p:cNvGrpSpPr/>
          <p:nvPr/>
        </p:nvGrpSpPr>
        <p:grpSpPr>
          <a:xfrm>
            <a:off x="514491" y="4188255"/>
            <a:ext cx="1285721" cy="1203852"/>
            <a:chOff x="1131625" y="2739900"/>
            <a:chExt cx="1092650" cy="1023075"/>
          </a:xfrm>
        </p:grpSpPr>
        <p:sp>
          <p:nvSpPr>
            <p:cNvPr id="3486" name="Google Shape;3486;p20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0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0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0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0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0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20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20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20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20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20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20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20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20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20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20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20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20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20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20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20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20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20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20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20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20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20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20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20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0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20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20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20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20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0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0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0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0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0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0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0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0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0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20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20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0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0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0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0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0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0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0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0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0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0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0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0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0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0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0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0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0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0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0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0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0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0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0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0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0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0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0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0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0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0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0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0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0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0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0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0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0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0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0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0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0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0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0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0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0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0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0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0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0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0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0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0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0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0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0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0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0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0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0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0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0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0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0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0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0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0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0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0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0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0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0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0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0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0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0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0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0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0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0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0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0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0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0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0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0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0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0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0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0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0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0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0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0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0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0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0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0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0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0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0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0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0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0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0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0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0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0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0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0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0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0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0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0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0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0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0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0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0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0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0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0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0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0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0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0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0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0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0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0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0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0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0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0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0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0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0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8" name="Google Shape;3668;p20"/>
          <p:cNvGrpSpPr/>
          <p:nvPr/>
        </p:nvGrpSpPr>
        <p:grpSpPr>
          <a:xfrm>
            <a:off x="8745510" y="719731"/>
            <a:ext cx="901873" cy="844446"/>
            <a:chOff x="1131625" y="2739900"/>
            <a:chExt cx="1092650" cy="1023075"/>
          </a:xfrm>
        </p:grpSpPr>
        <p:sp>
          <p:nvSpPr>
            <p:cNvPr id="3669" name="Google Shape;3669;p20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0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0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0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0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0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0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0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0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0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0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0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0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0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0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0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0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0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0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0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0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0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0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0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0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0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0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0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0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0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0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0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0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0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0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0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0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0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0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0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0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0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0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0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0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0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0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0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0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0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0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0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0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0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0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0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0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0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0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0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0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0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0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0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0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0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0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0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0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0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0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0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0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0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0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0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0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0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0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0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0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0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0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0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0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0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0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0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0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0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0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0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0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0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0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0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0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0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0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0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0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0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0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0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0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0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0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0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0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0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0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0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0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0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0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0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0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0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0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0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0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0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0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0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0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0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0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0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0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0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0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0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0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0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0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0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0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0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0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0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0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0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0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0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0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0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0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0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0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0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0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0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0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0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0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0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0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0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0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0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0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0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0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0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0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0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0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0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0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0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0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0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0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0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0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0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0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0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0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0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0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0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1" name="Google Shape;3851;p20"/>
          <p:cNvSpPr/>
          <p:nvPr/>
        </p:nvSpPr>
        <p:spPr>
          <a:xfrm>
            <a:off x="986275" y="820200"/>
            <a:ext cx="280200" cy="2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2" name="Google Shape;3852;p20"/>
          <p:cNvSpPr/>
          <p:nvPr/>
        </p:nvSpPr>
        <p:spPr>
          <a:xfrm>
            <a:off x="720000" y="540000"/>
            <a:ext cx="280200" cy="2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3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4" name="Google Shape;3854;p21"/>
          <p:cNvSpPr txBox="1">
            <a:spLocks noGrp="1"/>
          </p:cNvSpPr>
          <p:nvPr>
            <p:ph type="title"/>
          </p:nvPr>
        </p:nvSpPr>
        <p:spPr>
          <a:xfrm>
            <a:off x="720000" y="1373700"/>
            <a:ext cx="41559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9pPr>
          </a:lstStyle>
          <a:p>
            <a:endParaRPr/>
          </a:p>
        </p:txBody>
      </p:sp>
      <p:sp>
        <p:nvSpPr>
          <p:cNvPr id="3855" name="Google Shape;3855;p21"/>
          <p:cNvSpPr txBox="1">
            <a:spLocks noGrp="1"/>
          </p:cNvSpPr>
          <p:nvPr>
            <p:ph type="subTitle" idx="1"/>
          </p:nvPr>
        </p:nvSpPr>
        <p:spPr>
          <a:xfrm>
            <a:off x="720000" y="1982125"/>
            <a:ext cx="4322700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57" name="Google Shape;3857;p21"/>
          <p:cNvSpPr/>
          <p:nvPr/>
        </p:nvSpPr>
        <p:spPr>
          <a:xfrm>
            <a:off x="7010400" y="1052550"/>
            <a:ext cx="2533500" cy="3038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8" name="Google Shape;3858;p21"/>
          <p:cNvGrpSpPr/>
          <p:nvPr/>
        </p:nvGrpSpPr>
        <p:grpSpPr>
          <a:xfrm>
            <a:off x="-433987" y="-709401"/>
            <a:ext cx="1659517" cy="1553846"/>
            <a:chOff x="1131625" y="2739900"/>
            <a:chExt cx="1092650" cy="1023075"/>
          </a:xfrm>
        </p:grpSpPr>
        <p:sp>
          <p:nvSpPr>
            <p:cNvPr id="3859" name="Google Shape;3859;p21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1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1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1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1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1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1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1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1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1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1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1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1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1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1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1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1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1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1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1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1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1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1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1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1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1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1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1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1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1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1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1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1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1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1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1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1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1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1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1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1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1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1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1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1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1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1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1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1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1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1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1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1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1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1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1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1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1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1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1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1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1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1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1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1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1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1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1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1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1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1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1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1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1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1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1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1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1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1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1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1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1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1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1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1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1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1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1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1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1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1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1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1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1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1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1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1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1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1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1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1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1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1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1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1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1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1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1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1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1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1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1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1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1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1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1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1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1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1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1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1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1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1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1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1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1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1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1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1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1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1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1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1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1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1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1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1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1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1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1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1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1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1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1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1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1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1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1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1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1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1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1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1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1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1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1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1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1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1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1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1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1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1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1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1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1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1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1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1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1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1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1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1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1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1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1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1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1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1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1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1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1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1" name="Google Shape;4041;p21"/>
          <p:cNvGrpSpPr/>
          <p:nvPr/>
        </p:nvGrpSpPr>
        <p:grpSpPr>
          <a:xfrm>
            <a:off x="5500927" y="4450870"/>
            <a:ext cx="1102921" cy="1032692"/>
            <a:chOff x="1131625" y="2739900"/>
            <a:chExt cx="1092650" cy="1023075"/>
          </a:xfrm>
        </p:grpSpPr>
        <p:sp>
          <p:nvSpPr>
            <p:cNvPr id="4042" name="Google Shape;4042;p21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1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1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1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1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1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1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1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1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1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1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1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1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1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1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1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1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1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1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1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1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1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1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1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1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1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1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1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1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1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1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1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1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1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1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1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1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1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1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1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1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1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1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1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1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1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1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1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1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1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1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1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1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1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1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1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1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1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1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1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1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1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1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1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1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1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1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1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1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1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1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1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1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1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1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1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1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1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1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1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1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1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1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1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1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1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1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1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1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1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1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1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1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1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1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1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1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1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1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1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1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1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1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1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1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1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1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1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1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1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1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1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1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1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1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1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1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1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1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1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1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1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1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1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1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1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1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1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1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1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1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1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1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1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1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1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1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1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1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1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1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1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1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1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1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1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1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1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1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1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1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1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1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1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1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1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1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1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1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1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1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1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1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1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1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1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1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1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1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1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1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1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1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1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1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>
            <a:spLocks noGrp="1"/>
          </p:cNvSpPr>
          <p:nvPr>
            <p:ph type="title"/>
          </p:nvPr>
        </p:nvSpPr>
        <p:spPr>
          <a:xfrm>
            <a:off x="1306575" y="1828400"/>
            <a:ext cx="222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3"/>
          <p:cNvSpPr txBox="1">
            <a:spLocks noGrp="1"/>
          </p:cNvSpPr>
          <p:nvPr>
            <p:ph type="subTitle" idx="1"/>
          </p:nvPr>
        </p:nvSpPr>
        <p:spPr>
          <a:xfrm>
            <a:off x="1420275" y="2516602"/>
            <a:ext cx="2115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2" name="Google Shape;202;p3"/>
          <p:cNvSpPr txBox="1">
            <a:spLocks noGrp="1"/>
          </p:cNvSpPr>
          <p:nvPr>
            <p:ph type="title" idx="2" hasCustomPrompt="1"/>
          </p:nvPr>
        </p:nvSpPr>
        <p:spPr>
          <a:xfrm>
            <a:off x="4719913" y="2316800"/>
            <a:ext cx="28011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03" name="Google Shape;203;p3"/>
          <p:cNvGrpSpPr/>
          <p:nvPr/>
        </p:nvGrpSpPr>
        <p:grpSpPr>
          <a:xfrm>
            <a:off x="8207540" y="-391958"/>
            <a:ext cx="1467975" cy="1374501"/>
            <a:chOff x="1131625" y="2739900"/>
            <a:chExt cx="1092650" cy="1023075"/>
          </a:xfrm>
        </p:grpSpPr>
        <p:sp>
          <p:nvSpPr>
            <p:cNvPr id="204" name="Google Shape;204;p3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"/>
          <p:cNvSpPr/>
          <p:nvPr/>
        </p:nvSpPr>
        <p:spPr>
          <a:xfrm>
            <a:off x="720000" y="589600"/>
            <a:ext cx="214800" cy="2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"/>
          <p:cNvSpPr/>
          <p:nvPr/>
        </p:nvSpPr>
        <p:spPr>
          <a:xfrm>
            <a:off x="4719913" y="1190450"/>
            <a:ext cx="2801100" cy="28059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"/>
          <p:cNvSpPr/>
          <p:nvPr/>
        </p:nvSpPr>
        <p:spPr>
          <a:xfrm>
            <a:off x="6901300" y="3867683"/>
            <a:ext cx="214800" cy="2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4"/>
          <p:cNvGrpSpPr/>
          <p:nvPr/>
        </p:nvGrpSpPr>
        <p:grpSpPr>
          <a:xfrm>
            <a:off x="-21575" y="-10350"/>
            <a:ext cx="5362949" cy="5147150"/>
            <a:chOff x="-21575" y="-10350"/>
            <a:chExt cx="5362949" cy="5147150"/>
          </a:xfrm>
        </p:grpSpPr>
        <p:sp>
          <p:nvSpPr>
            <p:cNvPr id="391" name="Google Shape;391;p4"/>
            <p:cNvSpPr/>
            <p:nvPr/>
          </p:nvSpPr>
          <p:spPr>
            <a:xfrm flipH="1">
              <a:off x="1675375" y="-6850"/>
              <a:ext cx="3665999" cy="5143650"/>
            </a:xfrm>
            <a:custGeom>
              <a:avLst/>
              <a:gdLst/>
              <a:ahLst/>
              <a:cxnLst/>
              <a:rect l="l" t="t" r="r" b="b"/>
              <a:pathLst>
                <a:path w="100950" h="205192" extrusionOk="0">
                  <a:moveTo>
                    <a:pt x="0" y="205192"/>
                  </a:moveTo>
                  <a:lnTo>
                    <a:pt x="0" y="100743"/>
                  </a:lnTo>
                  <a:lnTo>
                    <a:pt x="18505" y="82238"/>
                  </a:lnTo>
                  <a:lnTo>
                    <a:pt x="18505" y="0"/>
                  </a:lnTo>
                  <a:lnTo>
                    <a:pt x="100949" y="0"/>
                  </a:lnTo>
                  <a:lnTo>
                    <a:pt x="100949" y="20519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1575" y="-10350"/>
              <a:ext cx="46830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4"/>
          <p:cNvSpPr txBox="1">
            <a:spLocks noGrp="1"/>
          </p:cNvSpPr>
          <p:nvPr>
            <p:ph type="subTitle" idx="1"/>
          </p:nvPr>
        </p:nvSpPr>
        <p:spPr>
          <a:xfrm flipH="1">
            <a:off x="601603" y="2109829"/>
            <a:ext cx="3569100" cy="20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4"/>
          <p:cNvSpPr txBox="1">
            <a:spLocks noGrp="1"/>
          </p:cNvSpPr>
          <p:nvPr>
            <p:ph type="title"/>
          </p:nvPr>
        </p:nvSpPr>
        <p:spPr>
          <a:xfrm>
            <a:off x="601603" y="1456631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95" name="Google Shape;395;p4"/>
          <p:cNvSpPr/>
          <p:nvPr/>
        </p:nvSpPr>
        <p:spPr>
          <a:xfrm>
            <a:off x="-103375" y="747000"/>
            <a:ext cx="527700" cy="5286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" name="Google Shape;396;p4"/>
          <p:cNvGrpSpPr/>
          <p:nvPr/>
        </p:nvGrpSpPr>
        <p:grpSpPr>
          <a:xfrm>
            <a:off x="4619362" y="3938546"/>
            <a:ext cx="1588713" cy="1487551"/>
            <a:chOff x="1131625" y="2739900"/>
            <a:chExt cx="1092650" cy="1023075"/>
          </a:xfrm>
        </p:grpSpPr>
        <p:sp>
          <p:nvSpPr>
            <p:cNvPr id="397" name="Google Shape;397;p4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"/>
          <p:cNvSpPr/>
          <p:nvPr/>
        </p:nvSpPr>
        <p:spPr>
          <a:xfrm>
            <a:off x="-508725" y="-23812"/>
            <a:ext cx="1476375" cy="5191125"/>
          </a:xfrm>
          <a:custGeom>
            <a:avLst/>
            <a:gdLst/>
            <a:ahLst/>
            <a:cxnLst/>
            <a:rect l="l" t="t" r="r" b="b"/>
            <a:pathLst>
              <a:path w="59055" h="207645" extrusionOk="0">
                <a:moveTo>
                  <a:pt x="59055" y="381"/>
                </a:moveTo>
                <a:lnTo>
                  <a:pt x="59055" y="106299"/>
                </a:lnTo>
                <a:lnTo>
                  <a:pt x="48768" y="116967"/>
                </a:lnTo>
                <a:lnTo>
                  <a:pt x="48768" y="207645"/>
                </a:lnTo>
                <a:lnTo>
                  <a:pt x="0" y="20764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</p:sp>
      <p:sp>
        <p:nvSpPr>
          <p:cNvPr id="581" name="Google Shape;581;p5"/>
          <p:cNvSpPr txBox="1">
            <a:spLocks noGrp="1"/>
          </p:cNvSpPr>
          <p:nvPr>
            <p:ph type="subTitle" idx="1"/>
          </p:nvPr>
        </p:nvSpPr>
        <p:spPr>
          <a:xfrm>
            <a:off x="6065223" y="3064929"/>
            <a:ext cx="2358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82" name="Google Shape;582;p5"/>
          <p:cNvSpPr txBox="1">
            <a:spLocks noGrp="1"/>
          </p:cNvSpPr>
          <p:nvPr>
            <p:ph type="subTitle" idx="2"/>
          </p:nvPr>
        </p:nvSpPr>
        <p:spPr>
          <a:xfrm>
            <a:off x="6065237" y="1526730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9pPr>
          </a:lstStyle>
          <a:p>
            <a:endParaRPr/>
          </a:p>
        </p:txBody>
      </p:sp>
      <p:sp>
        <p:nvSpPr>
          <p:cNvPr id="583" name="Google Shape;583;p5"/>
          <p:cNvSpPr txBox="1">
            <a:spLocks noGrp="1"/>
          </p:cNvSpPr>
          <p:nvPr>
            <p:ph type="subTitle" idx="3"/>
          </p:nvPr>
        </p:nvSpPr>
        <p:spPr>
          <a:xfrm>
            <a:off x="6065237" y="2823905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ffside"/>
                <a:ea typeface="Offside"/>
                <a:cs typeface="Offside"/>
                <a:sym typeface="Offside"/>
              </a:defRPr>
            </a:lvl9pPr>
          </a:lstStyle>
          <a:p>
            <a:endParaRPr/>
          </a:p>
        </p:txBody>
      </p:sp>
      <p:sp>
        <p:nvSpPr>
          <p:cNvPr id="584" name="Google Shape;584;p5"/>
          <p:cNvSpPr txBox="1">
            <a:spLocks noGrp="1"/>
          </p:cNvSpPr>
          <p:nvPr>
            <p:ph type="subTitle" idx="4"/>
          </p:nvPr>
        </p:nvSpPr>
        <p:spPr>
          <a:xfrm>
            <a:off x="6065223" y="1764350"/>
            <a:ext cx="2358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585" name="Google Shape;585;p5"/>
          <p:cNvGrpSpPr/>
          <p:nvPr/>
        </p:nvGrpSpPr>
        <p:grpSpPr>
          <a:xfrm>
            <a:off x="8424000" y="540000"/>
            <a:ext cx="96900" cy="379779"/>
            <a:chOff x="8424000" y="540000"/>
            <a:chExt cx="96900" cy="379779"/>
          </a:xfrm>
        </p:grpSpPr>
        <p:sp>
          <p:nvSpPr>
            <p:cNvPr id="586" name="Google Shape;586;p5"/>
            <p:cNvSpPr/>
            <p:nvPr/>
          </p:nvSpPr>
          <p:spPr>
            <a:xfrm>
              <a:off x="8424000" y="54000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8424000" y="68144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8424000" y="822879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9" name="Google Shape;589;p5"/>
          <p:cNvSpPr txBox="1">
            <a:spLocks noGrp="1"/>
          </p:cNvSpPr>
          <p:nvPr>
            <p:ph type="title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590" name="Google Shape;590;p5"/>
          <p:cNvGrpSpPr/>
          <p:nvPr/>
        </p:nvGrpSpPr>
        <p:grpSpPr>
          <a:xfrm>
            <a:off x="4799376" y="4603504"/>
            <a:ext cx="922415" cy="863680"/>
            <a:chOff x="1131625" y="2739900"/>
            <a:chExt cx="1092650" cy="1023075"/>
          </a:xfrm>
        </p:grpSpPr>
        <p:sp>
          <p:nvSpPr>
            <p:cNvPr id="591" name="Google Shape;591;p5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6"/>
          <p:cNvSpPr/>
          <p:nvPr/>
        </p:nvSpPr>
        <p:spPr>
          <a:xfrm>
            <a:off x="-508725" y="-23812"/>
            <a:ext cx="1476375" cy="5191125"/>
          </a:xfrm>
          <a:custGeom>
            <a:avLst/>
            <a:gdLst/>
            <a:ahLst/>
            <a:cxnLst/>
            <a:rect l="l" t="t" r="r" b="b"/>
            <a:pathLst>
              <a:path w="59055" h="207645" extrusionOk="0">
                <a:moveTo>
                  <a:pt x="59055" y="381"/>
                </a:moveTo>
                <a:lnTo>
                  <a:pt x="59055" y="106299"/>
                </a:lnTo>
                <a:lnTo>
                  <a:pt x="48768" y="116967"/>
                </a:lnTo>
                <a:lnTo>
                  <a:pt x="48768" y="207645"/>
                </a:lnTo>
                <a:lnTo>
                  <a:pt x="0" y="20764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</p:sp>
      <p:grpSp>
        <p:nvGrpSpPr>
          <p:cNvPr id="775" name="Google Shape;775;p6"/>
          <p:cNvGrpSpPr/>
          <p:nvPr/>
        </p:nvGrpSpPr>
        <p:grpSpPr>
          <a:xfrm>
            <a:off x="8424000" y="540000"/>
            <a:ext cx="96900" cy="379779"/>
            <a:chOff x="8424000" y="540000"/>
            <a:chExt cx="96900" cy="379779"/>
          </a:xfrm>
        </p:grpSpPr>
        <p:sp>
          <p:nvSpPr>
            <p:cNvPr id="776" name="Google Shape;776;p6"/>
            <p:cNvSpPr/>
            <p:nvPr/>
          </p:nvSpPr>
          <p:spPr>
            <a:xfrm>
              <a:off x="8424000" y="54000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8424000" y="68144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8424000" y="822879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6"/>
          <p:cNvSpPr txBox="1">
            <a:spLocks noGrp="1"/>
          </p:cNvSpPr>
          <p:nvPr>
            <p:ph type="title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780" name="Google Shape;780;p6"/>
          <p:cNvGrpSpPr/>
          <p:nvPr/>
        </p:nvGrpSpPr>
        <p:grpSpPr>
          <a:xfrm>
            <a:off x="595705" y="4545808"/>
            <a:ext cx="1143458" cy="1070648"/>
            <a:chOff x="1131625" y="2739900"/>
            <a:chExt cx="1092650" cy="1023075"/>
          </a:xfrm>
        </p:grpSpPr>
        <p:sp>
          <p:nvSpPr>
            <p:cNvPr id="781" name="Google Shape;781;p6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7"/>
          <p:cNvSpPr/>
          <p:nvPr/>
        </p:nvSpPr>
        <p:spPr>
          <a:xfrm>
            <a:off x="208625" y="1612800"/>
            <a:ext cx="7431000" cy="2375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7"/>
          <p:cNvSpPr/>
          <p:nvPr/>
        </p:nvSpPr>
        <p:spPr>
          <a:xfrm>
            <a:off x="-508725" y="-23812"/>
            <a:ext cx="1476375" cy="5191125"/>
          </a:xfrm>
          <a:custGeom>
            <a:avLst/>
            <a:gdLst/>
            <a:ahLst/>
            <a:cxnLst/>
            <a:rect l="l" t="t" r="r" b="b"/>
            <a:pathLst>
              <a:path w="59055" h="207645" extrusionOk="0">
                <a:moveTo>
                  <a:pt x="59055" y="381"/>
                </a:moveTo>
                <a:lnTo>
                  <a:pt x="59055" y="106299"/>
                </a:lnTo>
                <a:lnTo>
                  <a:pt x="48768" y="116967"/>
                </a:lnTo>
                <a:lnTo>
                  <a:pt x="48768" y="207645"/>
                </a:lnTo>
                <a:lnTo>
                  <a:pt x="0" y="20764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</p:sp>
      <p:sp>
        <p:nvSpPr>
          <p:cNvPr id="966" name="Google Shape;966;p7"/>
          <p:cNvSpPr txBox="1">
            <a:spLocks noGrp="1"/>
          </p:cNvSpPr>
          <p:nvPr>
            <p:ph type="subTitle" idx="1"/>
          </p:nvPr>
        </p:nvSpPr>
        <p:spPr>
          <a:xfrm>
            <a:off x="1902000" y="1821125"/>
            <a:ext cx="5340000" cy="2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967" name="Google Shape;967;p7"/>
          <p:cNvGrpSpPr/>
          <p:nvPr/>
        </p:nvGrpSpPr>
        <p:grpSpPr>
          <a:xfrm>
            <a:off x="8424000" y="540000"/>
            <a:ext cx="96900" cy="379779"/>
            <a:chOff x="8424000" y="540000"/>
            <a:chExt cx="96900" cy="379779"/>
          </a:xfrm>
        </p:grpSpPr>
        <p:sp>
          <p:nvSpPr>
            <p:cNvPr id="968" name="Google Shape;968;p7"/>
            <p:cNvSpPr/>
            <p:nvPr/>
          </p:nvSpPr>
          <p:spPr>
            <a:xfrm>
              <a:off x="8424000" y="54000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8424000" y="68144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8424000" y="822879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7"/>
          <p:cNvSpPr txBox="1">
            <a:spLocks noGrp="1"/>
          </p:cNvSpPr>
          <p:nvPr>
            <p:ph type="title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972" name="Google Shape;972;p7"/>
          <p:cNvGrpSpPr/>
          <p:nvPr/>
        </p:nvGrpSpPr>
        <p:grpSpPr>
          <a:xfrm>
            <a:off x="8455526" y="4446679"/>
            <a:ext cx="922415" cy="863680"/>
            <a:chOff x="1131625" y="2739900"/>
            <a:chExt cx="1092650" cy="1023075"/>
          </a:xfrm>
        </p:grpSpPr>
        <p:sp>
          <p:nvSpPr>
            <p:cNvPr id="973" name="Google Shape;973;p7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8"/>
          <p:cNvSpPr txBox="1">
            <a:spLocks noGrp="1"/>
          </p:cNvSpPr>
          <p:nvPr>
            <p:ph type="title"/>
          </p:nvPr>
        </p:nvSpPr>
        <p:spPr>
          <a:xfrm>
            <a:off x="1676550" y="2185850"/>
            <a:ext cx="5791200" cy="9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57" name="Google Shape;1157;p8"/>
          <p:cNvSpPr/>
          <p:nvPr/>
        </p:nvSpPr>
        <p:spPr>
          <a:xfrm>
            <a:off x="8143800" y="540000"/>
            <a:ext cx="280200" cy="2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8"/>
          <p:cNvGrpSpPr/>
          <p:nvPr/>
        </p:nvGrpSpPr>
        <p:grpSpPr>
          <a:xfrm>
            <a:off x="-423470" y="540008"/>
            <a:ext cx="1143458" cy="1070648"/>
            <a:chOff x="1131625" y="2739900"/>
            <a:chExt cx="1092650" cy="1023075"/>
          </a:xfrm>
        </p:grpSpPr>
        <p:sp>
          <p:nvSpPr>
            <p:cNvPr id="1159" name="Google Shape;1159;p8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8"/>
          <p:cNvGrpSpPr/>
          <p:nvPr/>
        </p:nvGrpSpPr>
        <p:grpSpPr>
          <a:xfrm>
            <a:off x="7467755" y="4464308"/>
            <a:ext cx="1143458" cy="1070648"/>
            <a:chOff x="1131625" y="2739900"/>
            <a:chExt cx="1092650" cy="1023075"/>
          </a:xfrm>
        </p:grpSpPr>
        <p:sp>
          <p:nvSpPr>
            <p:cNvPr id="1342" name="Google Shape;1342;p8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4" name="Google Shape;1524;p8"/>
          <p:cNvSpPr/>
          <p:nvPr/>
        </p:nvSpPr>
        <p:spPr>
          <a:xfrm>
            <a:off x="986275" y="4323300"/>
            <a:ext cx="280200" cy="280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8"/>
          <p:cNvSpPr/>
          <p:nvPr/>
        </p:nvSpPr>
        <p:spPr>
          <a:xfrm>
            <a:off x="720000" y="4043100"/>
            <a:ext cx="280200" cy="2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28" name="Google Shape;152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9" name="Google Shape;152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1" name="Google Shape;1531;p10"/>
          <p:cNvGrpSpPr/>
          <p:nvPr/>
        </p:nvGrpSpPr>
        <p:grpSpPr>
          <a:xfrm rot="10800000" flipH="1">
            <a:off x="-21575" y="-10350"/>
            <a:ext cx="5362949" cy="5147150"/>
            <a:chOff x="-21575" y="-10350"/>
            <a:chExt cx="5362949" cy="5147150"/>
          </a:xfrm>
        </p:grpSpPr>
        <p:sp>
          <p:nvSpPr>
            <p:cNvPr id="1532" name="Google Shape;1532;p10"/>
            <p:cNvSpPr/>
            <p:nvPr/>
          </p:nvSpPr>
          <p:spPr>
            <a:xfrm flipH="1">
              <a:off x="1675375" y="-6850"/>
              <a:ext cx="3665999" cy="5143650"/>
            </a:xfrm>
            <a:custGeom>
              <a:avLst/>
              <a:gdLst/>
              <a:ahLst/>
              <a:cxnLst/>
              <a:rect l="l" t="t" r="r" b="b"/>
              <a:pathLst>
                <a:path w="100950" h="205192" extrusionOk="0">
                  <a:moveTo>
                    <a:pt x="0" y="205192"/>
                  </a:moveTo>
                  <a:lnTo>
                    <a:pt x="0" y="100743"/>
                  </a:lnTo>
                  <a:lnTo>
                    <a:pt x="18505" y="82238"/>
                  </a:lnTo>
                  <a:lnTo>
                    <a:pt x="18505" y="0"/>
                  </a:lnTo>
                  <a:lnTo>
                    <a:pt x="100949" y="0"/>
                  </a:lnTo>
                  <a:lnTo>
                    <a:pt x="100949" y="20519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0"/>
            <p:cNvSpPr/>
            <p:nvPr/>
          </p:nvSpPr>
          <p:spPr>
            <a:xfrm>
              <a:off x="-21575" y="-10350"/>
              <a:ext cx="46830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4" name="Google Shape;1534;p10"/>
          <p:cNvSpPr txBox="1">
            <a:spLocks noGrp="1"/>
          </p:cNvSpPr>
          <p:nvPr>
            <p:ph type="ctrTitle"/>
          </p:nvPr>
        </p:nvSpPr>
        <p:spPr>
          <a:xfrm>
            <a:off x="720000" y="3383400"/>
            <a:ext cx="2061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35" name="Google Shape;1535;p10"/>
          <p:cNvSpPr txBox="1">
            <a:spLocks noGrp="1"/>
          </p:cNvSpPr>
          <p:nvPr>
            <p:ph type="subTitle" idx="1"/>
          </p:nvPr>
        </p:nvSpPr>
        <p:spPr>
          <a:xfrm>
            <a:off x="720000" y="714375"/>
            <a:ext cx="3431400" cy="19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grpSp>
        <p:nvGrpSpPr>
          <p:cNvPr id="1536" name="Google Shape;1536;p10"/>
          <p:cNvGrpSpPr/>
          <p:nvPr/>
        </p:nvGrpSpPr>
        <p:grpSpPr>
          <a:xfrm rot="-5400000">
            <a:off x="918300" y="2992050"/>
            <a:ext cx="96900" cy="379779"/>
            <a:chOff x="8424000" y="540000"/>
            <a:chExt cx="96900" cy="379779"/>
          </a:xfrm>
        </p:grpSpPr>
        <p:sp>
          <p:nvSpPr>
            <p:cNvPr id="1537" name="Google Shape;1537;p10"/>
            <p:cNvSpPr/>
            <p:nvPr/>
          </p:nvSpPr>
          <p:spPr>
            <a:xfrm>
              <a:off x="8424000" y="54000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0"/>
            <p:cNvSpPr/>
            <p:nvPr/>
          </p:nvSpPr>
          <p:spPr>
            <a:xfrm>
              <a:off x="8424000" y="68144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0"/>
            <p:cNvSpPr/>
            <p:nvPr/>
          </p:nvSpPr>
          <p:spPr>
            <a:xfrm>
              <a:off x="8424000" y="822879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10"/>
          <p:cNvGrpSpPr/>
          <p:nvPr/>
        </p:nvGrpSpPr>
        <p:grpSpPr>
          <a:xfrm>
            <a:off x="-151789" y="-245239"/>
            <a:ext cx="928643" cy="869511"/>
            <a:chOff x="1131625" y="2739900"/>
            <a:chExt cx="1092650" cy="1023075"/>
          </a:xfrm>
        </p:grpSpPr>
        <p:sp>
          <p:nvSpPr>
            <p:cNvPr id="1541" name="Google Shape;1541;p10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0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0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0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0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0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0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0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0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0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0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0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0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0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0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0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0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0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0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0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0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0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0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0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0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0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0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0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0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0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0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0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0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0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0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0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0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0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0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0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0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0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0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0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0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0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0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0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0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0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0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0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0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0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0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0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0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0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0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0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0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0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0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0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0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0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0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0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0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0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0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0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0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0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0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0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0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0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0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0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0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0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0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0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0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ffside"/>
              <a:buNone/>
              <a:defRPr sz="2800">
                <a:solidFill>
                  <a:schemeClr val="lt1"/>
                </a:solidFill>
                <a:latin typeface="Offside"/>
                <a:ea typeface="Offside"/>
                <a:cs typeface="Offside"/>
                <a:sym typeface="Offsid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ffside"/>
              <a:buNone/>
              <a:defRPr sz="2800">
                <a:solidFill>
                  <a:schemeClr val="lt1"/>
                </a:solidFill>
                <a:latin typeface="Offside"/>
                <a:ea typeface="Offside"/>
                <a:cs typeface="Offside"/>
                <a:sym typeface="Offsid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ffside"/>
              <a:buNone/>
              <a:defRPr sz="2800">
                <a:solidFill>
                  <a:schemeClr val="lt1"/>
                </a:solidFill>
                <a:latin typeface="Offside"/>
                <a:ea typeface="Offside"/>
                <a:cs typeface="Offside"/>
                <a:sym typeface="Offsid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ffside"/>
              <a:buNone/>
              <a:defRPr sz="2800">
                <a:solidFill>
                  <a:schemeClr val="lt1"/>
                </a:solidFill>
                <a:latin typeface="Offside"/>
                <a:ea typeface="Offside"/>
                <a:cs typeface="Offside"/>
                <a:sym typeface="Offsid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ffside"/>
              <a:buNone/>
              <a:defRPr sz="2800">
                <a:solidFill>
                  <a:schemeClr val="lt1"/>
                </a:solidFill>
                <a:latin typeface="Offside"/>
                <a:ea typeface="Offside"/>
                <a:cs typeface="Offside"/>
                <a:sym typeface="Offsid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ffside"/>
              <a:buNone/>
              <a:defRPr sz="2800">
                <a:solidFill>
                  <a:schemeClr val="lt1"/>
                </a:solidFill>
                <a:latin typeface="Offside"/>
                <a:ea typeface="Offside"/>
                <a:cs typeface="Offside"/>
                <a:sym typeface="Offsid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ffside"/>
              <a:buNone/>
              <a:defRPr sz="2800">
                <a:solidFill>
                  <a:schemeClr val="lt1"/>
                </a:solidFill>
                <a:latin typeface="Offside"/>
                <a:ea typeface="Offside"/>
                <a:cs typeface="Offside"/>
                <a:sym typeface="Offsid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ffside"/>
              <a:buNone/>
              <a:defRPr sz="2800">
                <a:solidFill>
                  <a:schemeClr val="lt1"/>
                </a:solidFill>
                <a:latin typeface="Offside"/>
                <a:ea typeface="Offside"/>
                <a:cs typeface="Offside"/>
                <a:sym typeface="Offsid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ffside"/>
              <a:buNone/>
              <a:defRPr sz="2800">
                <a:solidFill>
                  <a:schemeClr val="lt1"/>
                </a:solidFill>
                <a:latin typeface="Offside"/>
                <a:ea typeface="Offside"/>
                <a:cs typeface="Offside"/>
                <a:sym typeface="Offsid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"/>
              <a:buChar char="●"/>
              <a:def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VEJmgSjHiPT_tHu3dfJ7qi79JrdyPbxvKJxpk3IBmk/cop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13"/>
        </a:solidFill>
        <a:effectLst/>
      </p:bgPr>
    </p:bg>
    <p:spTree>
      <p:nvGrpSpPr>
        <p:cNvPr id="1" name="Shape 4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4" name="Google Shape;4234;p26"/>
          <p:cNvPicPr preferRelativeResize="0"/>
          <p:nvPr/>
        </p:nvPicPr>
        <p:blipFill rotWithShape="1">
          <a:blip r:embed="rId3">
            <a:alphaModFix/>
          </a:blip>
          <a:srcRect l="16039" t="7813" r="-413" b="7813"/>
          <a:stretch/>
        </p:blipFill>
        <p:spPr>
          <a:xfrm>
            <a:off x="0" y="0"/>
            <a:ext cx="771524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4235" name="Google Shape;4235;p26"/>
          <p:cNvSpPr/>
          <p:nvPr/>
        </p:nvSpPr>
        <p:spPr>
          <a:xfrm>
            <a:off x="5477900" y="-6850"/>
            <a:ext cx="3665999" cy="5143650"/>
          </a:xfrm>
          <a:custGeom>
            <a:avLst/>
            <a:gdLst/>
            <a:ahLst/>
            <a:cxnLst/>
            <a:rect l="l" t="t" r="r" b="b"/>
            <a:pathLst>
              <a:path w="100950" h="205192" extrusionOk="0">
                <a:moveTo>
                  <a:pt x="0" y="205192"/>
                </a:moveTo>
                <a:lnTo>
                  <a:pt x="0" y="100743"/>
                </a:lnTo>
                <a:lnTo>
                  <a:pt x="18505" y="82238"/>
                </a:lnTo>
                <a:lnTo>
                  <a:pt x="18505" y="0"/>
                </a:lnTo>
                <a:lnTo>
                  <a:pt x="100949" y="0"/>
                </a:lnTo>
                <a:lnTo>
                  <a:pt x="100949" y="20519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6" name="Google Shape;4236;p26"/>
          <p:cNvSpPr txBox="1">
            <a:spLocks noGrp="1"/>
          </p:cNvSpPr>
          <p:nvPr>
            <p:ph type="ctrTitle"/>
          </p:nvPr>
        </p:nvSpPr>
        <p:spPr>
          <a:xfrm>
            <a:off x="1326250" y="1875575"/>
            <a:ext cx="7236300" cy="20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GRAPHIC DESIGN LESSON</a:t>
            </a:r>
            <a:endParaRPr/>
          </a:p>
        </p:txBody>
      </p:sp>
      <p:sp>
        <p:nvSpPr>
          <p:cNvPr id="4237" name="Google Shape;4237;p26"/>
          <p:cNvSpPr/>
          <p:nvPr/>
        </p:nvSpPr>
        <p:spPr>
          <a:xfrm>
            <a:off x="8880961" y="4112879"/>
            <a:ext cx="377710" cy="371344"/>
          </a:xfrm>
          <a:custGeom>
            <a:avLst/>
            <a:gdLst/>
            <a:ahLst/>
            <a:cxnLst/>
            <a:rect l="l" t="t" r="r" b="b"/>
            <a:pathLst>
              <a:path w="36397" h="46360" extrusionOk="0">
                <a:moveTo>
                  <a:pt x="36396" y="46359"/>
                </a:moveTo>
                <a:lnTo>
                  <a:pt x="0" y="46359"/>
                </a:lnTo>
                <a:lnTo>
                  <a:pt x="0" y="1"/>
                </a:lnTo>
                <a:lnTo>
                  <a:pt x="36396" y="1"/>
                </a:lnTo>
                <a:close/>
                <a:moveTo>
                  <a:pt x="3700" y="42660"/>
                </a:moveTo>
                <a:lnTo>
                  <a:pt x="32690" y="42660"/>
                </a:lnTo>
                <a:lnTo>
                  <a:pt x="32690" y="3700"/>
                </a:lnTo>
                <a:lnTo>
                  <a:pt x="3700" y="37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8" name="Google Shape;4238;p26"/>
          <p:cNvSpPr txBox="1">
            <a:spLocks noGrp="1"/>
          </p:cNvSpPr>
          <p:nvPr>
            <p:ph type="subTitle" idx="1"/>
          </p:nvPr>
        </p:nvSpPr>
        <p:spPr>
          <a:xfrm>
            <a:off x="5675961" y="3906416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4239" name="Google Shape;4239;p26"/>
          <p:cNvGrpSpPr/>
          <p:nvPr/>
        </p:nvGrpSpPr>
        <p:grpSpPr>
          <a:xfrm>
            <a:off x="175629" y="4626793"/>
            <a:ext cx="803753" cy="752574"/>
            <a:chOff x="1131625" y="2739900"/>
            <a:chExt cx="1092650" cy="1023075"/>
          </a:xfrm>
        </p:grpSpPr>
        <p:sp>
          <p:nvSpPr>
            <p:cNvPr id="4240" name="Google Shape;4240;p26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6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6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6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6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6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6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6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6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6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6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6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6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6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6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6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6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6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6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6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6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6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6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6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6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6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6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6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6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6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6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6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6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6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6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6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6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6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6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6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6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6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6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6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6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6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6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6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6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6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6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6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6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6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6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6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6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6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6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6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6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6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6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6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6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6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6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6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6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6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6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6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6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6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6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6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6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6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6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6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6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6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6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6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6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6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6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6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6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6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6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6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6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6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6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6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6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6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6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6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6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6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6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6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6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6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6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6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6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6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6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6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6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6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6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6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6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6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6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6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6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6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6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6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6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6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6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6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6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6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6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6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6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6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6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6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6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6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6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6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6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6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6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6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6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6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6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6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6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6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6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6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6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6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6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6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6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6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6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6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6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6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6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6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6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6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6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6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6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6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6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6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6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6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6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6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6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6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6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6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6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6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2" name="Google Shape;4422;p26"/>
          <p:cNvSpPr/>
          <p:nvPr/>
        </p:nvSpPr>
        <p:spPr>
          <a:xfrm>
            <a:off x="8424000" y="540000"/>
            <a:ext cx="207000" cy="2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26"/>
          <p:cNvSpPr/>
          <p:nvPr/>
        </p:nvSpPr>
        <p:spPr>
          <a:xfrm>
            <a:off x="8424000" y="842550"/>
            <a:ext cx="207000" cy="2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26"/>
          <p:cNvSpPr/>
          <p:nvPr/>
        </p:nvSpPr>
        <p:spPr>
          <a:xfrm>
            <a:off x="8424000" y="1145100"/>
            <a:ext cx="207000" cy="2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5" name="Google Shape;4425;p26"/>
          <p:cNvGrpSpPr/>
          <p:nvPr/>
        </p:nvGrpSpPr>
        <p:grpSpPr>
          <a:xfrm>
            <a:off x="5597750" y="-110525"/>
            <a:ext cx="1092650" cy="1023075"/>
            <a:chOff x="1131625" y="2739900"/>
            <a:chExt cx="1092650" cy="1023075"/>
          </a:xfrm>
        </p:grpSpPr>
        <p:sp>
          <p:nvSpPr>
            <p:cNvPr id="4426" name="Google Shape;4426;p26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6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6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6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6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6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6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6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6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6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6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6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6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6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6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6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6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6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6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6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6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6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6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6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6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6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6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6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6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6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6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6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6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6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6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6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6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6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6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6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6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6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6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6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6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6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6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6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6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6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6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6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6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6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6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6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6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6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6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6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6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6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6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6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6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6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6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6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6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6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6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6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6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6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6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6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6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6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6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6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6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6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6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6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6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6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6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6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6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6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6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6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26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26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26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6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6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26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6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6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6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6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6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26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26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6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6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6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6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6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6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6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6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6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6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6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6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6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6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6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6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6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6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6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6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6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6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6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6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6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6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6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6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6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6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6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6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6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6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6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6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6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6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6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6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6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6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6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6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6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6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6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6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6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6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6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6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6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6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6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6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6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6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6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6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6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6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6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6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6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6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6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6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6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6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6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6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6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6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6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6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6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Rounded Rectangle 7">
            <a:extLst>
              <a:ext uri="{FF2B5EF4-FFF2-40B4-BE49-F238E27FC236}">
                <a16:creationId xmlns:a16="http://schemas.microsoft.com/office/drawing/2014/main" id="{E49B97A7-A635-4783-9EBB-43AAE05E859C}"/>
              </a:ext>
            </a:extLst>
          </p:cNvPr>
          <p:cNvSpPr/>
          <p:nvPr/>
        </p:nvSpPr>
        <p:spPr>
          <a:xfrm>
            <a:off x="7081161" y="531555"/>
            <a:ext cx="948458" cy="268316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LOGO</a:t>
            </a:r>
            <a:endParaRPr lang="ko-KR" altLang="en-US" sz="1800" dirty="0"/>
          </a:p>
        </p:txBody>
      </p:sp>
      <p:sp>
        <p:nvSpPr>
          <p:cNvPr id="377" name="TextBox 16">
            <a:hlinkClick r:id="rId4"/>
            <a:extLst>
              <a:ext uri="{FF2B5EF4-FFF2-40B4-BE49-F238E27FC236}">
                <a16:creationId xmlns:a16="http://schemas.microsoft.com/office/drawing/2014/main" id="{DF0D3EC7-5982-4B14-9599-12F306EBF9AC}"/>
              </a:ext>
            </a:extLst>
          </p:cNvPr>
          <p:cNvSpPr txBox="1"/>
          <p:nvPr/>
        </p:nvSpPr>
        <p:spPr>
          <a:xfrm>
            <a:off x="979382" y="4576182"/>
            <a:ext cx="2113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0" name="Google Shape;5310;p36"/>
          <p:cNvSpPr txBox="1">
            <a:spLocks noGrp="1"/>
          </p:cNvSpPr>
          <p:nvPr>
            <p:ph type="title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MULTIMEDIA</a:t>
            </a:r>
            <a:endParaRPr/>
          </a:p>
        </p:txBody>
      </p:sp>
      <p:pic>
        <p:nvPicPr>
          <p:cNvPr id="5311" name="Google Shape;5311;p36"/>
          <p:cNvPicPr preferRelativeResize="0"/>
          <p:nvPr/>
        </p:nvPicPr>
        <p:blipFill rotWithShape="1">
          <a:blip r:embed="rId3">
            <a:alphaModFix/>
          </a:blip>
          <a:srcRect t="8088"/>
          <a:stretch/>
        </p:blipFill>
        <p:spPr>
          <a:xfrm>
            <a:off x="1452575" y="1332965"/>
            <a:ext cx="3557448" cy="30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2" name="Google Shape;5312;p36"/>
          <p:cNvPicPr preferRelativeResize="0"/>
          <p:nvPr/>
        </p:nvPicPr>
        <p:blipFill rotWithShape="1">
          <a:blip r:embed="rId4">
            <a:alphaModFix/>
          </a:blip>
          <a:srcRect t="8088"/>
          <a:stretch/>
        </p:blipFill>
        <p:spPr>
          <a:xfrm>
            <a:off x="1452575" y="1332965"/>
            <a:ext cx="3557448" cy="3091024"/>
          </a:xfrm>
          <a:prstGeom prst="rect">
            <a:avLst/>
          </a:prstGeom>
          <a:noFill/>
          <a:ln>
            <a:noFill/>
          </a:ln>
        </p:spPr>
      </p:pic>
      <p:sp>
        <p:nvSpPr>
          <p:cNvPr id="5313" name="Google Shape;5313;p36"/>
          <p:cNvSpPr txBox="1">
            <a:spLocks noGrp="1"/>
          </p:cNvSpPr>
          <p:nvPr>
            <p:ph type="subTitle" idx="1"/>
          </p:nvPr>
        </p:nvSpPr>
        <p:spPr>
          <a:xfrm>
            <a:off x="6065223" y="3064929"/>
            <a:ext cx="2358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5314" name="Google Shape;5314;p36"/>
          <p:cNvSpPr txBox="1">
            <a:spLocks noGrp="1"/>
          </p:cNvSpPr>
          <p:nvPr>
            <p:ph type="subTitle" idx="2"/>
          </p:nvPr>
        </p:nvSpPr>
        <p:spPr>
          <a:xfrm>
            <a:off x="6058153" y="1526730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5315" name="Google Shape;5315;p36"/>
          <p:cNvSpPr txBox="1">
            <a:spLocks noGrp="1"/>
          </p:cNvSpPr>
          <p:nvPr>
            <p:ph type="subTitle" idx="3"/>
          </p:nvPr>
        </p:nvSpPr>
        <p:spPr>
          <a:xfrm>
            <a:off x="6058153" y="2823905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5316" name="Google Shape;5316;p36"/>
          <p:cNvSpPr txBox="1">
            <a:spLocks noGrp="1"/>
          </p:cNvSpPr>
          <p:nvPr>
            <p:ph type="subTitle" idx="4"/>
          </p:nvPr>
        </p:nvSpPr>
        <p:spPr>
          <a:xfrm>
            <a:off x="6065223" y="1764350"/>
            <a:ext cx="2358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pic>
        <p:nvPicPr>
          <p:cNvPr id="5317" name="Google Shape;5317;p36"/>
          <p:cNvPicPr preferRelativeResize="0"/>
          <p:nvPr/>
        </p:nvPicPr>
        <p:blipFill rotWithShape="1">
          <a:blip r:embed="rId5">
            <a:alphaModFix/>
          </a:blip>
          <a:srcRect t="8081" b="8081"/>
          <a:stretch/>
        </p:blipFill>
        <p:spPr>
          <a:xfrm>
            <a:off x="1599925" y="1474989"/>
            <a:ext cx="3273237" cy="1851542"/>
          </a:xfrm>
          <a:prstGeom prst="rect">
            <a:avLst/>
          </a:prstGeom>
          <a:noFill/>
          <a:ln>
            <a:noFill/>
          </a:ln>
        </p:spPr>
      </p:pic>
      <p:sp>
        <p:nvSpPr>
          <p:cNvPr id="5318" name="Google Shape;5318;p36"/>
          <p:cNvSpPr/>
          <p:nvPr/>
        </p:nvSpPr>
        <p:spPr>
          <a:xfrm>
            <a:off x="2992797" y="2157568"/>
            <a:ext cx="487515" cy="486396"/>
          </a:xfrm>
          <a:custGeom>
            <a:avLst/>
            <a:gdLst/>
            <a:ahLst/>
            <a:cxnLst/>
            <a:rect l="l" t="t" r="r" b="b"/>
            <a:pathLst>
              <a:path w="14878" h="14845" extrusionOk="0">
                <a:moveTo>
                  <a:pt x="4303" y="2636"/>
                </a:moveTo>
                <a:lnTo>
                  <a:pt x="12576" y="7440"/>
                </a:lnTo>
                <a:lnTo>
                  <a:pt x="4303" y="12210"/>
                </a:lnTo>
                <a:lnTo>
                  <a:pt x="4303" y="2636"/>
                </a:lnTo>
                <a:close/>
                <a:moveTo>
                  <a:pt x="7439" y="1"/>
                </a:moveTo>
                <a:cubicBezTo>
                  <a:pt x="3336" y="1"/>
                  <a:pt x="0" y="3303"/>
                  <a:pt x="0" y="7406"/>
                </a:cubicBezTo>
                <a:cubicBezTo>
                  <a:pt x="0" y="11542"/>
                  <a:pt x="3336" y="14845"/>
                  <a:pt x="7439" y="14845"/>
                </a:cubicBezTo>
                <a:cubicBezTo>
                  <a:pt x="11542" y="14845"/>
                  <a:pt x="14877" y="11542"/>
                  <a:pt x="14877" y="7406"/>
                </a:cubicBezTo>
                <a:cubicBezTo>
                  <a:pt x="14877" y="3303"/>
                  <a:pt x="11542" y="1"/>
                  <a:pt x="7439" y="1"/>
                </a:cubicBezTo>
                <a:close/>
              </a:path>
            </a:pathLst>
          </a:custGeom>
          <a:solidFill>
            <a:srgbClr val="FFFFFF">
              <a:alpha val="57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9" name="Google Shape;5319;p36"/>
          <p:cNvSpPr/>
          <p:nvPr/>
        </p:nvSpPr>
        <p:spPr>
          <a:xfrm>
            <a:off x="1646630" y="3147181"/>
            <a:ext cx="3152751" cy="17585"/>
          </a:xfrm>
          <a:custGeom>
            <a:avLst/>
            <a:gdLst/>
            <a:ahLst/>
            <a:cxnLst/>
            <a:rect l="l" t="t" r="r" b="b"/>
            <a:pathLst>
              <a:path w="148173" h="835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cubicBezTo>
                  <a:pt x="0" y="634"/>
                  <a:pt x="201" y="834"/>
                  <a:pt x="434" y="834"/>
                </a:cubicBezTo>
                <a:lnTo>
                  <a:pt x="147739" y="834"/>
                </a:lnTo>
                <a:cubicBezTo>
                  <a:pt x="147973" y="834"/>
                  <a:pt x="148173" y="634"/>
                  <a:pt x="148173" y="401"/>
                </a:cubicBezTo>
                <a:cubicBezTo>
                  <a:pt x="148173" y="167"/>
                  <a:pt x="147973" y="0"/>
                  <a:pt x="147739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0" name="Google Shape;5320;p36"/>
          <p:cNvSpPr/>
          <p:nvPr/>
        </p:nvSpPr>
        <p:spPr>
          <a:xfrm>
            <a:off x="1646630" y="3147181"/>
            <a:ext cx="1510383" cy="17585"/>
          </a:xfrm>
          <a:custGeom>
            <a:avLst/>
            <a:gdLst/>
            <a:ahLst/>
            <a:cxnLst/>
            <a:rect l="l" t="t" r="r" b="b"/>
            <a:pathLst>
              <a:path w="70985" h="835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cubicBezTo>
                  <a:pt x="0" y="634"/>
                  <a:pt x="201" y="834"/>
                  <a:pt x="434" y="834"/>
                </a:cubicBezTo>
                <a:lnTo>
                  <a:pt x="70984" y="834"/>
                </a:lnTo>
                <a:lnTo>
                  <a:pt x="7098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1" name="Google Shape;5321;p36"/>
          <p:cNvSpPr/>
          <p:nvPr/>
        </p:nvSpPr>
        <p:spPr>
          <a:xfrm>
            <a:off x="3143391" y="3130314"/>
            <a:ext cx="51832" cy="51302"/>
          </a:xfrm>
          <a:custGeom>
            <a:avLst/>
            <a:gdLst/>
            <a:ahLst/>
            <a:cxnLst/>
            <a:rect l="l" t="t" r="r" b="b"/>
            <a:pathLst>
              <a:path w="2436" h="2436" extrusionOk="0">
                <a:moveTo>
                  <a:pt x="1235" y="1"/>
                </a:moveTo>
                <a:cubicBezTo>
                  <a:pt x="568" y="1"/>
                  <a:pt x="1" y="535"/>
                  <a:pt x="1" y="1202"/>
                </a:cubicBezTo>
                <a:cubicBezTo>
                  <a:pt x="1" y="1902"/>
                  <a:pt x="568" y="2436"/>
                  <a:pt x="1235" y="2436"/>
                </a:cubicBezTo>
                <a:cubicBezTo>
                  <a:pt x="1902" y="2436"/>
                  <a:pt x="2436" y="1902"/>
                  <a:pt x="2436" y="1202"/>
                </a:cubicBezTo>
                <a:cubicBezTo>
                  <a:pt x="2436" y="535"/>
                  <a:pt x="1902" y="1"/>
                  <a:pt x="12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2" name="Google Shape;5322;p36"/>
          <p:cNvSpPr/>
          <p:nvPr/>
        </p:nvSpPr>
        <p:spPr>
          <a:xfrm>
            <a:off x="4683098" y="3221650"/>
            <a:ext cx="50874" cy="81095"/>
          </a:xfrm>
          <a:custGeom>
            <a:avLst/>
            <a:gdLst/>
            <a:ahLst/>
            <a:cxnLst/>
            <a:rect l="l" t="t" r="r" b="b"/>
            <a:pathLst>
              <a:path w="2102" h="4204" extrusionOk="0">
                <a:moveTo>
                  <a:pt x="334" y="0"/>
                </a:moveTo>
                <a:cubicBezTo>
                  <a:pt x="134" y="0"/>
                  <a:pt x="0" y="167"/>
                  <a:pt x="0" y="367"/>
                </a:cubicBezTo>
                <a:lnTo>
                  <a:pt x="0" y="3836"/>
                </a:lnTo>
                <a:cubicBezTo>
                  <a:pt x="0" y="4037"/>
                  <a:pt x="134" y="4203"/>
                  <a:pt x="334" y="4203"/>
                </a:cubicBezTo>
                <a:lnTo>
                  <a:pt x="1735" y="4203"/>
                </a:lnTo>
                <a:cubicBezTo>
                  <a:pt x="1935" y="4203"/>
                  <a:pt x="2102" y="4037"/>
                  <a:pt x="2102" y="3836"/>
                </a:cubicBezTo>
                <a:cubicBezTo>
                  <a:pt x="2102" y="3636"/>
                  <a:pt x="1935" y="3503"/>
                  <a:pt x="1735" y="3503"/>
                </a:cubicBezTo>
                <a:lnTo>
                  <a:pt x="701" y="3503"/>
                </a:lnTo>
                <a:lnTo>
                  <a:pt x="701" y="734"/>
                </a:lnTo>
                <a:lnTo>
                  <a:pt x="1735" y="734"/>
                </a:lnTo>
                <a:cubicBezTo>
                  <a:pt x="1935" y="734"/>
                  <a:pt x="2102" y="567"/>
                  <a:pt x="2102" y="367"/>
                </a:cubicBezTo>
                <a:cubicBezTo>
                  <a:pt x="2102" y="167"/>
                  <a:pt x="1935" y="0"/>
                  <a:pt x="173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323" name="Google Shape;5323;p36"/>
          <p:cNvSpPr/>
          <p:nvPr/>
        </p:nvSpPr>
        <p:spPr>
          <a:xfrm>
            <a:off x="4747674" y="3221650"/>
            <a:ext cx="51697" cy="81095"/>
          </a:xfrm>
          <a:custGeom>
            <a:avLst/>
            <a:gdLst/>
            <a:ahLst/>
            <a:cxnLst/>
            <a:rect l="l" t="t" r="r" b="b"/>
            <a:pathLst>
              <a:path w="2136" h="4204" extrusionOk="0">
                <a:moveTo>
                  <a:pt x="368" y="0"/>
                </a:moveTo>
                <a:cubicBezTo>
                  <a:pt x="168" y="0"/>
                  <a:pt x="1" y="167"/>
                  <a:pt x="1" y="367"/>
                </a:cubicBezTo>
                <a:cubicBezTo>
                  <a:pt x="1" y="567"/>
                  <a:pt x="168" y="734"/>
                  <a:pt x="368" y="734"/>
                </a:cubicBezTo>
                <a:lnTo>
                  <a:pt x="1402" y="734"/>
                </a:lnTo>
                <a:lnTo>
                  <a:pt x="1402" y="3503"/>
                </a:lnTo>
                <a:lnTo>
                  <a:pt x="368" y="3503"/>
                </a:lnTo>
                <a:cubicBezTo>
                  <a:pt x="168" y="3503"/>
                  <a:pt x="1" y="3636"/>
                  <a:pt x="1" y="3836"/>
                </a:cubicBezTo>
                <a:cubicBezTo>
                  <a:pt x="1" y="4037"/>
                  <a:pt x="168" y="4203"/>
                  <a:pt x="368" y="4203"/>
                </a:cubicBezTo>
                <a:lnTo>
                  <a:pt x="1769" y="4203"/>
                </a:lnTo>
                <a:cubicBezTo>
                  <a:pt x="1969" y="4203"/>
                  <a:pt x="2136" y="4037"/>
                  <a:pt x="2136" y="3836"/>
                </a:cubicBezTo>
                <a:lnTo>
                  <a:pt x="2136" y="367"/>
                </a:lnTo>
                <a:cubicBezTo>
                  <a:pt x="2136" y="167"/>
                  <a:pt x="1969" y="0"/>
                  <a:pt x="176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324" name="Google Shape;5324;p36"/>
          <p:cNvSpPr txBox="1">
            <a:spLocks noGrp="1"/>
          </p:cNvSpPr>
          <p:nvPr>
            <p:ph type="subTitle" idx="2"/>
          </p:nvPr>
        </p:nvSpPr>
        <p:spPr>
          <a:xfrm>
            <a:off x="5395283" y="1522062"/>
            <a:ext cx="626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Offside"/>
                <a:ea typeface="Offside"/>
                <a:cs typeface="Offside"/>
                <a:sym typeface="Offside"/>
              </a:rPr>
              <a:t>01</a:t>
            </a:r>
            <a:endParaRPr sz="2400">
              <a:solidFill>
                <a:schemeClr val="accent1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325" name="Google Shape;5325;p36"/>
          <p:cNvSpPr txBox="1">
            <a:spLocks noGrp="1"/>
          </p:cNvSpPr>
          <p:nvPr>
            <p:ph type="subTitle" idx="3"/>
          </p:nvPr>
        </p:nvSpPr>
        <p:spPr>
          <a:xfrm>
            <a:off x="5395283" y="2809137"/>
            <a:ext cx="626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Offside"/>
                <a:ea typeface="Offside"/>
                <a:cs typeface="Offside"/>
                <a:sym typeface="Offside"/>
              </a:rPr>
              <a:t>02</a:t>
            </a:r>
            <a:endParaRPr sz="2400">
              <a:solidFill>
                <a:schemeClr val="accent2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0" name="Google Shape;5330;p37"/>
          <p:cNvSpPr txBox="1">
            <a:spLocks noGrp="1"/>
          </p:cNvSpPr>
          <p:nvPr>
            <p:ph type="title"/>
          </p:nvPr>
        </p:nvSpPr>
        <p:spPr>
          <a:xfrm>
            <a:off x="1178400" y="965500"/>
            <a:ext cx="45471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333,000.00</a:t>
            </a:r>
            <a:endParaRPr/>
          </a:p>
        </p:txBody>
      </p:sp>
      <p:sp>
        <p:nvSpPr>
          <p:cNvPr id="5331" name="Google Shape;5331;p37"/>
          <p:cNvSpPr txBox="1">
            <a:spLocks noGrp="1"/>
          </p:cNvSpPr>
          <p:nvPr>
            <p:ph type="subTitle" idx="1"/>
          </p:nvPr>
        </p:nvSpPr>
        <p:spPr>
          <a:xfrm>
            <a:off x="1178400" y="1517365"/>
            <a:ext cx="24315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5332" name="Google Shape;5332;p37"/>
          <p:cNvSpPr txBox="1">
            <a:spLocks noGrp="1"/>
          </p:cNvSpPr>
          <p:nvPr>
            <p:ph type="subTitle" idx="2"/>
          </p:nvPr>
        </p:nvSpPr>
        <p:spPr>
          <a:xfrm>
            <a:off x="5850300" y="2819398"/>
            <a:ext cx="2115300" cy="7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Jupiter’s rotation period</a:t>
            </a:r>
            <a:endParaRPr/>
          </a:p>
        </p:txBody>
      </p:sp>
      <p:sp>
        <p:nvSpPr>
          <p:cNvPr id="5333" name="Google Shape;5333;p37"/>
          <p:cNvSpPr txBox="1">
            <a:spLocks noGrp="1"/>
          </p:cNvSpPr>
          <p:nvPr>
            <p:ph type="title" idx="3"/>
          </p:nvPr>
        </p:nvSpPr>
        <p:spPr>
          <a:xfrm>
            <a:off x="2287050" y="3357067"/>
            <a:ext cx="56784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24h 37m 23s</a:t>
            </a:r>
            <a:endParaRPr/>
          </a:p>
        </p:txBody>
      </p:sp>
      <p:cxnSp>
        <p:nvCxnSpPr>
          <p:cNvPr id="5334" name="Google Shape;5334;p37"/>
          <p:cNvCxnSpPr>
            <a:stCxn id="5331" idx="1"/>
            <a:endCxn id="5332" idx="3"/>
          </p:cNvCxnSpPr>
          <p:nvPr/>
        </p:nvCxnSpPr>
        <p:spPr>
          <a:xfrm>
            <a:off x="1178400" y="1816315"/>
            <a:ext cx="6787200" cy="1368300"/>
          </a:xfrm>
          <a:prstGeom prst="bentConnector5">
            <a:avLst>
              <a:gd name="adj1" fmla="val -3508"/>
              <a:gd name="adj2" fmla="val 47578"/>
              <a:gd name="adj3" fmla="val 103508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" name="Google Shape;5339;p38"/>
          <p:cNvSpPr txBox="1">
            <a:spLocks noGrp="1"/>
          </p:cNvSpPr>
          <p:nvPr>
            <p:ph type="title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  <p:sp>
        <p:nvSpPr>
          <p:cNvPr id="5340" name="Google Shape;5340;p38"/>
          <p:cNvSpPr txBox="1"/>
          <p:nvPr/>
        </p:nvSpPr>
        <p:spPr>
          <a:xfrm>
            <a:off x="2685925" y="1006875"/>
            <a:ext cx="2089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It’s the closest planet to the Sun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41" name="Google Shape;5341;p38"/>
          <p:cNvSpPr txBox="1"/>
          <p:nvPr/>
        </p:nvSpPr>
        <p:spPr>
          <a:xfrm>
            <a:off x="3220949" y="692772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MERCURY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342" name="Google Shape;5342;p38"/>
          <p:cNvSpPr/>
          <p:nvPr/>
        </p:nvSpPr>
        <p:spPr>
          <a:xfrm>
            <a:off x="4609550" y="-235387"/>
            <a:ext cx="589900" cy="5614225"/>
          </a:xfrm>
          <a:custGeom>
            <a:avLst/>
            <a:gdLst/>
            <a:ahLst/>
            <a:cxnLst/>
            <a:rect l="l" t="t" r="r" b="b"/>
            <a:pathLst>
              <a:path w="23596" h="224569" extrusionOk="0">
                <a:moveTo>
                  <a:pt x="23596" y="0"/>
                </a:moveTo>
                <a:lnTo>
                  <a:pt x="23596" y="108101"/>
                </a:lnTo>
                <a:lnTo>
                  <a:pt x="0" y="127436"/>
                </a:lnTo>
                <a:lnTo>
                  <a:pt x="1152" y="22456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43" name="Google Shape;5343;p38"/>
          <p:cNvSpPr txBox="1"/>
          <p:nvPr/>
        </p:nvSpPr>
        <p:spPr>
          <a:xfrm>
            <a:off x="5617800" y="1690275"/>
            <a:ext cx="22377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It’s the second planet from the Sun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44" name="Google Shape;5344;p38"/>
          <p:cNvSpPr txBox="1"/>
          <p:nvPr/>
        </p:nvSpPr>
        <p:spPr>
          <a:xfrm>
            <a:off x="5617799" y="1376172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VENUS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345" name="Google Shape;5345;p38"/>
          <p:cNvSpPr txBox="1"/>
          <p:nvPr/>
        </p:nvSpPr>
        <p:spPr>
          <a:xfrm>
            <a:off x="2117075" y="3072288"/>
            <a:ext cx="20892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Despite being red, Mars is a cold place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46" name="Google Shape;5346;p38"/>
          <p:cNvSpPr txBox="1"/>
          <p:nvPr/>
        </p:nvSpPr>
        <p:spPr>
          <a:xfrm>
            <a:off x="2661574" y="2758172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MARS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347" name="Google Shape;5347;p38"/>
          <p:cNvSpPr txBox="1"/>
          <p:nvPr/>
        </p:nvSpPr>
        <p:spPr>
          <a:xfrm>
            <a:off x="5020325" y="3755688"/>
            <a:ext cx="22377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It’s composed of hydrogen and helium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48" name="Google Shape;5348;p38"/>
          <p:cNvSpPr txBox="1"/>
          <p:nvPr/>
        </p:nvSpPr>
        <p:spPr>
          <a:xfrm>
            <a:off x="5020324" y="3441572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JUPITER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349" name="Google Shape;5349;p38"/>
          <p:cNvSpPr/>
          <p:nvPr/>
        </p:nvSpPr>
        <p:spPr>
          <a:xfrm>
            <a:off x="4976710" y="987225"/>
            <a:ext cx="441300" cy="404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0" name="Google Shape;5350;p38"/>
          <p:cNvSpPr/>
          <p:nvPr/>
        </p:nvSpPr>
        <p:spPr>
          <a:xfrm>
            <a:off x="4501650" y="3139925"/>
            <a:ext cx="230100" cy="2301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1" name="Google Shape;5351;p38"/>
          <p:cNvSpPr/>
          <p:nvPr/>
        </p:nvSpPr>
        <p:spPr>
          <a:xfrm>
            <a:off x="4501650" y="3823325"/>
            <a:ext cx="230100" cy="2301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2" name="Google Shape;5352;p38"/>
          <p:cNvSpPr txBox="1"/>
          <p:nvPr/>
        </p:nvSpPr>
        <p:spPr>
          <a:xfrm>
            <a:off x="4905119" y="1049475"/>
            <a:ext cx="5898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01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353" name="Google Shape;5353;p38"/>
          <p:cNvSpPr/>
          <p:nvPr/>
        </p:nvSpPr>
        <p:spPr>
          <a:xfrm>
            <a:off x="4976710" y="1686375"/>
            <a:ext cx="441300" cy="404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4" name="Google Shape;5354;p38"/>
          <p:cNvSpPr txBox="1"/>
          <p:nvPr/>
        </p:nvSpPr>
        <p:spPr>
          <a:xfrm>
            <a:off x="4905119" y="1748625"/>
            <a:ext cx="5898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02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355" name="Google Shape;5355;p38"/>
          <p:cNvSpPr/>
          <p:nvPr/>
        </p:nvSpPr>
        <p:spPr>
          <a:xfrm>
            <a:off x="4393385" y="3052625"/>
            <a:ext cx="441300" cy="404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6" name="Google Shape;5356;p38"/>
          <p:cNvSpPr txBox="1"/>
          <p:nvPr/>
        </p:nvSpPr>
        <p:spPr>
          <a:xfrm>
            <a:off x="4321794" y="3114875"/>
            <a:ext cx="5898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03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357" name="Google Shape;5357;p38"/>
          <p:cNvSpPr/>
          <p:nvPr/>
        </p:nvSpPr>
        <p:spPr>
          <a:xfrm>
            <a:off x="4393385" y="3736025"/>
            <a:ext cx="441300" cy="404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38"/>
          <p:cNvSpPr txBox="1"/>
          <p:nvPr/>
        </p:nvSpPr>
        <p:spPr>
          <a:xfrm>
            <a:off x="4321794" y="3798275"/>
            <a:ext cx="5898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04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3" name="Google Shape;5363;p39"/>
          <p:cNvSpPr txBox="1">
            <a:spLocks noGrp="1"/>
          </p:cNvSpPr>
          <p:nvPr>
            <p:ph type="title"/>
          </p:nvPr>
        </p:nvSpPr>
        <p:spPr>
          <a:xfrm>
            <a:off x="1676550" y="2185850"/>
            <a:ext cx="5791200" cy="9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</a:t>
            </a:r>
            <a:r>
              <a:rPr lang="en">
                <a:solidFill>
                  <a:schemeClr val="accent1"/>
                </a:solidFill>
              </a:rPr>
              <a:t>PICTURE</a:t>
            </a:r>
            <a:r>
              <a:rPr lang="en">
                <a:solidFill>
                  <a:schemeClr val="lt1"/>
                </a:solidFill>
              </a:rPr>
              <a:t> IS WORTH A THOUSAND WORDS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8" name="Google Shape;5368;p40"/>
          <p:cNvSpPr txBox="1">
            <a:spLocks noGrp="1"/>
          </p:cNvSpPr>
          <p:nvPr>
            <p:ph type="title" idx="8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THIS?</a:t>
            </a:r>
            <a:endParaRPr/>
          </a:p>
        </p:txBody>
      </p:sp>
      <p:sp>
        <p:nvSpPr>
          <p:cNvPr id="5369" name="Google Shape;5369;p40"/>
          <p:cNvSpPr txBox="1">
            <a:spLocks noGrp="1"/>
          </p:cNvSpPr>
          <p:nvPr>
            <p:ph type="ctrTitle" idx="6"/>
          </p:nvPr>
        </p:nvSpPr>
        <p:spPr>
          <a:xfrm>
            <a:off x="2375700" y="3171862"/>
            <a:ext cx="1475700" cy="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5370" name="Google Shape;5370;p40"/>
          <p:cNvSpPr txBox="1">
            <a:spLocks noGrp="1"/>
          </p:cNvSpPr>
          <p:nvPr>
            <p:ph type="ctrTitle"/>
          </p:nvPr>
        </p:nvSpPr>
        <p:spPr>
          <a:xfrm>
            <a:off x="6011701" y="1717298"/>
            <a:ext cx="1225800" cy="2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5371" name="Google Shape;5371;p40"/>
          <p:cNvSpPr txBox="1">
            <a:spLocks noGrp="1"/>
          </p:cNvSpPr>
          <p:nvPr>
            <p:ph type="subTitle" idx="5"/>
          </p:nvPr>
        </p:nvSpPr>
        <p:spPr>
          <a:xfrm>
            <a:off x="2375700" y="1814816"/>
            <a:ext cx="189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5372" name="Google Shape;5372;p40"/>
          <p:cNvSpPr txBox="1">
            <a:spLocks noGrp="1"/>
          </p:cNvSpPr>
          <p:nvPr>
            <p:ph type="ctrTitle" idx="2"/>
          </p:nvPr>
        </p:nvSpPr>
        <p:spPr>
          <a:xfrm>
            <a:off x="6011701" y="3171862"/>
            <a:ext cx="1225800" cy="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5373" name="Google Shape;5373;p40"/>
          <p:cNvSpPr txBox="1">
            <a:spLocks noGrp="1"/>
          </p:cNvSpPr>
          <p:nvPr>
            <p:ph type="subTitle" idx="3"/>
          </p:nvPr>
        </p:nvSpPr>
        <p:spPr>
          <a:xfrm>
            <a:off x="6011701" y="3295136"/>
            <a:ext cx="18993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5374" name="Google Shape;5374;p40"/>
          <p:cNvSpPr txBox="1">
            <a:spLocks noGrp="1"/>
          </p:cNvSpPr>
          <p:nvPr>
            <p:ph type="subTitle" idx="1"/>
          </p:nvPr>
        </p:nvSpPr>
        <p:spPr>
          <a:xfrm>
            <a:off x="6011701" y="1814816"/>
            <a:ext cx="189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5375" name="Google Shape;5375;p40"/>
          <p:cNvSpPr txBox="1">
            <a:spLocks noGrp="1"/>
          </p:cNvSpPr>
          <p:nvPr>
            <p:ph type="ctrTitle" idx="4"/>
          </p:nvPr>
        </p:nvSpPr>
        <p:spPr>
          <a:xfrm>
            <a:off x="2375700" y="1717263"/>
            <a:ext cx="1475700" cy="2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5376" name="Google Shape;5376;p40"/>
          <p:cNvSpPr txBox="1">
            <a:spLocks noGrp="1"/>
          </p:cNvSpPr>
          <p:nvPr>
            <p:ph type="subTitle" idx="7"/>
          </p:nvPr>
        </p:nvSpPr>
        <p:spPr>
          <a:xfrm>
            <a:off x="2375700" y="3295139"/>
            <a:ext cx="20706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composed mostly of hydrogen and helium</a:t>
            </a:r>
            <a:endParaRPr/>
          </a:p>
        </p:txBody>
      </p:sp>
      <p:sp>
        <p:nvSpPr>
          <p:cNvPr id="5377" name="Google Shape;5377;p40"/>
          <p:cNvSpPr txBox="1">
            <a:spLocks noGrp="1"/>
          </p:cNvSpPr>
          <p:nvPr>
            <p:ph type="ctrTitle" idx="6"/>
          </p:nvPr>
        </p:nvSpPr>
        <p:spPr>
          <a:xfrm>
            <a:off x="1645250" y="3400176"/>
            <a:ext cx="689400" cy="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</a:rPr>
              <a:t>02</a:t>
            </a:r>
            <a:endParaRPr sz="3000">
              <a:solidFill>
                <a:schemeClr val="accent2"/>
              </a:solidFill>
            </a:endParaRPr>
          </a:p>
        </p:txBody>
      </p:sp>
      <p:sp>
        <p:nvSpPr>
          <p:cNvPr id="5378" name="Google Shape;5378;p40"/>
          <p:cNvSpPr txBox="1">
            <a:spLocks noGrp="1"/>
          </p:cNvSpPr>
          <p:nvPr>
            <p:ph type="ctrTitle"/>
          </p:nvPr>
        </p:nvSpPr>
        <p:spPr>
          <a:xfrm>
            <a:off x="5282956" y="1945625"/>
            <a:ext cx="689400" cy="2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</a:rPr>
              <a:t>03</a:t>
            </a:r>
            <a:endParaRPr sz="3000">
              <a:solidFill>
                <a:schemeClr val="accent2"/>
              </a:solidFill>
            </a:endParaRPr>
          </a:p>
        </p:txBody>
      </p:sp>
      <p:sp>
        <p:nvSpPr>
          <p:cNvPr id="5379" name="Google Shape;5379;p40"/>
          <p:cNvSpPr txBox="1">
            <a:spLocks noGrp="1"/>
          </p:cNvSpPr>
          <p:nvPr>
            <p:ph type="ctrTitle" idx="2"/>
          </p:nvPr>
        </p:nvSpPr>
        <p:spPr>
          <a:xfrm>
            <a:off x="5282956" y="3400174"/>
            <a:ext cx="689400" cy="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04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5380" name="Google Shape;5380;p40"/>
          <p:cNvSpPr txBox="1">
            <a:spLocks noGrp="1"/>
          </p:cNvSpPr>
          <p:nvPr>
            <p:ph type="ctrTitle" idx="4"/>
          </p:nvPr>
        </p:nvSpPr>
        <p:spPr>
          <a:xfrm>
            <a:off x="1645250" y="1945600"/>
            <a:ext cx="689400" cy="2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01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5381" name="Google Shape;5381;p40"/>
          <p:cNvSpPr/>
          <p:nvPr/>
        </p:nvSpPr>
        <p:spPr>
          <a:xfrm>
            <a:off x="2057425" y="2337950"/>
            <a:ext cx="134400" cy="1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40"/>
          <p:cNvSpPr/>
          <p:nvPr/>
        </p:nvSpPr>
        <p:spPr>
          <a:xfrm>
            <a:off x="2057425" y="3818450"/>
            <a:ext cx="134400" cy="1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3" name="Google Shape;5383;p40"/>
          <p:cNvSpPr/>
          <p:nvPr/>
        </p:nvSpPr>
        <p:spPr>
          <a:xfrm>
            <a:off x="5690250" y="2337950"/>
            <a:ext cx="134400" cy="1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40"/>
          <p:cNvSpPr/>
          <p:nvPr/>
        </p:nvSpPr>
        <p:spPr>
          <a:xfrm>
            <a:off x="5690250" y="3818450"/>
            <a:ext cx="134400" cy="1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9" name="Google Shape;5389;p41"/>
          <p:cNvSpPr txBox="1">
            <a:spLocks noGrp="1"/>
          </p:cNvSpPr>
          <p:nvPr>
            <p:ph type="subTitle" idx="1"/>
          </p:nvPr>
        </p:nvSpPr>
        <p:spPr>
          <a:xfrm>
            <a:off x="5598500" y="1400657"/>
            <a:ext cx="196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5390" name="Google Shape;5390;p41"/>
          <p:cNvSpPr txBox="1">
            <a:spLocks noGrp="1"/>
          </p:cNvSpPr>
          <p:nvPr>
            <p:ph type="subTitle" idx="2"/>
          </p:nvPr>
        </p:nvSpPr>
        <p:spPr>
          <a:xfrm>
            <a:off x="1616256" y="2890642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5391" name="Google Shape;5391;p41"/>
          <p:cNvSpPr txBox="1">
            <a:spLocks noGrp="1"/>
          </p:cNvSpPr>
          <p:nvPr>
            <p:ph type="subTitle" idx="3"/>
          </p:nvPr>
        </p:nvSpPr>
        <p:spPr>
          <a:xfrm>
            <a:off x="5598500" y="1881679"/>
            <a:ext cx="196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5392" name="Google Shape;5392;p41"/>
          <p:cNvSpPr txBox="1">
            <a:spLocks noGrp="1"/>
          </p:cNvSpPr>
          <p:nvPr>
            <p:ph type="subTitle" idx="4"/>
          </p:nvPr>
        </p:nvSpPr>
        <p:spPr>
          <a:xfrm>
            <a:off x="1457325" y="3128275"/>
            <a:ext cx="2078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5393" name="Google Shape;5393;p41"/>
          <p:cNvSpPr/>
          <p:nvPr/>
        </p:nvSpPr>
        <p:spPr>
          <a:xfrm>
            <a:off x="2867025" y="1803225"/>
            <a:ext cx="628500" cy="62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41"/>
          <p:cNvSpPr/>
          <p:nvPr/>
        </p:nvSpPr>
        <p:spPr>
          <a:xfrm>
            <a:off x="5686425" y="2707100"/>
            <a:ext cx="628500" cy="6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95" name="Google Shape;5395;p41"/>
          <p:cNvGrpSpPr/>
          <p:nvPr/>
        </p:nvGrpSpPr>
        <p:grpSpPr>
          <a:xfrm>
            <a:off x="2956532" y="1873869"/>
            <a:ext cx="449468" cy="487216"/>
            <a:chOff x="3110102" y="1499880"/>
            <a:chExt cx="330613" cy="358379"/>
          </a:xfrm>
        </p:grpSpPr>
        <p:sp>
          <p:nvSpPr>
            <p:cNvPr id="5396" name="Google Shape;5396;p41"/>
            <p:cNvSpPr/>
            <p:nvPr/>
          </p:nvSpPr>
          <p:spPr>
            <a:xfrm>
              <a:off x="3385024" y="1775979"/>
              <a:ext cx="55341" cy="71211"/>
            </a:xfrm>
            <a:custGeom>
              <a:avLst/>
              <a:gdLst/>
              <a:ahLst/>
              <a:cxnLst/>
              <a:rect l="l" t="t" r="r" b="b"/>
              <a:pathLst>
                <a:path w="1740" h="2239" extrusionOk="0">
                  <a:moveTo>
                    <a:pt x="1248" y="0"/>
                  </a:moveTo>
                  <a:cubicBezTo>
                    <a:pt x="1180" y="0"/>
                    <a:pt x="1124" y="45"/>
                    <a:pt x="1096" y="119"/>
                  </a:cubicBezTo>
                  <a:cubicBezTo>
                    <a:pt x="1072" y="202"/>
                    <a:pt x="1108" y="286"/>
                    <a:pt x="1203" y="321"/>
                  </a:cubicBezTo>
                  <a:cubicBezTo>
                    <a:pt x="1275" y="333"/>
                    <a:pt x="1334" y="369"/>
                    <a:pt x="1406" y="369"/>
                  </a:cubicBezTo>
                  <a:lnTo>
                    <a:pt x="1406" y="1095"/>
                  </a:lnTo>
                  <a:cubicBezTo>
                    <a:pt x="1320" y="1097"/>
                    <a:pt x="1242" y="1097"/>
                    <a:pt x="1171" y="1097"/>
                  </a:cubicBezTo>
                  <a:cubicBezTo>
                    <a:pt x="861" y="1097"/>
                    <a:pt x="689" y="1088"/>
                    <a:pt x="585" y="1088"/>
                  </a:cubicBezTo>
                  <a:cubicBezTo>
                    <a:pt x="472" y="1088"/>
                    <a:pt x="438" y="1098"/>
                    <a:pt x="394" y="1143"/>
                  </a:cubicBezTo>
                  <a:cubicBezTo>
                    <a:pt x="370" y="1167"/>
                    <a:pt x="358" y="1214"/>
                    <a:pt x="358" y="1262"/>
                  </a:cubicBezTo>
                  <a:cubicBezTo>
                    <a:pt x="370" y="1524"/>
                    <a:pt x="263" y="1774"/>
                    <a:pt x="96" y="1953"/>
                  </a:cubicBezTo>
                  <a:cubicBezTo>
                    <a:pt x="1" y="2060"/>
                    <a:pt x="72" y="2238"/>
                    <a:pt x="215" y="2238"/>
                  </a:cubicBezTo>
                  <a:cubicBezTo>
                    <a:pt x="263" y="2238"/>
                    <a:pt x="310" y="2226"/>
                    <a:pt x="334" y="2179"/>
                  </a:cubicBezTo>
                  <a:cubicBezTo>
                    <a:pt x="537" y="1976"/>
                    <a:pt x="667" y="1703"/>
                    <a:pt x="679" y="1417"/>
                  </a:cubicBezTo>
                  <a:lnTo>
                    <a:pt x="1572" y="1417"/>
                  </a:lnTo>
                  <a:cubicBezTo>
                    <a:pt x="1668" y="1417"/>
                    <a:pt x="1739" y="1345"/>
                    <a:pt x="1739" y="1262"/>
                  </a:cubicBezTo>
                  <a:lnTo>
                    <a:pt x="1739" y="238"/>
                  </a:lnTo>
                  <a:cubicBezTo>
                    <a:pt x="1739" y="131"/>
                    <a:pt x="1680" y="60"/>
                    <a:pt x="1572" y="60"/>
                  </a:cubicBezTo>
                  <a:cubicBezTo>
                    <a:pt x="1489" y="60"/>
                    <a:pt x="1382" y="36"/>
                    <a:pt x="1310" y="12"/>
                  </a:cubicBezTo>
                  <a:cubicBezTo>
                    <a:pt x="1289" y="4"/>
                    <a:pt x="1268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41"/>
            <p:cNvSpPr/>
            <p:nvPr/>
          </p:nvSpPr>
          <p:spPr>
            <a:xfrm>
              <a:off x="3347176" y="1535501"/>
              <a:ext cx="93189" cy="61765"/>
            </a:xfrm>
            <a:custGeom>
              <a:avLst/>
              <a:gdLst/>
              <a:ahLst/>
              <a:cxnLst/>
              <a:rect l="l" t="t" r="r" b="b"/>
              <a:pathLst>
                <a:path w="2930" h="1942" extrusionOk="0">
                  <a:moveTo>
                    <a:pt x="1703" y="1"/>
                  </a:moveTo>
                  <a:cubicBezTo>
                    <a:pt x="1619" y="1"/>
                    <a:pt x="1524" y="72"/>
                    <a:pt x="1536" y="179"/>
                  </a:cubicBezTo>
                  <a:cubicBezTo>
                    <a:pt x="1572" y="655"/>
                    <a:pt x="1155" y="1132"/>
                    <a:pt x="595" y="1132"/>
                  </a:cubicBezTo>
                  <a:cubicBezTo>
                    <a:pt x="476" y="1132"/>
                    <a:pt x="345" y="1108"/>
                    <a:pt x="250" y="1072"/>
                  </a:cubicBezTo>
                  <a:cubicBezTo>
                    <a:pt x="228" y="1064"/>
                    <a:pt x="206" y="1060"/>
                    <a:pt x="186" y="1060"/>
                  </a:cubicBezTo>
                  <a:cubicBezTo>
                    <a:pt x="118" y="1060"/>
                    <a:pt x="60" y="1101"/>
                    <a:pt x="24" y="1155"/>
                  </a:cubicBezTo>
                  <a:cubicBezTo>
                    <a:pt x="0" y="1251"/>
                    <a:pt x="36" y="1334"/>
                    <a:pt x="119" y="1382"/>
                  </a:cubicBezTo>
                  <a:cubicBezTo>
                    <a:pt x="262" y="1441"/>
                    <a:pt x="429" y="1465"/>
                    <a:pt x="595" y="1465"/>
                  </a:cubicBezTo>
                  <a:cubicBezTo>
                    <a:pt x="1250" y="1465"/>
                    <a:pt x="1798" y="977"/>
                    <a:pt x="1869" y="334"/>
                  </a:cubicBezTo>
                  <a:lnTo>
                    <a:pt x="2596" y="334"/>
                  </a:lnTo>
                  <a:lnTo>
                    <a:pt x="2596" y="1786"/>
                  </a:lnTo>
                  <a:cubicBezTo>
                    <a:pt x="2596" y="1870"/>
                    <a:pt x="2679" y="1941"/>
                    <a:pt x="2762" y="1941"/>
                  </a:cubicBezTo>
                  <a:cubicBezTo>
                    <a:pt x="2858" y="1941"/>
                    <a:pt x="2929" y="1870"/>
                    <a:pt x="2929" y="1786"/>
                  </a:cubicBezTo>
                  <a:lnTo>
                    <a:pt x="2929" y="155"/>
                  </a:lnTo>
                  <a:cubicBezTo>
                    <a:pt x="2929" y="72"/>
                    <a:pt x="2858" y="1"/>
                    <a:pt x="2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41"/>
            <p:cNvSpPr/>
            <p:nvPr/>
          </p:nvSpPr>
          <p:spPr>
            <a:xfrm>
              <a:off x="3110102" y="1580728"/>
              <a:ext cx="330613" cy="277530"/>
            </a:xfrm>
            <a:custGeom>
              <a:avLst/>
              <a:gdLst/>
              <a:ahLst/>
              <a:cxnLst/>
              <a:rect l="l" t="t" r="r" b="b"/>
              <a:pathLst>
                <a:path w="10395" h="8726" extrusionOk="0">
                  <a:moveTo>
                    <a:pt x="5044" y="1"/>
                  </a:moveTo>
                  <a:cubicBezTo>
                    <a:pt x="4997" y="1"/>
                    <a:pt x="4950" y="22"/>
                    <a:pt x="4918" y="67"/>
                  </a:cubicBezTo>
                  <a:cubicBezTo>
                    <a:pt x="4251" y="817"/>
                    <a:pt x="4692" y="2055"/>
                    <a:pt x="5704" y="2186"/>
                  </a:cubicBezTo>
                  <a:lnTo>
                    <a:pt x="5704" y="2924"/>
                  </a:lnTo>
                  <a:lnTo>
                    <a:pt x="4823" y="2924"/>
                  </a:lnTo>
                  <a:cubicBezTo>
                    <a:pt x="4739" y="2924"/>
                    <a:pt x="4668" y="2996"/>
                    <a:pt x="4668" y="3079"/>
                  </a:cubicBezTo>
                  <a:cubicBezTo>
                    <a:pt x="4668" y="3630"/>
                    <a:pt x="4207" y="4034"/>
                    <a:pt x="3710" y="4034"/>
                  </a:cubicBezTo>
                  <a:cubicBezTo>
                    <a:pt x="3573" y="4034"/>
                    <a:pt x="3433" y="4003"/>
                    <a:pt x="3299" y="3936"/>
                  </a:cubicBezTo>
                  <a:cubicBezTo>
                    <a:pt x="2977" y="3770"/>
                    <a:pt x="2775" y="3460"/>
                    <a:pt x="2775" y="3079"/>
                  </a:cubicBezTo>
                  <a:cubicBezTo>
                    <a:pt x="2775" y="2996"/>
                    <a:pt x="2704" y="2924"/>
                    <a:pt x="2608" y="2924"/>
                  </a:cubicBezTo>
                  <a:lnTo>
                    <a:pt x="1727" y="2924"/>
                  </a:lnTo>
                  <a:lnTo>
                    <a:pt x="1727" y="2043"/>
                  </a:lnTo>
                  <a:cubicBezTo>
                    <a:pt x="1727" y="1948"/>
                    <a:pt x="1656" y="1877"/>
                    <a:pt x="1572" y="1877"/>
                  </a:cubicBezTo>
                  <a:cubicBezTo>
                    <a:pt x="834" y="1865"/>
                    <a:pt x="394" y="1055"/>
                    <a:pt x="763" y="436"/>
                  </a:cubicBezTo>
                  <a:cubicBezTo>
                    <a:pt x="810" y="364"/>
                    <a:pt x="799" y="257"/>
                    <a:pt x="703" y="210"/>
                  </a:cubicBezTo>
                  <a:cubicBezTo>
                    <a:pt x="679" y="193"/>
                    <a:pt x="650" y="185"/>
                    <a:pt x="621" y="185"/>
                  </a:cubicBezTo>
                  <a:cubicBezTo>
                    <a:pt x="565" y="185"/>
                    <a:pt x="508" y="214"/>
                    <a:pt x="477" y="269"/>
                  </a:cubicBezTo>
                  <a:cubicBezTo>
                    <a:pt x="1" y="1055"/>
                    <a:pt x="501" y="2067"/>
                    <a:pt x="1406" y="2210"/>
                  </a:cubicBezTo>
                  <a:lnTo>
                    <a:pt x="1406" y="3651"/>
                  </a:lnTo>
                  <a:cubicBezTo>
                    <a:pt x="1406" y="3734"/>
                    <a:pt x="1477" y="3817"/>
                    <a:pt x="1572" y="3817"/>
                  </a:cubicBezTo>
                  <a:cubicBezTo>
                    <a:pt x="1656" y="3817"/>
                    <a:pt x="1727" y="3734"/>
                    <a:pt x="1727" y="3651"/>
                  </a:cubicBezTo>
                  <a:lnTo>
                    <a:pt x="1727" y="3246"/>
                  </a:lnTo>
                  <a:lnTo>
                    <a:pt x="2465" y="3246"/>
                  </a:lnTo>
                  <a:cubicBezTo>
                    <a:pt x="2537" y="3817"/>
                    <a:pt x="2977" y="4258"/>
                    <a:pt x="3549" y="4341"/>
                  </a:cubicBezTo>
                  <a:cubicBezTo>
                    <a:pt x="3614" y="4351"/>
                    <a:pt x="3678" y="4356"/>
                    <a:pt x="3742" y="4356"/>
                  </a:cubicBezTo>
                  <a:cubicBezTo>
                    <a:pt x="4376" y="4356"/>
                    <a:pt x="4914" y="3884"/>
                    <a:pt x="4990" y="3246"/>
                  </a:cubicBezTo>
                  <a:lnTo>
                    <a:pt x="5716" y="3246"/>
                  </a:lnTo>
                  <a:lnTo>
                    <a:pt x="5716" y="4127"/>
                  </a:lnTo>
                  <a:cubicBezTo>
                    <a:pt x="5716" y="4210"/>
                    <a:pt x="5799" y="4294"/>
                    <a:pt x="5882" y="4294"/>
                  </a:cubicBezTo>
                  <a:cubicBezTo>
                    <a:pt x="6406" y="4294"/>
                    <a:pt x="6835" y="4722"/>
                    <a:pt x="6835" y="5234"/>
                  </a:cubicBezTo>
                  <a:cubicBezTo>
                    <a:pt x="6835" y="5758"/>
                    <a:pt x="6406" y="6187"/>
                    <a:pt x="5882" y="6187"/>
                  </a:cubicBezTo>
                  <a:cubicBezTo>
                    <a:pt x="5799" y="6187"/>
                    <a:pt x="5716" y="6270"/>
                    <a:pt x="5716" y="6353"/>
                  </a:cubicBezTo>
                  <a:lnTo>
                    <a:pt x="5716" y="7234"/>
                  </a:lnTo>
                  <a:lnTo>
                    <a:pt x="4990" y="7234"/>
                  </a:lnTo>
                  <a:cubicBezTo>
                    <a:pt x="4906" y="7234"/>
                    <a:pt x="4823" y="7306"/>
                    <a:pt x="4823" y="7401"/>
                  </a:cubicBezTo>
                  <a:cubicBezTo>
                    <a:pt x="4823" y="7484"/>
                    <a:pt x="4906" y="7568"/>
                    <a:pt x="4990" y="7568"/>
                  </a:cubicBezTo>
                  <a:lnTo>
                    <a:pt x="6775" y="7568"/>
                  </a:lnTo>
                  <a:cubicBezTo>
                    <a:pt x="6839" y="8230"/>
                    <a:pt x="7403" y="8726"/>
                    <a:pt x="8059" y="8726"/>
                  </a:cubicBezTo>
                  <a:cubicBezTo>
                    <a:pt x="8146" y="8726"/>
                    <a:pt x="8234" y="8717"/>
                    <a:pt x="8323" y="8699"/>
                  </a:cubicBezTo>
                  <a:cubicBezTo>
                    <a:pt x="8419" y="8675"/>
                    <a:pt x="8478" y="8592"/>
                    <a:pt x="8454" y="8496"/>
                  </a:cubicBezTo>
                  <a:cubicBezTo>
                    <a:pt x="8443" y="8420"/>
                    <a:pt x="8373" y="8364"/>
                    <a:pt x="8288" y="8364"/>
                  </a:cubicBezTo>
                  <a:cubicBezTo>
                    <a:pt x="8280" y="8364"/>
                    <a:pt x="8272" y="8364"/>
                    <a:pt x="8264" y="8365"/>
                  </a:cubicBezTo>
                  <a:cubicBezTo>
                    <a:pt x="8195" y="8380"/>
                    <a:pt x="8127" y="8387"/>
                    <a:pt x="8061" y="8387"/>
                  </a:cubicBezTo>
                  <a:cubicBezTo>
                    <a:pt x="7535" y="8387"/>
                    <a:pt x="7089" y="7950"/>
                    <a:pt x="7121" y="7401"/>
                  </a:cubicBezTo>
                  <a:cubicBezTo>
                    <a:pt x="7121" y="7353"/>
                    <a:pt x="7109" y="7306"/>
                    <a:pt x="7073" y="7282"/>
                  </a:cubicBezTo>
                  <a:cubicBezTo>
                    <a:pt x="7034" y="7237"/>
                    <a:pt x="7003" y="7227"/>
                    <a:pt x="6891" y="7227"/>
                  </a:cubicBezTo>
                  <a:cubicBezTo>
                    <a:pt x="6787" y="7227"/>
                    <a:pt x="6613" y="7236"/>
                    <a:pt x="6299" y="7236"/>
                  </a:cubicBezTo>
                  <a:cubicBezTo>
                    <a:pt x="6227" y="7236"/>
                    <a:pt x="6148" y="7236"/>
                    <a:pt x="6061" y="7234"/>
                  </a:cubicBezTo>
                  <a:lnTo>
                    <a:pt x="6061" y="6508"/>
                  </a:lnTo>
                  <a:cubicBezTo>
                    <a:pt x="6811" y="6401"/>
                    <a:pt x="7299" y="5698"/>
                    <a:pt x="7145" y="4972"/>
                  </a:cubicBezTo>
                  <a:cubicBezTo>
                    <a:pt x="7049" y="4472"/>
                    <a:pt x="6633" y="4032"/>
                    <a:pt x="6061" y="3960"/>
                  </a:cubicBezTo>
                  <a:lnTo>
                    <a:pt x="6061" y="3234"/>
                  </a:lnTo>
                  <a:lnTo>
                    <a:pt x="6787" y="3234"/>
                  </a:lnTo>
                  <a:cubicBezTo>
                    <a:pt x="6878" y="3888"/>
                    <a:pt x="7448" y="4334"/>
                    <a:pt x="8061" y="4334"/>
                  </a:cubicBezTo>
                  <a:cubicBezTo>
                    <a:pt x="8252" y="4334"/>
                    <a:pt x="8447" y="4291"/>
                    <a:pt x="8633" y="4198"/>
                  </a:cubicBezTo>
                  <a:cubicBezTo>
                    <a:pt x="9026" y="4008"/>
                    <a:pt x="9276" y="3651"/>
                    <a:pt x="9335" y="3234"/>
                  </a:cubicBezTo>
                  <a:lnTo>
                    <a:pt x="10062" y="3234"/>
                  </a:lnTo>
                  <a:lnTo>
                    <a:pt x="10062" y="3960"/>
                  </a:lnTo>
                  <a:cubicBezTo>
                    <a:pt x="9109" y="4091"/>
                    <a:pt x="8633" y="5246"/>
                    <a:pt x="9228" y="6020"/>
                  </a:cubicBezTo>
                  <a:cubicBezTo>
                    <a:pt x="9262" y="6060"/>
                    <a:pt x="9311" y="6082"/>
                    <a:pt x="9360" y="6082"/>
                  </a:cubicBezTo>
                  <a:cubicBezTo>
                    <a:pt x="9398" y="6082"/>
                    <a:pt x="9435" y="6069"/>
                    <a:pt x="9466" y="6044"/>
                  </a:cubicBezTo>
                  <a:cubicBezTo>
                    <a:pt x="9550" y="5984"/>
                    <a:pt x="9562" y="5877"/>
                    <a:pt x="9502" y="5806"/>
                  </a:cubicBezTo>
                  <a:cubicBezTo>
                    <a:pt x="9026" y="5198"/>
                    <a:pt x="9454" y="4294"/>
                    <a:pt x="10228" y="4270"/>
                  </a:cubicBezTo>
                  <a:cubicBezTo>
                    <a:pt x="10324" y="4270"/>
                    <a:pt x="10395" y="4198"/>
                    <a:pt x="10395" y="4103"/>
                  </a:cubicBezTo>
                  <a:lnTo>
                    <a:pt x="10395" y="1007"/>
                  </a:lnTo>
                  <a:cubicBezTo>
                    <a:pt x="10383" y="936"/>
                    <a:pt x="10312" y="865"/>
                    <a:pt x="10216" y="865"/>
                  </a:cubicBezTo>
                  <a:cubicBezTo>
                    <a:pt x="10133" y="865"/>
                    <a:pt x="10050" y="936"/>
                    <a:pt x="10050" y="1031"/>
                  </a:cubicBezTo>
                  <a:lnTo>
                    <a:pt x="10050" y="2900"/>
                  </a:lnTo>
                  <a:lnTo>
                    <a:pt x="9157" y="2900"/>
                  </a:lnTo>
                  <a:cubicBezTo>
                    <a:pt x="9073" y="2900"/>
                    <a:pt x="8990" y="2984"/>
                    <a:pt x="8990" y="3067"/>
                  </a:cubicBezTo>
                  <a:cubicBezTo>
                    <a:pt x="8990" y="3293"/>
                    <a:pt x="8907" y="3520"/>
                    <a:pt x="8740" y="3698"/>
                  </a:cubicBezTo>
                  <a:cubicBezTo>
                    <a:pt x="8542" y="3912"/>
                    <a:pt x="8291" y="4008"/>
                    <a:pt x="8045" y="4008"/>
                  </a:cubicBezTo>
                  <a:cubicBezTo>
                    <a:pt x="7564" y="4008"/>
                    <a:pt x="7101" y="3642"/>
                    <a:pt x="7085" y="3067"/>
                  </a:cubicBezTo>
                  <a:cubicBezTo>
                    <a:pt x="7085" y="2984"/>
                    <a:pt x="7014" y="2900"/>
                    <a:pt x="6930" y="2900"/>
                  </a:cubicBezTo>
                  <a:lnTo>
                    <a:pt x="6049" y="2900"/>
                  </a:lnTo>
                  <a:lnTo>
                    <a:pt x="6049" y="2031"/>
                  </a:lnTo>
                  <a:cubicBezTo>
                    <a:pt x="6049" y="1936"/>
                    <a:pt x="5978" y="1865"/>
                    <a:pt x="5882" y="1865"/>
                  </a:cubicBezTo>
                  <a:cubicBezTo>
                    <a:pt x="5061" y="1865"/>
                    <a:pt x="4632" y="900"/>
                    <a:pt x="5168" y="281"/>
                  </a:cubicBezTo>
                  <a:cubicBezTo>
                    <a:pt x="5228" y="210"/>
                    <a:pt x="5228" y="103"/>
                    <a:pt x="5156" y="43"/>
                  </a:cubicBezTo>
                  <a:cubicBezTo>
                    <a:pt x="5123" y="16"/>
                    <a:pt x="5083" y="1"/>
                    <a:pt x="5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41"/>
            <p:cNvSpPr/>
            <p:nvPr/>
          </p:nvSpPr>
          <p:spPr>
            <a:xfrm>
              <a:off x="3139267" y="1504428"/>
              <a:ext cx="77668" cy="78113"/>
            </a:xfrm>
            <a:custGeom>
              <a:avLst/>
              <a:gdLst/>
              <a:ahLst/>
              <a:cxnLst/>
              <a:rect l="l" t="t" r="r" b="b"/>
              <a:pathLst>
                <a:path w="2442" h="2456" extrusionOk="0">
                  <a:moveTo>
                    <a:pt x="2255" y="1"/>
                  </a:moveTo>
                  <a:cubicBezTo>
                    <a:pt x="2226" y="1"/>
                    <a:pt x="2196" y="9"/>
                    <a:pt x="2168" y="25"/>
                  </a:cubicBezTo>
                  <a:cubicBezTo>
                    <a:pt x="1810" y="216"/>
                    <a:pt x="1572" y="573"/>
                    <a:pt x="1513" y="978"/>
                  </a:cubicBezTo>
                  <a:lnTo>
                    <a:pt x="620" y="978"/>
                  </a:lnTo>
                  <a:cubicBezTo>
                    <a:pt x="536" y="978"/>
                    <a:pt x="465" y="1049"/>
                    <a:pt x="465" y="1132"/>
                  </a:cubicBezTo>
                  <a:lnTo>
                    <a:pt x="465" y="2025"/>
                  </a:lnTo>
                  <a:cubicBezTo>
                    <a:pt x="346" y="2049"/>
                    <a:pt x="215" y="2073"/>
                    <a:pt x="120" y="2132"/>
                  </a:cubicBezTo>
                  <a:cubicBezTo>
                    <a:pt x="24" y="2180"/>
                    <a:pt x="1" y="2263"/>
                    <a:pt x="24" y="2359"/>
                  </a:cubicBezTo>
                  <a:cubicBezTo>
                    <a:pt x="60" y="2420"/>
                    <a:pt x="121" y="2456"/>
                    <a:pt x="184" y="2456"/>
                  </a:cubicBezTo>
                  <a:cubicBezTo>
                    <a:pt x="206" y="2456"/>
                    <a:pt x="229" y="2451"/>
                    <a:pt x="251" y="2442"/>
                  </a:cubicBezTo>
                  <a:cubicBezTo>
                    <a:pt x="370" y="2382"/>
                    <a:pt x="501" y="2359"/>
                    <a:pt x="620" y="2359"/>
                  </a:cubicBezTo>
                  <a:cubicBezTo>
                    <a:pt x="715" y="2359"/>
                    <a:pt x="786" y="2275"/>
                    <a:pt x="786" y="2192"/>
                  </a:cubicBezTo>
                  <a:lnTo>
                    <a:pt x="786" y="1299"/>
                  </a:lnTo>
                  <a:lnTo>
                    <a:pt x="1667" y="1299"/>
                  </a:lnTo>
                  <a:cubicBezTo>
                    <a:pt x="1751" y="1299"/>
                    <a:pt x="1834" y="1228"/>
                    <a:pt x="1834" y="1132"/>
                  </a:cubicBezTo>
                  <a:cubicBezTo>
                    <a:pt x="1834" y="1132"/>
                    <a:pt x="1810" y="585"/>
                    <a:pt x="2322" y="299"/>
                  </a:cubicBezTo>
                  <a:cubicBezTo>
                    <a:pt x="2406" y="263"/>
                    <a:pt x="2441" y="168"/>
                    <a:pt x="2394" y="85"/>
                  </a:cubicBezTo>
                  <a:cubicBezTo>
                    <a:pt x="2362" y="30"/>
                    <a:pt x="2311" y="1"/>
                    <a:pt x="2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41"/>
            <p:cNvSpPr/>
            <p:nvPr/>
          </p:nvSpPr>
          <p:spPr>
            <a:xfrm>
              <a:off x="3226381" y="1499880"/>
              <a:ext cx="116279" cy="82661"/>
            </a:xfrm>
            <a:custGeom>
              <a:avLst/>
              <a:gdLst/>
              <a:ahLst/>
              <a:cxnLst/>
              <a:rect l="l" t="t" r="r" b="b"/>
              <a:pathLst>
                <a:path w="3656" h="2599" extrusionOk="0">
                  <a:moveTo>
                    <a:pt x="170" y="0"/>
                  </a:moveTo>
                  <a:cubicBezTo>
                    <a:pt x="83" y="0"/>
                    <a:pt x="12" y="67"/>
                    <a:pt x="12" y="144"/>
                  </a:cubicBezTo>
                  <a:cubicBezTo>
                    <a:pt x="0" y="239"/>
                    <a:pt x="71" y="323"/>
                    <a:pt x="155" y="323"/>
                  </a:cubicBezTo>
                  <a:cubicBezTo>
                    <a:pt x="631" y="370"/>
                    <a:pt x="1024" y="775"/>
                    <a:pt x="1024" y="1275"/>
                  </a:cubicBezTo>
                  <a:cubicBezTo>
                    <a:pt x="1024" y="1371"/>
                    <a:pt x="1095" y="1442"/>
                    <a:pt x="1191" y="1442"/>
                  </a:cubicBezTo>
                  <a:lnTo>
                    <a:pt x="2084" y="1442"/>
                  </a:lnTo>
                  <a:lnTo>
                    <a:pt x="2084" y="2168"/>
                  </a:lnTo>
                  <a:cubicBezTo>
                    <a:pt x="1965" y="2192"/>
                    <a:pt x="1822" y="2228"/>
                    <a:pt x="1738" y="2275"/>
                  </a:cubicBezTo>
                  <a:cubicBezTo>
                    <a:pt x="1643" y="2299"/>
                    <a:pt x="1619" y="2406"/>
                    <a:pt x="1643" y="2502"/>
                  </a:cubicBezTo>
                  <a:cubicBezTo>
                    <a:pt x="1669" y="2563"/>
                    <a:pt x="1735" y="2599"/>
                    <a:pt x="1801" y="2599"/>
                  </a:cubicBezTo>
                  <a:cubicBezTo>
                    <a:pt x="1824" y="2599"/>
                    <a:pt x="1848" y="2594"/>
                    <a:pt x="1869" y="2585"/>
                  </a:cubicBezTo>
                  <a:cubicBezTo>
                    <a:pt x="1988" y="2549"/>
                    <a:pt x="2107" y="2514"/>
                    <a:pt x="2238" y="2514"/>
                  </a:cubicBezTo>
                  <a:cubicBezTo>
                    <a:pt x="2334" y="2514"/>
                    <a:pt x="2405" y="2442"/>
                    <a:pt x="2405" y="2347"/>
                  </a:cubicBezTo>
                  <a:lnTo>
                    <a:pt x="2405" y="1454"/>
                  </a:lnTo>
                  <a:lnTo>
                    <a:pt x="3131" y="1454"/>
                  </a:lnTo>
                  <a:cubicBezTo>
                    <a:pt x="3167" y="1668"/>
                    <a:pt x="3227" y="1859"/>
                    <a:pt x="3346" y="2025"/>
                  </a:cubicBezTo>
                  <a:cubicBezTo>
                    <a:pt x="3376" y="2072"/>
                    <a:pt x="3427" y="2098"/>
                    <a:pt x="3485" y="2098"/>
                  </a:cubicBezTo>
                  <a:cubicBezTo>
                    <a:pt x="3516" y="2098"/>
                    <a:pt x="3550" y="2090"/>
                    <a:pt x="3584" y="2073"/>
                  </a:cubicBezTo>
                  <a:cubicBezTo>
                    <a:pt x="3643" y="2013"/>
                    <a:pt x="3655" y="1906"/>
                    <a:pt x="3620" y="1823"/>
                  </a:cubicBezTo>
                  <a:cubicBezTo>
                    <a:pt x="3500" y="1656"/>
                    <a:pt x="3453" y="1442"/>
                    <a:pt x="3453" y="1299"/>
                  </a:cubicBezTo>
                  <a:cubicBezTo>
                    <a:pt x="3453" y="1204"/>
                    <a:pt x="3381" y="1121"/>
                    <a:pt x="3286" y="1121"/>
                  </a:cubicBezTo>
                  <a:lnTo>
                    <a:pt x="1334" y="1121"/>
                  </a:lnTo>
                  <a:cubicBezTo>
                    <a:pt x="1262" y="525"/>
                    <a:pt x="774" y="61"/>
                    <a:pt x="191" y="1"/>
                  </a:cubicBezTo>
                  <a:cubicBezTo>
                    <a:pt x="183" y="0"/>
                    <a:pt x="177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41"/>
            <p:cNvSpPr/>
            <p:nvPr/>
          </p:nvSpPr>
          <p:spPr>
            <a:xfrm>
              <a:off x="3179786" y="1775216"/>
              <a:ext cx="86764" cy="46594"/>
            </a:xfrm>
            <a:custGeom>
              <a:avLst/>
              <a:gdLst/>
              <a:ahLst/>
              <a:cxnLst/>
              <a:rect l="l" t="t" r="r" b="b"/>
              <a:pathLst>
                <a:path w="2728" h="1465" extrusionOk="0">
                  <a:moveTo>
                    <a:pt x="1525" y="0"/>
                  </a:moveTo>
                  <a:cubicBezTo>
                    <a:pt x="870" y="0"/>
                    <a:pt x="322" y="500"/>
                    <a:pt x="239" y="1131"/>
                  </a:cubicBezTo>
                  <a:lnTo>
                    <a:pt x="167" y="1131"/>
                  </a:lnTo>
                  <a:cubicBezTo>
                    <a:pt x="84" y="1131"/>
                    <a:pt x="1" y="1215"/>
                    <a:pt x="1" y="1298"/>
                  </a:cubicBezTo>
                  <a:cubicBezTo>
                    <a:pt x="1" y="1393"/>
                    <a:pt x="84" y="1465"/>
                    <a:pt x="167" y="1465"/>
                  </a:cubicBezTo>
                  <a:lnTo>
                    <a:pt x="405" y="1465"/>
                  </a:lnTo>
                  <a:cubicBezTo>
                    <a:pt x="501" y="1465"/>
                    <a:pt x="584" y="1393"/>
                    <a:pt x="572" y="1286"/>
                  </a:cubicBezTo>
                  <a:cubicBezTo>
                    <a:pt x="560" y="798"/>
                    <a:pt x="953" y="322"/>
                    <a:pt x="1525" y="322"/>
                  </a:cubicBezTo>
                  <a:cubicBezTo>
                    <a:pt x="1882" y="322"/>
                    <a:pt x="2227" y="524"/>
                    <a:pt x="2382" y="857"/>
                  </a:cubicBezTo>
                  <a:cubicBezTo>
                    <a:pt x="2415" y="915"/>
                    <a:pt x="2471" y="950"/>
                    <a:pt x="2530" y="950"/>
                  </a:cubicBezTo>
                  <a:cubicBezTo>
                    <a:pt x="2556" y="950"/>
                    <a:pt x="2583" y="943"/>
                    <a:pt x="2608" y="929"/>
                  </a:cubicBezTo>
                  <a:cubicBezTo>
                    <a:pt x="2679" y="905"/>
                    <a:pt x="2727" y="810"/>
                    <a:pt x="2679" y="738"/>
                  </a:cubicBezTo>
                  <a:cubicBezTo>
                    <a:pt x="2477" y="286"/>
                    <a:pt x="2013" y="0"/>
                    <a:pt x="1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41"/>
            <p:cNvSpPr/>
            <p:nvPr/>
          </p:nvSpPr>
          <p:spPr>
            <a:xfrm>
              <a:off x="3154024" y="1712337"/>
              <a:ext cx="15203" cy="109473"/>
            </a:xfrm>
            <a:custGeom>
              <a:avLst/>
              <a:gdLst/>
              <a:ahLst/>
              <a:cxnLst/>
              <a:rect l="l" t="t" r="r" b="b"/>
              <a:pathLst>
                <a:path w="478" h="3442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275"/>
                  </a:lnTo>
                  <a:cubicBezTo>
                    <a:pt x="1" y="3370"/>
                    <a:pt x="72" y="3442"/>
                    <a:pt x="156" y="3442"/>
                  </a:cubicBezTo>
                  <a:lnTo>
                    <a:pt x="310" y="3442"/>
                  </a:lnTo>
                  <a:cubicBezTo>
                    <a:pt x="394" y="3442"/>
                    <a:pt x="477" y="3370"/>
                    <a:pt x="477" y="3275"/>
                  </a:cubicBezTo>
                  <a:cubicBezTo>
                    <a:pt x="477" y="3203"/>
                    <a:pt x="418" y="3132"/>
                    <a:pt x="322" y="3108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3" name="Google Shape;5403;p41"/>
          <p:cNvGrpSpPr/>
          <p:nvPr/>
        </p:nvGrpSpPr>
        <p:grpSpPr>
          <a:xfrm>
            <a:off x="5817643" y="2782049"/>
            <a:ext cx="366061" cy="478611"/>
            <a:chOff x="1367060" y="2422129"/>
            <a:chExt cx="269261" cy="352050"/>
          </a:xfrm>
        </p:grpSpPr>
        <p:sp>
          <p:nvSpPr>
            <p:cNvPr id="5404" name="Google Shape;5404;p41"/>
            <p:cNvSpPr/>
            <p:nvPr/>
          </p:nvSpPr>
          <p:spPr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41"/>
            <p:cNvSpPr/>
            <p:nvPr/>
          </p:nvSpPr>
          <p:spPr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41"/>
            <p:cNvSpPr/>
            <p:nvPr/>
          </p:nvSpPr>
          <p:spPr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41"/>
            <p:cNvSpPr/>
            <p:nvPr/>
          </p:nvSpPr>
          <p:spPr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41"/>
            <p:cNvSpPr/>
            <p:nvPr/>
          </p:nvSpPr>
          <p:spPr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41"/>
            <p:cNvSpPr/>
            <p:nvPr/>
          </p:nvSpPr>
          <p:spPr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41"/>
            <p:cNvSpPr/>
            <p:nvPr/>
          </p:nvSpPr>
          <p:spPr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41"/>
            <p:cNvSpPr/>
            <p:nvPr/>
          </p:nvSpPr>
          <p:spPr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41"/>
            <p:cNvSpPr/>
            <p:nvPr/>
          </p:nvSpPr>
          <p:spPr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41"/>
            <p:cNvSpPr/>
            <p:nvPr/>
          </p:nvSpPr>
          <p:spPr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41"/>
            <p:cNvSpPr/>
            <p:nvPr/>
          </p:nvSpPr>
          <p:spPr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41"/>
            <p:cNvSpPr/>
            <p:nvPr/>
          </p:nvSpPr>
          <p:spPr>
            <a:xfrm>
              <a:off x="1573825" y="2537104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41"/>
            <p:cNvSpPr/>
            <p:nvPr/>
          </p:nvSpPr>
          <p:spPr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41"/>
            <p:cNvSpPr/>
            <p:nvPr/>
          </p:nvSpPr>
          <p:spPr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5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2" name="Google Shape;5422;p42"/>
          <p:cNvSpPr/>
          <p:nvPr/>
        </p:nvSpPr>
        <p:spPr>
          <a:xfrm>
            <a:off x="2919850" y="2544225"/>
            <a:ext cx="4995300" cy="15570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42"/>
          <p:cNvSpPr txBox="1">
            <a:spLocks noGrp="1"/>
          </p:cNvSpPr>
          <p:nvPr>
            <p:ph type="title"/>
          </p:nvPr>
        </p:nvSpPr>
        <p:spPr>
          <a:xfrm>
            <a:off x="1041600" y="2088000"/>
            <a:ext cx="6540300" cy="9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8" name="Google Shape;5428;p43"/>
          <p:cNvGrpSpPr/>
          <p:nvPr/>
        </p:nvGrpSpPr>
        <p:grpSpPr>
          <a:xfrm>
            <a:off x="1199570" y="1301492"/>
            <a:ext cx="5433408" cy="3149612"/>
            <a:chOff x="1397225" y="1410350"/>
            <a:chExt cx="4786300" cy="2774500"/>
          </a:xfrm>
        </p:grpSpPr>
        <p:grpSp>
          <p:nvGrpSpPr>
            <p:cNvPr id="5429" name="Google Shape;5429;p43"/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</p:grpSpPr>
          <p:sp>
            <p:nvSpPr>
              <p:cNvPr id="5430" name="Google Shape;5430;p43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431" name="Google Shape;5431;p43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2" name="Google Shape;5432;p43"/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</p:grpSpPr>
          <p:sp>
            <p:nvSpPr>
              <p:cNvPr id="5433" name="Google Shape;5433;p43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grpSp>
            <p:nvGrpSpPr>
              <p:cNvPr id="5434" name="Google Shape;5434;p43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5435" name="Google Shape;5435;p43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</p:sp>
            <p:sp>
              <p:nvSpPr>
                <p:cNvPr id="5436" name="Google Shape;5436;p43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7" name="Google Shape;5437;p43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8" name="Google Shape;5438;p43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9" name="Google Shape;5439;p43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0" name="Google Shape;5440;p43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41" name="Google Shape;5441;p43"/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</p:grpSpPr>
          <p:sp>
            <p:nvSpPr>
              <p:cNvPr id="5442" name="Google Shape;5442;p43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443" name="Google Shape;5443;p43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4" name="Google Shape;5444;p43"/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</p:grpSpPr>
          <p:sp>
            <p:nvSpPr>
              <p:cNvPr id="5445" name="Google Shape;5445;p43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446" name="Google Shape;5446;p43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43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43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43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43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1" name="Google Shape;5451;p43"/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</p:grpSpPr>
          <p:sp>
            <p:nvSpPr>
              <p:cNvPr id="5452" name="Google Shape;5452;p43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43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grpSp>
          <p:nvGrpSpPr>
            <p:cNvPr id="5454" name="Google Shape;5454;p43"/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</p:grpSpPr>
          <p:sp>
            <p:nvSpPr>
              <p:cNvPr id="5455" name="Google Shape;5455;p43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43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457" name="Google Shape;5457;p43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grpSp>
          <p:nvGrpSpPr>
            <p:cNvPr id="5458" name="Google Shape;5458;p43"/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</p:grpSpPr>
          <p:sp>
            <p:nvSpPr>
              <p:cNvPr id="5459" name="Google Shape;5459;p43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43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</p:grpSp>
        <p:grpSp>
          <p:nvGrpSpPr>
            <p:cNvPr id="5461" name="Google Shape;5461;p43"/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</p:grpSpPr>
          <p:sp>
            <p:nvSpPr>
              <p:cNvPr id="5462" name="Google Shape;5462;p43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463" name="Google Shape;5463;p43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64" name="Google Shape;5464;p43"/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</p:grpSpPr>
          <p:sp>
            <p:nvSpPr>
              <p:cNvPr id="5465" name="Google Shape;5465;p43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grpSp>
            <p:nvGrpSpPr>
              <p:cNvPr id="5466" name="Google Shape;5466;p43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5467" name="Google Shape;5467;p43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8" name="Google Shape;5468;p43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69" name="Google Shape;5469;p43"/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</p:grpSpPr>
          <p:sp>
            <p:nvSpPr>
              <p:cNvPr id="5470" name="Google Shape;5470;p43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471" name="Google Shape;5471;p43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2" name="Google Shape;5472;p43"/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</p:grpSpPr>
          <p:sp>
            <p:nvSpPr>
              <p:cNvPr id="5473" name="Google Shape;5473;p43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474" name="Google Shape;5474;p43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5" name="Google Shape;5475;p43"/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</p:grpSpPr>
          <p:sp>
            <p:nvSpPr>
              <p:cNvPr id="5476" name="Google Shape;5476;p43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sp>
            <p:nvSpPr>
              <p:cNvPr id="5477" name="Google Shape;5477;p43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8" name="Google Shape;5478;p43"/>
            <p:cNvSpPr/>
            <p:nvPr/>
          </p:nvSpPr>
          <p:spPr>
            <a:xfrm>
              <a:off x="2736350" y="2969700"/>
              <a:ext cx="39250" cy="12050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43"/>
            <p:cNvSpPr/>
            <p:nvPr/>
          </p:nvSpPr>
          <p:spPr>
            <a:xfrm>
              <a:off x="2668350" y="2948250"/>
              <a:ext cx="55475" cy="36625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43"/>
            <p:cNvSpPr/>
            <p:nvPr/>
          </p:nvSpPr>
          <p:spPr>
            <a:xfrm>
              <a:off x="2980100" y="1451675"/>
              <a:ext cx="608375" cy="778925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1" name="Google Shape;5481;p43"/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</p:grpSpPr>
          <p:sp>
            <p:nvSpPr>
              <p:cNvPr id="5482" name="Google Shape;5482;p43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43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4" name="Google Shape;5484;p43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5" name="Google Shape;5485;p43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43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43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43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43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43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43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43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43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43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43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43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43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98" name="Google Shape;5498;p43"/>
            <p:cNvSpPr/>
            <p:nvPr/>
          </p:nvSpPr>
          <p:spPr>
            <a:xfrm>
              <a:off x="2577325" y="2970225"/>
              <a:ext cx="32450" cy="13100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43"/>
            <p:cNvSpPr/>
            <p:nvPr/>
          </p:nvSpPr>
          <p:spPr>
            <a:xfrm>
              <a:off x="2632250" y="2947725"/>
              <a:ext cx="41350" cy="29325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43"/>
            <p:cNvSpPr/>
            <p:nvPr/>
          </p:nvSpPr>
          <p:spPr>
            <a:xfrm>
              <a:off x="2485775" y="2895925"/>
              <a:ext cx="153825" cy="54950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43"/>
            <p:cNvSpPr/>
            <p:nvPr/>
          </p:nvSpPr>
          <p:spPr>
            <a:xfrm>
              <a:off x="2901125" y="4083350"/>
              <a:ext cx="39250" cy="22525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43"/>
            <p:cNvSpPr/>
            <p:nvPr/>
          </p:nvSpPr>
          <p:spPr>
            <a:xfrm>
              <a:off x="2506700" y="3102550"/>
              <a:ext cx="80075" cy="36650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43"/>
            <p:cNvSpPr/>
            <p:nvPr/>
          </p:nvSpPr>
          <p:spPr>
            <a:xfrm>
              <a:off x="2464350" y="3080075"/>
              <a:ext cx="48650" cy="45525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43"/>
            <p:cNvSpPr/>
            <p:nvPr/>
          </p:nvSpPr>
          <p:spPr>
            <a:xfrm>
              <a:off x="2438700" y="3020425"/>
              <a:ext cx="67500" cy="66975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43"/>
            <p:cNvSpPr/>
            <p:nvPr/>
          </p:nvSpPr>
          <p:spPr>
            <a:xfrm>
              <a:off x="2416725" y="3006825"/>
              <a:ext cx="91575" cy="46050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43"/>
            <p:cNvSpPr/>
            <p:nvPr/>
          </p:nvSpPr>
          <p:spPr>
            <a:xfrm>
              <a:off x="2404175" y="3031950"/>
              <a:ext cx="36125" cy="20925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43"/>
            <p:cNvSpPr/>
            <p:nvPr/>
          </p:nvSpPr>
          <p:spPr>
            <a:xfrm>
              <a:off x="2420400" y="2972825"/>
              <a:ext cx="16750" cy="36650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43"/>
            <p:cNvSpPr/>
            <p:nvPr/>
          </p:nvSpPr>
          <p:spPr>
            <a:xfrm>
              <a:off x="2374900" y="2981200"/>
              <a:ext cx="59650" cy="62800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43"/>
            <p:cNvSpPr/>
            <p:nvPr/>
          </p:nvSpPr>
          <p:spPr>
            <a:xfrm>
              <a:off x="2050050" y="2725400"/>
              <a:ext cx="412225" cy="305525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43"/>
            <p:cNvSpPr/>
            <p:nvPr/>
          </p:nvSpPr>
          <p:spPr>
            <a:xfrm>
              <a:off x="2916800" y="3161675"/>
              <a:ext cx="40825" cy="58600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43"/>
            <p:cNvSpPr/>
            <p:nvPr/>
          </p:nvSpPr>
          <p:spPr>
            <a:xfrm>
              <a:off x="2866075" y="3155900"/>
              <a:ext cx="58075" cy="63325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43"/>
            <p:cNvSpPr/>
            <p:nvPr/>
          </p:nvSpPr>
          <p:spPr>
            <a:xfrm>
              <a:off x="2816900" y="3119825"/>
              <a:ext cx="72725" cy="109350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43"/>
            <p:cNvSpPr/>
            <p:nvPr/>
          </p:nvSpPr>
          <p:spPr>
            <a:xfrm>
              <a:off x="2646900" y="3064375"/>
              <a:ext cx="192000" cy="172650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43"/>
            <p:cNvSpPr/>
            <p:nvPr/>
          </p:nvSpPr>
          <p:spPr>
            <a:xfrm>
              <a:off x="2561625" y="3060700"/>
              <a:ext cx="173700" cy="247450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43"/>
            <p:cNvSpPr/>
            <p:nvPr/>
          </p:nvSpPr>
          <p:spPr>
            <a:xfrm>
              <a:off x="2531825" y="3224950"/>
              <a:ext cx="85800" cy="94200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43"/>
            <p:cNvSpPr/>
            <p:nvPr/>
          </p:nvSpPr>
          <p:spPr>
            <a:xfrm>
              <a:off x="2527100" y="3246400"/>
              <a:ext cx="186250" cy="274650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43"/>
            <p:cNvSpPr/>
            <p:nvPr/>
          </p:nvSpPr>
          <p:spPr>
            <a:xfrm>
              <a:off x="2700250" y="3389200"/>
              <a:ext cx="179975" cy="200900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43"/>
            <p:cNvSpPr/>
            <p:nvPr/>
          </p:nvSpPr>
          <p:spPr>
            <a:xfrm>
              <a:off x="2809050" y="3531500"/>
              <a:ext cx="123475" cy="130275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43"/>
            <p:cNvSpPr/>
            <p:nvPr/>
          </p:nvSpPr>
          <p:spPr>
            <a:xfrm>
              <a:off x="2884375" y="3700450"/>
              <a:ext cx="73250" cy="83200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0" name="Google Shape;5520;p43"/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</p:grpSpPr>
          <p:sp>
            <p:nvSpPr>
              <p:cNvPr id="5521" name="Google Shape;5521;p43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43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3" name="Google Shape;5523;p43"/>
            <p:cNvSpPr/>
            <p:nvPr/>
          </p:nvSpPr>
          <p:spPr>
            <a:xfrm>
              <a:off x="5404100" y="2847275"/>
              <a:ext cx="26175" cy="61250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4" name="Google Shape;5524;p43"/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</p:grpSpPr>
          <p:sp>
            <p:nvSpPr>
              <p:cNvPr id="5525" name="Google Shape;5525;p43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43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43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43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9" name="Google Shape;5529;p43"/>
            <p:cNvSpPr/>
            <p:nvPr/>
          </p:nvSpPr>
          <p:spPr>
            <a:xfrm>
              <a:off x="5511350" y="2436650"/>
              <a:ext cx="175250" cy="3071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43"/>
            <p:cNvSpPr/>
            <p:nvPr/>
          </p:nvSpPr>
          <p:spPr>
            <a:xfrm>
              <a:off x="5440200" y="2597250"/>
              <a:ext cx="60175" cy="83725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43"/>
            <p:cNvSpPr/>
            <p:nvPr/>
          </p:nvSpPr>
          <p:spPr>
            <a:xfrm>
              <a:off x="5410900" y="2501000"/>
              <a:ext cx="68550" cy="117725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43"/>
            <p:cNvSpPr/>
            <p:nvPr/>
          </p:nvSpPr>
          <p:spPr>
            <a:xfrm>
              <a:off x="4855375" y="2348250"/>
              <a:ext cx="444650" cy="209800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43"/>
            <p:cNvSpPr/>
            <p:nvPr/>
          </p:nvSpPr>
          <p:spPr>
            <a:xfrm>
              <a:off x="5730000" y="3287725"/>
              <a:ext cx="141250" cy="120875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43"/>
            <p:cNvSpPr/>
            <p:nvPr/>
          </p:nvSpPr>
          <p:spPr>
            <a:xfrm>
              <a:off x="5413525" y="2961325"/>
              <a:ext cx="115100" cy="200900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43"/>
            <p:cNvSpPr/>
            <p:nvPr/>
          </p:nvSpPr>
          <p:spPr>
            <a:xfrm>
              <a:off x="5472625" y="3375600"/>
              <a:ext cx="56000" cy="29325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6" name="Google Shape;5536;p43"/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</p:grpSpPr>
          <p:sp>
            <p:nvSpPr>
              <p:cNvPr id="5537" name="Google Shape;5537;p43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43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43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43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41" name="Google Shape;5541;p43"/>
            <p:cNvSpPr/>
            <p:nvPr/>
          </p:nvSpPr>
          <p:spPr>
            <a:xfrm>
              <a:off x="5139425" y="3145975"/>
              <a:ext cx="62800" cy="8215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43"/>
            <p:cNvSpPr/>
            <p:nvPr/>
          </p:nvSpPr>
          <p:spPr>
            <a:xfrm>
              <a:off x="5279075" y="3142825"/>
              <a:ext cx="137075" cy="9262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43"/>
            <p:cNvSpPr/>
            <p:nvPr/>
          </p:nvSpPr>
          <p:spPr>
            <a:xfrm>
              <a:off x="5150925" y="2887575"/>
              <a:ext cx="119300" cy="230700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43"/>
            <p:cNvSpPr/>
            <p:nvPr/>
          </p:nvSpPr>
          <p:spPr>
            <a:xfrm>
              <a:off x="5166625" y="3025150"/>
              <a:ext cx="75875" cy="6540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43"/>
            <p:cNvSpPr/>
            <p:nvPr/>
          </p:nvSpPr>
          <p:spPr>
            <a:xfrm>
              <a:off x="5123725" y="2903250"/>
              <a:ext cx="117200" cy="135525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43"/>
            <p:cNvSpPr/>
            <p:nvPr/>
          </p:nvSpPr>
          <p:spPr>
            <a:xfrm>
              <a:off x="5089200" y="2934650"/>
              <a:ext cx="121900" cy="227050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43"/>
            <p:cNvSpPr/>
            <p:nvPr/>
          </p:nvSpPr>
          <p:spPr>
            <a:xfrm>
              <a:off x="5009700" y="2810675"/>
              <a:ext cx="128175" cy="288250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43"/>
            <p:cNvSpPr/>
            <p:nvPr/>
          </p:nvSpPr>
          <p:spPr>
            <a:xfrm>
              <a:off x="4941700" y="2836825"/>
              <a:ext cx="74300" cy="95750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43"/>
            <p:cNvSpPr/>
            <p:nvPr/>
          </p:nvSpPr>
          <p:spPr>
            <a:xfrm>
              <a:off x="3787225" y="2293850"/>
              <a:ext cx="55475" cy="6802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43"/>
            <p:cNvSpPr/>
            <p:nvPr/>
          </p:nvSpPr>
          <p:spPr>
            <a:xfrm>
              <a:off x="3743300" y="1958025"/>
              <a:ext cx="290325" cy="33742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43"/>
            <p:cNvSpPr/>
            <p:nvPr/>
          </p:nvSpPr>
          <p:spPr>
            <a:xfrm>
              <a:off x="3823325" y="2021850"/>
              <a:ext cx="143875" cy="324875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43"/>
            <p:cNvSpPr/>
            <p:nvPr/>
          </p:nvSpPr>
          <p:spPr>
            <a:xfrm>
              <a:off x="3976075" y="2250975"/>
              <a:ext cx="57550" cy="52325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43"/>
            <p:cNvSpPr/>
            <p:nvPr/>
          </p:nvSpPr>
          <p:spPr>
            <a:xfrm>
              <a:off x="3949400" y="2288625"/>
              <a:ext cx="91550" cy="49725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43"/>
            <p:cNvSpPr/>
            <p:nvPr/>
          </p:nvSpPr>
          <p:spPr>
            <a:xfrm>
              <a:off x="3952525" y="2322625"/>
              <a:ext cx="71175" cy="52325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43"/>
            <p:cNvSpPr/>
            <p:nvPr/>
          </p:nvSpPr>
          <p:spPr>
            <a:xfrm>
              <a:off x="3986525" y="2326300"/>
              <a:ext cx="120875" cy="93650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43"/>
            <p:cNvSpPr/>
            <p:nvPr/>
          </p:nvSpPr>
          <p:spPr>
            <a:xfrm>
              <a:off x="3903350" y="2478500"/>
              <a:ext cx="83200" cy="53900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43"/>
            <p:cNvSpPr/>
            <p:nvPr/>
          </p:nvSpPr>
          <p:spPr>
            <a:xfrm>
              <a:off x="3910150" y="2462825"/>
              <a:ext cx="71700" cy="31400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43"/>
            <p:cNvSpPr/>
            <p:nvPr/>
          </p:nvSpPr>
          <p:spPr>
            <a:xfrm>
              <a:off x="3947825" y="2585750"/>
              <a:ext cx="27225" cy="52325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43"/>
            <p:cNvSpPr/>
            <p:nvPr/>
          </p:nvSpPr>
          <p:spPr>
            <a:xfrm>
              <a:off x="3934750" y="2566400"/>
              <a:ext cx="26175" cy="32975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43"/>
            <p:cNvSpPr/>
            <p:nvPr/>
          </p:nvSpPr>
          <p:spPr>
            <a:xfrm>
              <a:off x="3895525" y="2538675"/>
              <a:ext cx="54425" cy="4762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43"/>
            <p:cNvSpPr/>
            <p:nvPr/>
          </p:nvSpPr>
          <p:spPr>
            <a:xfrm>
              <a:off x="3865700" y="2510950"/>
              <a:ext cx="42400" cy="26700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43"/>
            <p:cNvSpPr/>
            <p:nvPr/>
          </p:nvSpPr>
          <p:spPr>
            <a:xfrm>
              <a:off x="3811300" y="2470650"/>
              <a:ext cx="99925" cy="48150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43"/>
            <p:cNvSpPr/>
            <p:nvPr/>
          </p:nvSpPr>
          <p:spPr>
            <a:xfrm>
              <a:off x="3867800" y="2355575"/>
              <a:ext cx="132350" cy="111450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43"/>
            <p:cNvSpPr/>
            <p:nvPr/>
          </p:nvSpPr>
          <p:spPr>
            <a:xfrm>
              <a:off x="3841625" y="2432475"/>
              <a:ext cx="105700" cy="46050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43"/>
            <p:cNvSpPr/>
            <p:nvPr/>
          </p:nvSpPr>
          <p:spPr>
            <a:xfrm>
              <a:off x="3759500" y="2356100"/>
              <a:ext cx="120350" cy="143875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43"/>
            <p:cNvSpPr/>
            <p:nvPr/>
          </p:nvSpPr>
          <p:spPr>
            <a:xfrm>
              <a:off x="3727600" y="2387500"/>
              <a:ext cx="51800" cy="47100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43"/>
            <p:cNvSpPr/>
            <p:nvPr/>
          </p:nvSpPr>
          <p:spPr>
            <a:xfrm>
              <a:off x="3722900" y="2426200"/>
              <a:ext cx="40825" cy="35075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43"/>
            <p:cNvSpPr/>
            <p:nvPr/>
          </p:nvSpPr>
          <p:spPr>
            <a:xfrm>
              <a:off x="3758475" y="2449750"/>
              <a:ext cx="9950" cy="141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43"/>
            <p:cNvSpPr/>
            <p:nvPr/>
          </p:nvSpPr>
          <p:spPr>
            <a:xfrm>
              <a:off x="3552375" y="2346700"/>
              <a:ext cx="58075" cy="76900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70" name="Google Shape;5570;p43"/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</p:grpSpPr>
          <p:sp>
            <p:nvSpPr>
              <p:cNvPr id="5571" name="Google Shape;5571;p43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43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3" name="Google Shape;5573;p43"/>
            <p:cNvSpPr/>
            <p:nvPr/>
          </p:nvSpPr>
          <p:spPr>
            <a:xfrm>
              <a:off x="4300900" y="3419025"/>
              <a:ext cx="109875" cy="205600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74" name="Google Shape;5574;p43"/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</p:grpSpPr>
          <p:sp>
            <p:nvSpPr>
              <p:cNvPr id="5575" name="Google Shape;5575;p43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43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77" name="Google Shape;5577;p43"/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</p:grpSpPr>
          <p:sp>
            <p:nvSpPr>
              <p:cNvPr id="5578" name="Google Shape;5578;p43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43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80" name="Google Shape;5580;p43"/>
            <p:cNvSpPr/>
            <p:nvPr/>
          </p:nvSpPr>
          <p:spPr>
            <a:xfrm>
              <a:off x="3399625" y="2088800"/>
              <a:ext cx="127125" cy="77450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43"/>
            <p:cNvSpPr/>
            <p:nvPr/>
          </p:nvSpPr>
          <p:spPr>
            <a:xfrm>
              <a:off x="4616850" y="2275025"/>
              <a:ext cx="885625" cy="661225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43"/>
            <p:cNvSpPr/>
            <p:nvPr/>
          </p:nvSpPr>
          <p:spPr>
            <a:xfrm>
              <a:off x="5150925" y="2903250"/>
              <a:ext cx="1600" cy="2125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43"/>
            <p:cNvSpPr/>
            <p:nvPr/>
          </p:nvSpPr>
          <p:spPr>
            <a:xfrm>
              <a:off x="5134200" y="2918425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43"/>
            <p:cNvSpPr/>
            <p:nvPr/>
          </p:nvSpPr>
          <p:spPr>
            <a:xfrm>
              <a:off x="4608475" y="2660550"/>
              <a:ext cx="5275" cy="1600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43"/>
            <p:cNvSpPr/>
            <p:nvPr/>
          </p:nvSpPr>
          <p:spPr>
            <a:xfrm>
              <a:off x="4302475" y="2310075"/>
              <a:ext cx="547700" cy="287725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43"/>
            <p:cNvSpPr/>
            <p:nvPr/>
          </p:nvSpPr>
          <p:spPr>
            <a:xfrm>
              <a:off x="4443200" y="2520875"/>
              <a:ext cx="231750" cy="144400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43"/>
            <p:cNvSpPr/>
            <p:nvPr/>
          </p:nvSpPr>
          <p:spPr>
            <a:xfrm>
              <a:off x="4401875" y="2571100"/>
              <a:ext cx="207150" cy="130275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8" name="Google Shape;5588;p43"/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</p:grpSpPr>
          <p:sp>
            <p:nvSpPr>
              <p:cNvPr id="5589" name="Google Shape;5589;p43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43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43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43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93" name="Google Shape;5593;p43"/>
            <p:cNvSpPr/>
            <p:nvPr/>
          </p:nvSpPr>
          <p:spPr>
            <a:xfrm>
              <a:off x="4663400" y="2731150"/>
              <a:ext cx="405425" cy="396025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43"/>
            <p:cNvSpPr/>
            <p:nvPr/>
          </p:nvSpPr>
          <p:spPr>
            <a:xfrm>
              <a:off x="4822425" y="2778250"/>
              <a:ext cx="119300" cy="63825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43"/>
            <p:cNvSpPr/>
            <p:nvPr/>
          </p:nvSpPr>
          <p:spPr>
            <a:xfrm>
              <a:off x="4547800" y="2671000"/>
              <a:ext cx="200375" cy="220775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43"/>
            <p:cNvSpPr/>
            <p:nvPr/>
          </p:nvSpPr>
          <p:spPr>
            <a:xfrm>
              <a:off x="4533150" y="2640675"/>
              <a:ext cx="191475" cy="159550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43"/>
            <p:cNvSpPr/>
            <p:nvPr/>
          </p:nvSpPr>
          <p:spPr>
            <a:xfrm>
              <a:off x="3978150" y="2401100"/>
              <a:ext cx="237525" cy="148050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43"/>
            <p:cNvSpPr/>
            <p:nvPr/>
          </p:nvSpPr>
          <p:spPr>
            <a:xfrm>
              <a:off x="4036750" y="2474325"/>
              <a:ext cx="49725" cy="55475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3"/>
            <p:cNvSpPr/>
            <p:nvPr/>
          </p:nvSpPr>
          <p:spPr>
            <a:xfrm>
              <a:off x="3957250" y="2483750"/>
              <a:ext cx="127650" cy="81625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3"/>
            <p:cNvSpPr/>
            <p:nvPr/>
          </p:nvSpPr>
          <p:spPr>
            <a:xfrm>
              <a:off x="3989150" y="2555400"/>
              <a:ext cx="83725" cy="52850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1" name="Google Shape;5601;p43"/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</p:grpSpPr>
          <p:sp>
            <p:nvSpPr>
              <p:cNvPr id="5602" name="Google Shape;5602;p43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43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43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43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6" name="Google Shape;5606;p43"/>
            <p:cNvSpPr/>
            <p:nvPr/>
          </p:nvSpPr>
          <p:spPr>
            <a:xfrm>
              <a:off x="3799775" y="2577900"/>
              <a:ext cx="14675" cy="29325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43"/>
            <p:cNvSpPr/>
            <p:nvPr/>
          </p:nvSpPr>
          <p:spPr>
            <a:xfrm>
              <a:off x="3567525" y="2564825"/>
              <a:ext cx="160625" cy="134450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43"/>
            <p:cNvSpPr/>
            <p:nvPr/>
          </p:nvSpPr>
          <p:spPr>
            <a:xfrm>
              <a:off x="4298300" y="2628625"/>
              <a:ext cx="25125" cy="19925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43"/>
            <p:cNvSpPr/>
            <p:nvPr/>
          </p:nvSpPr>
          <p:spPr>
            <a:xfrm>
              <a:off x="4292025" y="2631250"/>
              <a:ext cx="295050" cy="237500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3"/>
            <p:cNvSpPr/>
            <p:nvPr/>
          </p:nvSpPr>
          <p:spPr>
            <a:xfrm>
              <a:off x="4277375" y="2602475"/>
              <a:ext cx="51800" cy="43975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3"/>
            <p:cNvSpPr/>
            <p:nvPr/>
          </p:nvSpPr>
          <p:spPr>
            <a:xfrm>
              <a:off x="4044600" y="2592025"/>
              <a:ext cx="260525" cy="107250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3"/>
            <p:cNvSpPr/>
            <p:nvPr/>
          </p:nvSpPr>
          <p:spPr>
            <a:xfrm>
              <a:off x="4041450" y="2592550"/>
              <a:ext cx="39775" cy="35075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43"/>
            <p:cNvSpPr/>
            <p:nvPr/>
          </p:nvSpPr>
          <p:spPr>
            <a:xfrm>
              <a:off x="4231325" y="2673625"/>
              <a:ext cx="139700" cy="134450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43"/>
            <p:cNvSpPr/>
            <p:nvPr/>
          </p:nvSpPr>
          <p:spPr>
            <a:xfrm>
              <a:off x="4345375" y="2791325"/>
              <a:ext cx="25125" cy="25650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3"/>
            <p:cNvSpPr/>
            <p:nvPr/>
          </p:nvSpPr>
          <p:spPr>
            <a:xfrm>
              <a:off x="4136125" y="2704475"/>
              <a:ext cx="32475" cy="18350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3"/>
            <p:cNvSpPr/>
            <p:nvPr/>
          </p:nvSpPr>
          <p:spPr>
            <a:xfrm>
              <a:off x="4184250" y="2677275"/>
              <a:ext cx="90000" cy="80075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3"/>
            <p:cNvSpPr/>
            <p:nvPr/>
          </p:nvSpPr>
          <p:spPr>
            <a:xfrm>
              <a:off x="4165950" y="2741625"/>
              <a:ext cx="22000" cy="63850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3"/>
            <p:cNvSpPr/>
            <p:nvPr/>
          </p:nvSpPr>
          <p:spPr>
            <a:xfrm>
              <a:off x="4185300" y="2741625"/>
              <a:ext cx="5775" cy="13100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3"/>
            <p:cNvSpPr/>
            <p:nvPr/>
          </p:nvSpPr>
          <p:spPr>
            <a:xfrm>
              <a:off x="4179025" y="2755750"/>
              <a:ext cx="7875" cy="18325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3"/>
            <p:cNvSpPr/>
            <p:nvPr/>
          </p:nvSpPr>
          <p:spPr>
            <a:xfrm>
              <a:off x="4179025" y="2721750"/>
              <a:ext cx="18850" cy="23550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3"/>
            <p:cNvSpPr/>
            <p:nvPr/>
          </p:nvSpPr>
          <p:spPr>
            <a:xfrm>
              <a:off x="4180075" y="2740050"/>
              <a:ext cx="58075" cy="71700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3"/>
            <p:cNvSpPr/>
            <p:nvPr/>
          </p:nvSpPr>
          <p:spPr>
            <a:xfrm>
              <a:off x="4179025" y="2758875"/>
              <a:ext cx="299225" cy="252175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3"/>
            <p:cNvSpPr/>
            <p:nvPr/>
          </p:nvSpPr>
          <p:spPr>
            <a:xfrm>
              <a:off x="4409700" y="2852525"/>
              <a:ext cx="11025" cy="24075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3"/>
            <p:cNvSpPr/>
            <p:nvPr/>
          </p:nvSpPr>
          <p:spPr>
            <a:xfrm>
              <a:off x="4421225" y="2854100"/>
              <a:ext cx="69075" cy="54425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3"/>
            <p:cNvSpPr/>
            <p:nvPr/>
          </p:nvSpPr>
          <p:spPr>
            <a:xfrm>
              <a:off x="4434300" y="2866125"/>
              <a:ext cx="108300" cy="133400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3"/>
            <p:cNvSpPr/>
            <p:nvPr/>
          </p:nvSpPr>
          <p:spPr>
            <a:xfrm>
              <a:off x="4483475" y="2847275"/>
              <a:ext cx="5775" cy="13125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3"/>
            <p:cNvSpPr/>
            <p:nvPr/>
          </p:nvSpPr>
          <p:spPr>
            <a:xfrm>
              <a:off x="4300375" y="2959750"/>
              <a:ext cx="153825" cy="99925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43"/>
            <p:cNvSpPr/>
            <p:nvPr/>
          </p:nvSpPr>
          <p:spPr>
            <a:xfrm>
              <a:off x="4035700" y="2769350"/>
              <a:ext cx="180500" cy="151725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3"/>
            <p:cNvSpPr/>
            <p:nvPr/>
          </p:nvSpPr>
          <p:spPr>
            <a:xfrm>
              <a:off x="4003800" y="2919475"/>
              <a:ext cx="238550" cy="273600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3"/>
            <p:cNvSpPr/>
            <p:nvPr/>
          </p:nvSpPr>
          <p:spPr>
            <a:xfrm>
              <a:off x="4166475" y="3025650"/>
              <a:ext cx="219725" cy="166900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43"/>
            <p:cNvSpPr/>
            <p:nvPr/>
          </p:nvSpPr>
          <p:spPr>
            <a:xfrm>
              <a:off x="4213550" y="2979100"/>
              <a:ext cx="96800" cy="85825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43"/>
            <p:cNvSpPr/>
            <p:nvPr/>
          </p:nvSpPr>
          <p:spPr>
            <a:xfrm>
              <a:off x="4292025" y="3059150"/>
              <a:ext cx="21975" cy="26175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43"/>
            <p:cNvSpPr/>
            <p:nvPr/>
          </p:nvSpPr>
          <p:spPr>
            <a:xfrm>
              <a:off x="4282600" y="3069600"/>
              <a:ext cx="148050" cy="196175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43"/>
            <p:cNvSpPr/>
            <p:nvPr/>
          </p:nvSpPr>
          <p:spPr>
            <a:xfrm>
              <a:off x="4175375" y="3163750"/>
              <a:ext cx="121375" cy="147025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43"/>
            <p:cNvSpPr/>
            <p:nvPr/>
          </p:nvSpPr>
          <p:spPr>
            <a:xfrm>
              <a:off x="4145025" y="325895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43"/>
            <p:cNvSpPr/>
            <p:nvPr/>
          </p:nvSpPr>
          <p:spPr>
            <a:xfrm>
              <a:off x="4115200" y="3182075"/>
              <a:ext cx="83725" cy="82675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43"/>
            <p:cNvSpPr/>
            <p:nvPr/>
          </p:nvSpPr>
          <p:spPr>
            <a:xfrm>
              <a:off x="3898125" y="3081625"/>
              <a:ext cx="188350" cy="127150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43"/>
            <p:cNvSpPr/>
            <p:nvPr/>
          </p:nvSpPr>
          <p:spPr>
            <a:xfrm>
              <a:off x="3821225" y="2747900"/>
              <a:ext cx="223400" cy="207700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43"/>
            <p:cNvSpPr/>
            <p:nvPr/>
          </p:nvSpPr>
          <p:spPr>
            <a:xfrm>
              <a:off x="3792975" y="2679900"/>
              <a:ext cx="57050" cy="111450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43"/>
            <p:cNvSpPr/>
            <p:nvPr/>
          </p:nvSpPr>
          <p:spPr>
            <a:xfrm>
              <a:off x="3568575" y="2683550"/>
              <a:ext cx="289825" cy="280400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43"/>
            <p:cNvSpPr/>
            <p:nvPr/>
          </p:nvSpPr>
          <p:spPr>
            <a:xfrm>
              <a:off x="3511050" y="2702400"/>
              <a:ext cx="167400" cy="132350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43"/>
            <p:cNvSpPr/>
            <p:nvPr/>
          </p:nvSpPr>
          <p:spPr>
            <a:xfrm>
              <a:off x="3450875" y="2834200"/>
              <a:ext cx="118775" cy="95225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43"/>
            <p:cNvSpPr/>
            <p:nvPr/>
          </p:nvSpPr>
          <p:spPr>
            <a:xfrm>
              <a:off x="3450375" y="2838400"/>
              <a:ext cx="170550" cy="18780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43"/>
            <p:cNvSpPr/>
            <p:nvPr/>
          </p:nvSpPr>
          <p:spPr>
            <a:xfrm>
              <a:off x="3518375" y="2873975"/>
              <a:ext cx="235400" cy="218150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43"/>
            <p:cNvSpPr/>
            <p:nvPr/>
          </p:nvSpPr>
          <p:spPr>
            <a:xfrm>
              <a:off x="3617750" y="3020950"/>
              <a:ext cx="108825" cy="79025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43"/>
            <p:cNvSpPr/>
            <p:nvPr/>
          </p:nvSpPr>
          <p:spPr>
            <a:xfrm>
              <a:off x="3442525" y="2997925"/>
              <a:ext cx="93125" cy="68050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43"/>
            <p:cNvSpPr/>
            <p:nvPr/>
          </p:nvSpPr>
          <p:spPr>
            <a:xfrm>
              <a:off x="3452975" y="3056525"/>
              <a:ext cx="44500" cy="26700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8" name="Google Shape;5648;p43"/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</p:grpSpPr>
          <p:sp>
            <p:nvSpPr>
              <p:cNvPr id="5649" name="Google Shape;5649;p43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43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51" name="Google Shape;5651;p43"/>
            <p:cNvSpPr/>
            <p:nvPr/>
          </p:nvSpPr>
          <p:spPr>
            <a:xfrm>
              <a:off x="3503200" y="3095750"/>
              <a:ext cx="40300" cy="48150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43"/>
            <p:cNvSpPr/>
            <p:nvPr/>
          </p:nvSpPr>
          <p:spPr>
            <a:xfrm>
              <a:off x="3529350" y="3117725"/>
              <a:ext cx="58600" cy="62800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43"/>
            <p:cNvSpPr/>
            <p:nvPr/>
          </p:nvSpPr>
          <p:spPr>
            <a:xfrm>
              <a:off x="3570150" y="3086875"/>
              <a:ext cx="89475" cy="94175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43"/>
            <p:cNvSpPr/>
            <p:nvPr/>
          </p:nvSpPr>
          <p:spPr>
            <a:xfrm>
              <a:off x="3647050" y="3079025"/>
              <a:ext cx="61225" cy="95750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43"/>
            <p:cNvSpPr/>
            <p:nvPr/>
          </p:nvSpPr>
          <p:spPr>
            <a:xfrm>
              <a:off x="3689950" y="3079025"/>
              <a:ext cx="29300" cy="77950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43"/>
            <p:cNvSpPr/>
            <p:nvPr/>
          </p:nvSpPr>
          <p:spPr>
            <a:xfrm>
              <a:off x="3705625" y="3059150"/>
              <a:ext cx="45025" cy="94175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43"/>
            <p:cNvSpPr/>
            <p:nvPr/>
          </p:nvSpPr>
          <p:spPr>
            <a:xfrm>
              <a:off x="3881925" y="2896975"/>
              <a:ext cx="150650" cy="239600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43"/>
            <p:cNvSpPr/>
            <p:nvPr/>
          </p:nvSpPr>
          <p:spPr>
            <a:xfrm>
              <a:off x="3863600" y="3051825"/>
              <a:ext cx="4725" cy="2625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43"/>
            <p:cNvSpPr/>
            <p:nvPr/>
          </p:nvSpPr>
          <p:spPr>
            <a:xfrm>
              <a:off x="3695700" y="2900125"/>
              <a:ext cx="220250" cy="171075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43"/>
            <p:cNvSpPr/>
            <p:nvPr/>
          </p:nvSpPr>
          <p:spPr>
            <a:xfrm>
              <a:off x="3732825" y="3041350"/>
              <a:ext cx="165325" cy="141775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43"/>
            <p:cNvSpPr/>
            <p:nvPr/>
          </p:nvSpPr>
          <p:spPr>
            <a:xfrm>
              <a:off x="3813400" y="3053900"/>
              <a:ext cx="109850" cy="164800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43"/>
            <p:cNvSpPr/>
            <p:nvPr/>
          </p:nvSpPr>
          <p:spPr>
            <a:xfrm>
              <a:off x="3813900" y="3211875"/>
              <a:ext cx="82675" cy="89475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43"/>
            <p:cNvSpPr/>
            <p:nvPr/>
          </p:nvSpPr>
          <p:spPr>
            <a:xfrm>
              <a:off x="3821750" y="3213450"/>
              <a:ext cx="29325" cy="18850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43"/>
            <p:cNvSpPr/>
            <p:nvPr/>
          </p:nvSpPr>
          <p:spPr>
            <a:xfrm>
              <a:off x="3848425" y="3188875"/>
              <a:ext cx="110925" cy="129750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43"/>
            <p:cNvSpPr/>
            <p:nvPr/>
          </p:nvSpPr>
          <p:spPr>
            <a:xfrm>
              <a:off x="3860475" y="3308125"/>
              <a:ext cx="15700" cy="21475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43"/>
            <p:cNvSpPr/>
            <p:nvPr/>
          </p:nvSpPr>
          <p:spPr>
            <a:xfrm>
              <a:off x="4111550" y="3257925"/>
              <a:ext cx="161650" cy="164775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43"/>
            <p:cNvSpPr/>
            <p:nvPr/>
          </p:nvSpPr>
          <p:spPr>
            <a:xfrm>
              <a:off x="4106850" y="3261050"/>
              <a:ext cx="29300" cy="24100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43"/>
            <p:cNvSpPr/>
            <p:nvPr/>
          </p:nvSpPr>
          <p:spPr>
            <a:xfrm>
              <a:off x="4106850" y="3275175"/>
              <a:ext cx="28775" cy="35075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43"/>
            <p:cNvSpPr/>
            <p:nvPr/>
          </p:nvSpPr>
          <p:spPr>
            <a:xfrm>
              <a:off x="3862550" y="3166900"/>
              <a:ext cx="275700" cy="273075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43"/>
            <p:cNvSpPr/>
            <p:nvPr/>
          </p:nvSpPr>
          <p:spPr>
            <a:xfrm>
              <a:off x="4159150" y="3380850"/>
              <a:ext cx="46050" cy="116150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43"/>
            <p:cNvSpPr/>
            <p:nvPr/>
          </p:nvSpPr>
          <p:spPr>
            <a:xfrm>
              <a:off x="4001175" y="3363575"/>
              <a:ext cx="170550" cy="145450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43"/>
            <p:cNvSpPr/>
            <p:nvPr/>
          </p:nvSpPr>
          <p:spPr>
            <a:xfrm>
              <a:off x="3852625" y="3330100"/>
              <a:ext cx="181000" cy="178925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43"/>
            <p:cNvSpPr/>
            <p:nvPr/>
          </p:nvSpPr>
          <p:spPr>
            <a:xfrm>
              <a:off x="4046675" y="3472375"/>
              <a:ext cx="113025" cy="103075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43"/>
            <p:cNvSpPr/>
            <p:nvPr/>
          </p:nvSpPr>
          <p:spPr>
            <a:xfrm>
              <a:off x="3968750" y="3504300"/>
              <a:ext cx="135500" cy="135500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43"/>
            <p:cNvSpPr/>
            <p:nvPr/>
          </p:nvSpPr>
          <p:spPr>
            <a:xfrm>
              <a:off x="3853150" y="3491725"/>
              <a:ext cx="193550" cy="182075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43"/>
            <p:cNvSpPr/>
            <p:nvPr/>
          </p:nvSpPr>
          <p:spPr>
            <a:xfrm>
              <a:off x="4123050" y="3397575"/>
              <a:ext cx="150675" cy="242750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43"/>
            <p:cNvSpPr/>
            <p:nvPr/>
          </p:nvSpPr>
          <p:spPr>
            <a:xfrm>
              <a:off x="4120450" y="3622500"/>
              <a:ext cx="20950" cy="23575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43"/>
            <p:cNvSpPr/>
            <p:nvPr/>
          </p:nvSpPr>
          <p:spPr>
            <a:xfrm>
              <a:off x="4064475" y="3669050"/>
              <a:ext cx="33500" cy="3142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43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43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43"/>
            <p:cNvSpPr/>
            <p:nvPr/>
          </p:nvSpPr>
          <p:spPr>
            <a:xfrm>
              <a:off x="4252775" y="2586800"/>
              <a:ext cx="70650" cy="19900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43"/>
            <p:cNvSpPr/>
            <p:nvPr/>
          </p:nvSpPr>
          <p:spPr>
            <a:xfrm>
              <a:off x="4298825" y="2603000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43"/>
            <p:cNvSpPr/>
            <p:nvPr/>
          </p:nvSpPr>
          <p:spPr>
            <a:xfrm>
              <a:off x="4949025" y="2811200"/>
              <a:ext cx="44475" cy="26175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43"/>
            <p:cNvSpPr/>
            <p:nvPr/>
          </p:nvSpPr>
          <p:spPr>
            <a:xfrm>
              <a:off x="3967175" y="2589925"/>
              <a:ext cx="35075" cy="29850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43"/>
            <p:cNvSpPr/>
            <p:nvPr/>
          </p:nvSpPr>
          <p:spPr>
            <a:xfrm>
              <a:off x="3938400" y="2522975"/>
              <a:ext cx="58625" cy="76925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6" name="Google Shape;5686;p43"/>
          <p:cNvSpPr txBox="1"/>
          <p:nvPr/>
        </p:nvSpPr>
        <p:spPr>
          <a:xfrm>
            <a:off x="6724650" y="2213750"/>
            <a:ext cx="16167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You can type relevant information here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87" name="Google Shape;5687;p43"/>
          <p:cNvSpPr txBox="1">
            <a:spLocks noGrp="1"/>
          </p:cNvSpPr>
          <p:nvPr>
            <p:ph type="title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MAP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2" name="Google Shape;5692;p44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3412" y="1102012"/>
            <a:ext cx="2811650" cy="3139468"/>
          </a:xfrm>
          <a:prstGeom prst="rect">
            <a:avLst/>
          </a:prstGeom>
          <a:noFill/>
          <a:ln>
            <a:noFill/>
          </a:ln>
        </p:spPr>
      </p:pic>
      <p:sp>
        <p:nvSpPr>
          <p:cNvPr id="5693" name="Google Shape;5693;p44"/>
          <p:cNvSpPr txBox="1">
            <a:spLocks noGrp="1"/>
          </p:cNvSpPr>
          <p:nvPr>
            <p:ph type="title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GRAPH</a:t>
            </a:r>
            <a:endParaRPr/>
          </a:p>
        </p:txBody>
      </p:sp>
      <p:sp>
        <p:nvSpPr>
          <p:cNvPr id="5694" name="Google Shape;5694;p44"/>
          <p:cNvSpPr txBox="1"/>
          <p:nvPr/>
        </p:nvSpPr>
        <p:spPr>
          <a:xfrm>
            <a:off x="2047475" y="4370650"/>
            <a:ext cx="54933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To modify this graph, click on it, follow the link, change the data and paste the new graph here </a:t>
            </a:r>
            <a:endParaRPr sz="11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95" name="Google Shape;5695;p44"/>
          <p:cNvSpPr txBox="1"/>
          <p:nvPr/>
        </p:nvSpPr>
        <p:spPr>
          <a:xfrm>
            <a:off x="6199825" y="3378900"/>
            <a:ext cx="22377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Mercury is the closest planet to the Sun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96" name="Google Shape;5696;p44"/>
          <p:cNvSpPr txBox="1"/>
          <p:nvPr/>
        </p:nvSpPr>
        <p:spPr>
          <a:xfrm>
            <a:off x="6199824" y="3064797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MERCURY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697" name="Google Shape;5697;p44"/>
          <p:cNvSpPr txBox="1"/>
          <p:nvPr/>
        </p:nvSpPr>
        <p:spPr>
          <a:xfrm>
            <a:off x="6199825" y="1862800"/>
            <a:ext cx="22377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Venus is the second planet from the Sun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98" name="Google Shape;5698;p44"/>
          <p:cNvSpPr txBox="1"/>
          <p:nvPr/>
        </p:nvSpPr>
        <p:spPr>
          <a:xfrm>
            <a:off x="6199824" y="1548697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VENUS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699" name="Google Shape;5699;p44"/>
          <p:cNvSpPr txBox="1"/>
          <p:nvPr/>
        </p:nvSpPr>
        <p:spPr>
          <a:xfrm>
            <a:off x="1020962" y="2783513"/>
            <a:ext cx="22377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Despite being red, Mars is a cold place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700" name="Google Shape;5700;p44"/>
          <p:cNvSpPr txBox="1"/>
          <p:nvPr/>
        </p:nvSpPr>
        <p:spPr>
          <a:xfrm>
            <a:off x="1713962" y="2469410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MARS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701" name="Google Shape;5701;p44"/>
          <p:cNvSpPr txBox="1"/>
          <p:nvPr/>
        </p:nvSpPr>
        <p:spPr>
          <a:xfrm>
            <a:off x="6199824" y="2601197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Offside"/>
                <a:ea typeface="Offside"/>
                <a:cs typeface="Offside"/>
                <a:sym typeface="Offside"/>
              </a:rPr>
              <a:t>30%</a:t>
            </a:r>
            <a:endParaRPr sz="2400">
              <a:solidFill>
                <a:schemeClr val="lt1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702" name="Google Shape;5702;p44"/>
          <p:cNvSpPr txBox="1"/>
          <p:nvPr/>
        </p:nvSpPr>
        <p:spPr>
          <a:xfrm>
            <a:off x="6199824" y="1085097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E6BF1"/>
                </a:solidFill>
                <a:latin typeface="Offside"/>
                <a:ea typeface="Offside"/>
                <a:cs typeface="Offside"/>
                <a:sym typeface="Offside"/>
              </a:rPr>
              <a:t>20%</a:t>
            </a:r>
            <a:endParaRPr sz="2400">
              <a:solidFill>
                <a:srgbClr val="1E6BF1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703" name="Google Shape;5703;p44"/>
          <p:cNvSpPr txBox="1"/>
          <p:nvPr/>
        </p:nvSpPr>
        <p:spPr>
          <a:xfrm>
            <a:off x="1713962" y="2005810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Offside"/>
                <a:ea typeface="Offside"/>
                <a:cs typeface="Offside"/>
                <a:sym typeface="Offside"/>
              </a:rPr>
              <a:t>50%</a:t>
            </a:r>
            <a:endParaRPr sz="2400">
              <a:solidFill>
                <a:schemeClr val="accent1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8" name="Google Shape;5708;p45"/>
          <p:cNvSpPr txBox="1">
            <a:spLocks noGrp="1"/>
          </p:cNvSpPr>
          <p:nvPr>
            <p:ph type="title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TABLE</a:t>
            </a:r>
            <a:endParaRPr/>
          </a:p>
        </p:txBody>
      </p:sp>
      <p:sp>
        <p:nvSpPr>
          <p:cNvPr id="5709" name="Google Shape;5709;p45"/>
          <p:cNvSpPr/>
          <p:nvPr/>
        </p:nvSpPr>
        <p:spPr>
          <a:xfrm>
            <a:off x="152400" y="2179350"/>
            <a:ext cx="3000300" cy="1992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710" name="Google Shape;5710;p45"/>
          <p:cNvGraphicFramePr/>
          <p:nvPr/>
        </p:nvGraphicFramePr>
        <p:xfrm>
          <a:off x="1571074" y="1501200"/>
          <a:ext cx="6731925" cy="2624530"/>
        </p:xfrm>
        <a:graphic>
          <a:graphicData uri="http://schemas.openxmlformats.org/drawingml/2006/table">
            <a:tbl>
              <a:tblPr>
                <a:noFill/>
                <a:tableStyleId>{FDD8EF10-650F-411A-BD1A-3EB2227A699C}</a:tableStyleId>
              </a:tblPr>
              <a:tblGrid>
                <a:gridCol w="146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Cyan</a:t>
                      </a:r>
                      <a:endParaRPr sz="16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Magenta</a:t>
                      </a:r>
                      <a:endParaRPr sz="16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Yellow</a:t>
                      </a:r>
                      <a:endParaRPr sz="16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Black</a:t>
                      </a:r>
                      <a:endParaRPr sz="16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Hex Code</a:t>
                      </a:r>
                      <a:endParaRPr sz="16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Offside"/>
                          <a:ea typeface="Offside"/>
                          <a:cs typeface="Offside"/>
                          <a:sym typeface="Offside"/>
                        </a:rPr>
                        <a:t>MERCURY</a:t>
                      </a:r>
                      <a:endParaRPr sz="1800">
                        <a:solidFill>
                          <a:schemeClr val="accent1"/>
                        </a:solidFill>
                        <a:latin typeface="Offside"/>
                        <a:ea typeface="Offside"/>
                        <a:cs typeface="Offside"/>
                        <a:sym typeface="Offsid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100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100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6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#EF00D1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72093"/>
                          </a:solidFill>
                          <a:latin typeface="Offside"/>
                          <a:ea typeface="Offside"/>
                          <a:cs typeface="Offside"/>
                          <a:sym typeface="Offside"/>
                        </a:rPr>
                        <a:t>VENUS</a:t>
                      </a:r>
                      <a:endParaRPr sz="1800">
                        <a:solidFill>
                          <a:srgbClr val="F72093"/>
                        </a:solidFill>
                        <a:latin typeface="Offside"/>
                        <a:ea typeface="Offside"/>
                        <a:cs typeface="Offside"/>
                        <a:sym typeface="Offsid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87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100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#F72093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2"/>
                          </a:solidFill>
                          <a:latin typeface="Offside"/>
                          <a:ea typeface="Offside"/>
                          <a:cs typeface="Offside"/>
                          <a:sym typeface="Offside"/>
                        </a:rPr>
                        <a:t>MARS</a:t>
                      </a:r>
                      <a:endParaRPr sz="1800">
                        <a:solidFill>
                          <a:schemeClr val="accent2"/>
                        </a:solidFill>
                        <a:latin typeface="Offside"/>
                        <a:ea typeface="Offside"/>
                        <a:cs typeface="Offside"/>
                        <a:sym typeface="Offsid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75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100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#FF4055</a:t>
                      </a:r>
                      <a:endParaRPr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711" name="Google Shape;5711;p45"/>
          <p:cNvGrpSpPr/>
          <p:nvPr/>
        </p:nvGrpSpPr>
        <p:grpSpPr>
          <a:xfrm>
            <a:off x="-827174" y="4427629"/>
            <a:ext cx="922415" cy="863680"/>
            <a:chOff x="1131625" y="2739900"/>
            <a:chExt cx="1092650" cy="1023075"/>
          </a:xfrm>
        </p:grpSpPr>
        <p:sp>
          <p:nvSpPr>
            <p:cNvPr id="5712" name="Google Shape;5712;p45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45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45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45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45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45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45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45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45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45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45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45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45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45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45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45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45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45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45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45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45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45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45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45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45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45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45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45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45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45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45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45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45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45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45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45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45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45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45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45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45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45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45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45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45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45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45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45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45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45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45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45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45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45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45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45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45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45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45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45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45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45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45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45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45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45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45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45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45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45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45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45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45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45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45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45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45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45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45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45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45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45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45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45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45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45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45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45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45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45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45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45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45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45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45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45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45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45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45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45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45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45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45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45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45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45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45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45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45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45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45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45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45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45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45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45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45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45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45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45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45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45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45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45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45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45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45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45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45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45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45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45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45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45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45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45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45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45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45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45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45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45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45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45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45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45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45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45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45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45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45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45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45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45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45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45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45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45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45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45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45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45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45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45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45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45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45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45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45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45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45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45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45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45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45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45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45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45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45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45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45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45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Google Shape;4619;p28"/>
          <p:cNvSpPr txBox="1">
            <a:spLocks noGrp="1"/>
          </p:cNvSpPr>
          <p:nvPr>
            <p:ph type="ctrTitle"/>
          </p:nvPr>
        </p:nvSpPr>
        <p:spPr>
          <a:xfrm>
            <a:off x="1769150" y="1597625"/>
            <a:ext cx="24660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4620" name="Google Shape;4620;p28"/>
          <p:cNvSpPr txBox="1">
            <a:spLocks noGrp="1"/>
          </p:cNvSpPr>
          <p:nvPr>
            <p:ph type="title" idx="2"/>
          </p:nvPr>
        </p:nvSpPr>
        <p:spPr>
          <a:xfrm>
            <a:off x="546012" y="1597637"/>
            <a:ext cx="1123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621" name="Google Shape;4621;p28"/>
          <p:cNvSpPr txBox="1">
            <a:spLocks noGrp="1"/>
          </p:cNvSpPr>
          <p:nvPr>
            <p:ph type="ctrTitle" idx="3"/>
          </p:nvPr>
        </p:nvSpPr>
        <p:spPr>
          <a:xfrm>
            <a:off x="1740250" y="2792200"/>
            <a:ext cx="24660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THE TOPIC</a:t>
            </a:r>
            <a:endParaRPr/>
          </a:p>
        </p:txBody>
      </p:sp>
      <p:sp>
        <p:nvSpPr>
          <p:cNvPr id="4622" name="Google Shape;4622;p28"/>
          <p:cNvSpPr txBox="1">
            <a:spLocks noGrp="1"/>
          </p:cNvSpPr>
          <p:nvPr>
            <p:ph type="title" idx="4"/>
          </p:nvPr>
        </p:nvSpPr>
        <p:spPr>
          <a:xfrm>
            <a:off x="546012" y="2792206"/>
            <a:ext cx="1123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623" name="Google Shape;4623;p28"/>
          <p:cNvSpPr txBox="1">
            <a:spLocks noGrp="1"/>
          </p:cNvSpPr>
          <p:nvPr>
            <p:ph type="ctrTitle" idx="5"/>
          </p:nvPr>
        </p:nvSpPr>
        <p:spPr>
          <a:xfrm>
            <a:off x="6001275" y="1597650"/>
            <a:ext cx="24660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</a:t>
            </a:r>
            <a:endParaRPr/>
          </a:p>
        </p:txBody>
      </p:sp>
      <p:sp>
        <p:nvSpPr>
          <p:cNvPr id="4624" name="Google Shape;4624;p28"/>
          <p:cNvSpPr txBox="1">
            <a:spLocks noGrp="1"/>
          </p:cNvSpPr>
          <p:nvPr>
            <p:ph type="title" idx="6"/>
          </p:nvPr>
        </p:nvSpPr>
        <p:spPr>
          <a:xfrm>
            <a:off x="4831175" y="1597643"/>
            <a:ext cx="1123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625" name="Google Shape;4625;p28"/>
          <p:cNvSpPr txBox="1">
            <a:spLocks noGrp="1"/>
          </p:cNvSpPr>
          <p:nvPr>
            <p:ph type="ctrTitle" idx="7"/>
          </p:nvPr>
        </p:nvSpPr>
        <p:spPr>
          <a:xfrm>
            <a:off x="6001264" y="2796624"/>
            <a:ext cx="24660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TOPIC</a:t>
            </a:r>
            <a:endParaRPr/>
          </a:p>
        </p:txBody>
      </p:sp>
      <p:sp>
        <p:nvSpPr>
          <p:cNvPr id="4626" name="Google Shape;4626;p28"/>
          <p:cNvSpPr txBox="1">
            <a:spLocks noGrp="1"/>
          </p:cNvSpPr>
          <p:nvPr>
            <p:ph type="title" idx="8"/>
          </p:nvPr>
        </p:nvSpPr>
        <p:spPr>
          <a:xfrm>
            <a:off x="4831175" y="2754770"/>
            <a:ext cx="1123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627" name="Google Shape;4627;p28"/>
          <p:cNvSpPr txBox="1">
            <a:spLocks noGrp="1"/>
          </p:cNvSpPr>
          <p:nvPr>
            <p:ph type="title" idx="9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" name="Google Shape;5898;p46"/>
          <p:cNvSpPr txBox="1">
            <a:spLocks noGrp="1"/>
          </p:cNvSpPr>
          <p:nvPr>
            <p:ph type="title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DIAGRAM</a:t>
            </a:r>
            <a:endParaRPr/>
          </a:p>
        </p:txBody>
      </p:sp>
      <p:sp>
        <p:nvSpPr>
          <p:cNvPr id="5899" name="Google Shape;5899;p46"/>
          <p:cNvSpPr txBox="1"/>
          <p:nvPr/>
        </p:nvSpPr>
        <p:spPr>
          <a:xfrm>
            <a:off x="3855050" y="2066165"/>
            <a:ext cx="20505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It’s composed of hydrogen and helium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00" name="Google Shape;5900;p46"/>
          <p:cNvSpPr txBox="1"/>
          <p:nvPr/>
        </p:nvSpPr>
        <p:spPr>
          <a:xfrm>
            <a:off x="3731225" y="1752065"/>
            <a:ext cx="22980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BASE COLOR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901" name="Google Shape;5901;p46"/>
          <p:cNvSpPr/>
          <p:nvPr/>
        </p:nvSpPr>
        <p:spPr>
          <a:xfrm>
            <a:off x="4691300" y="1285875"/>
            <a:ext cx="378000" cy="37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2" name="Google Shape;5902;p46"/>
          <p:cNvSpPr/>
          <p:nvPr/>
        </p:nvSpPr>
        <p:spPr>
          <a:xfrm>
            <a:off x="2982825" y="3028950"/>
            <a:ext cx="378000" cy="37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3" name="Google Shape;5903;p46"/>
          <p:cNvSpPr/>
          <p:nvPr/>
        </p:nvSpPr>
        <p:spPr>
          <a:xfrm>
            <a:off x="6316575" y="3028950"/>
            <a:ext cx="378000" cy="3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4" name="Google Shape;5904;p46"/>
          <p:cNvSpPr txBox="1"/>
          <p:nvPr/>
        </p:nvSpPr>
        <p:spPr>
          <a:xfrm>
            <a:off x="2022975" y="3804596"/>
            <a:ext cx="2298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Neptune is the farthest planet from the Sun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05" name="Google Shape;5905;p46"/>
          <p:cNvSpPr txBox="1"/>
          <p:nvPr/>
        </p:nvSpPr>
        <p:spPr>
          <a:xfrm>
            <a:off x="2022825" y="3490496"/>
            <a:ext cx="22980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COOL SHADE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5906" name="Google Shape;5906;p46"/>
          <p:cNvSpPr txBox="1"/>
          <p:nvPr/>
        </p:nvSpPr>
        <p:spPr>
          <a:xfrm>
            <a:off x="5356650" y="3804596"/>
            <a:ext cx="2298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It’s the biggest planet in the Solar System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07" name="Google Shape;5907;p46"/>
          <p:cNvSpPr txBox="1"/>
          <p:nvPr/>
        </p:nvSpPr>
        <p:spPr>
          <a:xfrm>
            <a:off x="5356575" y="3490496"/>
            <a:ext cx="22980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WARM SHADE 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cxnSp>
        <p:nvCxnSpPr>
          <p:cNvPr id="5908" name="Google Shape;5908;p46"/>
          <p:cNvCxnSpPr>
            <a:stCxn id="5901" idx="1"/>
            <a:endCxn id="5902" idx="1"/>
          </p:cNvCxnSpPr>
          <p:nvPr/>
        </p:nvCxnSpPr>
        <p:spPr>
          <a:xfrm flipH="1">
            <a:off x="2982800" y="1474875"/>
            <a:ext cx="1708500" cy="1743000"/>
          </a:xfrm>
          <a:prstGeom prst="bentConnector3">
            <a:avLst>
              <a:gd name="adj1" fmla="val 11393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09" name="Google Shape;5909;p46"/>
          <p:cNvCxnSpPr>
            <a:stCxn id="5901" idx="3"/>
            <a:endCxn id="5903" idx="3"/>
          </p:cNvCxnSpPr>
          <p:nvPr/>
        </p:nvCxnSpPr>
        <p:spPr>
          <a:xfrm>
            <a:off x="5069300" y="1474875"/>
            <a:ext cx="1625400" cy="1743000"/>
          </a:xfrm>
          <a:prstGeom prst="bentConnector3">
            <a:avLst>
              <a:gd name="adj1" fmla="val 114643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10" name="Google Shape;5910;p46"/>
          <p:cNvSpPr/>
          <p:nvPr/>
        </p:nvSpPr>
        <p:spPr>
          <a:xfrm>
            <a:off x="2203800" y="2133600"/>
            <a:ext cx="1082400" cy="47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1" name="Google Shape;5911;p46"/>
          <p:cNvSpPr txBox="1"/>
          <p:nvPr/>
        </p:nvSpPr>
        <p:spPr>
          <a:xfrm>
            <a:off x="2203800" y="2186950"/>
            <a:ext cx="1082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Add blue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12" name="Google Shape;5912;p46"/>
          <p:cNvSpPr/>
          <p:nvPr/>
        </p:nvSpPr>
        <p:spPr>
          <a:xfrm>
            <a:off x="6392150" y="2133600"/>
            <a:ext cx="1082400" cy="47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3" name="Google Shape;5913;p46"/>
          <p:cNvSpPr txBox="1"/>
          <p:nvPr/>
        </p:nvSpPr>
        <p:spPr>
          <a:xfrm>
            <a:off x="6392150" y="2186950"/>
            <a:ext cx="1082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Add red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" name="Google Shape;5918;p47"/>
          <p:cNvSpPr txBox="1">
            <a:spLocks noGrp="1"/>
          </p:cNvSpPr>
          <p:nvPr>
            <p:ph type="title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</a:t>
            </a:r>
            <a:endParaRPr/>
          </a:p>
        </p:txBody>
      </p:sp>
      <p:sp>
        <p:nvSpPr>
          <p:cNvPr id="5919" name="Google Shape;5919;p47"/>
          <p:cNvSpPr/>
          <p:nvPr/>
        </p:nvSpPr>
        <p:spPr>
          <a:xfrm>
            <a:off x="3577013" y="2820713"/>
            <a:ext cx="863700" cy="86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0" name="Google Shape;5920;p47"/>
          <p:cNvSpPr/>
          <p:nvPr/>
        </p:nvSpPr>
        <p:spPr>
          <a:xfrm>
            <a:off x="5035700" y="2820713"/>
            <a:ext cx="863700" cy="86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1" name="Google Shape;5921;p47"/>
          <p:cNvSpPr/>
          <p:nvPr/>
        </p:nvSpPr>
        <p:spPr>
          <a:xfrm>
            <a:off x="6494388" y="2820713"/>
            <a:ext cx="863700" cy="86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2" name="Google Shape;5922;p47"/>
          <p:cNvSpPr/>
          <p:nvPr/>
        </p:nvSpPr>
        <p:spPr>
          <a:xfrm>
            <a:off x="2118325" y="2820713"/>
            <a:ext cx="863700" cy="86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3" name="Google Shape;5923;p47"/>
          <p:cNvSpPr txBox="1">
            <a:spLocks noGrp="1"/>
          </p:cNvSpPr>
          <p:nvPr>
            <p:ph type="subTitle" idx="1"/>
          </p:nvPr>
        </p:nvSpPr>
        <p:spPr>
          <a:xfrm>
            <a:off x="2991350" y="1123350"/>
            <a:ext cx="3646500" cy="7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place. It’s full of iron oxide dust, which gives the planet its reddish cast</a:t>
            </a:r>
            <a:endParaRPr/>
          </a:p>
        </p:txBody>
      </p:sp>
      <p:sp>
        <p:nvSpPr>
          <p:cNvPr id="5924" name="Google Shape;5924;p47"/>
          <p:cNvSpPr/>
          <p:nvPr/>
        </p:nvSpPr>
        <p:spPr>
          <a:xfrm>
            <a:off x="3697824" y="3226512"/>
            <a:ext cx="622084" cy="318898"/>
          </a:xfrm>
          <a:custGeom>
            <a:avLst/>
            <a:gdLst/>
            <a:ahLst/>
            <a:cxnLst/>
            <a:rect l="l" t="t" r="r" b="b"/>
            <a:pathLst>
              <a:path w="11324" h="5805" extrusionOk="0">
                <a:moveTo>
                  <a:pt x="5525" y="339"/>
                </a:moveTo>
                <a:lnTo>
                  <a:pt x="5525" y="4066"/>
                </a:lnTo>
                <a:cubicBezTo>
                  <a:pt x="5430" y="4078"/>
                  <a:pt x="5323" y="4090"/>
                  <a:pt x="5239" y="4125"/>
                </a:cubicBezTo>
                <a:lnTo>
                  <a:pt x="3810" y="684"/>
                </a:lnTo>
                <a:cubicBezTo>
                  <a:pt x="4013" y="601"/>
                  <a:pt x="4239" y="542"/>
                  <a:pt x="4477" y="482"/>
                </a:cubicBezTo>
                <a:lnTo>
                  <a:pt x="4692" y="1542"/>
                </a:lnTo>
                <a:cubicBezTo>
                  <a:pt x="4702" y="1618"/>
                  <a:pt x="4773" y="1674"/>
                  <a:pt x="4858" y="1674"/>
                </a:cubicBezTo>
                <a:cubicBezTo>
                  <a:pt x="4866" y="1674"/>
                  <a:pt x="4874" y="1674"/>
                  <a:pt x="4882" y="1673"/>
                </a:cubicBezTo>
                <a:cubicBezTo>
                  <a:pt x="4965" y="1649"/>
                  <a:pt x="5025" y="1565"/>
                  <a:pt x="5013" y="1470"/>
                </a:cubicBezTo>
                <a:lnTo>
                  <a:pt x="4811" y="422"/>
                </a:lnTo>
                <a:cubicBezTo>
                  <a:pt x="5049" y="375"/>
                  <a:pt x="5263" y="363"/>
                  <a:pt x="5525" y="339"/>
                </a:cubicBezTo>
                <a:close/>
                <a:moveTo>
                  <a:pt x="5846" y="351"/>
                </a:moveTo>
                <a:cubicBezTo>
                  <a:pt x="6085" y="351"/>
                  <a:pt x="6323" y="375"/>
                  <a:pt x="6561" y="422"/>
                </a:cubicBezTo>
                <a:lnTo>
                  <a:pt x="6358" y="1458"/>
                </a:lnTo>
                <a:cubicBezTo>
                  <a:pt x="6335" y="1554"/>
                  <a:pt x="6394" y="1637"/>
                  <a:pt x="6489" y="1661"/>
                </a:cubicBezTo>
                <a:cubicBezTo>
                  <a:pt x="6496" y="1662"/>
                  <a:pt x="6504" y="1662"/>
                  <a:pt x="6511" y="1662"/>
                </a:cubicBezTo>
                <a:cubicBezTo>
                  <a:pt x="6588" y="1662"/>
                  <a:pt x="6669" y="1605"/>
                  <a:pt x="6680" y="1518"/>
                </a:cubicBezTo>
                <a:lnTo>
                  <a:pt x="6894" y="482"/>
                </a:lnTo>
                <a:cubicBezTo>
                  <a:pt x="7109" y="542"/>
                  <a:pt x="7347" y="601"/>
                  <a:pt x="7573" y="684"/>
                </a:cubicBezTo>
                <a:lnTo>
                  <a:pt x="6144" y="4125"/>
                </a:lnTo>
                <a:cubicBezTo>
                  <a:pt x="6061" y="4102"/>
                  <a:pt x="5954" y="4078"/>
                  <a:pt x="5846" y="4066"/>
                </a:cubicBezTo>
                <a:lnTo>
                  <a:pt x="5846" y="351"/>
                </a:lnTo>
                <a:close/>
                <a:moveTo>
                  <a:pt x="3477" y="803"/>
                </a:moveTo>
                <a:lnTo>
                  <a:pt x="4906" y="4232"/>
                </a:lnTo>
                <a:cubicBezTo>
                  <a:pt x="4823" y="4280"/>
                  <a:pt x="4727" y="4328"/>
                  <a:pt x="4644" y="4399"/>
                </a:cubicBezTo>
                <a:lnTo>
                  <a:pt x="2036" y="1792"/>
                </a:lnTo>
                <a:cubicBezTo>
                  <a:pt x="2215" y="1625"/>
                  <a:pt x="2394" y="1470"/>
                  <a:pt x="2584" y="1339"/>
                </a:cubicBezTo>
                <a:lnTo>
                  <a:pt x="3179" y="2232"/>
                </a:lnTo>
                <a:cubicBezTo>
                  <a:pt x="3215" y="2280"/>
                  <a:pt x="3275" y="2316"/>
                  <a:pt x="3322" y="2316"/>
                </a:cubicBezTo>
                <a:cubicBezTo>
                  <a:pt x="3346" y="2316"/>
                  <a:pt x="3382" y="2292"/>
                  <a:pt x="3406" y="2280"/>
                </a:cubicBezTo>
                <a:cubicBezTo>
                  <a:pt x="3477" y="2232"/>
                  <a:pt x="3513" y="2137"/>
                  <a:pt x="3453" y="2042"/>
                </a:cubicBezTo>
                <a:lnTo>
                  <a:pt x="2858" y="1149"/>
                </a:lnTo>
                <a:cubicBezTo>
                  <a:pt x="3048" y="1030"/>
                  <a:pt x="3263" y="911"/>
                  <a:pt x="3477" y="803"/>
                </a:cubicBezTo>
                <a:close/>
                <a:moveTo>
                  <a:pt x="7859" y="803"/>
                </a:moveTo>
                <a:cubicBezTo>
                  <a:pt x="8085" y="911"/>
                  <a:pt x="8287" y="1030"/>
                  <a:pt x="8502" y="1149"/>
                </a:cubicBezTo>
                <a:lnTo>
                  <a:pt x="7906" y="2042"/>
                </a:lnTo>
                <a:cubicBezTo>
                  <a:pt x="7823" y="2161"/>
                  <a:pt x="7906" y="2316"/>
                  <a:pt x="8037" y="2316"/>
                </a:cubicBezTo>
                <a:cubicBezTo>
                  <a:pt x="8097" y="2316"/>
                  <a:pt x="8144" y="2280"/>
                  <a:pt x="8168" y="2232"/>
                </a:cubicBezTo>
                <a:lnTo>
                  <a:pt x="8763" y="1339"/>
                </a:lnTo>
                <a:cubicBezTo>
                  <a:pt x="8954" y="1470"/>
                  <a:pt x="9133" y="1625"/>
                  <a:pt x="9311" y="1792"/>
                </a:cubicBezTo>
                <a:cubicBezTo>
                  <a:pt x="6804" y="4299"/>
                  <a:pt x="6713" y="4400"/>
                  <a:pt x="6696" y="4400"/>
                </a:cubicBezTo>
                <a:cubicBezTo>
                  <a:pt x="6695" y="4400"/>
                  <a:pt x="6694" y="4399"/>
                  <a:pt x="6692" y="4399"/>
                </a:cubicBezTo>
                <a:cubicBezTo>
                  <a:pt x="6608" y="4340"/>
                  <a:pt x="6537" y="4280"/>
                  <a:pt x="6442" y="4232"/>
                </a:cubicBezTo>
                <a:lnTo>
                  <a:pt x="7859" y="803"/>
                </a:lnTo>
                <a:close/>
                <a:moveTo>
                  <a:pt x="9549" y="2042"/>
                </a:moveTo>
                <a:cubicBezTo>
                  <a:pt x="9716" y="2220"/>
                  <a:pt x="9859" y="2399"/>
                  <a:pt x="10002" y="2589"/>
                </a:cubicBezTo>
                <a:lnTo>
                  <a:pt x="9109" y="3185"/>
                </a:lnTo>
                <a:cubicBezTo>
                  <a:pt x="9037" y="3232"/>
                  <a:pt x="9002" y="3340"/>
                  <a:pt x="9061" y="3423"/>
                </a:cubicBezTo>
                <a:cubicBezTo>
                  <a:pt x="9091" y="3475"/>
                  <a:pt x="9139" y="3504"/>
                  <a:pt x="9194" y="3504"/>
                </a:cubicBezTo>
                <a:cubicBezTo>
                  <a:pt x="9227" y="3504"/>
                  <a:pt x="9263" y="3493"/>
                  <a:pt x="9299" y="3470"/>
                </a:cubicBezTo>
                <a:lnTo>
                  <a:pt x="10192" y="2875"/>
                </a:lnTo>
                <a:cubicBezTo>
                  <a:pt x="10311" y="3066"/>
                  <a:pt x="10430" y="3292"/>
                  <a:pt x="10514" y="3506"/>
                </a:cubicBezTo>
                <a:lnTo>
                  <a:pt x="7144" y="4887"/>
                </a:lnTo>
                <a:cubicBezTo>
                  <a:pt x="7085" y="4792"/>
                  <a:pt x="7025" y="4709"/>
                  <a:pt x="6954" y="4637"/>
                </a:cubicBezTo>
                <a:lnTo>
                  <a:pt x="9549" y="2042"/>
                </a:lnTo>
                <a:close/>
                <a:moveTo>
                  <a:pt x="703" y="3780"/>
                </a:moveTo>
                <a:lnTo>
                  <a:pt x="4061" y="5185"/>
                </a:lnTo>
                <a:cubicBezTo>
                  <a:pt x="4037" y="5292"/>
                  <a:pt x="4001" y="5375"/>
                  <a:pt x="3989" y="5483"/>
                </a:cubicBezTo>
                <a:lnTo>
                  <a:pt x="370" y="5483"/>
                </a:lnTo>
                <a:cubicBezTo>
                  <a:pt x="370" y="5245"/>
                  <a:pt x="405" y="5018"/>
                  <a:pt x="429" y="4792"/>
                </a:cubicBezTo>
                <a:lnTo>
                  <a:pt x="1489" y="5006"/>
                </a:lnTo>
                <a:lnTo>
                  <a:pt x="1513" y="5006"/>
                </a:lnTo>
                <a:cubicBezTo>
                  <a:pt x="1596" y="5006"/>
                  <a:pt x="1667" y="4947"/>
                  <a:pt x="1679" y="4875"/>
                </a:cubicBezTo>
                <a:cubicBezTo>
                  <a:pt x="1691" y="4780"/>
                  <a:pt x="1632" y="4697"/>
                  <a:pt x="1548" y="4673"/>
                </a:cubicBezTo>
                <a:lnTo>
                  <a:pt x="489" y="4471"/>
                </a:lnTo>
                <a:cubicBezTo>
                  <a:pt x="548" y="4244"/>
                  <a:pt x="608" y="4006"/>
                  <a:pt x="703" y="3780"/>
                </a:cubicBezTo>
                <a:close/>
                <a:moveTo>
                  <a:pt x="5680" y="4399"/>
                </a:moveTo>
                <a:cubicBezTo>
                  <a:pt x="6335" y="4399"/>
                  <a:pt x="6906" y="4852"/>
                  <a:pt x="7037" y="5483"/>
                </a:cubicBezTo>
                <a:lnTo>
                  <a:pt x="4334" y="5483"/>
                </a:lnTo>
                <a:cubicBezTo>
                  <a:pt x="4465" y="4852"/>
                  <a:pt x="5025" y="4399"/>
                  <a:pt x="5680" y="4399"/>
                </a:cubicBezTo>
                <a:close/>
                <a:moveTo>
                  <a:pt x="5632" y="0"/>
                </a:moveTo>
                <a:cubicBezTo>
                  <a:pt x="4161" y="0"/>
                  <a:pt x="2669" y="573"/>
                  <a:pt x="1513" y="1816"/>
                </a:cubicBezTo>
                <a:cubicBezTo>
                  <a:pt x="1453" y="1899"/>
                  <a:pt x="1453" y="1994"/>
                  <a:pt x="1536" y="2054"/>
                </a:cubicBezTo>
                <a:cubicBezTo>
                  <a:pt x="1570" y="2082"/>
                  <a:pt x="1613" y="2097"/>
                  <a:pt x="1654" y="2097"/>
                </a:cubicBezTo>
                <a:cubicBezTo>
                  <a:pt x="1699" y="2097"/>
                  <a:pt x="1743" y="2079"/>
                  <a:pt x="1775" y="2042"/>
                </a:cubicBezTo>
                <a:cubicBezTo>
                  <a:pt x="1775" y="2030"/>
                  <a:pt x="1786" y="2030"/>
                  <a:pt x="1786" y="2018"/>
                </a:cubicBezTo>
                <a:lnTo>
                  <a:pt x="4394" y="4613"/>
                </a:lnTo>
                <a:cubicBezTo>
                  <a:pt x="4311" y="4697"/>
                  <a:pt x="4251" y="4780"/>
                  <a:pt x="4191" y="4875"/>
                </a:cubicBezTo>
                <a:lnTo>
                  <a:pt x="822" y="3470"/>
                </a:lnTo>
                <a:cubicBezTo>
                  <a:pt x="917" y="3268"/>
                  <a:pt x="1024" y="3042"/>
                  <a:pt x="1143" y="2851"/>
                </a:cubicBezTo>
                <a:cubicBezTo>
                  <a:pt x="2084" y="3459"/>
                  <a:pt x="2036" y="3470"/>
                  <a:pt x="2120" y="3470"/>
                </a:cubicBezTo>
                <a:cubicBezTo>
                  <a:pt x="2286" y="3470"/>
                  <a:pt x="2358" y="3268"/>
                  <a:pt x="2215" y="3161"/>
                </a:cubicBezTo>
                <a:lnTo>
                  <a:pt x="1322" y="2566"/>
                </a:lnTo>
                <a:cubicBezTo>
                  <a:pt x="1322" y="2542"/>
                  <a:pt x="1334" y="2542"/>
                  <a:pt x="1334" y="2530"/>
                </a:cubicBezTo>
                <a:cubicBezTo>
                  <a:pt x="1394" y="2458"/>
                  <a:pt x="1370" y="2351"/>
                  <a:pt x="1286" y="2292"/>
                </a:cubicBezTo>
                <a:cubicBezTo>
                  <a:pt x="1261" y="2271"/>
                  <a:pt x="1232" y="2262"/>
                  <a:pt x="1202" y="2262"/>
                </a:cubicBezTo>
                <a:cubicBezTo>
                  <a:pt x="1146" y="2262"/>
                  <a:pt x="1087" y="2293"/>
                  <a:pt x="1048" y="2339"/>
                </a:cubicBezTo>
                <a:cubicBezTo>
                  <a:pt x="381" y="3256"/>
                  <a:pt x="0" y="4411"/>
                  <a:pt x="0" y="5637"/>
                </a:cubicBezTo>
                <a:cubicBezTo>
                  <a:pt x="0" y="5733"/>
                  <a:pt x="72" y="5804"/>
                  <a:pt x="155" y="5804"/>
                </a:cubicBezTo>
                <a:lnTo>
                  <a:pt x="7740" y="5804"/>
                </a:lnTo>
                <a:cubicBezTo>
                  <a:pt x="7823" y="5804"/>
                  <a:pt x="7894" y="5733"/>
                  <a:pt x="7894" y="5637"/>
                </a:cubicBezTo>
                <a:cubicBezTo>
                  <a:pt x="7894" y="5554"/>
                  <a:pt x="7823" y="5483"/>
                  <a:pt x="7740" y="5483"/>
                </a:cubicBezTo>
                <a:lnTo>
                  <a:pt x="7347" y="5483"/>
                </a:lnTo>
                <a:cubicBezTo>
                  <a:pt x="7335" y="5375"/>
                  <a:pt x="7299" y="5268"/>
                  <a:pt x="7263" y="5161"/>
                </a:cubicBezTo>
                <a:lnTo>
                  <a:pt x="10609" y="3780"/>
                </a:lnTo>
                <a:cubicBezTo>
                  <a:pt x="10692" y="4006"/>
                  <a:pt x="10752" y="4232"/>
                  <a:pt x="10823" y="4471"/>
                </a:cubicBezTo>
                <a:lnTo>
                  <a:pt x="9776" y="4673"/>
                </a:lnTo>
                <a:cubicBezTo>
                  <a:pt x="9692" y="4685"/>
                  <a:pt x="9633" y="4780"/>
                  <a:pt x="9645" y="4864"/>
                </a:cubicBezTo>
                <a:cubicBezTo>
                  <a:pt x="9655" y="4951"/>
                  <a:pt x="9726" y="5008"/>
                  <a:pt x="9811" y="5008"/>
                </a:cubicBezTo>
                <a:cubicBezTo>
                  <a:pt x="9819" y="5008"/>
                  <a:pt x="9827" y="5007"/>
                  <a:pt x="9835" y="5006"/>
                </a:cubicBezTo>
                <a:lnTo>
                  <a:pt x="10883" y="4792"/>
                </a:lnTo>
                <a:cubicBezTo>
                  <a:pt x="10907" y="5018"/>
                  <a:pt x="10942" y="5256"/>
                  <a:pt x="10942" y="5483"/>
                </a:cubicBezTo>
                <a:lnTo>
                  <a:pt x="8394" y="5483"/>
                </a:lnTo>
                <a:cubicBezTo>
                  <a:pt x="8299" y="5483"/>
                  <a:pt x="8228" y="5554"/>
                  <a:pt x="8228" y="5637"/>
                </a:cubicBezTo>
                <a:cubicBezTo>
                  <a:pt x="8228" y="5733"/>
                  <a:pt x="8299" y="5804"/>
                  <a:pt x="8394" y="5804"/>
                </a:cubicBezTo>
                <a:lnTo>
                  <a:pt x="11097" y="5804"/>
                </a:lnTo>
                <a:cubicBezTo>
                  <a:pt x="11192" y="5804"/>
                  <a:pt x="11264" y="5733"/>
                  <a:pt x="11264" y="5637"/>
                </a:cubicBezTo>
                <a:cubicBezTo>
                  <a:pt x="11323" y="4911"/>
                  <a:pt x="11180" y="4185"/>
                  <a:pt x="10895" y="3506"/>
                </a:cubicBezTo>
                <a:cubicBezTo>
                  <a:pt x="9975" y="1275"/>
                  <a:pt x="7827" y="0"/>
                  <a:pt x="56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5" name="Google Shape;5925;p47"/>
          <p:cNvGrpSpPr/>
          <p:nvPr/>
        </p:nvGrpSpPr>
        <p:grpSpPr>
          <a:xfrm>
            <a:off x="5222311" y="2925283"/>
            <a:ext cx="570409" cy="620126"/>
            <a:chOff x="2667058" y="1500293"/>
            <a:chExt cx="330231" cy="359015"/>
          </a:xfrm>
        </p:grpSpPr>
        <p:sp>
          <p:nvSpPr>
            <p:cNvPr id="5926" name="Google Shape;5926;p47"/>
            <p:cNvSpPr/>
            <p:nvPr/>
          </p:nvSpPr>
          <p:spPr>
            <a:xfrm>
              <a:off x="2944239" y="158171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47"/>
            <p:cNvSpPr/>
            <p:nvPr/>
          </p:nvSpPr>
          <p:spPr>
            <a:xfrm>
              <a:off x="2667058" y="1500293"/>
              <a:ext cx="330231" cy="359015"/>
            </a:xfrm>
            <a:custGeom>
              <a:avLst/>
              <a:gdLst/>
              <a:ahLst/>
              <a:cxnLst/>
              <a:rect l="l" t="t" r="r" b="b"/>
              <a:pathLst>
                <a:path w="10383" h="11288" extrusionOk="0">
                  <a:moveTo>
                    <a:pt x="1036" y="322"/>
                  </a:moveTo>
                  <a:lnTo>
                    <a:pt x="1036" y="1048"/>
                  </a:lnTo>
                  <a:lnTo>
                    <a:pt x="322" y="1048"/>
                  </a:lnTo>
                  <a:lnTo>
                    <a:pt x="322" y="322"/>
                  </a:lnTo>
                  <a:close/>
                  <a:moveTo>
                    <a:pt x="5561" y="334"/>
                  </a:moveTo>
                  <a:lnTo>
                    <a:pt x="5561" y="1048"/>
                  </a:lnTo>
                  <a:lnTo>
                    <a:pt x="4846" y="1048"/>
                  </a:lnTo>
                  <a:lnTo>
                    <a:pt x="4846" y="334"/>
                  </a:lnTo>
                  <a:close/>
                  <a:moveTo>
                    <a:pt x="10049" y="334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34"/>
                  </a:lnTo>
                  <a:close/>
                  <a:moveTo>
                    <a:pt x="8799" y="1905"/>
                  </a:moveTo>
                  <a:lnTo>
                    <a:pt x="8799" y="1905"/>
                  </a:lnTo>
                  <a:cubicBezTo>
                    <a:pt x="8740" y="2381"/>
                    <a:pt x="8728" y="2536"/>
                    <a:pt x="8728" y="2560"/>
                  </a:cubicBezTo>
                  <a:lnTo>
                    <a:pt x="8549" y="2381"/>
                  </a:lnTo>
                  <a:lnTo>
                    <a:pt x="8311" y="2143"/>
                  </a:lnTo>
                  <a:lnTo>
                    <a:pt x="8132" y="1965"/>
                  </a:lnTo>
                  <a:lnTo>
                    <a:pt x="8132" y="1965"/>
                  </a:lnTo>
                  <a:cubicBezTo>
                    <a:pt x="8140" y="1967"/>
                    <a:pt x="8153" y="1969"/>
                    <a:pt x="8173" y="1969"/>
                  </a:cubicBezTo>
                  <a:cubicBezTo>
                    <a:pt x="8242" y="1969"/>
                    <a:pt x="8402" y="1951"/>
                    <a:pt x="8799" y="1905"/>
                  </a:cubicBezTo>
                  <a:close/>
                  <a:moveTo>
                    <a:pt x="7061" y="3048"/>
                  </a:moveTo>
                  <a:lnTo>
                    <a:pt x="7656" y="3644"/>
                  </a:lnTo>
                  <a:cubicBezTo>
                    <a:pt x="7156" y="3703"/>
                    <a:pt x="7347" y="3679"/>
                    <a:pt x="6989" y="3727"/>
                  </a:cubicBezTo>
                  <a:cubicBezTo>
                    <a:pt x="6989" y="3727"/>
                    <a:pt x="7001" y="3644"/>
                    <a:pt x="7061" y="3048"/>
                  </a:cubicBezTo>
                  <a:close/>
                  <a:moveTo>
                    <a:pt x="1036" y="5299"/>
                  </a:moveTo>
                  <a:lnTo>
                    <a:pt x="1036" y="6013"/>
                  </a:lnTo>
                  <a:lnTo>
                    <a:pt x="322" y="6013"/>
                  </a:lnTo>
                  <a:lnTo>
                    <a:pt x="322" y="5299"/>
                  </a:lnTo>
                  <a:close/>
                  <a:moveTo>
                    <a:pt x="10049" y="5299"/>
                  </a:moveTo>
                  <a:lnTo>
                    <a:pt x="10049" y="6013"/>
                  </a:lnTo>
                  <a:lnTo>
                    <a:pt x="9335" y="6013"/>
                  </a:lnTo>
                  <a:lnTo>
                    <a:pt x="9335" y="5299"/>
                  </a:lnTo>
                  <a:close/>
                  <a:moveTo>
                    <a:pt x="6728" y="3227"/>
                  </a:moveTo>
                  <a:lnTo>
                    <a:pt x="6656" y="3894"/>
                  </a:lnTo>
                  <a:cubicBezTo>
                    <a:pt x="6644" y="4001"/>
                    <a:pt x="6751" y="4096"/>
                    <a:pt x="6847" y="4096"/>
                  </a:cubicBezTo>
                  <a:lnTo>
                    <a:pt x="7418" y="4036"/>
                  </a:lnTo>
                  <a:lnTo>
                    <a:pt x="7418" y="10418"/>
                  </a:lnTo>
                  <a:lnTo>
                    <a:pt x="5906" y="10418"/>
                  </a:lnTo>
                  <a:lnTo>
                    <a:pt x="5906" y="10061"/>
                  </a:lnTo>
                  <a:cubicBezTo>
                    <a:pt x="5906" y="9978"/>
                    <a:pt x="5823" y="9894"/>
                    <a:pt x="5739" y="9894"/>
                  </a:cubicBezTo>
                  <a:lnTo>
                    <a:pt x="4680" y="9894"/>
                  </a:lnTo>
                  <a:cubicBezTo>
                    <a:pt x="4596" y="9894"/>
                    <a:pt x="4513" y="9978"/>
                    <a:pt x="4513" y="10061"/>
                  </a:cubicBezTo>
                  <a:lnTo>
                    <a:pt x="4513" y="10418"/>
                  </a:lnTo>
                  <a:lnTo>
                    <a:pt x="1394" y="10418"/>
                  </a:lnTo>
                  <a:lnTo>
                    <a:pt x="1394" y="10061"/>
                  </a:lnTo>
                  <a:cubicBezTo>
                    <a:pt x="1394" y="9978"/>
                    <a:pt x="1322" y="9894"/>
                    <a:pt x="1227" y="9894"/>
                  </a:cubicBezTo>
                  <a:lnTo>
                    <a:pt x="870" y="9894"/>
                  </a:lnTo>
                  <a:lnTo>
                    <a:pt x="870" y="6346"/>
                  </a:lnTo>
                  <a:lnTo>
                    <a:pt x="1227" y="6346"/>
                  </a:lnTo>
                  <a:cubicBezTo>
                    <a:pt x="1322" y="6346"/>
                    <a:pt x="1394" y="6263"/>
                    <a:pt x="1394" y="6180"/>
                  </a:cubicBezTo>
                  <a:lnTo>
                    <a:pt x="1394" y="5120"/>
                  </a:lnTo>
                  <a:cubicBezTo>
                    <a:pt x="1394" y="5025"/>
                    <a:pt x="1322" y="4953"/>
                    <a:pt x="1227" y="4953"/>
                  </a:cubicBezTo>
                  <a:lnTo>
                    <a:pt x="870" y="4953"/>
                  </a:lnTo>
                  <a:lnTo>
                    <a:pt x="870" y="3227"/>
                  </a:lnTo>
                  <a:close/>
                  <a:moveTo>
                    <a:pt x="9002" y="834"/>
                  </a:moveTo>
                  <a:lnTo>
                    <a:pt x="9002" y="1191"/>
                  </a:lnTo>
                  <a:cubicBezTo>
                    <a:pt x="9002" y="1274"/>
                    <a:pt x="9073" y="1358"/>
                    <a:pt x="9156" y="1358"/>
                  </a:cubicBezTo>
                  <a:lnTo>
                    <a:pt x="9514" y="1358"/>
                  </a:lnTo>
                  <a:lnTo>
                    <a:pt x="9514" y="4929"/>
                  </a:lnTo>
                  <a:lnTo>
                    <a:pt x="9156" y="4929"/>
                  </a:lnTo>
                  <a:cubicBezTo>
                    <a:pt x="9073" y="4929"/>
                    <a:pt x="9002" y="5001"/>
                    <a:pt x="9002" y="5084"/>
                  </a:cubicBezTo>
                  <a:lnTo>
                    <a:pt x="9002" y="6144"/>
                  </a:lnTo>
                  <a:cubicBezTo>
                    <a:pt x="9002" y="6239"/>
                    <a:pt x="9073" y="6311"/>
                    <a:pt x="9156" y="6311"/>
                  </a:cubicBezTo>
                  <a:lnTo>
                    <a:pt x="9514" y="6311"/>
                  </a:lnTo>
                  <a:lnTo>
                    <a:pt x="9514" y="9870"/>
                  </a:lnTo>
                  <a:lnTo>
                    <a:pt x="9156" y="9870"/>
                  </a:lnTo>
                  <a:cubicBezTo>
                    <a:pt x="9073" y="9894"/>
                    <a:pt x="9002" y="9978"/>
                    <a:pt x="9002" y="10061"/>
                  </a:cubicBezTo>
                  <a:lnTo>
                    <a:pt x="9002" y="10418"/>
                  </a:lnTo>
                  <a:lnTo>
                    <a:pt x="7716" y="10418"/>
                  </a:lnTo>
                  <a:lnTo>
                    <a:pt x="7716" y="3977"/>
                  </a:lnTo>
                  <a:lnTo>
                    <a:pt x="8049" y="3929"/>
                  </a:lnTo>
                  <a:cubicBezTo>
                    <a:pt x="8180" y="3917"/>
                    <a:pt x="8240" y="3739"/>
                    <a:pt x="8144" y="3644"/>
                  </a:cubicBezTo>
                  <a:lnTo>
                    <a:pt x="7728" y="3227"/>
                  </a:lnTo>
                  <a:lnTo>
                    <a:pt x="8323" y="2632"/>
                  </a:lnTo>
                  <a:cubicBezTo>
                    <a:pt x="8728" y="3024"/>
                    <a:pt x="8740" y="3096"/>
                    <a:pt x="8859" y="3096"/>
                  </a:cubicBezTo>
                  <a:cubicBezTo>
                    <a:pt x="8954" y="3096"/>
                    <a:pt x="9025" y="3036"/>
                    <a:pt x="9025" y="2953"/>
                  </a:cubicBezTo>
                  <a:lnTo>
                    <a:pt x="9025" y="2929"/>
                  </a:lnTo>
                  <a:cubicBezTo>
                    <a:pt x="9025" y="2882"/>
                    <a:pt x="9061" y="2667"/>
                    <a:pt x="9180" y="1715"/>
                  </a:cubicBezTo>
                  <a:cubicBezTo>
                    <a:pt x="9192" y="1608"/>
                    <a:pt x="9097" y="1512"/>
                    <a:pt x="8978" y="1512"/>
                  </a:cubicBezTo>
                  <a:lnTo>
                    <a:pt x="7763" y="1667"/>
                  </a:lnTo>
                  <a:cubicBezTo>
                    <a:pt x="7632" y="1679"/>
                    <a:pt x="7573" y="1858"/>
                    <a:pt x="7656" y="1953"/>
                  </a:cubicBezTo>
                  <a:lnTo>
                    <a:pt x="8085" y="2381"/>
                  </a:lnTo>
                  <a:lnTo>
                    <a:pt x="7513" y="2965"/>
                  </a:lnTo>
                  <a:lnTo>
                    <a:pt x="7406" y="2858"/>
                  </a:lnTo>
                  <a:lnTo>
                    <a:pt x="7073" y="2524"/>
                  </a:lnTo>
                  <a:cubicBezTo>
                    <a:pt x="7041" y="2493"/>
                    <a:pt x="7001" y="2478"/>
                    <a:pt x="6962" y="2478"/>
                  </a:cubicBezTo>
                  <a:cubicBezTo>
                    <a:pt x="6884" y="2478"/>
                    <a:pt x="6807" y="2536"/>
                    <a:pt x="6799" y="2632"/>
                  </a:cubicBezTo>
                  <a:lnTo>
                    <a:pt x="6763" y="2858"/>
                  </a:lnTo>
                  <a:lnTo>
                    <a:pt x="870" y="2858"/>
                  </a:lnTo>
                  <a:lnTo>
                    <a:pt x="870" y="1358"/>
                  </a:lnTo>
                  <a:lnTo>
                    <a:pt x="1227" y="1358"/>
                  </a:lnTo>
                  <a:cubicBezTo>
                    <a:pt x="1322" y="1358"/>
                    <a:pt x="1394" y="1274"/>
                    <a:pt x="1394" y="1191"/>
                  </a:cubicBezTo>
                  <a:lnTo>
                    <a:pt x="1394" y="834"/>
                  </a:lnTo>
                  <a:lnTo>
                    <a:pt x="4513" y="834"/>
                  </a:lnTo>
                  <a:lnTo>
                    <a:pt x="4513" y="1191"/>
                  </a:lnTo>
                  <a:cubicBezTo>
                    <a:pt x="4513" y="1274"/>
                    <a:pt x="4596" y="1358"/>
                    <a:pt x="4680" y="1358"/>
                  </a:cubicBezTo>
                  <a:lnTo>
                    <a:pt x="5739" y="1358"/>
                  </a:lnTo>
                  <a:cubicBezTo>
                    <a:pt x="5823" y="1358"/>
                    <a:pt x="5906" y="1274"/>
                    <a:pt x="5906" y="1191"/>
                  </a:cubicBezTo>
                  <a:lnTo>
                    <a:pt x="5906" y="834"/>
                  </a:lnTo>
                  <a:close/>
                  <a:moveTo>
                    <a:pt x="1036" y="10228"/>
                  </a:moveTo>
                  <a:lnTo>
                    <a:pt x="1036" y="10942"/>
                  </a:lnTo>
                  <a:lnTo>
                    <a:pt x="322" y="10942"/>
                  </a:lnTo>
                  <a:lnTo>
                    <a:pt x="322" y="10228"/>
                  </a:lnTo>
                  <a:close/>
                  <a:moveTo>
                    <a:pt x="5561" y="10228"/>
                  </a:moveTo>
                  <a:lnTo>
                    <a:pt x="5561" y="10942"/>
                  </a:lnTo>
                  <a:lnTo>
                    <a:pt x="4846" y="10942"/>
                  </a:lnTo>
                  <a:lnTo>
                    <a:pt x="4846" y="10228"/>
                  </a:lnTo>
                  <a:close/>
                  <a:moveTo>
                    <a:pt x="10049" y="10228"/>
                  </a:moveTo>
                  <a:lnTo>
                    <a:pt x="10049" y="10942"/>
                  </a:lnTo>
                  <a:lnTo>
                    <a:pt x="9335" y="10942"/>
                  </a:lnTo>
                  <a:lnTo>
                    <a:pt x="9335" y="1022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215"/>
                  </a:lnTo>
                  <a:cubicBezTo>
                    <a:pt x="0" y="1310"/>
                    <a:pt x="84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84" y="4953"/>
                    <a:pt x="0" y="5025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84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84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84" y="11287"/>
                    <a:pt x="167" y="11287"/>
                  </a:cubicBezTo>
                  <a:lnTo>
                    <a:pt x="1227" y="11287"/>
                  </a:lnTo>
                  <a:cubicBezTo>
                    <a:pt x="1322" y="11287"/>
                    <a:pt x="1394" y="11204"/>
                    <a:pt x="1394" y="11121"/>
                  </a:cubicBezTo>
                  <a:lnTo>
                    <a:pt x="1394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96" y="11287"/>
                    <a:pt x="4680" y="11287"/>
                  </a:cubicBezTo>
                  <a:lnTo>
                    <a:pt x="5739" y="11287"/>
                  </a:lnTo>
                  <a:cubicBezTo>
                    <a:pt x="5823" y="11287"/>
                    <a:pt x="5906" y="11204"/>
                    <a:pt x="5906" y="11121"/>
                  </a:cubicBezTo>
                  <a:lnTo>
                    <a:pt x="5906" y="10763"/>
                  </a:lnTo>
                  <a:lnTo>
                    <a:pt x="9002" y="10763"/>
                  </a:lnTo>
                  <a:lnTo>
                    <a:pt x="9002" y="11121"/>
                  </a:lnTo>
                  <a:cubicBezTo>
                    <a:pt x="9002" y="11204"/>
                    <a:pt x="9073" y="11287"/>
                    <a:pt x="9156" y="11287"/>
                  </a:cubicBezTo>
                  <a:lnTo>
                    <a:pt x="10216" y="11287"/>
                  </a:lnTo>
                  <a:cubicBezTo>
                    <a:pt x="10311" y="11287"/>
                    <a:pt x="10383" y="11204"/>
                    <a:pt x="10383" y="11121"/>
                  </a:cubicBezTo>
                  <a:lnTo>
                    <a:pt x="10383" y="10061"/>
                  </a:lnTo>
                  <a:cubicBezTo>
                    <a:pt x="10383" y="9978"/>
                    <a:pt x="10311" y="9894"/>
                    <a:pt x="10216" y="9894"/>
                  </a:cubicBezTo>
                  <a:lnTo>
                    <a:pt x="9859" y="9894"/>
                  </a:lnTo>
                  <a:lnTo>
                    <a:pt x="9859" y="6346"/>
                  </a:lnTo>
                  <a:lnTo>
                    <a:pt x="10216" y="6346"/>
                  </a:lnTo>
                  <a:cubicBezTo>
                    <a:pt x="10311" y="6346"/>
                    <a:pt x="10383" y="6263"/>
                    <a:pt x="10383" y="6180"/>
                  </a:cubicBezTo>
                  <a:lnTo>
                    <a:pt x="10383" y="5120"/>
                  </a:lnTo>
                  <a:cubicBezTo>
                    <a:pt x="10383" y="5025"/>
                    <a:pt x="10311" y="4953"/>
                    <a:pt x="10216" y="4953"/>
                  </a:cubicBezTo>
                  <a:lnTo>
                    <a:pt x="9859" y="4953"/>
                  </a:lnTo>
                  <a:lnTo>
                    <a:pt x="9859" y="1381"/>
                  </a:lnTo>
                  <a:lnTo>
                    <a:pt x="10216" y="1381"/>
                  </a:lnTo>
                  <a:cubicBezTo>
                    <a:pt x="10311" y="1381"/>
                    <a:pt x="10383" y="1310"/>
                    <a:pt x="10383" y="1215"/>
                  </a:cubicBezTo>
                  <a:lnTo>
                    <a:pt x="10383" y="167"/>
                  </a:lnTo>
                  <a:cubicBezTo>
                    <a:pt x="10383" y="72"/>
                    <a:pt x="10311" y="0"/>
                    <a:pt x="10216" y="0"/>
                  </a:cubicBezTo>
                  <a:lnTo>
                    <a:pt x="9156" y="0"/>
                  </a:lnTo>
                  <a:cubicBezTo>
                    <a:pt x="9073" y="0"/>
                    <a:pt x="9002" y="72"/>
                    <a:pt x="9002" y="167"/>
                  </a:cubicBezTo>
                  <a:lnTo>
                    <a:pt x="9002" y="524"/>
                  </a:lnTo>
                  <a:lnTo>
                    <a:pt x="5882" y="524"/>
                  </a:lnTo>
                  <a:lnTo>
                    <a:pt x="5882" y="167"/>
                  </a:lnTo>
                  <a:cubicBezTo>
                    <a:pt x="5882" y="72"/>
                    <a:pt x="5811" y="0"/>
                    <a:pt x="5727" y="0"/>
                  </a:cubicBezTo>
                  <a:lnTo>
                    <a:pt x="4680" y="0"/>
                  </a:lnTo>
                  <a:cubicBezTo>
                    <a:pt x="4596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94" y="524"/>
                  </a:lnTo>
                  <a:lnTo>
                    <a:pt x="1394" y="167"/>
                  </a:lnTo>
                  <a:cubicBezTo>
                    <a:pt x="1394" y="72"/>
                    <a:pt x="1322" y="0"/>
                    <a:pt x="1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47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47"/>
            <p:cNvSpPr/>
            <p:nvPr/>
          </p:nvSpPr>
          <p:spPr>
            <a:xfrm>
              <a:off x="2953717" y="15945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47"/>
            <p:cNvSpPr/>
            <p:nvPr/>
          </p:nvSpPr>
          <p:spPr>
            <a:xfrm>
              <a:off x="2953717" y="1594182"/>
              <a:ext cx="32" cy="4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47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47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47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47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47"/>
            <p:cNvSpPr/>
            <p:nvPr/>
          </p:nvSpPr>
          <p:spPr>
            <a:xfrm>
              <a:off x="2923788" y="157640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47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47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47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47"/>
            <p:cNvSpPr/>
            <p:nvPr/>
          </p:nvSpPr>
          <p:spPr>
            <a:xfrm>
              <a:off x="2923438" y="1576784"/>
              <a:ext cx="0" cy="32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47"/>
            <p:cNvSpPr/>
            <p:nvPr/>
          </p:nvSpPr>
          <p:spPr>
            <a:xfrm>
              <a:off x="2792783" y="1631298"/>
              <a:ext cx="87877" cy="101140"/>
            </a:xfrm>
            <a:custGeom>
              <a:avLst/>
              <a:gdLst/>
              <a:ahLst/>
              <a:cxnLst/>
              <a:rect l="l" t="t" r="r" b="b"/>
              <a:pathLst>
                <a:path w="2763" h="3180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2167" y="334"/>
                  </a:lnTo>
                  <a:cubicBezTo>
                    <a:pt x="2310" y="334"/>
                    <a:pt x="2429" y="453"/>
                    <a:pt x="2429" y="584"/>
                  </a:cubicBezTo>
                  <a:lnTo>
                    <a:pt x="2429" y="3013"/>
                  </a:lnTo>
                  <a:cubicBezTo>
                    <a:pt x="2429" y="3096"/>
                    <a:pt x="2501" y="3180"/>
                    <a:pt x="2584" y="3180"/>
                  </a:cubicBezTo>
                  <a:cubicBezTo>
                    <a:pt x="2679" y="3180"/>
                    <a:pt x="2751" y="3096"/>
                    <a:pt x="2751" y="3013"/>
                  </a:cubicBezTo>
                  <a:lnTo>
                    <a:pt x="2751" y="584"/>
                  </a:lnTo>
                  <a:cubicBezTo>
                    <a:pt x="2763" y="275"/>
                    <a:pt x="2501" y="1"/>
                    <a:pt x="2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47"/>
            <p:cNvSpPr/>
            <p:nvPr/>
          </p:nvSpPr>
          <p:spPr>
            <a:xfrm>
              <a:off x="2715147" y="1631298"/>
              <a:ext cx="66695" cy="122735"/>
            </a:xfrm>
            <a:custGeom>
              <a:avLst/>
              <a:gdLst/>
              <a:ahLst/>
              <a:cxnLst/>
              <a:rect l="l" t="t" r="r" b="b"/>
              <a:pathLst>
                <a:path w="2097" h="3859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lnTo>
                    <a:pt x="1" y="3692"/>
                  </a:lnTo>
                  <a:cubicBezTo>
                    <a:pt x="1" y="3787"/>
                    <a:pt x="72" y="3858"/>
                    <a:pt x="167" y="3858"/>
                  </a:cubicBezTo>
                  <a:cubicBezTo>
                    <a:pt x="251" y="3858"/>
                    <a:pt x="322" y="3787"/>
                    <a:pt x="322" y="3692"/>
                  </a:cubicBezTo>
                  <a:lnTo>
                    <a:pt x="322" y="596"/>
                  </a:lnTo>
                  <a:cubicBezTo>
                    <a:pt x="322" y="453"/>
                    <a:pt x="441" y="346"/>
                    <a:pt x="584" y="346"/>
                  </a:cubicBezTo>
                  <a:lnTo>
                    <a:pt x="1917" y="346"/>
                  </a:lnTo>
                  <a:cubicBezTo>
                    <a:pt x="2013" y="346"/>
                    <a:pt x="2084" y="275"/>
                    <a:pt x="2084" y="179"/>
                  </a:cubicBezTo>
                  <a:cubicBezTo>
                    <a:pt x="2096" y="72"/>
                    <a:pt x="2025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47"/>
            <p:cNvSpPr/>
            <p:nvPr/>
          </p:nvSpPr>
          <p:spPr>
            <a:xfrm>
              <a:off x="2715911" y="1707789"/>
              <a:ext cx="166277" cy="93570"/>
            </a:xfrm>
            <a:custGeom>
              <a:avLst/>
              <a:gdLst/>
              <a:ahLst/>
              <a:cxnLst/>
              <a:rect l="l" t="t" r="r" b="b"/>
              <a:pathLst>
                <a:path w="5228" h="2942" extrusionOk="0">
                  <a:moveTo>
                    <a:pt x="2001" y="358"/>
                  </a:moveTo>
                  <a:cubicBezTo>
                    <a:pt x="2132" y="358"/>
                    <a:pt x="2239" y="429"/>
                    <a:pt x="2298" y="537"/>
                  </a:cubicBezTo>
                  <a:lnTo>
                    <a:pt x="2596" y="1132"/>
                  </a:lnTo>
                  <a:cubicBezTo>
                    <a:pt x="2429" y="1287"/>
                    <a:pt x="2215" y="1382"/>
                    <a:pt x="2001" y="1382"/>
                  </a:cubicBezTo>
                  <a:cubicBezTo>
                    <a:pt x="1763" y="1382"/>
                    <a:pt x="1548" y="1287"/>
                    <a:pt x="1382" y="1132"/>
                  </a:cubicBezTo>
                  <a:lnTo>
                    <a:pt x="1703" y="537"/>
                  </a:lnTo>
                  <a:cubicBezTo>
                    <a:pt x="1763" y="418"/>
                    <a:pt x="1870" y="358"/>
                    <a:pt x="2001" y="358"/>
                  </a:cubicBezTo>
                  <a:close/>
                  <a:moveTo>
                    <a:pt x="2739" y="1453"/>
                  </a:moveTo>
                  <a:lnTo>
                    <a:pt x="3334" y="2632"/>
                  </a:lnTo>
                  <a:lnTo>
                    <a:pt x="631" y="2632"/>
                  </a:lnTo>
                  <a:lnTo>
                    <a:pt x="1227" y="1453"/>
                  </a:lnTo>
                  <a:cubicBezTo>
                    <a:pt x="1429" y="1632"/>
                    <a:pt x="1703" y="1739"/>
                    <a:pt x="1989" y="1739"/>
                  </a:cubicBezTo>
                  <a:cubicBezTo>
                    <a:pt x="2263" y="1739"/>
                    <a:pt x="2536" y="1632"/>
                    <a:pt x="2739" y="1453"/>
                  </a:cubicBezTo>
                  <a:close/>
                  <a:moveTo>
                    <a:pt x="2001" y="1"/>
                  </a:moveTo>
                  <a:cubicBezTo>
                    <a:pt x="1739" y="1"/>
                    <a:pt x="1524" y="132"/>
                    <a:pt x="1405" y="370"/>
                  </a:cubicBezTo>
                  <a:lnTo>
                    <a:pt x="1048" y="1072"/>
                  </a:lnTo>
                  <a:lnTo>
                    <a:pt x="346" y="2454"/>
                  </a:lnTo>
                  <a:cubicBezTo>
                    <a:pt x="334" y="2418"/>
                    <a:pt x="334" y="2382"/>
                    <a:pt x="334" y="2346"/>
                  </a:cubicBezTo>
                  <a:lnTo>
                    <a:pt x="334" y="1930"/>
                  </a:lnTo>
                  <a:cubicBezTo>
                    <a:pt x="334" y="1834"/>
                    <a:pt x="250" y="1763"/>
                    <a:pt x="167" y="1763"/>
                  </a:cubicBezTo>
                  <a:cubicBezTo>
                    <a:pt x="72" y="1763"/>
                    <a:pt x="0" y="1834"/>
                    <a:pt x="0" y="1930"/>
                  </a:cubicBezTo>
                  <a:lnTo>
                    <a:pt x="0" y="2346"/>
                  </a:lnTo>
                  <a:cubicBezTo>
                    <a:pt x="0" y="2680"/>
                    <a:pt x="274" y="2942"/>
                    <a:pt x="596" y="2942"/>
                  </a:cubicBezTo>
                  <a:lnTo>
                    <a:pt x="4632" y="2942"/>
                  </a:lnTo>
                  <a:cubicBezTo>
                    <a:pt x="4953" y="2942"/>
                    <a:pt x="5227" y="2680"/>
                    <a:pt x="5227" y="2346"/>
                  </a:cubicBezTo>
                  <a:lnTo>
                    <a:pt x="5227" y="1263"/>
                  </a:lnTo>
                  <a:cubicBezTo>
                    <a:pt x="5180" y="1191"/>
                    <a:pt x="5108" y="1108"/>
                    <a:pt x="5025" y="1108"/>
                  </a:cubicBezTo>
                  <a:cubicBezTo>
                    <a:pt x="4930" y="1108"/>
                    <a:pt x="4858" y="1191"/>
                    <a:pt x="4858" y="1275"/>
                  </a:cubicBezTo>
                  <a:lnTo>
                    <a:pt x="4858" y="2358"/>
                  </a:lnTo>
                  <a:cubicBezTo>
                    <a:pt x="4858" y="2513"/>
                    <a:pt x="4739" y="2620"/>
                    <a:pt x="4596" y="2620"/>
                  </a:cubicBezTo>
                  <a:lnTo>
                    <a:pt x="3739" y="2620"/>
                  </a:lnTo>
                  <a:lnTo>
                    <a:pt x="2608" y="370"/>
                  </a:lnTo>
                  <a:cubicBezTo>
                    <a:pt x="2548" y="251"/>
                    <a:pt x="2465" y="156"/>
                    <a:pt x="2358" y="96"/>
                  </a:cubicBezTo>
                  <a:cubicBezTo>
                    <a:pt x="2251" y="37"/>
                    <a:pt x="2132" y="1"/>
                    <a:pt x="2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47"/>
            <p:cNvSpPr/>
            <p:nvPr/>
          </p:nvSpPr>
          <p:spPr>
            <a:xfrm>
              <a:off x="2799589" y="1654706"/>
              <a:ext cx="61384" cy="62974"/>
            </a:xfrm>
            <a:custGeom>
              <a:avLst/>
              <a:gdLst/>
              <a:ahLst/>
              <a:cxnLst/>
              <a:rect l="l" t="t" r="r" b="b"/>
              <a:pathLst>
                <a:path w="1930" h="1980" extrusionOk="0">
                  <a:moveTo>
                    <a:pt x="644" y="432"/>
                  </a:moveTo>
                  <a:cubicBezTo>
                    <a:pt x="608" y="932"/>
                    <a:pt x="965" y="1384"/>
                    <a:pt x="1441" y="1467"/>
                  </a:cubicBezTo>
                  <a:cubicBezTo>
                    <a:pt x="1322" y="1587"/>
                    <a:pt x="1167" y="1646"/>
                    <a:pt x="989" y="1646"/>
                  </a:cubicBezTo>
                  <a:cubicBezTo>
                    <a:pt x="620" y="1646"/>
                    <a:pt x="334" y="1348"/>
                    <a:pt x="334" y="991"/>
                  </a:cubicBezTo>
                  <a:cubicBezTo>
                    <a:pt x="334" y="753"/>
                    <a:pt x="453" y="551"/>
                    <a:pt x="644" y="432"/>
                  </a:cubicBezTo>
                  <a:close/>
                  <a:moveTo>
                    <a:pt x="898" y="0"/>
                  </a:moveTo>
                  <a:cubicBezTo>
                    <a:pt x="889" y="0"/>
                    <a:pt x="880" y="1"/>
                    <a:pt x="870" y="3"/>
                  </a:cubicBezTo>
                  <a:cubicBezTo>
                    <a:pt x="382" y="74"/>
                    <a:pt x="1" y="491"/>
                    <a:pt x="1" y="979"/>
                  </a:cubicBezTo>
                  <a:cubicBezTo>
                    <a:pt x="1" y="1527"/>
                    <a:pt x="453" y="1979"/>
                    <a:pt x="1001" y="1979"/>
                  </a:cubicBezTo>
                  <a:cubicBezTo>
                    <a:pt x="1406" y="1979"/>
                    <a:pt x="1763" y="1741"/>
                    <a:pt x="1918" y="1384"/>
                  </a:cubicBezTo>
                  <a:cubicBezTo>
                    <a:pt x="1929" y="1336"/>
                    <a:pt x="1929" y="1265"/>
                    <a:pt x="1894" y="1217"/>
                  </a:cubicBezTo>
                  <a:cubicBezTo>
                    <a:pt x="1874" y="1178"/>
                    <a:pt x="1830" y="1155"/>
                    <a:pt x="1768" y="1155"/>
                  </a:cubicBezTo>
                  <a:cubicBezTo>
                    <a:pt x="1755" y="1155"/>
                    <a:pt x="1741" y="1156"/>
                    <a:pt x="1727" y="1158"/>
                  </a:cubicBezTo>
                  <a:lnTo>
                    <a:pt x="1644" y="1158"/>
                  </a:lnTo>
                  <a:cubicBezTo>
                    <a:pt x="1275" y="1158"/>
                    <a:pt x="989" y="860"/>
                    <a:pt x="989" y="503"/>
                  </a:cubicBezTo>
                  <a:cubicBezTo>
                    <a:pt x="989" y="420"/>
                    <a:pt x="1001" y="324"/>
                    <a:pt x="1048" y="241"/>
                  </a:cubicBezTo>
                  <a:cubicBezTo>
                    <a:pt x="1092" y="131"/>
                    <a:pt x="1014" y="0"/>
                    <a:pt x="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4" name="Google Shape;5944;p47"/>
          <p:cNvSpPr/>
          <p:nvPr/>
        </p:nvSpPr>
        <p:spPr>
          <a:xfrm>
            <a:off x="6695122" y="2926292"/>
            <a:ext cx="620106" cy="619117"/>
          </a:xfrm>
          <a:custGeom>
            <a:avLst/>
            <a:gdLst/>
            <a:ahLst/>
            <a:cxnLst/>
            <a:rect l="l" t="t" r="r" b="b"/>
            <a:pathLst>
              <a:path w="11288" h="11270" extrusionOk="0">
                <a:moveTo>
                  <a:pt x="6049" y="351"/>
                </a:moveTo>
                <a:lnTo>
                  <a:pt x="6049" y="1149"/>
                </a:lnTo>
                <a:lnTo>
                  <a:pt x="5239" y="1149"/>
                </a:lnTo>
                <a:lnTo>
                  <a:pt x="5239" y="351"/>
                </a:lnTo>
                <a:close/>
                <a:moveTo>
                  <a:pt x="1167" y="5828"/>
                </a:moveTo>
                <a:lnTo>
                  <a:pt x="1167" y="6650"/>
                </a:lnTo>
                <a:lnTo>
                  <a:pt x="345" y="6650"/>
                </a:lnTo>
                <a:lnTo>
                  <a:pt x="345" y="5828"/>
                </a:lnTo>
                <a:close/>
                <a:moveTo>
                  <a:pt x="10954" y="5828"/>
                </a:moveTo>
                <a:lnTo>
                  <a:pt x="10954" y="6650"/>
                </a:lnTo>
                <a:lnTo>
                  <a:pt x="10132" y="6650"/>
                </a:lnTo>
                <a:lnTo>
                  <a:pt x="10132" y="5828"/>
                </a:lnTo>
                <a:close/>
                <a:moveTo>
                  <a:pt x="1442" y="0"/>
                </a:moveTo>
                <a:cubicBezTo>
                  <a:pt x="1273" y="0"/>
                  <a:pt x="1100" y="58"/>
                  <a:pt x="953" y="185"/>
                </a:cubicBezTo>
                <a:cubicBezTo>
                  <a:pt x="726" y="375"/>
                  <a:pt x="643" y="709"/>
                  <a:pt x="726" y="971"/>
                </a:cubicBezTo>
                <a:cubicBezTo>
                  <a:pt x="755" y="1047"/>
                  <a:pt x="814" y="1085"/>
                  <a:pt x="885" y="1085"/>
                </a:cubicBezTo>
                <a:cubicBezTo>
                  <a:pt x="903" y="1085"/>
                  <a:pt x="922" y="1082"/>
                  <a:pt x="941" y="1078"/>
                </a:cubicBezTo>
                <a:cubicBezTo>
                  <a:pt x="1024" y="1042"/>
                  <a:pt x="1072" y="959"/>
                  <a:pt x="1036" y="863"/>
                </a:cubicBezTo>
                <a:cubicBezTo>
                  <a:pt x="953" y="601"/>
                  <a:pt x="1143" y="328"/>
                  <a:pt x="1429" y="328"/>
                </a:cubicBezTo>
                <a:cubicBezTo>
                  <a:pt x="1798" y="328"/>
                  <a:pt x="1977" y="792"/>
                  <a:pt x="1691" y="1042"/>
                </a:cubicBezTo>
                <a:cubicBezTo>
                  <a:pt x="1631" y="1112"/>
                  <a:pt x="1545" y="1140"/>
                  <a:pt x="1463" y="1140"/>
                </a:cubicBezTo>
                <a:cubicBezTo>
                  <a:pt x="1447" y="1140"/>
                  <a:pt x="1432" y="1139"/>
                  <a:pt x="1417" y="1137"/>
                </a:cubicBezTo>
                <a:cubicBezTo>
                  <a:pt x="1322" y="1137"/>
                  <a:pt x="1238" y="1197"/>
                  <a:pt x="1238" y="1280"/>
                </a:cubicBezTo>
                <a:cubicBezTo>
                  <a:pt x="1238" y="1375"/>
                  <a:pt x="1298" y="1459"/>
                  <a:pt x="1381" y="1459"/>
                </a:cubicBezTo>
                <a:cubicBezTo>
                  <a:pt x="1409" y="1462"/>
                  <a:pt x="1436" y="1464"/>
                  <a:pt x="1463" y="1464"/>
                </a:cubicBezTo>
                <a:cubicBezTo>
                  <a:pt x="1628" y="1464"/>
                  <a:pt x="1795" y="1403"/>
                  <a:pt x="1917" y="1280"/>
                </a:cubicBezTo>
                <a:cubicBezTo>
                  <a:pt x="2036" y="1185"/>
                  <a:pt x="2131" y="1042"/>
                  <a:pt x="2155" y="899"/>
                </a:cubicBezTo>
                <a:lnTo>
                  <a:pt x="3822" y="899"/>
                </a:lnTo>
                <a:cubicBezTo>
                  <a:pt x="3167" y="1149"/>
                  <a:pt x="2572" y="1542"/>
                  <a:pt x="2072" y="2042"/>
                </a:cubicBezTo>
                <a:cubicBezTo>
                  <a:pt x="1143" y="2971"/>
                  <a:pt x="619" y="4173"/>
                  <a:pt x="595" y="5471"/>
                </a:cubicBezTo>
                <a:lnTo>
                  <a:pt x="167" y="5471"/>
                </a:lnTo>
                <a:cubicBezTo>
                  <a:pt x="72" y="5471"/>
                  <a:pt x="0" y="5543"/>
                  <a:pt x="0" y="5626"/>
                </a:cubicBezTo>
                <a:lnTo>
                  <a:pt x="0" y="6793"/>
                </a:lnTo>
                <a:cubicBezTo>
                  <a:pt x="0" y="6876"/>
                  <a:pt x="72" y="6959"/>
                  <a:pt x="167" y="6959"/>
                </a:cubicBezTo>
                <a:lnTo>
                  <a:pt x="1322" y="6959"/>
                </a:lnTo>
                <a:cubicBezTo>
                  <a:pt x="1417" y="6959"/>
                  <a:pt x="1488" y="6876"/>
                  <a:pt x="1488" y="6793"/>
                </a:cubicBezTo>
                <a:lnTo>
                  <a:pt x="1488" y="5626"/>
                </a:lnTo>
                <a:cubicBezTo>
                  <a:pt x="1488" y="5543"/>
                  <a:pt x="1417" y="5471"/>
                  <a:pt x="1322" y="5471"/>
                </a:cubicBezTo>
                <a:lnTo>
                  <a:pt x="941" y="5471"/>
                </a:lnTo>
                <a:cubicBezTo>
                  <a:pt x="1012" y="3185"/>
                  <a:pt x="2703" y="1304"/>
                  <a:pt x="4906" y="959"/>
                </a:cubicBezTo>
                <a:lnTo>
                  <a:pt x="4906" y="1304"/>
                </a:lnTo>
                <a:cubicBezTo>
                  <a:pt x="4906" y="1387"/>
                  <a:pt x="4989" y="1459"/>
                  <a:pt x="5072" y="1459"/>
                </a:cubicBezTo>
                <a:lnTo>
                  <a:pt x="5406" y="1459"/>
                </a:lnTo>
                <a:cubicBezTo>
                  <a:pt x="5227" y="1518"/>
                  <a:pt x="5072" y="1661"/>
                  <a:pt x="5001" y="1852"/>
                </a:cubicBezTo>
                <a:lnTo>
                  <a:pt x="3513" y="5269"/>
                </a:lnTo>
                <a:cubicBezTo>
                  <a:pt x="3382" y="5566"/>
                  <a:pt x="3322" y="5888"/>
                  <a:pt x="3322" y="6197"/>
                </a:cubicBezTo>
                <a:cubicBezTo>
                  <a:pt x="3322" y="6793"/>
                  <a:pt x="3548" y="7340"/>
                  <a:pt x="3941" y="7793"/>
                </a:cubicBezTo>
                <a:cubicBezTo>
                  <a:pt x="3977" y="7817"/>
                  <a:pt x="4001" y="7852"/>
                  <a:pt x="4036" y="7900"/>
                </a:cubicBezTo>
                <a:lnTo>
                  <a:pt x="3643" y="7900"/>
                </a:lnTo>
                <a:cubicBezTo>
                  <a:pt x="3429" y="7900"/>
                  <a:pt x="3215" y="8031"/>
                  <a:pt x="3132" y="8233"/>
                </a:cubicBezTo>
                <a:cubicBezTo>
                  <a:pt x="3096" y="8329"/>
                  <a:pt x="3132" y="8412"/>
                  <a:pt x="3215" y="8460"/>
                </a:cubicBezTo>
                <a:cubicBezTo>
                  <a:pt x="3240" y="8469"/>
                  <a:pt x="3264" y="8473"/>
                  <a:pt x="3287" y="8473"/>
                </a:cubicBezTo>
                <a:cubicBezTo>
                  <a:pt x="3351" y="8473"/>
                  <a:pt x="3406" y="8438"/>
                  <a:pt x="3441" y="8376"/>
                </a:cubicBezTo>
                <a:cubicBezTo>
                  <a:pt x="3465" y="8281"/>
                  <a:pt x="3560" y="8221"/>
                  <a:pt x="3667" y="8221"/>
                </a:cubicBezTo>
                <a:lnTo>
                  <a:pt x="7632" y="8221"/>
                </a:lnTo>
                <a:cubicBezTo>
                  <a:pt x="7775" y="8221"/>
                  <a:pt x="7870" y="8329"/>
                  <a:pt x="7870" y="8460"/>
                </a:cubicBezTo>
                <a:lnTo>
                  <a:pt x="7870" y="9043"/>
                </a:lnTo>
                <a:cubicBezTo>
                  <a:pt x="7870" y="9174"/>
                  <a:pt x="7775" y="9281"/>
                  <a:pt x="7632" y="9281"/>
                </a:cubicBezTo>
                <a:lnTo>
                  <a:pt x="3632" y="9281"/>
                </a:lnTo>
                <a:cubicBezTo>
                  <a:pt x="3501" y="9281"/>
                  <a:pt x="3393" y="9174"/>
                  <a:pt x="3393" y="9043"/>
                </a:cubicBezTo>
                <a:lnTo>
                  <a:pt x="3393" y="8972"/>
                </a:lnTo>
                <a:cubicBezTo>
                  <a:pt x="3393" y="8876"/>
                  <a:pt x="3322" y="8805"/>
                  <a:pt x="3227" y="8805"/>
                </a:cubicBezTo>
                <a:cubicBezTo>
                  <a:pt x="3143" y="8805"/>
                  <a:pt x="3072" y="8876"/>
                  <a:pt x="3072" y="8972"/>
                </a:cubicBezTo>
                <a:lnTo>
                  <a:pt x="3072" y="9043"/>
                </a:lnTo>
                <a:cubicBezTo>
                  <a:pt x="3072" y="9353"/>
                  <a:pt x="3322" y="9603"/>
                  <a:pt x="3632" y="9603"/>
                </a:cubicBezTo>
                <a:lnTo>
                  <a:pt x="3691" y="9603"/>
                </a:lnTo>
                <a:lnTo>
                  <a:pt x="3691" y="11103"/>
                </a:lnTo>
                <a:cubicBezTo>
                  <a:pt x="3691" y="11198"/>
                  <a:pt x="3763" y="11269"/>
                  <a:pt x="3858" y="11269"/>
                </a:cubicBezTo>
                <a:lnTo>
                  <a:pt x="7382" y="11269"/>
                </a:lnTo>
                <a:cubicBezTo>
                  <a:pt x="7477" y="11269"/>
                  <a:pt x="7549" y="11198"/>
                  <a:pt x="7549" y="11103"/>
                </a:cubicBezTo>
                <a:lnTo>
                  <a:pt x="7549" y="10710"/>
                </a:lnTo>
                <a:cubicBezTo>
                  <a:pt x="7549" y="10615"/>
                  <a:pt x="7477" y="10543"/>
                  <a:pt x="7382" y="10543"/>
                </a:cubicBezTo>
                <a:cubicBezTo>
                  <a:pt x="7299" y="10543"/>
                  <a:pt x="7215" y="10615"/>
                  <a:pt x="7215" y="10710"/>
                </a:cubicBezTo>
                <a:lnTo>
                  <a:pt x="7215" y="10948"/>
                </a:lnTo>
                <a:lnTo>
                  <a:pt x="4024" y="10948"/>
                </a:lnTo>
                <a:lnTo>
                  <a:pt x="4024" y="9603"/>
                </a:lnTo>
                <a:lnTo>
                  <a:pt x="7215" y="9603"/>
                </a:lnTo>
                <a:lnTo>
                  <a:pt x="7215" y="10031"/>
                </a:lnTo>
                <a:cubicBezTo>
                  <a:pt x="7215" y="10126"/>
                  <a:pt x="7299" y="10198"/>
                  <a:pt x="7382" y="10198"/>
                </a:cubicBezTo>
                <a:cubicBezTo>
                  <a:pt x="7477" y="10198"/>
                  <a:pt x="7549" y="10126"/>
                  <a:pt x="7549" y="10031"/>
                </a:cubicBezTo>
                <a:lnTo>
                  <a:pt x="7549" y="9603"/>
                </a:lnTo>
                <a:lnTo>
                  <a:pt x="7608" y="9603"/>
                </a:lnTo>
                <a:cubicBezTo>
                  <a:pt x="7918" y="9603"/>
                  <a:pt x="8168" y="9353"/>
                  <a:pt x="8168" y="9043"/>
                </a:cubicBezTo>
                <a:lnTo>
                  <a:pt x="8168" y="8460"/>
                </a:lnTo>
                <a:cubicBezTo>
                  <a:pt x="8168" y="8150"/>
                  <a:pt x="7918" y="7900"/>
                  <a:pt x="7608" y="7900"/>
                </a:cubicBezTo>
                <a:lnTo>
                  <a:pt x="7239" y="7900"/>
                </a:lnTo>
                <a:cubicBezTo>
                  <a:pt x="7453" y="7686"/>
                  <a:pt x="7632" y="7436"/>
                  <a:pt x="7751" y="7150"/>
                </a:cubicBezTo>
                <a:cubicBezTo>
                  <a:pt x="7799" y="7067"/>
                  <a:pt x="7751" y="6971"/>
                  <a:pt x="7668" y="6924"/>
                </a:cubicBezTo>
                <a:cubicBezTo>
                  <a:pt x="7643" y="6915"/>
                  <a:pt x="7620" y="6910"/>
                  <a:pt x="7598" y="6910"/>
                </a:cubicBezTo>
                <a:cubicBezTo>
                  <a:pt x="7532" y="6910"/>
                  <a:pt x="7477" y="6948"/>
                  <a:pt x="7442" y="7019"/>
                </a:cubicBezTo>
                <a:cubicBezTo>
                  <a:pt x="7275" y="7388"/>
                  <a:pt x="7013" y="7686"/>
                  <a:pt x="6680" y="7900"/>
                </a:cubicBezTo>
                <a:lnTo>
                  <a:pt x="4572" y="7900"/>
                </a:lnTo>
                <a:cubicBezTo>
                  <a:pt x="4001" y="7555"/>
                  <a:pt x="3632" y="6912"/>
                  <a:pt x="3632" y="6209"/>
                </a:cubicBezTo>
                <a:cubicBezTo>
                  <a:pt x="3632" y="5947"/>
                  <a:pt x="3691" y="5674"/>
                  <a:pt x="3798" y="5423"/>
                </a:cubicBezTo>
                <a:lnTo>
                  <a:pt x="5287" y="2006"/>
                </a:lnTo>
                <a:cubicBezTo>
                  <a:pt x="5310" y="1911"/>
                  <a:pt x="5370" y="1852"/>
                  <a:pt x="5453" y="1828"/>
                </a:cubicBezTo>
                <a:lnTo>
                  <a:pt x="5453" y="5114"/>
                </a:lnTo>
                <a:cubicBezTo>
                  <a:pt x="5072" y="5173"/>
                  <a:pt x="4775" y="5423"/>
                  <a:pt x="4656" y="5781"/>
                </a:cubicBezTo>
                <a:cubicBezTo>
                  <a:pt x="4632" y="5876"/>
                  <a:pt x="4679" y="5959"/>
                  <a:pt x="4763" y="5995"/>
                </a:cubicBezTo>
                <a:cubicBezTo>
                  <a:pt x="4779" y="5999"/>
                  <a:pt x="4795" y="6001"/>
                  <a:pt x="4811" y="6001"/>
                </a:cubicBezTo>
                <a:cubicBezTo>
                  <a:pt x="4886" y="6001"/>
                  <a:pt x="4947" y="5957"/>
                  <a:pt x="4977" y="5888"/>
                </a:cubicBezTo>
                <a:cubicBezTo>
                  <a:pt x="5085" y="5573"/>
                  <a:pt x="5349" y="5427"/>
                  <a:pt x="5614" y="5427"/>
                </a:cubicBezTo>
                <a:cubicBezTo>
                  <a:pt x="5930" y="5427"/>
                  <a:pt x="6247" y="5636"/>
                  <a:pt x="6299" y="6019"/>
                </a:cubicBezTo>
                <a:lnTo>
                  <a:pt x="6299" y="6114"/>
                </a:lnTo>
                <a:cubicBezTo>
                  <a:pt x="6299" y="6537"/>
                  <a:pt x="5951" y="6795"/>
                  <a:pt x="5605" y="6795"/>
                </a:cubicBezTo>
                <a:cubicBezTo>
                  <a:pt x="5356" y="6795"/>
                  <a:pt x="5108" y="6662"/>
                  <a:pt x="4989" y="6364"/>
                </a:cubicBezTo>
                <a:cubicBezTo>
                  <a:pt x="4962" y="6293"/>
                  <a:pt x="4903" y="6255"/>
                  <a:pt x="4835" y="6255"/>
                </a:cubicBezTo>
                <a:cubicBezTo>
                  <a:pt x="4811" y="6255"/>
                  <a:pt x="4787" y="6260"/>
                  <a:pt x="4763" y="6269"/>
                </a:cubicBezTo>
                <a:cubicBezTo>
                  <a:pt x="4679" y="6305"/>
                  <a:pt x="4632" y="6412"/>
                  <a:pt x="4679" y="6495"/>
                </a:cubicBezTo>
                <a:cubicBezTo>
                  <a:pt x="4810" y="6805"/>
                  <a:pt x="5072" y="7043"/>
                  <a:pt x="5418" y="7126"/>
                </a:cubicBezTo>
                <a:cubicBezTo>
                  <a:pt x="5483" y="7138"/>
                  <a:pt x="5548" y="7144"/>
                  <a:pt x="5612" y="7144"/>
                </a:cubicBezTo>
                <a:cubicBezTo>
                  <a:pt x="6166" y="7144"/>
                  <a:pt x="6644" y="6702"/>
                  <a:pt x="6644" y="6126"/>
                </a:cubicBezTo>
                <a:cubicBezTo>
                  <a:pt x="6644" y="5590"/>
                  <a:pt x="6239" y="5197"/>
                  <a:pt x="5787" y="5126"/>
                </a:cubicBezTo>
                <a:lnTo>
                  <a:pt x="5787" y="1840"/>
                </a:lnTo>
                <a:cubicBezTo>
                  <a:pt x="5870" y="1864"/>
                  <a:pt x="5929" y="1947"/>
                  <a:pt x="5953" y="2018"/>
                </a:cubicBezTo>
                <a:lnTo>
                  <a:pt x="7442" y="5459"/>
                </a:lnTo>
                <a:cubicBezTo>
                  <a:pt x="7573" y="5769"/>
                  <a:pt x="7632" y="6114"/>
                  <a:pt x="7596" y="6447"/>
                </a:cubicBezTo>
                <a:cubicBezTo>
                  <a:pt x="7573" y="6543"/>
                  <a:pt x="7656" y="6626"/>
                  <a:pt x="7739" y="6626"/>
                </a:cubicBezTo>
                <a:cubicBezTo>
                  <a:pt x="7750" y="6629"/>
                  <a:pt x="7762" y="6630"/>
                  <a:pt x="7772" y="6630"/>
                </a:cubicBezTo>
                <a:cubicBezTo>
                  <a:pt x="7853" y="6630"/>
                  <a:pt x="7918" y="6557"/>
                  <a:pt x="7918" y="6483"/>
                </a:cubicBezTo>
                <a:cubicBezTo>
                  <a:pt x="7965" y="6090"/>
                  <a:pt x="7906" y="5697"/>
                  <a:pt x="7739" y="5316"/>
                </a:cubicBezTo>
                <a:lnTo>
                  <a:pt x="6251" y="1887"/>
                </a:lnTo>
                <a:cubicBezTo>
                  <a:pt x="6180" y="1709"/>
                  <a:pt x="6025" y="1566"/>
                  <a:pt x="5846" y="1494"/>
                </a:cubicBezTo>
                <a:lnTo>
                  <a:pt x="6180" y="1494"/>
                </a:lnTo>
                <a:cubicBezTo>
                  <a:pt x="6263" y="1494"/>
                  <a:pt x="6346" y="1423"/>
                  <a:pt x="6346" y="1328"/>
                </a:cubicBezTo>
                <a:lnTo>
                  <a:pt x="6346" y="994"/>
                </a:lnTo>
                <a:cubicBezTo>
                  <a:pt x="8549" y="1328"/>
                  <a:pt x="10240" y="3221"/>
                  <a:pt x="10311" y="5495"/>
                </a:cubicBezTo>
                <a:lnTo>
                  <a:pt x="9930" y="5495"/>
                </a:lnTo>
                <a:cubicBezTo>
                  <a:pt x="9835" y="5495"/>
                  <a:pt x="9763" y="5578"/>
                  <a:pt x="9763" y="5662"/>
                </a:cubicBezTo>
                <a:lnTo>
                  <a:pt x="9763" y="6828"/>
                </a:lnTo>
                <a:cubicBezTo>
                  <a:pt x="9763" y="6912"/>
                  <a:pt x="9835" y="6983"/>
                  <a:pt x="9930" y="6983"/>
                </a:cubicBezTo>
                <a:lnTo>
                  <a:pt x="11085" y="6983"/>
                </a:lnTo>
                <a:cubicBezTo>
                  <a:pt x="11180" y="6983"/>
                  <a:pt x="11252" y="6912"/>
                  <a:pt x="11252" y="6828"/>
                </a:cubicBezTo>
                <a:lnTo>
                  <a:pt x="11252" y="5662"/>
                </a:lnTo>
                <a:cubicBezTo>
                  <a:pt x="11287" y="5554"/>
                  <a:pt x="11204" y="5483"/>
                  <a:pt x="11121" y="5483"/>
                </a:cubicBezTo>
                <a:lnTo>
                  <a:pt x="10692" y="5483"/>
                </a:lnTo>
                <a:cubicBezTo>
                  <a:pt x="10656" y="4185"/>
                  <a:pt x="10132" y="2983"/>
                  <a:pt x="9216" y="2054"/>
                </a:cubicBezTo>
                <a:cubicBezTo>
                  <a:pt x="8704" y="1554"/>
                  <a:pt x="8108" y="1161"/>
                  <a:pt x="7453" y="911"/>
                </a:cubicBezTo>
                <a:lnTo>
                  <a:pt x="9120" y="911"/>
                </a:lnTo>
                <a:cubicBezTo>
                  <a:pt x="9204" y="1244"/>
                  <a:pt x="9501" y="1483"/>
                  <a:pt x="9835" y="1483"/>
                </a:cubicBezTo>
                <a:cubicBezTo>
                  <a:pt x="10240" y="1483"/>
                  <a:pt x="10585" y="1149"/>
                  <a:pt x="10585" y="732"/>
                </a:cubicBezTo>
                <a:cubicBezTo>
                  <a:pt x="10585" y="447"/>
                  <a:pt x="10418" y="197"/>
                  <a:pt x="10180" y="78"/>
                </a:cubicBezTo>
                <a:cubicBezTo>
                  <a:pt x="10155" y="63"/>
                  <a:pt x="10128" y="56"/>
                  <a:pt x="10102" y="56"/>
                </a:cubicBezTo>
                <a:cubicBezTo>
                  <a:pt x="10043" y="56"/>
                  <a:pt x="9987" y="91"/>
                  <a:pt x="9954" y="149"/>
                </a:cubicBezTo>
                <a:cubicBezTo>
                  <a:pt x="9918" y="244"/>
                  <a:pt x="9942" y="328"/>
                  <a:pt x="10037" y="375"/>
                </a:cubicBezTo>
                <a:cubicBezTo>
                  <a:pt x="10168" y="447"/>
                  <a:pt x="10251" y="590"/>
                  <a:pt x="10251" y="732"/>
                </a:cubicBezTo>
                <a:cubicBezTo>
                  <a:pt x="10251" y="959"/>
                  <a:pt x="10073" y="1137"/>
                  <a:pt x="9859" y="1137"/>
                </a:cubicBezTo>
                <a:cubicBezTo>
                  <a:pt x="9632" y="1137"/>
                  <a:pt x="9454" y="959"/>
                  <a:pt x="9454" y="732"/>
                </a:cubicBezTo>
                <a:cubicBezTo>
                  <a:pt x="9454" y="613"/>
                  <a:pt x="9489" y="506"/>
                  <a:pt x="9585" y="435"/>
                </a:cubicBezTo>
                <a:cubicBezTo>
                  <a:pt x="9656" y="375"/>
                  <a:pt x="9656" y="268"/>
                  <a:pt x="9597" y="197"/>
                </a:cubicBezTo>
                <a:cubicBezTo>
                  <a:pt x="9565" y="159"/>
                  <a:pt x="9521" y="141"/>
                  <a:pt x="9476" y="141"/>
                </a:cubicBezTo>
                <a:cubicBezTo>
                  <a:pt x="9435" y="141"/>
                  <a:pt x="9393" y="156"/>
                  <a:pt x="9358" y="185"/>
                </a:cubicBezTo>
                <a:cubicBezTo>
                  <a:pt x="9239" y="292"/>
                  <a:pt x="9168" y="423"/>
                  <a:pt x="9120" y="566"/>
                </a:cubicBezTo>
                <a:lnTo>
                  <a:pt x="6370" y="566"/>
                </a:lnTo>
                <a:lnTo>
                  <a:pt x="6370" y="173"/>
                </a:lnTo>
                <a:cubicBezTo>
                  <a:pt x="6370" y="78"/>
                  <a:pt x="6299" y="6"/>
                  <a:pt x="6203" y="6"/>
                </a:cubicBezTo>
                <a:lnTo>
                  <a:pt x="5072" y="6"/>
                </a:lnTo>
                <a:cubicBezTo>
                  <a:pt x="4989" y="6"/>
                  <a:pt x="4906" y="78"/>
                  <a:pt x="4906" y="173"/>
                </a:cubicBezTo>
                <a:lnTo>
                  <a:pt x="4906" y="566"/>
                </a:lnTo>
                <a:lnTo>
                  <a:pt x="2155" y="566"/>
                </a:lnTo>
                <a:cubicBezTo>
                  <a:pt x="2077" y="214"/>
                  <a:pt x="1767" y="0"/>
                  <a:pt x="1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5" name="Google Shape;5945;p47"/>
          <p:cNvGrpSpPr/>
          <p:nvPr/>
        </p:nvGrpSpPr>
        <p:grpSpPr>
          <a:xfrm>
            <a:off x="2313914" y="2938659"/>
            <a:ext cx="498664" cy="606568"/>
            <a:chOff x="1768821" y="3361108"/>
            <a:chExt cx="278739" cy="339073"/>
          </a:xfrm>
        </p:grpSpPr>
        <p:sp>
          <p:nvSpPr>
            <p:cNvPr id="5946" name="Google Shape;5946;p47"/>
            <p:cNvSpPr/>
            <p:nvPr/>
          </p:nvSpPr>
          <p:spPr>
            <a:xfrm>
              <a:off x="1784374" y="3549744"/>
              <a:ext cx="32218" cy="21564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47"/>
            <p:cNvSpPr/>
            <p:nvPr/>
          </p:nvSpPr>
          <p:spPr>
            <a:xfrm>
              <a:off x="1998326" y="3551652"/>
              <a:ext cx="32218" cy="21532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47"/>
            <p:cNvSpPr/>
            <p:nvPr/>
          </p:nvSpPr>
          <p:spPr>
            <a:xfrm>
              <a:off x="1826007" y="3466383"/>
              <a:ext cx="142041" cy="233799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47"/>
            <p:cNvSpPr/>
            <p:nvPr/>
          </p:nvSpPr>
          <p:spPr>
            <a:xfrm>
              <a:off x="1820345" y="3409706"/>
              <a:ext cx="177631" cy="144236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47"/>
            <p:cNvSpPr/>
            <p:nvPr/>
          </p:nvSpPr>
          <p:spPr>
            <a:xfrm>
              <a:off x="1904406" y="3361108"/>
              <a:ext cx="10241" cy="32982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47"/>
            <p:cNvSpPr/>
            <p:nvPr/>
          </p:nvSpPr>
          <p:spPr>
            <a:xfrm>
              <a:off x="1836248" y="3378219"/>
              <a:ext cx="23504" cy="29865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47"/>
            <p:cNvSpPr/>
            <p:nvPr/>
          </p:nvSpPr>
          <p:spPr>
            <a:xfrm>
              <a:off x="1787014" y="3427072"/>
              <a:ext cx="31073" cy="21691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47"/>
            <p:cNvSpPr/>
            <p:nvPr/>
          </p:nvSpPr>
          <p:spPr>
            <a:xfrm>
              <a:off x="1768821" y="3494021"/>
              <a:ext cx="33363" cy="10623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47"/>
            <p:cNvSpPr/>
            <p:nvPr/>
          </p:nvSpPr>
          <p:spPr>
            <a:xfrm>
              <a:off x="2014610" y="3495930"/>
              <a:ext cx="32950" cy="10623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47"/>
            <p:cNvSpPr/>
            <p:nvPr/>
          </p:nvSpPr>
          <p:spPr>
            <a:xfrm>
              <a:off x="1999439" y="3428948"/>
              <a:ext cx="31105" cy="2188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47"/>
            <p:cNvSpPr/>
            <p:nvPr/>
          </p:nvSpPr>
          <p:spPr>
            <a:xfrm>
              <a:off x="1958156" y="3379269"/>
              <a:ext cx="23917" cy="29579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957" name="Google Shape;5957;p47"/>
          <p:cNvCxnSpPr>
            <a:endCxn id="5919" idx="2"/>
          </p:cNvCxnSpPr>
          <p:nvPr/>
        </p:nvCxnSpPr>
        <p:spPr>
          <a:xfrm>
            <a:off x="2550263" y="3683813"/>
            <a:ext cx="1458600" cy="600"/>
          </a:xfrm>
          <a:prstGeom prst="bentConnector4">
            <a:avLst>
              <a:gd name="adj1" fmla="val 501"/>
              <a:gd name="adj2" fmla="val 397875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8" name="Google Shape;5958;p47"/>
          <p:cNvCxnSpPr>
            <a:stCxn id="5919" idx="0"/>
            <a:endCxn id="5920" idx="0"/>
          </p:cNvCxnSpPr>
          <p:nvPr/>
        </p:nvCxnSpPr>
        <p:spPr>
          <a:xfrm rot="-5400000" flipH="1">
            <a:off x="4737863" y="2091713"/>
            <a:ext cx="600" cy="1458600"/>
          </a:xfrm>
          <a:prstGeom prst="bentConnector3">
            <a:avLst>
              <a:gd name="adj1" fmla="val -396875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9" name="Google Shape;5959;p47"/>
          <p:cNvCxnSpPr>
            <a:stCxn id="5920" idx="2"/>
            <a:endCxn id="5921" idx="2"/>
          </p:cNvCxnSpPr>
          <p:nvPr/>
        </p:nvCxnSpPr>
        <p:spPr>
          <a:xfrm rot="-5400000" flipH="1">
            <a:off x="6196550" y="2955413"/>
            <a:ext cx="600" cy="1458600"/>
          </a:xfrm>
          <a:prstGeom prst="bentConnector3">
            <a:avLst>
              <a:gd name="adj1" fmla="val 396875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960" name="Google Shape;5960;p47"/>
          <p:cNvGrpSpPr/>
          <p:nvPr/>
        </p:nvGrpSpPr>
        <p:grpSpPr>
          <a:xfrm>
            <a:off x="-817649" y="1236754"/>
            <a:ext cx="922415" cy="863680"/>
            <a:chOff x="1131625" y="2739900"/>
            <a:chExt cx="1092650" cy="1023075"/>
          </a:xfrm>
        </p:grpSpPr>
        <p:sp>
          <p:nvSpPr>
            <p:cNvPr id="5961" name="Google Shape;5961;p47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47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47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47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47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47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47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47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47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47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47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47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47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47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47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47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47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47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47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47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47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47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47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47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47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47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47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47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47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47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47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47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47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47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47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47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47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47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47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47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47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47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47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47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47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47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47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47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47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47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47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47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47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47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47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47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47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47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47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47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47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47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47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47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47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47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47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47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47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47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47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47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47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47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47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47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47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47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47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47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47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47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47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47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47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47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47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47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47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47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47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47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47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47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47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47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47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47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47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47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47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47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47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47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47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47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47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47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47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47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47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47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47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47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47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47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47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47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47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47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47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47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47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47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47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47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47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47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47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47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47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47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47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47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47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47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47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47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47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47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47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47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47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47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47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47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47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47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47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47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47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47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47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47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47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47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47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47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47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47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47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47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47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47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47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47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47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47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47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47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47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47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47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47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47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47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47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47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47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47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47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47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oogle Shape;6147;p48"/>
          <p:cNvGrpSpPr/>
          <p:nvPr/>
        </p:nvGrpSpPr>
        <p:grpSpPr>
          <a:xfrm>
            <a:off x="-21575" y="-10350"/>
            <a:ext cx="5362949" cy="5147150"/>
            <a:chOff x="-21575" y="-10350"/>
            <a:chExt cx="5362949" cy="5147150"/>
          </a:xfrm>
        </p:grpSpPr>
        <p:sp>
          <p:nvSpPr>
            <p:cNvPr id="6148" name="Google Shape;6148;p48"/>
            <p:cNvSpPr/>
            <p:nvPr/>
          </p:nvSpPr>
          <p:spPr>
            <a:xfrm flipH="1">
              <a:off x="1675375" y="-6850"/>
              <a:ext cx="3665999" cy="5143650"/>
            </a:xfrm>
            <a:custGeom>
              <a:avLst/>
              <a:gdLst/>
              <a:ahLst/>
              <a:cxnLst/>
              <a:rect l="l" t="t" r="r" b="b"/>
              <a:pathLst>
                <a:path w="100950" h="205192" extrusionOk="0">
                  <a:moveTo>
                    <a:pt x="0" y="205192"/>
                  </a:moveTo>
                  <a:lnTo>
                    <a:pt x="0" y="100743"/>
                  </a:lnTo>
                  <a:lnTo>
                    <a:pt x="18505" y="82238"/>
                  </a:lnTo>
                  <a:lnTo>
                    <a:pt x="18505" y="0"/>
                  </a:lnTo>
                  <a:lnTo>
                    <a:pt x="100949" y="0"/>
                  </a:lnTo>
                  <a:lnTo>
                    <a:pt x="100949" y="20519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48"/>
            <p:cNvSpPr/>
            <p:nvPr/>
          </p:nvSpPr>
          <p:spPr>
            <a:xfrm>
              <a:off x="-21575" y="-10350"/>
              <a:ext cx="46830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0" name="Google Shape;6150;p48"/>
          <p:cNvSpPr txBox="1">
            <a:spLocks noGrp="1"/>
          </p:cNvSpPr>
          <p:nvPr>
            <p:ph type="title" idx="2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</a:t>
            </a:r>
            <a:endParaRPr/>
          </a:p>
        </p:txBody>
      </p:sp>
      <p:pic>
        <p:nvPicPr>
          <p:cNvPr id="6151" name="Google Shape;6151;p48"/>
          <p:cNvPicPr preferRelativeResize="0"/>
          <p:nvPr/>
        </p:nvPicPr>
        <p:blipFill rotWithShape="1">
          <a:blip r:embed="rId3">
            <a:alphaModFix/>
          </a:blip>
          <a:srcRect t="24676"/>
          <a:stretch/>
        </p:blipFill>
        <p:spPr>
          <a:xfrm>
            <a:off x="4588900" y="0"/>
            <a:ext cx="4555102" cy="51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6152" name="Google Shape;6152;p48"/>
          <p:cNvSpPr txBox="1">
            <a:spLocks noGrp="1"/>
          </p:cNvSpPr>
          <p:nvPr>
            <p:ph type="subTitle" idx="1"/>
          </p:nvPr>
        </p:nvSpPr>
        <p:spPr>
          <a:xfrm flipH="1">
            <a:off x="604325" y="2557956"/>
            <a:ext cx="26580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giant, the biggest planet in the Solar System and the fourth-brightest object in the sky</a:t>
            </a:r>
            <a:endParaRPr/>
          </a:p>
        </p:txBody>
      </p:sp>
      <p:sp>
        <p:nvSpPr>
          <p:cNvPr id="6153" name="Google Shape;6153;p48"/>
          <p:cNvSpPr txBox="1">
            <a:spLocks noGrp="1"/>
          </p:cNvSpPr>
          <p:nvPr>
            <p:ph type="title"/>
          </p:nvPr>
        </p:nvSpPr>
        <p:spPr>
          <a:xfrm>
            <a:off x="604325" y="2086500"/>
            <a:ext cx="2891400" cy="5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DESIGN!</a:t>
            </a:r>
            <a:endParaRPr/>
          </a:p>
        </p:txBody>
      </p:sp>
      <p:sp>
        <p:nvSpPr>
          <p:cNvPr id="6154" name="Google Shape;6154;p48"/>
          <p:cNvSpPr/>
          <p:nvPr/>
        </p:nvSpPr>
        <p:spPr>
          <a:xfrm>
            <a:off x="720000" y="1447088"/>
            <a:ext cx="477000" cy="47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5" name="Google Shape;6155;p48"/>
          <p:cNvGrpSpPr/>
          <p:nvPr/>
        </p:nvGrpSpPr>
        <p:grpSpPr>
          <a:xfrm>
            <a:off x="4588891" y="4359705"/>
            <a:ext cx="1285721" cy="1203852"/>
            <a:chOff x="1131625" y="2739900"/>
            <a:chExt cx="1092650" cy="1023075"/>
          </a:xfrm>
        </p:grpSpPr>
        <p:sp>
          <p:nvSpPr>
            <p:cNvPr id="6156" name="Google Shape;6156;p48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48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48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48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48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48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48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48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48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48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48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48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48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48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48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48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48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48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48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48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48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48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48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48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48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48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48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48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48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48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48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48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48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48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48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48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48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48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48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48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48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48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48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48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48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48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48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48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48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48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48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48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48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48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48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48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48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48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48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48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48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48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48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48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48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48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48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48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48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48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48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48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48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48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48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48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48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48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48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48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48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48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48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48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48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48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48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48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48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48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48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48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48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48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48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48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48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48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48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48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48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48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48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48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48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48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48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48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48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48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48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48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48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48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48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48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48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48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48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48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48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48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48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48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48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48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48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48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48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48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48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48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48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48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48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48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48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48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48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48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48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48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48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48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48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48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48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48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48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48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48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48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48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48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48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48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48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48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48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48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48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48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48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48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48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48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48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48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48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48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48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48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48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48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48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48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48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48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48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48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48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48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8" name="Google Shape;6338;p48"/>
          <p:cNvSpPr/>
          <p:nvPr/>
        </p:nvSpPr>
        <p:spPr>
          <a:xfrm>
            <a:off x="5796000" y="-369200"/>
            <a:ext cx="1462200" cy="1140000"/>
          </a:xfrm>
          <a:prstGeom prst="frame">
            <a:avLst>
              <a:gd name="adj1" fmla="val 5622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9" name="Google Shape;6339;p48"/>
          <p:cNvGrpSpPr/>
          <p:nvPr/>
        </p:nvGrpSpPr>
        <p:grpSpPr>
          <a:xfrm>
            <a:off x="780886" y="1507248"/>
            <a:ext cx="355230" cy="356725"/>
            <a:chOff x="3972749" y="2894211"/>
            <a:chExt cx="355230" cy="356725"/>
          </a:xfrm>
        </p:grpSpPr>
        <p:sp>
          <p:nvSpPr>
            <p:cNvPr id="6340" name="Google Shape;6340;p48"/>
            <p:cNvSpPr/>
            <p:nvPr/>
          </p:nvSpPr>
          <p:spPr>
            <a:xfrm>
              <a:off x="3973512" y="3208508"/>
              <a:ext cx="351795" cy="10623"/>
            </a:xfrm>
            <a:custGeom>
              <a:avLst/>
              <a:gdLst/>
              <a:ahLst/>
              <a:cxnLst/>
              <a:rect l="l" t="t" r="r" b="b"/>
              <a:pathLst>
                <a:path w="11061" h="334" extrusionOk="0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cubicBezTo>
                    <a:pt x="0" y="262"/>
                    <a:pt x="83" y="334"/>
                    <a:pt x="167" y="334"/>
                  </a:cubicBezTo>
                  <a:lnTo>
                    <a:pt x="10906" y="334"/>
                  </a:lnTo>
                  <a:cubicBezTo>
                    <a:pt x="10990" y="334"/>
                    <a:pt x="11061" y="262"/>
                    <a:pt x="11061" y="167"/>
                  </a:cubicBezTo>
                  <a:cubicBezTo>
                    <a:pt x="11061" y="84"/>
                    <a:pt x="10990" y="0"/>
                    <a:pt x="10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48"/>
            <p:cNvSpPr/>
            <p:nvPr/>
          </p:nvSpPr>
          <p:spPr>
            <a:xfrm>
              <a:off x="4116253" y="3052091"/>
              <a:ext cx="142804" cy="140546"/>
            </a:xfrm>
            <a:custGeom>
              <a:avLst/>
              <a:gdLst/>
              <a:ahLst/>
              <a:cxnLst/>
              <a:rect l="l" t="t" r="r" b="b"/>
              <a:pathLst>
                <a:path w="4490" h="4419" extrusionOk="0">
                  <a:moveTo>
                    <a:pt x="3799" y="322"/>
                  </a:moveTo>
                  <a:cubicBezTo>
                    <a:pt x="3882" y="322"/>
                    <a:pt x="3977" y="358"/>
                    <a:pt x="4049" y="430"/>
                  </a:cubicBezTo>
                  <a:cubicBezTo>
                    <a:pt x="4120" y="501"/>
                    <a:pt x="4156" y="596"/>
                    <a:pt x="4156" y="692"/>
                  </a:cubicBezTo>
                  <a:cubicBezTo>
                    <a:pt x="4156" y="727"/>
                    <a:pt x="4156" y="751"/>
                    <a:pt x="4132" y="799"/>
                  </a:cubicBezTo>
                  <a:lnTo>
                    <a:pt x="3680" y="334"/>
                  </a:lnTo>
                  <a:cubicBezTo>
                    <a:pt x="3704" y="322"/>
                    <a:pt x="3751" y="322"/>
                    <a:pt x="3799" y="322"/>
                  </a:cubicBezTo>
                  <a:close/>
                  <a:moveTo>
                    <a:pt x="3406" y="549"/>
                  </a:moveTo>
                  <a:lnTo>
                    <a:pt x="3930" y="1061"/>
                  </a:lnTo>
                  <a:lnTo>
                    <a:pt x="3823" y="1168"/>
                  </a:lnTo>
                  <a:lnTo>
                    <a:pt x="3299" y="656"/>
                  </a:lnTo>
                  <a:lnTo>
                    <a:pt x="3406" y="549"/>
                  </a:lnTo>
                  <a:close/>
                  <a:moveTo>
                    <a:pt x="584" y="3489"/>
                  </a:moveTo>
                  <a:lnTo>
                    <a:pt x="953" y="3870"/>
                  </a:lnTo>
                  <a:lnTo>
                    <a:pt x="417" y="4025"/>
                  </a:lnTo>
                  <a:lnTo>
                    <a:pt x="417" y="4025"/>
                  </a:lnTo>
                  <a:lnTo>
                    <a:pt x="584" y="3489"/>
                  </a:lnTo>
                  <a:close/>
                  <a:moveTo>
                    <a:pt x="3799" y="1"/>
                  </a:moveTo>
                  <a:cubicBezTo>
                    <a:pt x="3608" y="1"/>
                    <a:pt x="3442" y="72"/>
                    <a:pt x="3299" y="191"/>
                  </a:cubicBezTo>
                  <a:lnTo>
                    <a:pt x="477" y="2989"/>
                  </a:lnTo>
                  <a:cubicBezTo>
                    <a:pt x="441" y="3013"/>
                    <a:pt x="417" y="3049"/>
                    <a:pt x="406" y="3073"/>
                  </a:cubicBezTo>
                  <a:cubicBezTo>
                    <a:pt x="382" y="3085"/>
                    <a:pt x="382" y="3108"/>
                    <a:pt x="370" y="3108"/>
                  </a:cubicBezTo>
                  <a:cubicBezTo>
                    <a:pt x="334" y="3144"/>
                    <a:pt x="322" y="3192"/>
                    <a:pt x="310" y="3228"/>
                  </a:cubicBezTo>
                  <a:lnTo>
                    <a:pt x="13" y="4204"/>
                  </a:lnTo>
                  <a:cubicBezTo>
                    <a:pt x="1" y="4263"/>
                    <a:pt x="13" y="4323"/>
                    <a:pt x="60" y="4371"/>
                  </a:cubicBezTo>
                  <a:cubicBezTo>
                    <a:pt x="84" y="4406"/>
                    <a:pt x="132" y="4418"/>
                    <a:pt x="179" y="4418"/>
                  </a:cubicBezTo>
                  <a:lnTo>
                    <a:pt x="215" y="4418"/>
                  </a:lnTo>
                  <a:lnTo>
                    <a:pt x="1203" y="4120"/>
                  </a:lnTo>
                  <a:cubicBezTo>
                    <a:pt x="1287" y="4085"/>
                    <a:pt x="1382" y="4025"/>
                    <a:pt x="1453" y="3966"/>
                  </a:cubicBezTo>
                  <a:lnTo>
                    <a:pt x="2953" y="2477"/>
                  </a:lnTo>
                  <a:cubicBezTo>
                    <a:pt x="3013" y="2418"/>
                    <a:pt x="3013" y="2311"/>
                    <a:pt x="2953" y="2239"/>
                  </a:cubicBezTo>
                  <a:cubicBezTo>
                    <a:pt x="2930" y="2210"/>
                    <a:pt x="2891" y="2195"/>
                    <a:pt x="2848" y="2195"/>
                  </a:cubicBezTo>
                  <a:cubicBezTo>
                    <a:pt x="2805" y="2195"/>
                    <a:pt x="2757" y="2210"/>
                    <a:pt x="2715" y="2239"/>
                  </a:cubicBezTo>
                  <a:lnTo>
                    <a:pt x="1263" y="3680"/>
                  </a:lnTo>
                  <a:lnTo>
                    <a:pt x="739" y="3168"/>
                  </a:lnTo>
                  <a:lnTo>
                    <a:pt x="3061" y="870"/>
                  </a:lnTo>
                  <a:lnTo>
                    <a:pt x="3584" y="1394"/>
                  </a:lnTo>
                  <a:lnTo>
                    <a:pt x="3180" y="1787"/>
                  </a:lnTo>
                  <a:cubicBezTo>
                    <a:pt x="3120" y="1846"/>
                    <a:pt x="3120" y="1942"/>
                    <a:pt x="3180" y="2025"/>
                  </a:cubicBezTo>
                  <a:cubicBezTo>
                    <a:pt x="3209" y="2055"/>
                    <a:pt x="3251" y="2070"/>
                    <a:pt x="3294" y="2070"/>
                  </a:cubicBezTo>
                  <a:cubicBezTo>
                    <a:pt x="3337" y="2070"/>
                    <a:pt x="3382" y="2055"/>
                    <a:pt x="3418" y="2025"/>
                  </a:cubicBezTo>
                  <a:lnTo>
                    <a:pt x="3906" y="1525"/>
                  </a:lnTo>
                  <a:cubicBezTo>
                    <a:pt x="3930" y="1525"/>
                    <a:pt x="3930" y="1513"/>
                    <a:pt x="3942" y="1513"/>
                  </a:cubicBezTo>
                  <a:cubicBezTo>
                    <a:pt x="3954" y="1501"/>
                    <a:pt x="3954" y="1501"/>
                    <a:pt x="3954" y="1489"/>
                  </a:cubicBezTo>
                  <a:lnTo>
                    <a:pt x="4287" y="1168"/>
                  </a:lnTo>
                  <a:cubicBezTo>
                    <a:pt x="4418" y="1037"/>
                    <a:pt x="4489" y="858"/>
                    <a:pt x="4489" y="680"/>
                  </a:cubicBezTo>
                  <a:cubicBezTo>
                    <a:pt x="4477" y="489"/>
                    <a:pt x="4406" y="322"/>
                    <a:pt x="4275" y="191"/>
                  </a:cubicBezTo>
                  <a:cubicBezTo>
                    <a:pt x="4132" y="72"/>
                    <a:pt x="3977" y="1"/>
                    <a:pt x="3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48"/>
            <p:cNvSpPr/>
            <p:nvPr/>
          </p:nvSpPr>
          <p:spPr>
            <a:xfrm>
              <a:off x="3995839" y="2992647"/>
              <a:ext cx="54927" cy="37148"/>
            </a:xfrm>
            <a:custGeom>
              <a:avLst/>
              <a:gdLst/>
              <a:ahLst/>
              <a:cxnLst/>
              <a:rect l="l" t="t" r="r" b="b"/>
              <a:pathLst>
                <a:path w="1727" h="1168" extrusionOk="0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3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3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48"/>
            <p:cNvSpPr/>
            <p:nvPr/>
          </p:nvSpPr>
          <p:spPr>
            <a:xfrm>
              <a:off x="4249548" y="2992647"/>
              <a:ext cx="54959" cy="37148"/>
            </a:xfrm>
            <a:custGeom>
              <a:avLst/>
              <a:gdLst/>
              <a:ahLst/>
              <a:cxnLst/>
              <a:rect l="l" t="t" r="r" b="b"/>
              <a:pathLst>
                <a:path w="1728" h="1168" extrusionOk="0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4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4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48"/>
            <p:cNvSpPr/>
            <p:nvPr/>
          </p:nvSpPr>
          <p:spPr>
            <a:xfrm>
              <a:off x="3972749" y="2894211"/>
              <a:ext cx="355230" cy="356725"/>
            </a:xfrm>
            <a:custGeom>
              <a:avLst/>
              <a:gdLst/>
              <a:ahLst/>
              <a:cxnLst/>
              <a:rect l="l" t="t" r="r" b="b"/>
              <a:pathLst>
                <a:path w="11169" h="11216" extrusionOk="0">
                  <a:moveTo>
                    <a:pt x="9775" y="0"/>
                  </a:moveTo>
                  <a:cubicBezTo>
                    <a:pt x="9692" y="0"/>
                    <a:pt x="9620" y="83"/>
                    <a:pt x="9620" y="167"/>
                  </a:cubicBezTo>
                  <a:lnTo>
                    <a:pt x="9620" y="560"/>
                  </a:lnTo>
                  <a:cubicBezTo>
                    <a:pt x="9620" y="881"/>
                    <a:pt x="9347" y="1155"/>
                    <a:pt x="9025" y="1155"/>
                  </a:cubicBezTo>
                  <a:lnTo>
                    <a:pt x="6382" y="1155"/>
                  </a:lnTo>
                  <a:cubicBezTo>
                    <a:pt x="5882" y="1155"/>
                    <a:pt x="5453" y="1572"/>
                    <a:pt x="5453" y="2084"/>
                  </a:cubicBezTo>
                  <a:lnTo>
                    <a:pt x="5453" y="2369"/>
                  </a:lnTo>
                  <a:lnTo>
                    <a:pt x="750" y="2369"/>
                  </a:lnTo>
                  <a:cubicBezTo>
                    <a:pt x="346" y="2369"/>
                    <a:pt x="12" y="2703"/>
                    <a:pt x="12" y="3096"/>
                  </a:cubicBezTo>
                  <a:lnTo>
                    <a:pt x="12" y="7596"/>
                  </a:lnTo>
                  <a:cubicBezTo>
                    <a:pt x="12" y="7680"/>
                    <a:pt x="95" y="7763"/>
                    <a:pt x="179" y="7763"/>
                  </a:cubicBezTo>
                  <a:cubicBezTo>
                    <a:pt x="274" y="7763"/>
                    <a:pt x="346" y="7680"/>
                    <a:pt x="346" y="7596"/>
                  </a:cubicBezTo>
                  <a:lnTo>
                    <a:pt x="346" y="4822"/>
                  </a:lnTo>
                  <a:lnTo>
                    <a:pt x="10835" y="4822"/>
                  </a:lnTo>
                  <a:lnTo>
                    <a:pt x="10835" y="10478"/>
                  </a:lnTo>
                  <a:cubicBezTo>
                    <a:pt x="10835" y="10704"/>
                    <a:pt x="10656" y="10882"/>
                    <a:pt x="10430" y="10882"/>
                  </a:cubicBezTo>
                  <a:lnTo>
                    <a:pt x="727" y="10882"/>
                  </a:lnTo>
                  <a:cubicBezTo>
                    <a:pt x="512" y="10882"/>
                    <a:pt x="322" y="10704"/>
                    <a:pt x="322" y="10478"/>
                  </a:cubicBezTo>
                  <a:lnTo>
                    <a:pt x="322" y="8263"/>
                  </a:lnTo>
                  <a:cubicBezTo>
                    <a:pt x="322" y="8180"/>
                    <a:pt x="250" y="8096"/>
                    <a:pt x="167" y="8096"/>
                  </a:cubicBezTo>
                  <a:cubicBezTo>
                    <a:pt x="72" y="8096"/>
                    <a:pt x="0" y="8180"/>
                    <a:pt x="0" y="8263"/>
                  </a:cubicBezTo>
                  <a:lnTo>
                    <a:pt x="0" y="10478"/>
                  </a:lnTo>
                  <a:cubicBezTo>
                    <a:pt x="0" y="10882"/>
                    <a:pt x="322" y="11216"/>
                    <a:pt x="727" y="11216"/>
                  </a:cubicBezTo>
                  <a:lnTo>
                    <a:pt x="10418" y="11216"/>
                  </a:lnTo>
                  <a:cubicBezTo>
                    <a:pt x="10823" y="11216"/>
                    <a:pt x="11144" y="10882"/>
                    <a:pt x="11144" y="10478"/>
                  </a:cubicBezTo>
                  <a:lnTo>
                    <a:pt x="11144" y="3096"/>
                  </a:lnTo>
                  <a:cubicBezTo>
                    <a:pt x="11168" y="2691"/>
                    <a:pt x="10835" y="2369"/>
                    <a:pt x="10430" y="2369"/>
                  </a:cubicBezTo>
                  <a:lnTo>
                    <a:pt x="8823" y="2369"/>
                  </a:lnTo>
                  <a:cubicBezTo>
                    <a:pt x="8739" y="2369"/>
                    <a:pt x="8668" y="2441"/>
                    <a:pt x="8668" y="2536"/>
                  </a:cubicBezTo>
                  <a:cubicBezTo>
                    <a:pt x="8668" y="2619"/>
                    <a:pt x="8739" y="2703"/>
                    <a:pt x="8823" y="2703"/>
                  </a:cubicBezTo>
                  <a:lnTo>
                    <a:pt x="10430" y="2703"/>
                  </a:lnTo>
                  <a:cubicBezTo>
                    <a:pt x="10656" y="2703"/>
                    <a:pt x="10835" y="2881"/>
                    <a:pt x="10835" y="3096"/>
                  </a:cubicBezTo>
                  <a:lnTo>
                    <a:pt x="10835" y="4501"/>
                  </a:lnTo>
                  <a:lnTo>
                    <a:pt x="346" y="4501"/>
                  </a:lnTo>
                  <a:lnTo>
                    <a:pt x="346" y="3096"/>
                  </a:lnTo>
                  <a:cubicBezTo>
                    <a:pt x="346" y="2881"/>
                    <a:pt x="524" y="2703"/>
                    <a:pt x="750" y="2703"/>
                  </a:cubicBezTo>
                  <a:lnTo>
                    <a:pt x="8168" y="2703"/>
                  </a:lnTo>
                  <a:cubicBezTo>
                    <a:pt x="8263" y="2703"/>
                    <a:pt x="8335" y="2619"/>
                    <a:pt x="8335" y="2536"/>
                  </a:cubicBezTo>
                  <a:cubicBezTo>
                    <a:pt x="8335" y="2441"/>
                    <a:pt x="8263" y="2369"/>
                    <a:pt x="8168" y="2369"/>
                  </a:cubicBezTo>
                  <a:lnTo>
                    <a:pt x="5775" y="2369"/>
                  </a:lnTo>
                  <a:lnTo>
                    <a:pt x="5775" y="2084"/>
                  </a:lnTo>
                  <a:cubicBezTo>
                    <a:pt x="5775" y="1762"/>
                    <a:pt x="6049" y="1488"/>
                    <a:pt x="6370" y="1488"/>
                  </a:cubicBezTo>
                  <a:lnTo>
                    <a:pt x="9001" y="1488"/>
                  </a:lnTo>
                  <a:cubicBezTo>
                    <a:pt x="9513" y="1488"/>
                    <a:pt x="9942" y="1072"/>
                    <a:pt x="9942" y="560"/>
                  </a:cubicBezTo>
                  <a:lnTo>
                    <a:pt x="9942" y="167"/>
                  </a:lnTo>
                  <a:cubicBezTo>
                    <a:pt x="9942" y="83"/>
                    <a:pt x="9871" y="0"/>
                    <a:pt x="9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" name="Google Shape;6349;p49"/>
          <p:cNvSpPr txBox="1">
            <a:spLocks noGrp="1"/>
          </p:cNvSpPr>
          <p:nvPr>
            <p:ph type="title"/>
          </p:nvPr>
        </p:nvSpPr>
        <p:spPr>
          <a:xfrm>
            <a:off x="720000" y="1373700"/>
            <a:ext cx="41559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6352" name="Google Shape;6352;p49"/>
          <p:cNvSpPr/>
          <p:nvPr/>
        </p:nvSpPr>
        <p:spPr>
          <a:xfrm>
            <a:off x="7639050" y="1398900"/>
            <a:ext cx="582900" cy="58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3" name="Google Shape;6353;p49"/>
          <p:cNvSpPr/>
          <p:nvPr/>
        </p:nvSpPr>
        <p:spPr>
          <a:xfrm>
            <a:off x="7639050" y="2280300"/>
            <a:ext cx="582900" cy="58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4" name="Google Shape;6354;p49"/>
          <p:cNvSpPr/>
          <p:nvPr/>
        </p:nvSpPr>
        <p:spPr>
          <a:xfrm>
            <a:off x="7639050" y="3161700"/>
            <a:ext cx="582900" cy="58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5" name="Google Shape;6355;p49"/>
          <p:cNvSpPr/>
          <p:nvPr/>
        </p:nvSpPr>
        <p:spPr>
          <a:xfrm>
            <a:off x="7702449" y="1462049"/>
            <a:ext cx="456093" cy="456597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6" name="Google Shape;6356;p49"/>
          <p:cNvGrpSpPr/>
          <p:nvPr/>
        </p:nvGrpSpPr>
        <p:grpSpPr>
          <a:xfrm>
            <a:off x="7702441" y="2343940"/>
            <a:ext cx="456101" cy="455598"/>
            <a:chOff x="3303268" y="3817349"/>
            <a:chExt cx="346056" cy="345674"/>
          </a:xfrm>
        </p:grpSpPr>
        <p:sp>
          <p:nvSpPr>
            <p:cNvPr id="6357" name="Google Shape;6357;p49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F72093"/>
            </a:solidFill>
            <a:ln w="9525" cap="flat" cmpd="sng">
              <a:solidFill>
                <a:srgbClr val="F72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49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F72093"/>
            </a:solidFill>
            <a:ln w="9525" cap="flat" cmpd="sng">
              <a:solidFill>
                <a:srgbClr val="F72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49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F72093"/>
            </a:solidFill>
            <a:ln w="9525" cap="flat" cmpd="sng">
              <a:solidFill>
                <a:srgbClr val="F72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49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F72093"/>
            </a:solidFill>
            <a:ln w="9525" cap="flat" cmpd="sng">
              <a:solidFill>
                <a:srgbClr val="F72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1" name="Google Shape;6361;p49"/>
          <p:cNvGrpSpPr/>
          <p:nvPr/>
        </p:nvGrpSpPr>
        <p:grpSpPr>
          <a:xfrm>
            <a:off x="7702451" y="3224855"/>
            <a:ext cx="456101" cy="455598"/>
            <a:chOff x="3752358" y="3817349"/>
            <a:chExt cx="346056" cy="345674"/>
          </a:xfrm>
        </p:grpSpPr>
        <p:sp>
          <p:nvSpPr>
            <p:cNvPr id="6362" name="Google Shape;6362;p49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49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49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49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16">
            <a:hlinkClick r:id="rId3"/>
            <a:extLst>
              <a:ext uri="{FF2B5EF4-FFF2-40B4-BE49-F238E27FC236}">
                <a16:creationId xmlns:a16="http://schemas.microsoft.com/office/drawing/2014/main" id="{B9FB2902-4D2F-4D37-B1E7-74511E05C223}"/>
              </a:ext>
            </a:extLst>
          </p:cNvPr>
          <p:cNvSpPr txBox="1"/>
          <p:nvPr/>
        </p:nvSpPr>
        <p:spPr>
          <a:xfrm>
            <a:off x="979382" y="4576182"/>
            <a:ext cx="2113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13"/>
        </a:solidFill>
        <a:effectLst/>
      </p:bgPr>
    </p:bg>
    <p:spTree>
      <p:nvGrpSpPr>
        <p:cNvPr id="1" name="Shape 4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2" name="Google Shape;4632;p29"/>
          <p:cNvPicPr preferRelativeResize="0"/>
          <p:nvPr/>
        </p:nvPicPr>
        <p:blipFill rotWithShape="1">
          <a:blip r:embed="rId3">
            <a:alphaModFix/>
          </a:blip>
          <a:srcRect l="-6350" r="6350"/>
          <a:stretch/>
        </p:blipFill>
        <p:spPr>
          <a:xfrm>
            <a:off x="1329189" y="-8525"/>
            <a:ext cx="781482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33" name="Google Shape;4633;p29"/>
          <p:cNvGrpSpPr/>
          <p:nvPr/>
        </p:nvGrpSpPr>
        <p:grpSpPr>
          <a:xfrm>
            <a:off x="-21575" y="-10350"/>
            <a:ext cx="5362949" cy="5147150"/>
            <a:chOff x="-21575" y="-10350"/>
            <a:chExt cx="5362949" cy="5147150"/>
          </a:xfrm>
        </p:grpSpPr>
        <p:sp>
          <p:nvSpPr>
            <p:cNvPr id="4634" name="Google Shape;4634;p29"/>
            <p:cNvSpPr/>
            <p:nvPr/>
          </p:nvSpPr>
          <p:spPr>
            <a:xfrm flipH="1">
              <a:off x="1675375" y="-6850"/>
              <a:ext cx="3665999" cy="5143650"/>
            </a:xfrm>
            <a:custGeom>
              <a:avLst/>
              <a:gdLst/>
              <a:ahLst/>
              <a:cxnLst/>
              <a:rect l="l" t="t" r="r" b="b"/>
              <a:pathLst>
                <a:path w="100950" h="205192" extrusionOk="0">
                  <a:moveTo>
                    <a:pt x="0" y="205192"/>
                  </a:moveTo>
                  <a:lnTo>
                    <a:pt x="0" y="100743"/>
                  </a:lnTo>
                  <a:lnTo>
                    <a:pt x="18505" y="82238"/>
                  </a:lnTo>
                  <a:lnTo>
                    <a:pt x="18505" y="0"/>
                  </a:lnTo>
                  <a:lnTo>
                    <a:pt x="100949" y="0"/>
                  </a:lnTo>
                  <a:lnTo>
                    <a:pt x="100949" y="20519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-21575" y="-10350"/>
              <a:ext cx="46830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6" name="Google Shape;4636;p29"/>
          <p:cNvSpPr txBox="1">
            <a:spLocks noGrp="1"/>
          </p:cNvSpPr>
          <p:nvPr>
            <p:ph type="subTitle" idx="1"/>
          </p:nvPr>
        </p:nvSpPr>
        <p:spPr>
          <a:xfrm flipH="1">
            <a:off x="615772" y="1847479"/>
            <a:ext cx="3569100" cy="20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hot—even hotter than Mercury—and its atmosphere is extremely poisonous</a:t>
            </a:r>
            <a:endParaRPr/>
          </a:p>
        </p:txBody>
      </p:sp>
      <p:sp>
        <p:nvSpPr>
          <p:cNvPr id="4637" name="Google Shape;4637;p29"/>
          <p:cNvSpPr txBox="1">
            <a:spLocks noGrp="1"/>
          </p:cNvSpPr>
          <p:nvPr>
            <p:ph type="title"/>
          </p:nvPr>
        </p:nvSpPr>
        <p:spPr>
          <a:xfrm>
            <a:off x="587433" y="1194281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638" name="Google Shape;4638;p29"/>
          <p:cNvSpPr/>
          <p:nvPr/>
        </p:nvSpPr>
        <p:spPr>
          <a:xfrm rot="-5400000">
            <a:off x="8601075" y="747000"/>
            <a:ext cx="691179" cy="880376"/>
          </a:xfrm>
          <a:custGeom>
            <a:avLst/>
            <a:gdLst/>
            <a:ahLst/>
            <a:cxnLst/>
            <a:rect l="l" t="t" r="r" b="b"/>
            <a:pathLst>
              <a:path w="36397" h="46360" extrusionOk="0">
                <a:moveTo>
                  <a:pt x="36396" y="46359"/>
                </a:moveTo>
                <a:lnTo>
                  <a:pt x="0" y="46359"/>
                </a:lnTo>
                <a:lnTo>
                  <a:pt x="0" y="1"/>
                </a:lnTo>
                <a:lnTo>
                  <a:pt x="36396" y="1"/>
                </a:lnTo>
                <a:close/>
                <a:moveTo>
                  <a:pt x="3700" y="42660"/>
                </a:moveTo>
                <a:lnTo>
                  <a:pt x="32690" y="42660"/>
                </a:lnTo>
                <a:lnTo>
                  <a:pt x="32690" y="3700"/>
                </a:lnTo>
                <a:lnTo>
                  <a:pt x="3700" y="37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9" name="Google Shape;4639;p29"/>
          <p:cNvGrpSpPr/>
          <p:nvPr/>
        </p:nvGrpSpPr>
        <p:grpSpPr>
          <a:xfrm>
            <a:off x="4619362" y="3938546"/>
            <a:ext cx="1588713" cy="1487551"/>
            <a:chOff x="1131625" y="2739900"/>
            <a:chExt cx="1092650" cy="1023075"/>
          </a:xfrm>
        </p:grpSpPr>
        <p:sp>
          <p:nvSpPr>
            <p:cNvPr id="4640" name="Google Shape;4640;p29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9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9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9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9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9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9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9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9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9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9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9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9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9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9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9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9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9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9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9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9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9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9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9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9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9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9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9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9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9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9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9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9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9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9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9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9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9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9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9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9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9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9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9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9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9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9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9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9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9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9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9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9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9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9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9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9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9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9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9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9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9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9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9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9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9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9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9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9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9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9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9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9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9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9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9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9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9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9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9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2" name="Google Shape;4822;p29"/>
          <p:cNvSpPr/>
          <p:nvPr/>
        </p:nvSpPr>
        <p:spPr>
          <a:xfrm>
            <a:off x="-103375" y="747000"/>
            <a:ext cx="527700" cy="5286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7" name="Google Shape;4827;p30"/>
          <p:cNvSpPr txBox="1">
            <a:spLocks noGrp="1"/>
          </p:cNvSpPr>
          <p:nvPr>
            <p:ph type="title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YOU WILL LEARN</a:t>
            </a:r>
            <a:endParaRPr/>
          </a:p>
        </p:txBody>
      </p:sp>
      <p:sp>
        <p:nvSpPr>
          <p:cNvPr id="4828" name="Google Shape;4828;p30"/>
          <p:cNvSpPr txBox="1">
            <a:spLocks noGrp="1"/>
          </p:cNvSpPr>
          <p:nvPr>
            <p:ph type="subTitle" idx="1"/>
          </p:nvPr>
        </p:nvSpPr>
        <p:spPr>
          <a:xfrm>
            <a:off x="1902000" y="1821125"/>
            <a:ext cx="5340000" cy="2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</a:pPr>
            <a:r>
              <a:rPr lang="en">
                <a:solidFill>
                  <a:srgbClr val="FFFFFF"/>
                </a:solidFill>
              </a:rPr>
              <a:t>Here you could give a brief description about one of the topics</a:t>
            </a:r>
            <a:endParaRPr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</a:pPr>
            <a:r>
              <a:rPr lang="en">
                <a:solidFill>
                  <a:srgbClr val="FFFFFF"/>
                </a:solidFill>
              </a:rPr>
              <a:t>Here you could give a brief description about one of the topics</a:t>
            </a:r>
            <a:endParaRPr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</a:pPr>
            <a:r>
              <a:rPr lang="en">
                <a:solidFill>
                  <a:srgbClr val="FFFFFF"/>
                </a:solidFill>
              </a:rPr>
              <a:t>Here you could give a brief description about one of the topics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829" name="Google Shape;4829;p30"/>
          <p:cNvSpPr/>
          <p:nvPr/>
        </p:nvSpPr>
        <p:spPr>
          <a:xfrm>
            <a:off x="1247775" y="3837125"/>
            <a:ext cx="295200" cy="29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p31"/>
          <p:cNvSpPr txBox="1">
            <a:spLocks noGrp="1"/>
          </p:cNvSpPr>
          <p:nvPr>
            <p:ph type="title" idx="6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CONCEPTS</a:t>
            </a:r>
            <a:endParaRPr/>
          </a:p>
        </p:txBody>
      </p:sp>
      <p:sp>
        <p:nvSpPr>
          <p:cNvPr id="4835" name="Google Shape;4835;p31"/>
          <p:cNvSpPr txBox="1">
            <a:spLocks noGrp="1"/>
          </p:cNvSpPr>
          <p:nvPr>
            <p:ph type="ctrTitle"/>
          </p:nvPr>
        </p:nvSpPr>
        <p:spPr>
          <a:xfrm>
            <a:off x="6354164" y="2887375"/>
            <a:ext cx="1770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4836" name="Google Shape;4836;p31"/>
          <p:cNvSpPr txBox="1">
            <a:spLocks noGrp="1"/>
          </p:cNvSpPr>
          <p:nvPr>
            <p:ph type="subTitle" idx="1"/>
          </p:nvPr>
        </p:nvSpPr>
        <p:spPr>
          <a:xfrm>
            <a:off x="6354194" y="3374275"/>
            <a:ext cx="17703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4837" name="Google Shape;4837;p31"/>
          <p:cNvSpPr txBox="1">
            <a:spLocks noGrp="1"/>
          </p:cNvSpPr>
          <p:nvPr>
            <p:ph type="ctrTitle" idx="2"/>
          </p:nvPr>
        </p:nvSpPr>
        <p:spPr>
          <a:xfrm>
            <a:off x="3801938" y="2887375"/>
            <a:ext cx="1770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4838" name="Google Shape;4838;p31"/>
          <p:cNvSpPr txBox="1">
            <a:spLocks noGrp="1"/>
          </p:cNvSpPr>
          <p:nvPr>
            <p:ph type="subTitle" idx="3"/>
          </p:nvPr>
        </p:nvSpPr>
        <p:spPr>
          <a:xfrm>
            <a:off x="3801932" y="3374273"/>
            <a:ext cx="17703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4839" name="Google Shape;4839;p31"/>
          <p:cNvSpPr txBox="1">
            <a:spLocks noGrp="1"/>
          </p:cNvSpPr>
          <p:nvPr>
            <p:ph type="ctrTitle" idx="4"/>
          </p:nvPr>
        </p:nvSpPr>
        <p:spPr>
          <a:xfrm>
            <a:off x="1252975" y="2887375"/>
            <a:ext cx="1770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4840" name="Google Shape;4840;p31"/>
          <p:cNvSpPr txBox="1">
            <a:spLocks noGrp="1"/>
          </p:cNvSpPr>
          <p:nvPr>
            <p:ph type="subTitle" idx="5"/>
          </p:nvPr>
        </p:nvSpPr>
        <p:spPr>
          <a:xfrm>
            <a:off x="1252976" y="3374274"/>
            <a:ext cx="17703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4841" name="Google Shape;4841;p31"/>
          <p:cNvSpPr/>
          <p:nvPr/>
        </p:nvSpPr>
        <p:spPr>
          <a:xfrm>
            <a:off x="1557881" y="1558247"/>
            <a:ext cx="1160478" cy="8099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6" scaled="0"/>
                </a:gradFill>
                <a:latin typeface="Offside"/>
              </a:rPr>
              <a:t>Aa</a:t>
            </a:r>
          </a:p>
        </p:txBody>
      </p:sp>
      <p:sp>
        <p:nvSpPr>
          <p:cNvPr id="4842" name="Google Shape;4842;p31"/>
          <p:cNvSpPr/>
          <p:nvPr/>
        </p:nvSpPr>
        <p:spPr>
          <a:xfrm>
            <a:off x="4032195" y="1610129"/>
            <a:ext cx="1309773" cy="7581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6" scaled="0"/>
                </a:gradFill>
                <a:latin typeface="Abril Fatface"/>
              </a:rPr>
              <a:t>Aa</a:t>
            </a:r>
          </a:p>
        </p:txBody>
      </p:sp>
      <p:sp>
        <p:nvSpPr>
          <p:cNvPr id="4843" name="Google Shape;4843;p31"/>
          <p:cNvSpPr/>
          <p:nvPr/>
        </p:nvSpPr>
        <p:spPr>
          <a:xfrm>
            <a:off x="6560105" y="1536012"/>
            <a:ext cx="1358479" cy="8322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6" scaled="0"/>
                </a:gradFill>
                <a:latin typeface="Comfortaa"/>
              </a:rPr>
              <a:t>Aa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8" name="Google Shape;4848;p32"/>
          <p:cNvSpPr txBox="1">
            <a:spLocks noGrp="1"/>
          </p:cNvSpPr>
          <p:nvPr>
            <p:ph type="title" idx="15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THE TOPIC</a:t>
            </a:r>
            <a:endParaRPr/>
          </a:p>
        </p:txBody>
      </p:sp>
      <p:sp>
        <p:nvSpPr>
          <p:cNvPr id="4849" name="Google Shape;4849;p32"/>
          <p:cNvSpPr txBox="1">
            <a:spLocks noGrp="1"/>
          </p:cNvSpPr>
          <p:nvPr>
            <p:ph type="ctrTitle"/>
          </p:nvPr>
        </p:nvSpPr>
        <p:spPr>
          <a:xfrm>
            <a:off x="1422879" y="1793118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4850" name="Google Shape;4850;p32"/>
          <p:cNvSpPr txBox="1">
            <a:spLocks noGrp="1"/>
          </p:cNvSpPr>
          <p:nvPr>
            <p:ph type="subTitle" idx="1"/>
          </p:nvPr>
        </p:nvSpPr>
        <p:spPr>
          <a:xfrm>
            <a:off x="1373079" y="210003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4851" name="Google Shape;4851;p32"/>
          <p:cNvSpPr txBox="1">
            <a:spLocks noGrp="1"/>
          </p:cNvSpPr>
          <p:nvPr>
            <p:ph type="ctrTitle" idx="2"/>
          </p:nvPr>
        </p:nvSpPr>
        <p:spPr>
          <a:xfrm>
            <a:off x="3731076" y="1793118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4852" name="Google Shape;4852;p32"/>
          <p:cNvSpPr txBox="1">
            <a:spLocks noGrp="1"/>
          </p:cNvSpPr>
          <p:nvPr>
            <p:ph type="subTitle" idx="3"/>
          </p:nvPr>
        </p:nvSpPr>
        <p:spPr>
          <a:xfrm>
            <a:off x="3681276" y="210003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4853" name="Google Shape;4853;p32"/>
          <p:cNvSpPr txBox="1">
            <a:spLocks noGrp="1"/>
          </p:cNvSpPr>
          <p:nvPr>
            <p:ph type="ctrTitle" idx="4"/>
          </p:nvPr>
        </p:nvSpPr>
        <p:spPr>
          <a:xfrm>
            <a:off x="6039276" y="1793118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4854" name="Google Shape;4854;p32"/>
          <p:cNvSpPr txBox="1">
            <a:spLocks noGrp="1"/>
          </p:cNvSpPr>
          <p:nvPr>
            <p:ph type="subTitle" idx="5"/>
          </p:nvPr>
        </p:nvSpPr>
        <p:spPr>
          <a:xfrm>
            <a:off x="5989476" y="210003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4855" name="Google Shape;4855;p32"/>
          <p:cNvSpPr txBox="1">
            <a:spLocks noGrp="1"/>
          </p:cNvSpPr>
          <p:nvPr>
            <p:ph type="ctrTitle" idx="6"/>
          </p:nvPr>
        </p:nvSpPr>
        <p:spPr>
          <a:xfrm>
            <a:off x="1422879" y="3520731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4856" name="Google Shape;4856;p32"/>
          <p:cNvSpPr txBox="1">
            <a:spLocks noGrp="1"/>
          </p:cNvSpPr>
          <p:nvPr>
            <p:ph type="subTitle" idx="7"/>
          </p:nvPr>
        </p:nvSpPr>
        <p:spPr>
          <a:xfrm>
            <a:off x="1373079" y="3828728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4857" name="Google Shape;4857;p32"/>
          <p:cNvSpPr txBox="1">
            <a:spLocks noGrp="1"/>
          </p:cNvSpPr>
          <p:nvPr>
            <p:ph type="ctrTitle" idx="8"/>
          </p:nvPr>
        </p:nvSpPr>
        <p:spPr>
          <a:xfrm>
            <a:off x="3731076" y="3520731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4858" name="Google Shape;4858;p32"/>
          <p:cNvSpPr txBox="1">
            <a:spLocks noGrp="1"/>
          </p:cNvSpPr>
          <p:nvPr>
            <p:ph type="subTitle" idx="9"/>
          </p:nvPr>
        </p:nvSpPr>
        <p:spPr>
          <a:xfrm>
            <a:off x="3681276" y="3828728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composed of hydrogen and helium</a:t>
            </a:r>
            <a:endParaRPr/>
          </a:p>
        </p:txBody>
      </p:sp>
      <p:sp>
        <p:nvSpPr>
          <p:cNvPr id="4859" name="Google Shape;4859;p32"/>
          <p:cNvSpPr txBox="1">
            <a:spLocks noGrp="1"/>
          </p:cNvSpPr>
          <p:nvPr>
            <p:ph type="ctrTitle" idx="13"/>
          </p:nvPr>
        </p:nvSpPr>
        <p:spPr>
          <a:xfrm>
            <a:off x="6039276" y="3520731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4860" name="Google Shape;4860;p32"/>
          <p:cNvSpPr txBox="1">
            <a:spLocks noGrp="1"/>
          </p:cNvSpPr>
          <p:nvPr>
            <p:ph type="subTitle" idx="14"/>
          </p:nvPr>
        </p:nvSpPr>
        <p:spPr>
          <a:xfrm>
            <a:off x="5989476" y="3828728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the farthest planet from the Sun</a:t>
            </a:r>
            <a:endParaRPr/>
          </a:p>
        </p:txBody>
      </p:sp>
      <p:sp>
        <p:nvSpPr>
          <p:cNvPr id="4861" name="Google Shape;4861;p32"/>
          <p:cNvSpPr/>
          <p:nvPr/>
        </p:nvSpPr>
        <p:spPr>
          <a:xfrm>
            <a:off x="2332025" y="1426113"/>
            <a:ext cx="237900" cy="23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2" name="Google Shape;4862;p32"/>
          <p:cNvSpPr/>
          <p:nvPr/>
        </p:nvSpPr>
        <p:spPr>
          <a:xfrm>
            <a:off x="4640225" y="1426113"/>
            <a:ext cx="237900" cy="23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3" name="Google Shape;4863;p32"/>
          <p:cNvSpPr/>
          <p:nvPr/>
        </p:nvSpPr>
        <p:spPr>
          <a:xfrm>
            <a:off x="6948425" y="1426113"/>
            <a:ext cx="237900" cy="2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4" name="Google Shape;4864;p32"/>
          <p:cNvSpPr/>
          <p:nvPr/>
        </p:nvSpPr>
        <p:spPr>
          <a:xfrm>
            <a:off x="2332025" y="3146900"/>
            <a:ext cx="237900" cy="23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5" name="Google Shape;4865;p32"/>
          <p:cNvSpPr/>
          <p:nvPr/>
        </p:nvSpPr>
        <p:spPr>
          <a:xfrm>
            <a:off x="4640225" y="3146900"/>
            <a:ext cx="237900" cy="23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6" name="Google Shape;4866;p32"/>
          <p:cNvSpPr/>
          <p:nvPr/>
        </p:nvSpPr>
        <p:spPr>
          <a:xfrm>
            <a:off x="6948425" y="3146900"/>
            <a:ext cx="237900" cy="2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1" name="Google Shape;4871;p33"/>
          <p:cNvSpPr txBox="1">
            <a:spLocks noGrp="1"/>
          </p:cNvSpPr>
          <p:nvPr>
            <p:ph type="title"/>
          </p:nvPr>
        </p:nvSpPr>
        <p:spPr>
          <a:xfrm>
            <a:off x="585801" y="374550"/>
            <a:ext cx="67866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USES OF THIS SUBJECT</a:t>
            </a:r>
            <a:endParaRPr/>
          </a:p>
        </p:txBody>
      </p:sp>
      <p:grpSp>
        <p:nvGrpSpPr>
          <p:cNvPr id="4872" name="Google Shape;4872;p33"/>
          <p:cNvGrpSpPr/>
          <p:nvPr/>
        </p:nvGrpSpPr>
        <p:grpSpPr>
          <a:xfrm>
            <a:off x="3516523" y="1459122"/>
            <a:ext cx="2569237" cy="2505106"/>
            <a:chOff x="2679875" y="2361475"/>
            <a:chExt cx="780425" cy="760575"/>
          </a:xfrm>
        </p:grpSpPr>
        <p:sp>
          <p:nvSpPr>
            <p:cNvPr id="4873" name="Google Shape;4873;p33"/>
            <p:cNvSpPr/>
            <p:nvPr/>
          </p:nvSpPr>
          <p:spPr>
            <a:xfrm>
              <a:off x="2812050" y="236147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3"/>
            <p:cNvSpPr/>
            <p:nvPr/>
          </p:nvSpPr>
          <p:spPr>
            <a:xfrm>
              <a:off x="3082750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3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3"/>
            <p:cNvSpPr/>
            <p:nvPr/>
          </p:nvSpPr>
          <p:spPr>
            <a:xfrm>
              <a:off x="2679875" y="2645625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3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3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9" name="Google Shape;4879;p33"/>
          <p:cNvSpPr txBox="1"/>
          <p:nvPr/>
        </p:nvSpPr>
        <p:spPr>
          <a:xfrm>
            <a:off x="1723229" y="1773225"/>
            <a:ext cx="1591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Despite being red, Mars is a cold place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80" name="Google Shape;4880;p33"/>
          <p:cNvSpPr txBox="1"/>
          <p:nvPr/>
        </p:nvSpPr>
        <p:spPr>
          <a:xfrm>
            <a:off x="1770329" y="1459122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MARS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4881" name="Google Shape;4881;p33"/>
          <p:cNvSpPr txBox="1"/>
          <p:nvPr/>
        </p:nvSpPr>
        <p:spPr>
          <a:xfrm>
            <a:off x="1723229" y="3430575"/>
            <a:ext cx="1591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Mercury is the closest planet to the Sun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82" name="Google Shape;4882;p33"/>
          <p:cNvSpPr txBox="1"/>
          <p:nvPr/>
        </p:nvSpPr>
        <p:spPr>
          <a:xfrm>
            <a:off x="1770329" y="3116472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MERCURY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sp>
        <p:nvSpPr>
          <p:cNvPr id="4883" name="Google Shape;4883;p33"/>
          <p:cNvSpPr txBox="1"/>
          <p:nvPr/>
        </p:nvSpPr>
        <p:spPr>
          <a:xfrm>
            <a:off x="6305554" y="2528975"/>
            <a:ext cx="1591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Venus is the second planet from the Sun</a:t>
            </a: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84" name="Google Shape;4884;p33"/>
          <p:cNvSpPr txBox="1"/>
          <p:nvPr/>
        </p:nvSpPr>
        <p:spPr>
          <a:xfrm>
            <a:off x="6305554" y="2214872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ffside"/>
                <a:ea typeface="Offside"/>
                <a:cs typeface="Offside"/>
                <a:sym typeface="Offside"/>
              </a:rPr>
              <a:t>VENUS</a:t>
            </a:r>
            <a:endParaRPr sz="1800">
              <a:solidFill>
                <a:srgbClr val="FFFFFF"/>
              </a:solidFill>
              <a:latin typeface="Offside"/>
              <a:ea typeface="Offside"/>
              <a:cs typeface="Offside"/>
              <a:sym typeface="Offside"/>
            </a:endParaRPr>
          </a:p>
        </p:txBody>
      </p:sp>
      <p:grpSp>
        <p:nvGrpSpPr>
          <p:cNvPr id="4885" name="Google Shape;4885;p33"/>
          <p:cNvGrpSpPr/>
          <p:nvPr/>
        </p:nvGrpSpPr>
        <p:grpSpPr>
          <a:xfrm>
            <a:off x="4635829" y="1690793"/>
            <a:ext cx="330613" cy="359015"/>
            <a:chOff x="2219466" y="1500293"/>
            <a:chExt cx="330613" cy="359015"/>
          </a:xfrm>
        </p:grpSpPr>
        <p:sp>
          <p:nvSpPr>
            <p:cNvPr id="4886" name="Google Shape;4886;p33"/>
            <p:cNvSpPr/>
            <p:nvPr/>
          </p:nvSpPr>
          <p:spPr>
            <a:xfrm>
              <a:off x="2353906" y="1635560"/>
              <a:ext cx="65518" cy="82121"/>
            </a:xfrm>
            <a:custGeom>
              <a:avLst/>
              <a:gdLst/>
              <a:ahLst/>
              <a:cxnLst/>
              <a:rect l="l" t="t" r="r" b="b"/>
              <a:pathLst>
                <a:path w="2060" h="2582" extrusionOk="0">
                  <a:moveTo>
                    <a:pt x="994" y="319"/>
                  </a:moveTo>
                  <a:cubicBezTo>
                    <a:pt x="1051" y="319"/>
                    <a:pt x="1107" y="355"/>
                    <a:pt x="1131" y="426"/>
                  </a:cubicBezTo>
                  <a:lnTo>
                    <a:pt x="1631" y="2093"/>
                  </a:lnTo>
                  <a:cubicBezTo>
                    <a:pt x="1667" y="2165"/>
                    <a:pt x="1607" y="2236"/>
                    <a:pt x="1536" y="2236"/>
                  </a:cubicBezTo>
                  <a:lnTo>
                    <a:pt x="476" y="2236"/>
                  </a:lnTo>
                  <a:cubicBezTo>
                    <a:pt x="405" y="2236"/>
                    <a:pt x="345" y="2165"/>
                    <a:pt x="357" y="2093"/>
                  </a:cubicBezTo>
                  <a:lnTo>
                    <a:pt x="857" y="426"/>
                  </a:lnTo>
                  <a:cubicBezTo>
                    <a:pt x="881" y="355"/>
                    <a:pt x="938" y="319"/>
                    <a:pt x="994" y="319"/>
                  </a:cubicBezTo>
                  <a:close/>
                  <a:moveTo>
                    <a:pt x="1006" y="1"/>
                  </a:moveTo>
                  <a:cubicBezTo>
                    <a:pt x="813" y="1"/>
                    <a:pt x="619" y="111"/>
                    <a:pt x="548" y="331"/>
                  </a:cubicBezTo>
                  <a:lnTo>
                    <a:pt x="48" y="1998"/>
                  </a:lnTo>
                  <a:cubicBezTo>
                    <a:pt x="0" y="2129"/>
                    <a:pt x="36" y="2284"/>
                    <a:pt x="119" y="2403"/>
                  </a:cubicBezTo>
                  <a:cubicBezTo>
                    <a:pt x="214" y="2522"/>
                    <a:pt x="345" y="2581"/>
                    <a:pt x="476" y="2581"/>
                  </a:cubicBezTo>
                  <a:lnTo>
                    <a:pt x="1536" y="2581"/>
                  </a:lnTo>
                  <a:cubicBezTo>
                    <a:pt x="1845" y="2581"/>
                    <a:pt x="2060" y="2284"/>
                    <a:pt x="1965" y="1998"/>
                  </a:cubicBezTo>
                  <a:lnTo>
                    <a:pt x="1464" y="331"/>
                  </a:lnTo>
                  <a:cubicBezTo>
                    <a:pt x="1393" y="111"/>
                    <a:pt x="1200" y="1"/>
                    <a:pt x="1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3"/>
            <p:cNvSpPr/>
            <p:nvPr/>
          </p:nvSpPr>
          <p:spPr>
            <a:xfrm>
              <a:off x="2219466" y="1500293"/>
              <a:ext cx="330613" cy="359015"/>
            </a:xfrm>
            <a:custGeom>
              <a:avLst/>
              <a:gdLst/>
              <a:ahLst/>
              <a:cxnLst/>
              <a:rect l="l" t="t" r="r" b="b"/>
              <a:pathLst>
                <a:path w="10395" h="11288" extrusionOk="0">
                  <a:moveTo>
                    <a:pt x="1048" y="322"/>
                  </a:moveTo>
                  <a:lnTo>
                    <a:pt x="1048" y="1048"/>
                  </a:lnTo>
                  <a:lnTo>
                    <a:pt x="334" y="1048"/>
                  </a:lnTo>
                  <a:lnTo>
                    <a:pt x="334" y="322"/>
                  </a:lnTo>
                  <a:close/>
                  <a:moveTo>
                    <a:pt x="5549" y="334"/>
                  </a:moveTo>
                  <a:lnTo>
                    <a:pt x="5549" y="1048"/>
                  </a:lnTo>
                  <a:lnTo>
                    <a:pt x="4834" y="1048"/>
                  </a:lnTo>
                  <a:lnTo>
                    <a:pt x="4834" y="334"/>
                  </a:lnTo>
                  <a:close/>
                  <a:moveTo>
                    <a:pt x="10049" y="322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22"/>
                  </a:lnTo>
                  <a:close/>
                  <a:moveTo>
                    <a:pt x="10061" y="5287"/>
                  </a:moveTo>
                  <a:lnTo>
                    <a:pt x="10061" y="6001"/>
                  </a:lnTo>
                  <a:lnTo>
                    <a:pt x="9347" y="6001"/>
                  </a:lnTo>
                  <a:lnTo>
                    <a:pt x="9347" y="5287"/>
                  </a:lnTo>
                  <a:close/>
                  <a:moveTo>
                    <a:pt x="1048" y="5299"/>
                  </a:moveTo>
                  <a:lnTo>
                    <a:pt x="1048" y="6013"/>
                  </a:lnTo>
                  <a:lnTo>
                    <a:pt x="334" y="6013"/>
                  </a:lnTo>
                  <a:lnTo>
                    <a:pt x="334" y="5299"/>
                  </a:lnTo>
                  <a:close/>
                  <a:moveTo>
                    <a:pt x="1381" y="10287"/>
                  </a:moveTo>
                  <a:lnTo>
                    <a:pt x="1524" y="10418"/>
                  </a:lnTo>
                  <a:lnTo>
                    <a:pt x="1381" y="10418"/>
                  </a:lnTo>
                  <a:lnTo>
                    <a:pt x="1381" y="10287"/>
                  </a:lnTo>
                  <a:close/>
                  <a:moveTo>
                    <a:pt x="9001" y="10287"/>
                  </a:moveTo>
                  <a:lnTo>
                    <a:pt x="9001" y="10418"/>
                  </a:lnTo>
                  <a:lnTo>
                    <a:pt x="8870" y="10418"/>
                  </a:lnTo>
                  <a:lnTo>
                    <a:pt x="9001" y="10287"/>
                  </a:lnTo>
                  <a:close/>
                  <a:moveTo>
                    <a:pt x="9025" y="857"/>
                  </a:moveTo>
                  <a:lnTo>
                    <a:pt x="9025" y="1215"/>
                  </a:lnTo>
                  <a:cubicBezTo>
                    <a:pt x="9025" y="1310"/>
                    <a:pt x="9097" y="1381"/>
                    <a:pt x="9180" y="1381"/>
                  </a:cubicBezTo>
                  <a:lnTo>
                    <a:pt x="9537" y="1381"/>
                  </a:lnTo>
                  <a:lnTo>
                    <a:pt x="9537" y="4953"/>
                  </a:lnTo>
                  <a:lnTo>
                    <a:pt x="9180" y="4953"/>
                  </a:lnTo>
                  <a:cubicBezTo>
                    <a:pt x="9097" y="4953"/>
                    <a:pt x="9025" y="5025"/>
                    <a:pt x="9025" y="5120"/>
                  </a:cubicBezTo>
                  <a:lnTo>
                    <a:pt x="9025" y="6180"/>
                  </a:lnTo>
                  <a:cubicBezTo>
                    <a:pt x="9025" y="6263"/>
                    <a:pt x="9097" y="6346"/>
                    <a:pt x="9180" y="6346"/>
                  </a:cubicBezTo>
                  <a:lnTo>
                    <a:pt x="9537" y="6346"/>
                  </a:lnTo>
                  <a:lnTo>
                    <a:pt x="9537" y="9894"/>
                  </a:lnTo>
                  <a:lnTo>
                    <a:pt x="9275" y="9894"/>
                  </a:lnTo>
                  <a:cubicBezTo>
                    <a:pt x="9406" y="9573"/>
                    <a:pt x="9442" y="9216"/>
                    <a:pt x="9323" y="8870"/>
                  </a:cubicBezTo>
                  <a:lnTo>
                    <a:pt x="7311" y="2632"/>
                  </a:lnTo>
                  <a:cubicBezTo>
                    <a:pt x="7283" y="2567"/>
                    <a:pt x="7227" y="2524"/>
                    <a:pt x="7160" y="2524"/>
                  </a:cubicBezTo>
                  <a:cubicBezTo>
                    <a:pt x="7139" y="2524"/>
                    <a:pt x="7118" y="2528"/>
                    <a:pt x="7096" y="2536"/>
                  </a:cubicBezTo>
                  <a:cubicBezTo>
                    <a:pt x="7013" y="2560"/>
                    <a:pt x="6965" y="2655"/>
                    <a:pt x="7001" y="2739"/>
                  </a:cubicBezTo>
                  <a:lnTo>
                    <a:pt x="9001" y="8978"/>
                  </a:lnTo>
                  <a:cubicBezTo>
                    <a:pt x="9263" y="9780"/>
                    <a:pt x="8624" y="10429"/>
                    <a:pt x="7936" y="10429"/>
                  </a:cubicBezTo>
                  <a:cubicBezTo>
                    <a:pt x="7685" y="10429"/>
                    <a:pt x="7427" y="10342"/>
                    <a:pt x="7204" y="10144"/>
                  </a:cubicBezTo>
                  <a:cubicBezTo>
                    <a:pt x="7171" y="10123"/>
                    <a:pt x="7132" y="10111"/>
                    <a:pt x="7093" y="10111"/>
                  </a:cubicBezTo>
                  <a:cubicBezTo>
                    <a:pt x="7045" y="10111"/>
                    <a:pt x="6998" y="10129"/>
                    <a:pt x="6965" y="10168"/>
                  </a:cubicBezTo>
                  <a:cubicBezTo>
                    <a:pt x="6906" y="10240"/>
                    <a:pt x="6906" y="10347"/>
                    <a:pt x="6977" y="10406"/>
                  </a:cubicBezTo>
                  <a:cubicBezTo>
                    <a:pt x="7001" y="10418"/>
                    <a:pt x="7013" y="10430"/>
                    <a:pt x="7025" y="10430"/>
                  </a:cubicBezTo>
                  <a:lnTo>
                    <a:pt x="5906" y="10430"/>
                  </a:lnTo>
                  <a:lnTo>
                    <a:pt x="5906" y="10073"/>
                  </a:lnTo>
                  <a:cubicBezTo>
                    <a:pt x="5906" y="9990"/>
                    <a:pt x="5834" y="9918"/>
                    <a:pt x="5751" y="9918"/>
                  </a:cubicBezTo>
                  <a:lnTo>
                    <a:pt x="4691" y="9918"/>
                  </a:lnTo>
                  <a:cubicBezTo>
                    <a:pt x="4596" y="9918"/>
                    <a:pt x="4525" y="9990"/>
                    <a:pt x="4525" y="10073"/>
                  </a:cubicBezTo>
                  <a:lnTo>
                    <a:pt x="4525" y="10430"/>
                  </a:lnTo>
                  <a:lnTo>
                    <a:pt x="3382" y="10430"/>
                  </a:lnTo>
                  <a:cubicBezTo>
                    <a:pt x="3834" y="10049"/>
                    <a:pt x="3858" y="9585"/>
                    <a:pt x="4037" y="9144"/>
                  </a:cubicBezTo>
                  <a:cubicBezTo>
                    <a:pt x="4167" y="8728"/>
                    <a:pt x="4548" y="8442"/>
                    <a:pt x="5001" y="8442"/>
                  </a:cubicBezTo>
                  <a:lnTo>
                    <a:pt x="5418" y="8442"/>
                  </a:lnTo>
                  <a:cubicBezTo>
                    <a:pt x="5846" y="8442"/>
                    <a:pt x="6239" y="8728"/>
                    <a:pt x="6382" y="9144"/>
                  </a:cubicBezTo>
                  <a:lnTo>
                    <a:pt x="6596" y="9775"/>
                  </a:lnTo>
                  <a:cubicBezTo>
                    <a:pt x="6615" y="9849"/>
                    <a:pt x="6676" y="9894"/>
                    <a:pt x="6742" y="9894"/>
                  </a:cubicBezTo>
                  <a:cubicBezTo>
                    <a:pt x="6761" y="9894"/>
                    <a:pt x="6780" y="9890"/>
                    <a:pt x="6799" y="9882"/>
                  </a:cubicBezTo>
                  <a:cubicBezTo>
                    <a:pt x="6894" y="9859"/>
                    <a:pt x="6930" y="9763"/>
                    <a:pt x="6906" y="9680"/>
                  </a:cubicBezTo>
                  <a:lnTo>
                    <a:pt x="6692" y="9037"/>
                  </a:lnTo>
                  <a:cubicBezTo>
                    <a:pt x="6513" y="8489"/>
                    <a:pt x="6001" y="8108"/>
                    <a:pt x="5418" y="8108"/>
                  </a:cubicBezTo>
                  <a:lnTo>
                    <a:pt x="5001" y="8108"/>
                  </a:lnTo>
                  <a:cubicBezTo>
                    <a:pt x="4418" y="8108"/>
                    <a:pt x="3894" y="8489"/>
                    <a:pt x="3715" y="9037"/>
                  </a:cubicBezTo>
                  <a:lnTo>
                    <a:pt x="3513" y="9680"/>
                  </a:lnTo>
                  <a:cubicBezTo>
                    <a:pt x="3358" y="10132"/>
                    <a:pt x="2929" y="10430"/>
                    <a:pt x="2453" y="10430"/>
                  </a:cubicBezTo>
                  <a:cubicBezTo>
                    <a:pt x="1846" y="10430"/>
                    <a:pt x="1334" y="9942"/>
                    <a:pt x="1334" y="9323"/>
                  </a:cubicBezTo>
                  <a:cubicBezTo>
                    <a:pt x="1334" y="9025"/>
                    <a:pt x="1429" y="8906"/>
                    <a:pt x="1751" y="7846"/>
                  </a:cubicBezTo>
                  <a:cubicBezTo>
                    <a:pt x="1786" y="7751"/>
                    <a:pt x="1739" y="7668"/>
                    <a:pt x="1655" y="7632"/>
                  </a:cubicBezTo>
                  <a:cubicBezTo>
                    <a:pt x="1639" y="7628"/>
                    <a:pt x="1622" y="7626"/>
                    <a:pt x="1607" y="7626"/>
                  </a:cubicBezTo>
                  <a:cubicBezTo>
                    <a:pt x="1532" y="7626"/>
                    <a:pt x="1470" y="7670"/>
                    <a:pt x="1441" y="7739"/>
                  </a:cubicBezTo>
                  <a:lnTo>
                    <a:pt x="1084" y="8870"/>
                  </a:lnTo>
                  <a:cubicBezTo>
                    <a:pt x="977" y="9216"/>
                    <a:pt x="1000" y="9573"/>
                    <a:pt x="1143" y="9894"/>
                  </a:cubicBezTo>
                  <a:lnTo>
                    <a:pt x="881" y="9894"/>
                  </a:lnTo>
                  <a:lnTo>
                    <a:pt x="881" y="6346"/>
                  </a:lnTo>
                  <a:lnTo>
                    <a:pt x="1239" y="6346"/>
                  </a:lnTo>
                  <a:cubicBezTo>
                    <a:pt x="1322" y="6346"/>
                    <a:pt x="1393" y="6263"/>
                    <a:pt x="1393" y="6180"/>
                  </a:cubicBezTo>
                  <a:lnTo>
                    <a:pt x="1393" y="5120"/>
                  </a:lnTo>
                  <a:cubicBezTo>
                    <a:pt x="1393" y="5037"/>
                    <a:pt x="1322" y="4953"/>
                    <a:pt x="1239" y="4953"/>
                  </a:cubicBezTo>
                  <a:lnTo>
                    <a:pt x="881" y="4953"/>
                  </a:lnTo>
                  <a:lnTo>
                    <a:pt x="881" y="1381"/>
                  </a:lnTo>
                  <a:lnTo>
                    <a:pt x="1239" y="1381"/>
                  </a:lnTo>
                  <a:cubicBezTo>
                    <a:pt x="1322" y="1381"/>
                    <a:pt x="1393" y="1310"/>
                    <a:pt x="1393" y="1227"/>
                  </a:cubicBezTo>
                  <a:lnTo>
                    <a:pt x="1393" y="869"/>
                  </a:lnTo>
                  <a:lnTo>
                    <a:pt x="3953" y="869"/>
                  </a:lnTo>
                  <a:cubicBezTo>
                    <a:pt x="3703" y="1060"/>
                    <a:pt x="3513" y="1322"/>
                    <a:pt x="3417" y="1643"/>
                  </a:cubicBezTo>
                  <a:lnTo>
                    <a:pt x="1643" y="7096"/>
                  </a:lnTo>
                  <a:cubicBezTo>
                    <a:pt x="1608" y="7204"/>
                    <a:pt x="1679" y="7323"/>
                    <a:pt x="1798" y="7323"/>
                  </a:cubicBezTo>
                  <a:cubicBezTo>
                    <a:pt x="1881" y="7323"/>
                    <a:pt x="1941" y="7275"/>
                    <a:pt x="1965" y="7204"/>
                  </a:cubicBezTo>
                  <a:lnTo>
                    <a:pt x="3739" y="1727"/>
                  </a:lnTo>
                  <a:cubicBezTo>
                    <a:pt x="3858" y="1334"/>
                    <a:pt x="4156" y="1036"/>
                    <a:pt x="4525" y="917"/>
                  </a:cubicBezTo>
                  <a:lnTo>
                    <a:pt x="4525" y="1215"/>
                  </a:lnTo>
                  <a:cubicBezTo>
                    <a:pt x="4525" y="1310"/>
                    <a:pt x="4596" y="1381"/>
                    <a:pt x="4691" y="1381"/>
                  </a:cubicBezTo>
                  <a:lnTo>
                    <a:pt x="5751" y="1381"/>
                  </a:lnTo>
                  <a:cubicBezTo>
                    <a:pt x="5834" y="1381"/>
                    <a:pt x="5906" y="1310"/>
                    <a:pt x="5906" y="1215"/>
                  </a:cubicBezTo>
                  <a:lnTo>
                    <a:pt x="5906" y="941"/>
                  </a:lnTo>
                  <a:cubicBezTo>
                    <a:pt x="6263" y="1072"/>
                    <a:pt x="6549" y="1358"/>
                    <a:pt x="6680" y="1739"/>
                  </a:cubicBezTo>
                  <a:lnTo>
                    <a:pt x="6799" y="2096"/>
                  </a:lnTo>
                  <a:cubicBezTo>
                    <a:pt x="6827" y="2172"/>
                    <a:pt x="6886" y="2210"/>
                    <a:pt x="6958" y="2210"/>
                  </a:cubicBezTo>
                  <a:cubicBezTo>
                    <a:pt x="6975" y="2210"/>
                    <a:pt x="6994" y="2208"/>
                    <a:pt x="7013" y="2203"/>
                  </a:cubicBezTo>
                  <a:cubicBezTo>
                    <a:pt x="7096" y="2167"/>
                    <a:pt x="7144" y="2084"/>
                    <a:pt x="7120" y="1989"/>
                  </a:cubicBezTo>
                  <a:cubicBezTo>
                    <a:pt x="7025" y="1786"/>
                    <a:pt x="6977" y="1262"/>
                    <a:pt x="6465" y="857"/>
                  </a:cubicBezTo>
                  <a:close/>
                  <a:moveTo>
                    <a:pt x="1048" y="10228"/>
                  </a:moveTo>
                  <a:lnTo>
                    <a:pt x="1048" y="10942"/>
                  </a:lnTo>
                  <a:lnTo>
                    <a:pt x="334" y="10942"/>
                  </a:lnTo>
                  <a:lnTo>
                    <a:pt x="334" y="10228"/>
                  </a:lnTo>
                  <a:close/>
                  <a:moveTo>
                    <a:pt x="5572" y="10228"/>
                  </a:moveTo>
                  <a:lnTo>
                    <a:pt x="5572" y="10942"/>
                  </a:lnTo>
                  <a:lnTo>
                    <a:pt x="4858" y="10942"/>
                  </a:lnTo>
                  <a:lnTo>
                    <a:pt x="4858" y="10228"/>
                  </a:lnTo>
                  <a:close/>
                  <a:moveTo>
                    <a:pt x="10061" y="10228"/>
                  </a:moveTo>
                  <a:lnTo>
                    <a:pt x="10061" y="10942"/>
                  </a:lnTo>
                  <a:lnTo>
                    <a:pt x="9347" y="10942"/>
                  </a:lnTo>
                  <a:lnTo>
                    <a:pt x="9347" y="10228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72" y="4953"/>
                    <a:pt x="0" y="5037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72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72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72" y="11287"/>
                    <a:pt x="167" y="11287"/>
                  </a:cubicBezTo>
                  <a:lnTo>
                    <a:pt x="1215" y="11287"/>
                  </a:lnTo>
                  <a:cubicBezTo>
                    <a:pt x="1310" y="11287"/>
                    <a:pt x="1381" y="11204"/>
                    <a:pt x="1381" y="11121"/>
                  </a:cubicBezTo>
                  <a:lnTo>
                    <a:pt x="1381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84" y="11287"/>
                    <a:pt x="4679" y="11287"/>
                  </a:cubicBezTo>
                  <a:lnTo>
                    <a:pt x="5727" y="11287"/>
                  </a:lnTo>
                  <a:cubicBezTo>
                    <a:pt x="5822" y="11287"/>
                    <a:pt x="5894" y="11204"/>
                    <a:pt x="5894" y="11121"/>
                  </a:cubicBezTo>
                  <a:lnTo>
                    <a:pt x="5894" y="10763"/>
                  </a:lnTo>
                  <a:lnTo>
                    <a:pt x="9001" y="10763"/>
                  </a:lnTo>
                  <a:lnTo>
                    <a:pt x="9001" y="11121"/>
                  </a:lnTo>
                  <a:cubicBezTo>
                    <a:pt x="9001" y="11204"/>
                    <a:pt x="9085" y="11287"/>
                    <a:pt x="9168" y="11287"/>
                  </a:cubicBezTo>
                  <a:lnTo>
                    <a:pt x="10228" y="11287"/>
                  </a:lnTo>
                  <a:cubicBezTo>
                    <a:pt x="10311" y="11287"/>
                    <a:pt x="10394" y="11204"/>
                    <a:pt x="10394" y="11121"/>
                  </a:cubicBezTo>
                  <a:lnTo>
                    <a:pt x="10394" y="10061"/>
                  </a:lnTo>
                  <a:cubicBezTo>
                    <a:pt x="10394" y="9978"/>
                    <a:pt x="10311" y="9894"/>
                    <a:pt x="10228" y="9894"/>
                  </a:cubicBezTo>
                  <a:lnTo>
                    <a:pt x="9871" y="9894"/>
                  </a:lnTo>
                  <a:lnTo>
                    <a:pt x="9871" y="6346"/>
                  </a:lnTo>
                  <a:lnTo>
                    <a:pt x="10228" y="6346"/>
                  </a:lnTo>
                  <a:cubicBezTo>
                    <a:pt x="10311" y="6346"/>
                    <a:pt x="10394" y="6263"/>
                    <a:pt x="10394" y="6180"/>
                  </a:cubicBezTo>
                  <a:lnTo>
                    <a:pt x="10394" y="5120"/>
                  </a:lnTo>
                  <a:cubicBezTo>
                    <a:pt x="10394" y="5037"/>
                    <a:pt x="10311" y="4953"/>
                    <a:pt x="10228" y="4953"/>
                  </a:cubicBezTo>
                  <a:lnTo>
                    <a:pt x="9871" y="4953"/>
                  </a:lnTo>
                  <a:lnTo>
                    <a:pt x="9871" y="1381"/>
                  </a:lnTo>
                  <a:lnTo>
                    <a:pt x="10228" y="1381"/>
                  </a:lnTo>
                  <a:cubicBezTo>
                    <a:pt x="10311" y="1381"/>
                    <a:pt x="10394" y="1310"/>
                    <a:pt x="10394" y="1227"/>
                  </a:cubicBezTo>
                  <a:lnTo>
                    <a:pt x="10394" y="167"/>
                  </a:lnTo>
                  <a:cubicBezTo>
                    <a:pt x="10394" y="72"/>
                    <a:pt x="10311" y="0"/>
                    <a:pt x="10228" y="0"/>
                  </a:cubicBezTo>
                  <a:lnTo>
                    <a:pt x="9168" y="0"/>
                  </a:lnTo>
                  <a:cubicBezTo>
                    <a:pt x="9085" y="0"/>
                    <a:pt x="9001" y="72"/>
                    <a:pt x="9001" y="167"/>
                  </a:cubicBezTo>
                  <a:lnTo>
                    <a:pt x="9001" y="524"/>
                  </a:lnTo>
                  <a:lnTo>
                    <a:pt x="5894" y="524"/>
                  </a:lnTo>
                  <a:lnTo>
                    <a:pt x="5894" y="167"/>
                  </a:lnTo>
                  <a:cubicBezTo>
                    <a:pt x="5894" y="72"/>
                    <a:pt x="5822" y="0"/>
                    <a:pt x="5727" y="0"/>
                  </a:cubicBezTo>
                  <a:lnTo>
                    <a:pt x="4679" y="0"/>
                  </a:lnTo>
                  <a:cubicBezTo>
                    <a:pt x="4584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81" y="524"/>
                  </a:lnTo>
                  <a:lnTo>
                    <a:pt x="1381" y="167"/>
                  </a:lnTo>
                  <a:cubicBezTo>
                    <a:pt x="1381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8" name="Google Shape;4888;p33"/>
          <p:cNvGrpSpPr/>
          <p:nvPr/>
        </p:nvGrpSpPr>
        <p:grpSpPr>
          <a:xfrm>
            <a:off x="5457342" y="3180592"/>
            <a:ext cx="383632" cy="276449"/>
            <a:chOff x="3933342" y="4315767"/>
            <a:chExt cx="383632" cy="276449"/>
          </a:xfrm>
        </p:grpSpPr>
        <p:sp>
          <p:nvSpPr>
            <p:cNvPr id="4889" name="Google Shape;4889;p33"/>
            <p:cNvSpPr/>
            <p:nvPr/>
          </p:nvSpPr>
          <p:spPr>
            <a:xfrm>
              <a:off x="3933342" y="4315767"/>
              <a:ext cx="383632" cy="276449"/>
            </a:xfrm>
            <a:custGeom>
              <a:avLst/>
              <a:gdLst/>
              <a:ahLst/>
              <a:cxnLst/>
              <a:rect l="l" t="t" r="r" b="b"/>
              <a:pathLst>
                <a:path w="12062" h="8692" extrusionOk="0">
                  <a:moveTo>
                    <a:pt x="2061" y="369"/>
                  </a:moveTo>
                  <a:cubicBezTo>
                    <a:pt x="2120" y="369"/>
                    <a:pt x="2168" y="417"/>
                    <a:pt x="2168" y="476"/>
                  </a:cubicBezTo>
                  <a:lnTo>
                    <a:pt x="2168" y="845"/>
                  </a:lnTo>
                  <a:lnTo>
                    <a:pt x="1406" y="845"/>
                  </a:lnTo>
                  <a:lnTo>
                    <a:pt x="1406" y="476"/>
                  </a:lnTo>
                  <a:cubicBezTo>
                    <a:pt x="1406" y="417"/>
                    <a:pt x="1454" y="369"/>
                    <a:pt x="1513" y="369"/>
                  </a:cubicBezTo>
                  <a:close/>
                  <a:moveTo>
                    <a:pt x="10824" y="1262"/>
                  </a:moveTo>
                  <a:cubicBezTo>
                    <a:pt x="10883" y="1262"/>
                    <a:pt x="10931" y="1310"/>
                    <a:pt x="10931" y="1369"/>
                  </a:cubicBezTo>
                  <a:lnTo>
                    <a:pt x="10943" y="1715"/>
                  </a:lnTo>
                  <a:lnTo>
                    <a:pt x="9490" y="1715"/>
                  </a:lnTo>
                  <a:lnTo>
                    <a:pt x="9490" y="1369"/>
                  </a:lnTo>
                  <a:cubicBezTo>
                    <a:pt x="9490" y="1310"/>
                    <a:pt x="9526" y="1262"/>
                    <a:pt x="9586" y="1262"/>
                  </a:cubicBezTo>
                  <a:close/>
                  <a:moveTo>
                    <a:pt x="1513" y="0"/>
                  </a:moveTo>
                  <a:cubicBezTo>
                    <a:pt x="1251" y="0"/>
                    <a:pt x="1049" y="214"/>
                    <a:pt x="1049" y="464"/>
                  </a:cubicBezTo>
                  <a:lnTo>
                    <a:pt x="1049" y="833"/>
                  </a:lnTo>
                  <a:lnTo>
                    <a:pt x="894" y="833"/>
                  </a:lnTo>
                  <a:cubicBezTo>
                    <a:pt x="692" y="833"/>
                    <a:pt x="489" y="905"/>
                    <a:pt x="334" y="1048"/>
                  </a:cubicBezTo>
                  <a:cubicBezTo>
                    <a:pt x="263" y="1107"/>
                    <a:pt x="239" y="1226"/>
                    <a:pt x="299" y="1298"/>
                  </a:cubicBezTo>
                  <a:cubicBezTo>
                    <a:pt x="332" y="1338"/>
                    <a:pt x="385" y="1360"/>
                    <a:pt x="440" y="1360"/>
                  </a:cubicBezTo>
                  <a:cubicBezTo>
                    <a:pt x="482" y="1360"/>
                    <a:pt x="525" y="1347"/>
                    <a:pt x="561" y="1322"/>
                  </a:cubicBezTo>
                  <a:cubicBezTo>
                    <a:pt x="676" y="1220"/>
                    <a:pt x="791" y="1203"/>
                    <a:pt x="908" y="1203"/>
                  </a:cubicBezTo>
                  <a:cubicBezTo>
                    <a:pt x="966" y="1203"/>
                    <a:pt x="1025" y="1207"/>
                    <a:pt x="1084" y="1207"/>
                  </a:cubicBezTo>
                  <a:cubicBezTo>
                    <a:pt x="1116" y="1207"/>
                    <a:pt x="1148" y="1206"/>
                    <a:pt x="1180" y="1203"/>
                  </a:cubicBezTo>
                  <a:lnTo>
                    <a:pt x="2680" y="1203"/>
                  </a:lnTo>
                  <a:cubicBezTo>
                    <a:pt x="2978" y="1203"/>
                    <a:pt x="3216" y="1441"/>
                    <a:pt x="3216" y="1738"/>
                  </a:cubicBezTo>
                  <a:lnTo>
                    <a:pt x="3216" y="2429"/>
                  </a:lnTo>
                  <a:cubicBezTo>
                    <a:pt x="3216" y="2536"/>
                    <a:pt x="3299" y="2607"/>
                    <a:pt x="3394" y="2607"/>
                  </a:cubicBezTo>
                  <a:cubicBezTo>
                    <a:pt x="3501" y="2607"/>
                    <a:pt x="3573" y="2536"/>
                    <a:pt x="3573" y="2429"/>
                  </a:cubicBezTo>
                  <a:lnTo>
                    <a:pt x="3573" y="2072"/>
                  </a:lnTo>
                  <a:lnTo>
                    <a:pt x="11217" y="2072"/>
                  </a:lnTo>
                  <a:cubicBezTo>
                    <a:pt x="11491" y="2084"/>
                    <a:pt x="11705" y="2322"/>
                    <a:pt x="11705" y="2607"/>
                  </a:cubicBezTo>
                  <a:lnTo>
                    <a:pt x="11705" y="2834"/>
                  </a:lnTo>
                  <a:lnTo>
                    <a:pt x="11395" y="2834"/>
                  </a:lnTo>
                  <a:cubicBezTo>
                    <a:pt x="11288" y="2834"/>
                    <a:pt x="11217" y="2905"/>
                    <a:pt x="11217" y="3012"/>
                  </a:cubicBezTo>
                  <a:cubicBezTo>
                    <a:pt x="11217" y="3108"/>
                    <a:pt x="11288" y="3191"/>
                    <a:pt x="11395" y="3191"/>
                  </a:cubicBezTo>
                  <a:lnTo>
                    <a:pt x="11705" y="3191"/>
                  </a:lnTo>
                  <a:lnTo>
                    <a:pt x="11705" y="7441"/>
                  </a:lnTo>
                  <a:lnTo>
                    <a:pt x="10883" y="7441"/>
                  </a:lnTo>
                  <a:cubicBezTo>
                    <a:pt x="10621" y="7441"/>
                    <a:pt x="10395" y="7215"/>
                    <a:pt x="10395" y="6953"/>
                  </a:cubicBezTo>
                  <a:lnTo>
                    <a:pt x="10395" y="3667"/>
                  </a:lnTo>
                  <a:cubicBezTo>
                    <a:pt x="10395" y="3453"/>
                    <a:pt x="10538" y="3262"/>
                    <a:pt x="10740" y="3203"/>
                  </a:cubicBezTo>
                  <a:cubicBezTo>
                    <a:pt x="10824" y="3167"/>
                    <a:pt x="10883" y="3072"/>
                    <a:pt x="10859" y="2977"/>
                  </a:cubicBezTo>
                  <a:cubicBezTo>
                    <a:pt x="10829" y="2906"/>
                    <a:pt x="10747" y="2852"/>
                    <a:pt x="10672" y="2852"/>
                  </a:cubicBezTo>
                  <a:cubicBezTo>
                    <a:pt x="10659" y="2852"/>
                    <a:pt x="10646" y="2854"/>
                    <a:pt x="10633" y="2858"/>
                  </a:cubicBezTo>
                  <a:cubicBezTo>
                    <a:pt x="10276" y="2965"/>
                    <a:pt x="10038" y="3310"/>
                    <a:pt x="10038" y="3667"/>
                  </a:cubicBezTo>
                  <a:lnTo>
                    <a:pt x="10038" y="6953"/>
                  </a:lnTo>
                  <a:cubicBezTo>
                    <a:pt x="10038" y="7418"/>
                    <a:pt x="10419" y="7799"/>
                    <a:pt x="10883" y="7799"/>
                  </a:cubicBezTo>
                  <a:lnTo>
                    <a:pt x="11705" y="7799"/>
                  </a:lnTo>
                  <a:cubicBezTo>
                    <a:pt x="11705" y="8096"/>
                    <a:pt x="11467" y="8334"/>
                    <a:pt x="11169" y="8334"/>
                  </a:cubicBezTo>
                  <a:lnTo>
                    <a:pt x="3394" y="8334"/>
                  </a:lnTo>
                  <a:cubicBezTo>
                    <a:pt x="3478" y="8227"/>
                    <a:pt x="3537" y="8108"/>
                    <a:pt x="3561" y="7977"/>
                  </a:cubicBezTo>
                  <a:cubicBezTo>
                    <a:pt x="3573" y="7870"/>
                    <a:pt x="3513" y="7787"/>
                    <a:pt x="3430" y="7775"/>
                  </a:cubicBezTo>
                  <a:cubicBezTo>
                    <a:pt x="3414" y="7771"/>
                    <a:pt x="3399" y="7770"/>
                    <a:pt x="3384" y="7770"/>
                  </a:cubicBezTo>
                  <a:cubicBezTo>
                    <a:pt x="3299" y="7770"/>
                    <a:pt x="3236" y="7825"/>
                    <a:pt x="3216" y="7906"/>
                  </a:cubicBezTo>
                  <a:cubicBezTo>
                    <a:pt x="3180" y="8156"/>
                    <a:pt x="2954" y="8334"/>
                    <a:pt x="2704" y="8334"/>
                  </a:cubicBezTo>
                  <a:lnTo>
                    <a:pt x="823" y="8334"/>
                  </a:lnTo>
                  <a:cubicBezTo>
                    <a:pt x="572" y="8287"/>
                    <a:pt x="358" y="8072"/>
                    <a:pt x="358" y="7799"/>
                  </a:cubicBezTo>
                  <a:lnTo>
                    <a:pt x="358" y="2774"/>
                  </a:lnTo>
                  <a:lnTo>
                    <a:pt x="358" y="1834"/>
                  </a:lnTo>
                  <a:cubicBezTo>
                    <a:pt x="358" y="1726"/>
                    <a:pt x="287" y="1655"/>
                    <a:pt x="180" y="1655"/>
                  </a:cubicBezTo>
                  <a:cubicBezTo>
                    <a:pt x="72" y="1655"/>
                    <a:pt x="1" y="1726"/>
                    <a:pt x="1" y="1834"/>
                  </a:cubicBezTo>
                  <a:lnTo>
                    <a:pt x="1" y="7799"/>
                  </a:lnTo>
                  <a:cubicBezTo>
                    <a:pt x="1" y="8251"/>
                    <a:pt x="334" y="8608"/>
                    <a:pt x="751" y="8680"/>
                  </a:cubicBezTo>
                  <a:cubicBezTo>
                    <a:pt x="763" y="8680"/>
                    <a:pt x="787" y="8680"/>
                    <a:pt x="811" y="8692"/>
                  </a:cubicBezTo>
                  <a:lnTo>
                    <a:pt x="11169" y="8692"/>
                  </a:lnTo>
                  <a:cubicBezTo>
                    <a:pt x="11657" y="8692"/>
                    <a:pt x="12062" y="8287"/>
                    <a:pt x="12062" y="7799"/>
                  </a:cubicBezTo>
                  <a:lnTo>
                    <a:pt x="12062" y="2607"/>
                  </a:lnTo>
                  <a:cubicBezTo>
                    <a:pt x="12050" y="2155"/>
                    <a:pt x="11717" y="1786"/>
                    <a:pt x="11300" y="1715"/>
                  </a:cubicBezTo>
                  <a:lnTo>
                    <a:pt x="11300" y="1357"/>
                  </a:lnTo>
                  <a:cubicBezTo>
                    <a:pt x="11300" y="1107"/>
                    <a:pt x="11098" y="893"/>
                    <a:pt x="10836" y="893"/>
                  </a:cubicBezTo>
                  <a:lnTo>
                    <a:pt x="9609" y="893"/>
                  </a:lnTo>
                  <a:cubicBezTo>
                    <a:pt x="9347" y="893"/>
                    <a:pt x="9145" y="1107"/>
                    <a:pt x="9145" y="1357"/>
                  </a:cubicBezTo>
                  <a:lnTo>
                    <a:pt x="9145" y="1703"/>
                  </a:lnTo>
                  <a:lnTo>
                    <a:pt x="8621" y="1703"/>
                  </a:lnTo>
                  <a:lnTo>
                    <a:pt x="8252" y="881"/>
                  </a:lnTo>
                  <a:cubicBezTo>
                    <a:pt x="8121" y="595"/>
                    <a:pt x="7823" y="405"/>
                    <a:pt x="7502" y="405"/>
                  </a:cubicBezTo>
                  <a:lnTo>
                    <a:pt x="6049" y="405"/>
                  </a:lnTo>
                  <a:cubicBezTo>
                    <a:pt x="5776" y="405"/>
                    <a:pt x="5525" y="536"/>
                    <a:pt x="5383" y="738"/>
                  </a:cubicBezTo>
                  <a:cubicBezTo>
                    <a:pt x="5323" y="822"/>
                    <a:pt x="5335" y="941"/>
                    <a:pt x="5418" y="1000"/>
                  </a:cubicBezTo>
                  <a:cubicBezTo>
                    <a:pt x="5450" y="1023"/>
                    <a:pt x="5486" y="1033"/>
                    <a:pt x="5523" y="1033"/>
                  </a:cubicBezTo>
                  <a:cubicBezTo>
                    <a:pt x="5583" y="1033"/>
                    <a:pt x="5643" y="1004"/>
                    <a:pt x="5680" y="953"/>
                  </a:cubicBezTo>
                  <a:cubicBezTo>
                    <a:pt x="5764" y="833"/>
                    <a:pt x="5895" y="762"/>
                    <a:pt x="6049" y="762"/>
                  </a:cubicBezTo>
                  <a:lnTo>
                    <a:pt x="7502" y="762"/>
                  </a:lnTo>
                  <a:cubicBezTo>
                    <a:pt x="7681" y="762"/>
                    <a:pt x="7847" y="869"/>
                    <a:pt x="7919" y="1024"/>
                  </a:cubicBezTo>
                  <a:lnTo>
                    <a:pt x="8240" y="1703"/>
                  </a:lnTo>
                  <a:lnTo>
                    <a:pt x="5335" y="1703"/>
                  </a:lnTo>
                  <a:lnTo>
                    <a:pt x="5395" y="1584"/>
                  </a:lnTo>
                  <a:cubicBezTo>
                    <a:pt x="5430" y="1488"/>
                    <a:pt x="5395" y="1381"/>
                    <a:pt x="5299" y="1345"/>
                  </a:cubicBezTo>
                  <a:cubicBezTo>
                    <a:pt x="5276" y="1332"/>
                    <a:pt x="5252" y="1327"/>
                    <a:pt x="5227" y="1327"/>
                  </a:cubicBezTo>
                  <a:cubicBezTo>
                    <a:pt x="5162" y="1327"/>
                    <a:pt x="5096" y="1368"/>
                    <a:pt x="5061" y="1429"/>
                  </a:cubicBezTo>
                  <a:lnTo>
                    <a:pt x="4942" y="1703"/>
                  </a:lnTo>
                  <a:lnTo>
                    <a:pt x="3561" y="1703"/>
                  </a:lnTo>
                  <a:cubicBezTo>
                    <a:pt x="3549" y="1226"/>
                    <a:pt x="3144" y="833"/>
                    <a:pt x="2668" y="833"/>
                  </a:cubicBezTo>
                  <a:lnTo>
                    <a:pt x="2525" y="833"/>
                  </a:lnTo>
                  <a:lnTo>
                    <a:pt x="2525" y="464"/>
                  </a:lnTo>
                  <a:cubicBezTo>
                    <a:pt x="2525" y="214"/>
                    <a:pt x="2311" y="0"/>
                    <a:pt x="20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3"/>
            <p:cNvSpPr/>
            <p:nvPr/>
          </p:nvSpPr>
          <p:spPr>
            <a:xfrm>
              <a:off x="4035214" y="4410037"/>
              <a:ext cx="11386" cy="140896"/>
            </a:xfrm>
            <a:custGeom>
              <a:avLst/>
              <a:gdLst/>
              <a:ahLst/>
              <a:cxnLst/>
              <a:rect l="l" t="t" r="r" b="b"/>
              <a:pathLst>
                <a:path w="358" h="4430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4251"/>
                  </a:lnTo>
                  <a:cubicBezTo>
                    <a:pt x="1" y="4358"/>
                    <a:pt x="72" y="4430"/>
                    <a:pt x="179" y="4430"/>
                  </a:cubicBezTo>
                  <a:cubicBezTo>
                    <a:pt x="287" y="4430"/>
                    <a:pt x="358" y="4358"/>
                    <a:pt x="358" y="4251"/>
                  </a:cubicBezTo>
                  <a:lnTo>
                    <a:pt x="358" y="179"/>
                  </a:lnTo>
                  <a:cubicBezTo>
                    <a:pt x="358" y="84"/>
                    <a:pt x="287" y="1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3"/>
            <p:cNvSpPr/>
            <p:nvPr/>
          </p:nvSpPr>
          <p:spPr>
            <a:xfrm>
              <a:off x="4221146" y="4390827"/>
              <a:ext cx="42460" cy="32886"/>
            </a:xfrm>
            <a:custGeom>
              <a:avLst/>
              <a:gdLst/>
              <a:ahLst/>
              <a:cxnLst/>
              <a:rect l="l" t="t" r="r" b="b"/>
              <a:pathLst>
                <a:path w="1335" h="1034" extrusionOk="0">
                  <a:moveTo>
                    <a:pt x="813" y="0"/>
                  </a:moveTo>
                  <a:cubicBezTo>
                    <a:pt x="753" y="0"/>
                    <a:pt x="693" y="29"/>
                    <a:pt x="656" y="81"/>
                  </a:cubicBezTo>
                  <a:cubicBezTo>
                    <a:pt x="596" y="152"/>
                    <a:pt x="620" y="271"/>
                    <a:pt x="703" y="331"/>
                  </a:cubicBezTo>
                  <a:cubicBezTo>
                    <a:pt x="846" y="438"/>
                    <a:pt x="775" y="664"/>
                    <a:pt x="596" y="664"/>
                  </a:cubicBezTo>
                  <a:cubicBezTo>
                    <a:pt x="489" y="664"/>
                    <a:pt x="406" y="557"/>
                    <a:pt x="417" y="450"/>
                  </a:cubicBezTo>
                  <a:cubicBezTo>
                    <a:pt x="429" y="355"/>
                    <a:pt x="370" y="259"/>
                    <a:pt x="275" y="247"/>
                  </a:cubicBezTo>
                  <a:cubicBezTo>
                    <a:pt x="265" y="246"/>
                    <a:pt x="256" y="246"/>
                    <a:pt x="248" y="246"/>
                  </a:cubicBezTo>
                  <a:cubicBezTo>
                    <a:pt x="152" y="246"/>
                    <a:pt x="71" y="303"/>
                    <a:pt x="60" y="390"/>
                  </a:cubicBezTo>
                  <a:cubicBezTo>
                    <a:pt x="1" y="736"/>
                    <a:pt x="251" y="1033"/>
                    <a:pt x="584" y="1033"/>
                  </a:cubicBezTo>
                  <a:cubicBezTo>
                    <a:pt x="1120" y="1009"/>
                    <a:pt x="1334" y="331"/>
                    <a:pt x="918" y="33"/>
                  </a:cubicBezTo>
                  <a:cubicBezTo>
                    <a:pt x="886" y="11"/>
                    <a:pt x="849" y="0"/>
                    <a:pt x="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3"/>
            <p:cNvSpPr/>
            <p:nvPr/>
          </p:nvSpPr>
          <p:spPr>
            <a:xfrm>
              <a:off x="4054519" y="4384561"/>
              <a:ext cx="192961" cy="192516"/>
            </a:xfrm>
            <a:custGeom>
              <a:avLst/>
              <a:gdLst/>
              <a:ahLst/>
              <a:cxnLst/>
              <a:rect l="l" t="t" r="r" b="b"/>
              <a:pathLst>
                <a:path w="6067" h="6053" extrusionOk="0">
                  <a:moveTo>
                    <a:pt x="3013" y="1"/>
                  </a:moveTo>
                  <a:cubicBezTo>
                    <a:pt x="2380" y="1"/>
                    <a:pt x="1733" y="201"/>
                    <a:pt x="1168" y="647"/>
                  </a:cubicBezTo>
                  <a:cubicBezTo>
                    <a:pt x="1096" y="706"/>
                    <a:pt x="1073" y="825"/>
                    <a:pt x="1132" y="909"/>
                  </a:cubicBezTo>
                  <a:cubicBezTo>
                    <a:pt x="1166" y="949"/>
                    <a:pt x="1219" y="971"/>
                    <a:pt x="1274" y="971"/>
                  </a:cubicBezTo>
                  <a:cubicBezTo>
                    <a:pt x="1315" y="971"/>
                    <a:pt x="1358" y="958"/>
                    <a:pt x="1394" y="933"/>
                  </a:cubicBezTo>
                  <a:cubicBezTo>
                    <a:pt x="1895" y="538"/>
                    <a:pt x="2466" y="360"/>
                    <a:pt x="3024" y="360"/>
                  </a:cubicBezTo>
                  <a:cubicBezTo>
                    <a:pt x="4402" y="360"/>
                    <a:pt x="5704" y="1444"/>
                    <a:pt x="5704" y="3028"/>
                  </a:cubicBezTo>
                  <a:cubicBezTo>
                    <a:pt x="5704" y="3659"/>
                    <a:pt x="5478" y="4266"/>
                    <a:pt x="5085" y="4743"/>
                  </a:cubicBezTo>
                  <a:cubicBezTo>
                    <a:pt x="4573" y="5350"/>
                    <a:pt x="3835" y="5707"/>
                    <a:pt x="3025" y="5707"/>
                  </a:cubicBezTo>
                  <a:cubicBezTo>
                    <a:pt x="1549" y="5707"/>
                    <a:pt x="358" y="4516"/>
                    <a:pt x="358" y="3052"/>
                  </a:cubicBezTo>
                  <a:cubicBezTo>
                    <a:pt x="358" y="2457"/>
                    <a:pt x="561" y="1897"/>
                    <a:pt x="918" y="1421"/>
                  </a:cubicBezTo>
                  <a:cubicBezTo>
                    <a:pt x="977" y="1349"/>
                    <a:pt x="953" y="1230"/>
                    <a:pt x="882" y="1171"/>
                  </a:cubicBezTo>
                  <a:cubicBezTo>
                    <a:pt x="852" y="1146"/>
                    <a:pt x="814" y="1134"/>
                    <a:pt x="776" y="1134"/>
                  </a:cubicBezTo>
                  <a:cubicBezTo>
                    <a:pt x="722" y="1134"/>
                    <a:pt x="667" y="1158"/>
                    <a:pt x="632" y="1206"/>
                  </a:cubicBezTo>
                  <a:cubicBezTo>
                    <a:pt x="227" y="1742"/>
                    <a:pt x="1" y="2361"/>
                    <a:pt x="1" y="3028"/>
                  </a:cubicBezTo>
                  <a:cubicBezTo>
                    <a:pt x="1" y="4695"/>
                    <a:pt x="1358" y="6052"/>
                    <a:pt x="3025" y="6052"/>
                  </a:cubicBezTo>
                  <a:cubicBezTo>
                    <a:pt x="3930" y="6052"/>
                    <a:pt x="4775" y="5648"/>
                    <a:pt x="5347" y="4969"/>
                  </a:cubicBezTo>
                  <a:cubicBezTo>
                    <a:pt x="5787" y="4433"/>
                    <a:pt x="6049" y="3731"/>
                    <a:pt x="6049" y="3028"/>
                  </a:cubicBezTo>
                  <a:cubicBezTo>
                    <a:pt x="6066" y="1230"/>
                    <a:pt x="4580" y="1"/>
                    <a:pt x="3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3"/>
            <p:cNvSpPr/>
            <p:nvPr/>
          </p:nvSpPr>
          <p:spPr>
            <a:xfrm>
              <a:off x="4085593" y="4420278"/>
              <a:ext cx="145826" cy="120923"/>
            </a:xfrm>
            <a:custGeom>
              <a:avLst/>
              <a:gdLst/>
              <a:ahLst/>
              <a:cxnLst/>
              <a:rect l="l" t="t" r="r" b="b"/>
              <a:pathLst>
                <a:path w="4585" h="3802" extrusionOk="0">
                  <a:moveTo>
                    <a:pt x="2060" y="0"/>
                  </a:moveTo>
                  <a:cubicBezTo>
                    <a:pt x="893" y="0"/>
                    <a:pt x="0" y="1060"/>
                    <a:pt x="191" y="2203"/>
                  </a:cubicBezTo>
                  <a:cubicBezTo>
                    <a:pt x="202" y="2301"/>
                    <a:pt x="282" y="2359"/>
                    <a:pt x="369" y="2359"/>
                  </a:cubicBezTo>
                  <a:cubicBezTo>
                    <a:pt x="377" y="2359"/>
                    <a:pt x="385" y="2359"/>
                    <a:pt x="393" y="2358"/>
                  </a:cubicBezTo>
                  <a:cubicBezTo>
                    <a:pt x="500" y="2346"/>
                    <a:pt x="560" y="2250"/>
                    <a:pt x="548" y="2143"/>
                  </a:cubicBezTo>
                  <a:cubicBezTo>
                    <a:pt x="377" y="1146"/>
                    <a:pt x="1184" y="350"/>
                    <a:pt x="2075" y="350"/>
                  </a:cubicBezTo>
                  <a:cubicBezTo>
                    <a:pt x="2428" y="350"/>
                    <a:pt x="2795" y="475"/>
                    <a:pt x="3120" y="762"/>
                  </a:cubicBezTo>
                  <a:cubicBezTo>
                    <a:pt x="3727" y="1334"/>
                    <a:pt x="3786" y="2310"/>
                    <a:pt x="3191" y="2941"/>
                  </a:cubicBezTo>
                  <a:cubicBezTo>
                    <a:pt x="2884" y="3270"/>
                    <a:pt x="2472" y="3430"/>
                    <a:pt x="2064" y="3430"/>
                  </a:cubicBezTo>
                  <a:cubicBezTo>
                    <a:pt x="1569" y="3430"/>
                    <a:pt x="1079" y="3195"/>
                    <a:pt x="786" y="2739"/>
                  </a:cubicBezTo>
                  <a:cubicBezTo>
                    <a:pt x="751" y="2690"/>
                    <a:pt x="700" y="2666"/>
                    <a:pt x="645" y="2666"/>
                  </a:cubicBezTo>
                  <a:cubicBezTo>
                    <a:pt x="606" y="2666"/>
                    <a:pt x="564" y="2678"/>
                    <a:pt x="524" y="2703"/>
                  </a:cubicBezTo>
                  <a:cubicBezTo>
                    <a:pt x="441" y="2762"/>
                    <a:pt x="429" y="2858"/>
                    <a:pt x="488" y="2953"/>
                  </a:cubicBezTo>
                  <a:cubicBezTo>
                    <a:pt x="859" y="3512"/>
                    <a:pt x="1464" y="3801"/>
                    <a:pt x="2073" y="3801"/>
                  </a:cubicBezTo>
                  <a:cubicBezTo>
                    <a:pt x="2579" y="3801"/>
                    <a:pt x="3087" y="3602"/>
                    <a:pt x="3465" y="3191"/>
                  </a:cubicBezTo>
                  <a:cubicBezTo>
                    <a:pt x="4584" y="1988"/>
                    <a:pt x="3715" y="0"/>
                    <a:pt x="2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3"/>
            <p:cNvSpPr/>
            <p:nvPr/>
          </p:nvSpPr>
          <p:spPr>
            <a:xfrm>
              <a:off x="4131392" y="4449507"/>
              <a:ext cx="54577" cy="45767"/>
            </a:xfrm>
            <a:custGeom>
              <a:avLst/>
              <a:gdLst/>
              <a:ahLst/>
              <a:cxnLst/>
              <a:rect l="l" t="t" r="r" b="b"/>
              <a:pathLst>
                <a:path w="1716" h="1439" extrusionOk="0">
                  <a:moveTo>
                    <a:pt x="820" y="0"/>
                  </a:moveTo>
                  <a:cubicBezTo>
                    <a:pt x="805" y="0"/>
                    <a:pt x="790" y="3"/>
                    <a:pt x="775" y="10"/>
                  </a:cubicBezTo>
                  <a:cubicBezTo>
                    <a:pt x="203" y="129"/>
                    <a:pt x="1" y="831"/>
                    <a:pt x="394" y="1224"/>
                  </a:cubicBezTo>
                  <a:cubicBezTo>
                    <a:pt x="537" y="1367"/>
                    <a:pt x="724" y="1439"/>
                    <a:pt x="912" y="1439"/>
                  </a:cubicBezTo>
                  <a:cubicBezTo>
                    <a:pt x="1099" y="1439"/>
                    <a:pt x="1287" y="1367"/>
                    <a:pt x="1430" y="1224"/>
                  </a:cubicBezTo>
                  <a:cubicBezTo>
                    <a:pt x="1668" y="986"/>
                    <a:pt x="1715" y="665"/>
                    <a:pt x="1573" y="391"/>
                  </a:cubicBezTo>
                  <a:cubicBezTo>
                    <a:pt x="1546" y="329"/>
                    <a:pt x="1481" y="294"/>
                    <a:pt x="1410" y="294"/>
                  </a:cubicBezTo>
                  <a:cubicBezTo>
                    <a:pt x="1385" y="294"/>
                    <a:pt x="1359" y="298"/>
                    <a:pt x="1334" y="307"/>
                  </a:cubicBezTo>
                  <a:cubicBezTo>
                    <a:pt x="1251" y="343"/>
                    <a:pt x="1215" y="450"/>
                    <a:pt x="1251" y="546"/>
                  </a:cubicBezTo>
                  <a:cubicBezTo>
                    <a:pt x="1311" y="677"/>
                    <a:pt x="1287" y="843"/>
                    <a:pt x="1180" y="962"/>
                  </a:cubicBezTo>
                  <a:cubicBezTo>
                    <a:pt x="1102" y="1034"/>
                    <a:pt x="1007" y="1069"/>
                    <a:pt x="913" y="1069"/>
                  </a:cubicBezTo>
                  <a:cubicBezTo>
                    <a:pt x="820" y="1069"/>
                    <a:pt x="727" y="1034"/>
                    <a:pt x="656" y="962"/>
                  </a:cubicBezTo>
                  <a:cubicBezTo>
                    <a:pt x="441" y="748"/>
                    <a:pt x="561" y="391"/>
                    <a:pt x="846" y="343"/>
                  </a:cubicBezTo>
                  <a:cubicBezTo>
                    <a:pt x="953" y="331"/>
                    <a:pt x="1013" y="236"/>
                    <a:pt x="977" y="141"/>
                  </a:cubicBezTo>
                  <a:cubicBezTo>
                    <a:pt x="958" y="63"/>
                    <a:pt x="890" y="0"/>
                    <a:pt x="8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5" name="Google Shape;4895;p33"/>
          <p:cNvGrpSpPr/>
          <p:nvPr/>
        </p:nvGrpSpPr>
        <p:grpSpPr>
          <a:xfrm>
            <a:off x="4635836" y="2619587"/>
            <a:ext cx="330612" cy="402209"/>
            <a:chOff x="1768821" y="3361108"/>
            <a:chExt cx="278739" cy="339073"/>
          </a:xfrm>
        </p:grpSpPr>
        <p:sp>
          <p:nvSpPr>
            <p:cNvPr id="4896" name="Google Shape;4896;p33"/>
            <p:cNvSpPr/>
            <p:nvPr/>
          </p:nvSpPr>
          <p:spPr>
            <a:xfrm>
              <a:off x="1784374" y="3549744"/>
              <a:ext cx="32218" cy="21564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3"/>
            <p:cNvSpPr/>
            <p:nvPr/>
          </p:nvSpPr>
          <p:spPr>
            <a:xfrm>
              <a:off x="1998326" y="3551652"/>
              <a:ext cx="32218" cy="21532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3"/>
            <p:cNvSpPr/>
            <p:nvPr/>
          </p:nvSpPr>
          <p:spPr>
            <a:xfrm>
              <a:off x="1826007" y="3466383"/>
              <a:ext cx="142041" cy="233799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3"/>
            <p:cNvSpPr/>
            <p:nvPr/>
          </p:nvSpPr>
          <p:spPr>
            <a:xfrm>
              <a:off x="1820345" y="3409706"/>
              <a:ext cx="177631" cy="144236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3"/>
            <p:cNvSpPr/>
            <p:nvPr/>
          </p:nvSpPr>
          <p:spPr>
            <a:xfrm>
              <a:off x="1904406" y="3361108"/>
              <a:ext cx="10241" cy="32982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3"/>
            <p:cNvSpPr/>
            <p:nvPr/>
          </p:nvSpPr>
          <p:spPr>
            <a:xfrm>
              <a:off x="1836248" y="3378219"/>
              <a:ext cx="23504" cy="29865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3"/>
            <p:cNvSpPr/>
            <p:nvPr/>
          </p:nvSpPr>
          <p:spPr>
            <a:xfrm>
              <a:off x="1787014" y="3427072"/>
              <a:ext cx="31073" cy="21691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3"/>
            <p:cNvSpPr/>
            <p:nvPr/>
          </p:nvSpPr>
          <p:spPr>
            <a:xfrm>
              <a:off x="1768821" y="3494021"/>
              <a:ext cx="33363" cy="10623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3"/>
            <p:cNvSpPr/>
            <p:nvPr/>
          </p:nvSpPr>
          <p:spPr>
            <a:xfrm>
              <a:off x="2014610" y="3495930"/>
              <a:ext cx="32950" cy="10623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3"/>
            <p:cNvSpPr/>
            <p:nvPr/>
          </p:nvSpPr>
          <p:spPr>
            <a:xfrm>
              <a:off x="1999439" y="3428948"/>
              <a:ext cx="31105" cy="2188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3"/>
            <p:cNvSpPr/>
            <p:nvPr/>
          </p:nvSpPr>
          <p:spPr>
            <a:xfrm>
              <a:off x="1958156" y="3379269"/>
              <a:ext cx="23917" cy="29579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7" name="Google Shape;4907;p33"/>
          <p:cNvGrpSpPr/>
          <p:nvPr/>
        </p:nvGrpSpPr>
        <p:grpSpPr>
          <a:xfrm>
            <a:off x="3702675" y="3142182"/>
            <a:ext cx="364104" cy="353290"/>
            <a:chOff x="853950" y="2894720"/>
            <a:chExt cx="364104" cy="353290"/>
          </a:xfrm>
        </p:grpSpPr>
        <p:sp>
          <p:nvSpPr>
            <p:cNvPr id="4908" name="Google Shape;4908;p33"/>
            <p:cNvSpPr/>
            <p:nvPr/>
          </p:nvSpPr>
          <p:spPr>
            <a:xfrm>
              <a:off x="1056167" y="3155298"/>
              <a:ext cx="57472" cy="57662"/>
            </a:xfrm>
            <a:custGeom>
              <a:avLst/>
              <a:gdLst/>
              <a:ahLst/>
              <a:cxnLst/>
              <a:rect l="l" t="t" r="r" b="b"/>
              <a:pathLst>
                <a:path w="1807" h="1813" extrusionOk="0">
                  <a:moveTo>
                    <a:pt x="907" y="0"/>
                  </a:moveTo>
                  <a:cubicBezTo>
                    <a:pt x="686" y="0"/>
                    <a:pt x="459" y="83"/>
                    <a:pt x="274" y="268"/>
                  </a:cubicBezTo>
                  <a:cubicBezTo>
                    <a:pt x="215" y="328"/>
                    <a:pt x="215" y="423"/>
                    <a:pt x="274" y="506"/>
                  </a:cubicBezTo>
                  <a:cubicBezTo>
                    <a:pt x="304" y="536"/>
                    <a:pt x="346" y="551"/>
                    <a:pt x="389" y="551"/>
                  </a:cubicBezTo>
                  <a:cubicBezTo>
                    <a:pt x="432" y="551"/>
                    <a:pt x="477" y="536"/>
                    <a:pt x="512" y="506"/>
                  </a:cubicBezTo>
                  <a:cubicBezTo>
                    <a:pt x="625" y="394"/>
                    <a:pt x="767" y="336"/>
                    <a:pt x="908" y="336"/>
                  </a:cubicBezTo>
                  <a:cubicBezTo>
                    <a:pt x="1020" y="336"/>
                    <a:pt x="1132" y="373"/>
                    <a:pt x="1227" y="447"/>
                  </a:cubicBezTo>
                  <a:cubicBezTo>
                    <a:pt x="1489" y="625"/>
                    <a:pt x="1560" y="983"/>
                    <a:pt x="1381" y="1233"/>
                  </a:cubicBezTo>
                  <a:cubicBezTo>
                    <a:pt x="1265" y="1401"/>
                    <a:pt x="1087" y="1477"/>
                    <a:pt x="911" y="1477"/>
                  </a:cubicBezTo>
                  <a:cubicBezTo>
                    <a:pt x="639" y="1477"/>
                    <a:pt x="370" y="1294"/>
                    <a:pt x="334" y="983"/>
                  </a:cubicBezTo>
                  <a:cubicBezTo>
                    <a:pt x="323" y="894"/>
                    <a:pt x="260" y="827"/>
                    <a:pt x="176" y="827"/>
                  </a:cubicBezTo>
                  <a:cubicBezTo>
                    <a:pt x="169" y="827"/>
                    <a:pt x="162" y="827"/>
                    <a:pt x="155" y="828"/>
                  </a:cubicBezTo>
                  <a:cubicBezTo>
                    <a:pt x="72" y="840"/>
                    <a:pt x="0" y="923"/>
                    <a:pt x="12" y="1006"/>
                  </a:cubicBezTo>
                  <a:cubicBezTo>
                    <a:pt x="63" y="1513"/>
                    <a:pt x="487" y="1812"/>
                    <a:pt x="913" y="1812"/>
                  </a:cubicBezTo>
                  <a:cubicBezTo>
                    <a:pt x="1189" y="1812"/>
                    <a:pt x="1466" y="1687"/>
                    <a:pt x="1643" y="1411"/>
                  </a:cubicBezTo>
                  <a:cubicBezTo>
                    <a:pt x="1751" y="1256"/>
                    <a:pt x="1798" y="1078"/>
                    <a:pt x="1798" y="899"/>
                  </a:cubicBezTo>
                  <a:cubicBezTo>
                    <a:pt x="1806" y="360"/>
                    <a:pt x="1368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3"/>
            <p:cNvSpPr/>
            <p:nvPr/>
          </p:nvSpPr>
          <p:spPr>
            <a:xfrm>
              <a:off x="868326" y="2975027"/>
              <a:ext cx="192802" cy="82025"/>
            </a:xfrm>
            <a:custGeom>
              <a:avLst/>
              <a:gdLst/>
              <a:ahLst/>
              <a:cxnLst/>
              <a:rect l="l" t="t" r="r" b="b"/>
              <a:pathLst>
                <a:path w="6062" h="2579" extrusionOk="0">
                  <a:moveTo>
                    <a:pt x="3619" y="1"/>
                  </a:moveTo>
                  <a:cubicBezTo>
                    <a:pt x="2165" y="1"/>
                    <a:pt x="686" y="811"/>
                    <a:pt x="48" y="2364"/>
                  </a:cubicBezTo>
                  <a:cubicBezTo>
                    <a:pt x="1" y="2460"/>
                    <a:pt x="84" y="2579"/>
                    <a:pt x="203" y="2579"/>
                  </a:cubicBezTo>
                  <a:cubicBezTo>
                    <a:pt x="263" y="2579"/>
                    <a:pt x="334" y="2543"/>
                    <a:pt x="346" y="2483"/>
                  </a:cubicBezTo>
                  <a:cubicBezTo>
                    <a:pt x="909" y="1104"/>
                    <a:pt x="2222" y="332"/>
                    <a:pt x="3567" y="332"/>
                  </a:cubicBezTo>
                  <a:cubicBezTo>
                    <a:pt x="4242" y="332"/>
                    <a:pt x="4925" y="526"/>
                    <a:pt x="5525" y="936"/>
                  </a:cubicBezTo>
                  <a:cubicBezTo>
                    <a:pt x="5609" y="995"/>
                    <a:pt x="5680" y="1031"/>
                    <a:pt x="5752" y="1114"/>
                  </a:cubicBezTo>
                  <a:cubicBezTo>
                    <a:pt x="5784" y="1142"/>
                    <a:pt x="5824" y="1156"/>
                    <a:pt x="5864" y="1156"/>
                  </a:cubicBezTo>
                  <a:cubicBezTo>
                    <a:pt x="5911" y="1156"/>
                    <a:pt x="5957" y="1136"/>
                    <a:pt x="5990" y="1090"/>
                  </a:cubicBezTo>
                  <a:cubicBezTo>
                    <a:pt x="6061" y="1019"/>
                    <a:pt x="6049" y="912"/>
                    <a:pt x="5978" y="852"/>
                  </a:cubicBezTo>
                  <a:cubicBezTo>
                    <a:pt x="5317" y="280"/>
                    <a:pt x="4473" y="1"/>
                    <a:pt x="3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3"/>
            <p:cNvSpPr/>
            <p:nvPr/>
          </p:nvSpPr>
          <p:spPr>
            <a:xfrm>
              <a:off x="853950" y="3067580"/>
              <a:ext cx="137875" cy="168598"/>
            </a:xfrm>
            <a:custGeom>
              <a:avLst/>
              <a:gdLst/>
              <a:ahLst/>
              <a:cxnLst/>
              <a:rect l="l" t="t" r="r" b="b"/>
              <a:pathLst>
                <a:path w="4335" h="5301" extrusionOk="0">
                  <a:moveTo>
                    <a:pt x="479" y="1"/>
                  </a:moveTo>
                  <a:cubicBezTo>
                    <a:pt x="401" y="1"/>
                    <a:pt x="321" y="57"/>
                    <a:pt x="310" y="133"/>
                  </a:cubicBezTo>
                  <a:cubicBezTo>
                    <a:pt x="0" y="1633"/>
                    <a:pt x="608" y="3217"/>
                    <a:pt x="1893" y="4074"/>
                  </a:cubicBezTo>
                  <a:cubicBezTo>
                    <a:pt x="1965" y="4134"/>
                    <a:pt x="2858" y="4788"/>
                    <a:pt x="4072" y="5288"/>
                  </a:cubicBezTo>
                  <a:cubicBezTo>
                    <a:pt x="4084" y="5300"/>
                    <a:pt x="4120" y="5300"/>
                    <a:pt x="4132" y="5300"/>
                  </a:cubicBezTo>
                  <a:cubicBezTo>
                    <a:pt x="4191" y="5300"/>
                    <a:pt x="4275" y="5253"/>
                    <a:pt x="4287" y="5193"/>
                  </a:cubicBezTo>
                  <a:cubicBezTo>
                    <a:pt x="4334" y="5074"/>
                    <a:pt x="4287" y="4979"/>
                    <a:pt x="4191" y="4955"/>
                  </a:cubicBezTo>
                  <a:cubicBezTo>
                    <a:pt x="2989" y="4479"/>
                    <a:pt x="2084" y="3800"/>
                    <a:pt x="2084" y="3800"/>
                  </a:cubicBezTo>
                  <a:cubicBezTo>
                    <a:pt x="905" y="3002"/>
                    <a:pt x="346" y="1562"/>
                    <a:pt x="643" y="193"/>
                  </a:cubicBezTo>
                  <a:cubicBezTo>
                    <a:pt x="655" y="109"/>
                    <a:pt x="596" y="14"/>
                    <a:pt x="500" y="2"/>
                  </a:cubicBezTo>
                  <a:cubicBezTo>
                    <a:pt x="493" y="1"/>
                    <a:pt x="486" y="1"/>
                    <a:pt x="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3"/>
            <p:cNvSpPr/>
            <p:nvPr/>
          </p:nvSpPr>
          <p:spPr>
            <a:xfrm>
              <a:off x="937248" y="3014975"/>
              <a:ext cx="87877" cy="57217"/>
            </a:xfrm>
            <a:custGeom>
              <a:avLst/>
              <a:gdLst/>
              <a:ahLst/>
              <a:cxnLst/>
              <a:rect l="l" t="t" r="r" b="b"/>
              <a:pathLst>
                <a:path w="2763" h="1799" extrusionOk="0">
                  <a:moveTo>
                    <a:pt x="2225" y="1"/>
                  </a:moveTo>
                  <a:cubicBezTo>
                    <a:pt x="2218" y="1"/>
                    <a:pt x="2211" y="1"/>
                    <a:pt x="2203" y="1"/>
                  </a:cubicBezTo>
                  <a:lnTo>
                    <a:pt x="941" y="61"/>
                  </a:lnTo>
                  <a:cubicBezTo>
                    <a:pt x="584" y="73"/>
                    <a:pt x="346" y="430"/>
                    <a:pt x="477" y="763"/>
                  </a:cubicBezTo>
                  <a:cubicBezTo>
                    <a:pt x="203" y="787"/>
                    <a:pt x="1" y="1025"/>
                    <a:pt x="13" y="1311"/>
                  </a:cubicBezTo>
                  <a:cubicBezTo>
                    <a:pt x="25" y="1597"/>
                    <a:pt x="263" y="1799"/>
                    <a:pt x="537" y="1799"/>
                  </a:cubicBezTo>
                  <a:cubicBezTo>
                    <a:pt x="560" y="1799"/>
                    <a:pt x="548" y="1799"/>
                    <a:pt x="953" y="1787"/>
                  </a:cubicBezTo>
                  <a:cubicBezTo>
                    <a:pt x="1037" y="1787"/>
                    <a:pt x="1120" y="1704"/>
                    <a:pt x="1120" y="1608"/>
                  </a:cubicBezTo>
                  <a:cubicBezTo>
                    <a:pt x="1120" y="1525"/>
                    <a:pt x="1025" y="1442"/>
                    <a:pt x="941" y="1442"/>
                  </a:cubicBezTo>
                  <a:lnTo>
                    <a:pt x="548" y="1466"/>
                  </a:lnTo>
                  <a:cubicBezTo>
                    <a:pt x="441" y="1466"/>
                    <a:pt x="346" y="1370"/>
                    <a:pt x="346" y="1263"/>
                  </a:cubicBezTo>
                  <a:cubicBezTo>
                    <a:pt x="346" y="1168"/>
                    <a:pt x="429" y="1073"/>
                    <a:pt x="537" y="1073"/>
                  </a:cubicBezTo>
                  <a:lnTo>
                    <a:pt x="667" y="1073"/>
                  </a:lnTo>
                  <a:cubicBezTo>
                    <a:pt x="858" y="1061"/>
                    <a:pt x="953" y="835"/>
                    <a:pt x="834" y="704"/>
                  </a:cubicBezTo>
                  <a:cubicBezTo>
                    <a:pt x="727" y="585"/>
                    <a:pt x="798" y="394"/>
                    <a:pt x="965" y="370"/>
                  </a:cubicBezTo>
                  <a:lnTo>
                    <a:pt x="2227" y="311"/>
                  </a:lnTo>
                  <a:cubicBezTo>
                    <a:pt x="2334" y="311"/>
                    <a:pt x="2442" y="406"/>
                    <a:pt x="2442" y="513"/>
                  </a:cubicBezTo>
                  <a:cubicBezTo>
                    <a:pt x="2442" y="608"/>
                    <a:pt x="2346" y="704"/>
                    <a:pt x="2263" y="704"/>
                  </a:cubicBezTo>
                  <a:lnTo>
                    <a:pt x="2144" y="704"/>
                  </a:lnTo>
                  <a:cubicBezTo>
                    <a:pt x="1953" y="716"/>
                    <a:pt x="1858" y="942"/>
                    <a:pt x="1977" y="1085"/>
                  </a:cubicBezTo>
                  <a:cubicBezTo>
                    <a:pt x="2084" y="1204"/>
                    <a:pt x="1989" y="1406"/>
                    <a:pt x="1834" y="1406"/>
                  </a:cubicBezTo>
                  <a:lnTo>
                    <a:pt x="1620" y="1418"/>
                  </a:lnTo>
                  <a:cubicBezTo>
                    <a:pt x="1537" y="1418"/>
                    <a:pt x="1453" y="1501"/>
                    <a:pt x="1453" y="1597"/>
                  </a:cubicBezTo>
                  <a:cubicBezTo>
                    <a:pt x="1453" y="1680"/>
                    <a:pt x="1549" y="1763"/>
                    <a:pt x="1632" y="1763"/>
                  </a:cubicBezTo>
                  <a:lnTo>
                    <a:pt x="1846" y="1739"/>
                  </a:lnTo>
                  <a:cubicBezTo>
                    <a:pt x="2203" y="1728"/>
                    <a:pt x="2442" y="1370"/>
                    <a:pt x="2322" y="1049"/>
                  </a:cubicBezTo>
                  <a:cubicBezTo>
                    <a:pt x="2561" y="1013"/>
                    <a:pt x="2763" y="775"/>
                    <a:pt x="2751" y="489"/>
                  </a:cubicBezTo>
                  <a:cubicBezTo>
                    <a:pt x="2739" y="222"/>
                    <a:pt x="2502" y="1"/>
                    <a:pt x="2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3"/>
            <p:cNvSpPr/>
            <p:nvPr/>
          </p:nvSpPr>
          <p:spPr>
            <a:xfrm>
              <a:off x="978912" y="3095664"/>
              <a:ext cx="78399" cy="79290"/>
            </a:xfrm>
            <a:custGeom>
              <a:avLst/>
              <a:gdLst/>
              <a:ahLst/>
              <a:cxnLst/>
              <a:rect l="l" t="t" r="r" b="b"/>
              <a:pathLst>
                <a:path w="2465" h="2493" extrusionOk="0">
                  <a:moveTo>
                    <a:pt x="1751" y="0"/>
                  </a:moveTo>
                  <a:cubicBezTo>
                    <a:pt x="1513" y="0"/>
                    <a:pt x="1477" y="95"/>
                    <a:pt x="381" y="691"/>
                  </a:cubicBezTo>
                  <a:cubicBezTo>
                    <a:pt x="72" y="869"/>
                    <a:pt x="24" y="1286"/>
                    <a:pt x="286" y="1524"/>
                  </a:cubicBezTo>
                  <a:cubicBezTo>
                    <a:pt x="84" y="1667"/>
                    <a:pt x="0" y="1929"/>
                    <a:pt x="72" y="2155"/>
                  </a:cubicBezTo>
                  <a:cubicBezTo>
                    <a:pt x="154" y="2370"/>
                    <a:pt x="351" y="2493"/>
                    <a:pt x="555" y="2493"/>
                  </a:cubicBezTo>
                  <a:cubicBezTo>
                    <a:pt x="646" y="2493"/>
                    <a:pt x="738" y="2468"/>
                    <a:pt x="822" y="2417"/>
                  </a:cubicBezTo>
                  <a:lnTo>
                    <a:pt x="1096" y="2262"/>
                  </a:lnTo>
                  <a:cubicBezTo>
                    <a:pt x="1179" y="2215"/>
                    <a:pt x="1203" y="2108"/>
                    <a:pt x="1155" y="2036"/>
                  </a:cubicBezTo>
                  <a:cubicBezTo>
                    <a:pt x="1131" y="1987"/>
                    <a:pt x="1073" y="1955"/>
                    <a:pt x="1016" y="1955"/>
                  </a:cubicBezTo>
                  <a:cubicBezTo>
                    <a:pt x="989" y="1955"/>
                    <a:pt x="963" y="1962"/>
                    <a:pt x="941" y="1977"/>
                  </a:cubicBezTo>
                  <a:lnTo>
                    <a:pt x="655" y="2143"/>
                  </a:lnTo>
                  <a:cubicBezTo>
                    <a:pt x="624" y="2161"/>
                    <a:pt x="591" y="2169"/>
                    <a:pt x="558" y="2169"/>
                  </a:cubicBezTo>
                  <a:cubicBezTo>
                    <a:pt x="479" y="2169"/>
                    <a:pt x="403" y="2120"/>
                    <a:pt x="370" y="2036"/>
                  </a:cubicBezTo>
                  <a:cubicBezTo>
                    <a:pt x="346" y="1965"/>
                    <a:pt x="381" y="1846"/>
                    <a:pt x="465" y="1798"/>
                  </a:cubicBezTo>
                  <a:cubicBezTo>
                    <a:pt x="643" y="1691"/>
                    <a:pt x="667" y="1441"/>
                    <a:pt x="489" y="1310"/>
                  </a:cubicBezTo>
                  <a:cubicBezTo>
                    <a:pt x="381" y="1215"/>
                    <a:pt x="405" y="1048"/>
                    <a:pt x="512" y="976"/>
                  </a:cubicBezTo>
                  <a:cubicBezTo>
                    <a:pt x="1691" y="322"/>
                    <a:pt x="1632" y="322"/>
                    <a:pt x="1727" y="322"/>
                  </a:cubicBezTo>
                  <a:cubicBezTo>
                    <a:pt x="1822" y="322"/>
                    <a:pt x="1917" y="417"/>
                    <a:pt x="1917" y="512"/>
                  </a:cubicBezTo>
                  <a:cubicBezTo>
                    <a:pt x="1917" y="679"/>
                    <a:pt x="1751" y="715"/>
                    <a:pt x="1691" y="750"/>
                  </a:cubicBezTo>
                  <a:cubicBezTo>
                    <a:pt x="1536" y="846"/>
                    <a:pt x="1548" y="1084"/>
                    <a:pt x="1727" y="1155"/>
                  </a:cubicBezTo>
                  <a:cubicBezTo>
                    <a:pt x="1882" y="1215"/>
                    <a:pt x="1882" y="1429"/>
                    <a:pt x="1739" y="1512"/>
                  </a:cubicBezTo>
                  <a:lnTo>
                    <a:pt x="1501" y="1643"/>
                  </a:lnTo>
                  <a:cubicBezTo>
                    <a:pt x="1429" y="1691"/>
                    <a:pt x="1393" y="1798"/>
                    <a:pt x="1441" y="1869"/>
                  </a:cubicBezTo>
                  <a:cubicBezTo>
                    <a:pt x="1474" y="1918"/>
                    <a:pt x="1529" y="1951"/>
                    <a:pt x="1587" y="1951"/>
                  </a:cubicBezTo>
                  <a:cubicBezTo>
                    <a:pt x="1614" y="1951"/>
                    <a:pt x="1641" y="1944"/>
                    <a:pt x="1667" y="1929"/>
                  </a:cubicBezTo>
                  <a:lnTo>
                    <a:pt x="1905" y="1798"/>
                  </a:lnTo>
                  <a:cubicBezTo>
                    <a:pt x="2215" y="1619"/>
                    <a:pt x="2275" y="1203"/>
                    <a:pt x="2001" y="953"/>
                  </a:cubicBezTo>
                  <a:cubicBezTo>
                    <a:pt x="2465" y="679"/>
                    <a:pt x="2275" y="0"/>
                    <a:pt x="1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3"/>
            <p:cNvSpPr/>
            <p:nvPr/>
          </p:nvSpPr>
          <p:spPr>
            <a:xfrm>
              <a:off x="891067" y="3070697"/>
              <a:ext cx="74615" cy="77477"/>
            </a:xfrm>
            <a:custGeom>
              <a:avLst/>
              <a:gdLst/>
              <a:ahLst/>
              <a:cxnLst/>
              <a:rect l="l" t="t" r="r" b="b"/>
              <a:pathLst>
                <a:path w="2346" h="2436" extrusionOk="0">
                  <a:moveTo>
                    <a:pt x="534" y="1"/>
                  </a:moveTo>
                  <a:cubicBezTo>
                    <a:pt x="499" y="1"/>
                    <a:pt x="464" y="4"/>
                    <a:pt x="429" y="11"/>
                  </a:cubicBezTo>
                  <a:cubicBezTo>
                    <a:pt x="191" y="71"/>
                    <a:pt x="0" y="273"/>
                    <a:pt x="0" y="523"/>
                  </a:cubicBezTo>
                  <a:cubicBezTo>
                    <a:pt x="0" y="690"/>
                    <a:pt x="72" y="749"/>
                    <a:pt x="203" y="1107"/>
                  </a:cubicBezTo>
                  <a:cubicBezTo>
                    <a:pt x="220" y="1178"/>
                    <a:pt x="284" y="1215"/>
                    <a:pt x="345" y="1215"/>
                  </a:cubicBezTo>
                  <a:cubicBezTo>
                    <a:pt x="366" y="1215"/>
                    <a:pt x="387" y="1211"/>
                    <a:pt x="405" y="1202"/>
                  </a:cubicBezTo>
                  <a:cubicBezTo>
                    <a:pt x="500" y="1166"/>
                    <a:pt x="548" y="1059"/>
                    <a:pt x="500" y="988"/>
                  </a:cubicBezTo>
                  <a:cubicBezTo>
                    <a:pt x="345" y="583"/>
                    <a:pt x="334" y="583"/>
                    <a:pt x="334" y="523"/>
                  </a:cubicBezTo>
                  <a:cubicBezTo>
                    <a:pt x="334" y="416"/>
                    <a:pt x="429" y="333"/>
                    <a:pt x="512" y="333"/>
                  </a:cubicBezTo>
                  <a:cubicBezTo>
                    <a:pt x="584" y="333"/>
                    <a:pt x="679" y="392"/>
                    <a:pt x="703" y="464"/>
                  </a:cubicBezTo>
                  <a:cubicBezTo>
                    <a:pt x="738" y="511"/>
                    <a:pt x="750" y="738"/>
                    <a:pt x="965" y="738"/>
                  </a:cubicBezTo>
                  <a:cubicBezTo>
                    <a:pt x="1036" y="738"/>
                    <a:pt x="1107" y="690"/>
                    <a:pt x="1155" y="618"/>
                  </a:cubicBezTo>
                  <a:cubicBezTo>
                    <a:pt x="1188" y="557"/>
                    <a:pt x="1253" y="527"/>
                    <a:pt x="1318" y="527"/>
                  </a:cubicBezTo>
                  <a:cubicBezTo>
                    <a:pt x="1393" y="527"/>
                    <a:pt x="1469" y="566"/>
                    <a:pt x="1500" y="642"/>
                  </a:cubicBezTo>
                  <a:cubicBezTo>
                    <a:pt x="1977" y="1881"/>
                    <a:pt x="1977" y="1833"/>
                    <a:pt x="1977" y="1892"/>
                  </a:cubicBezTo>
                  <a:cubicBezTo>
                    <a:pt x="1977" y="2018"/>
                    <a:pt x="1874" y="2091"/>
                    <a:pt x="1773" y="2091"/>
                  </a:cubicBezTo>
                  <a:cubicBezTo>
                    <a:pt x="1701" y="2091"/>
                    <a:pt x="1630" y="2055"/>
                    <a:pt x="1596" y="1976"/>
                  </a:cubicBezTo>
                  <a:lnTo>
                    <a:pt x="1536" y="1833"/>
                  </a:lnTo>
                  <a:cubicBezTo>
                    <a:pt x="1498" y="1739"/>
                    <a:pt x="1415" y="1691"/>
                    <a:pt x="1332" y="1691"/>
                  </a:cubicBezTo>
                  <a:cubicBezTo>
                    <a:pt x="1257" y="1691"/>
                    <a:pt x="1183" y="1730"/>
                    <a:pt x="1143" y="1809"/>
                  </a:cubicBezTo>
                  <a:cubicBezTo>
                    <a:pt x="1105" y="1875"/>
                    <a:pt x="1041" y="1908"/>
                    <a:pt x="976" y="1908"/>
                  </a:cubicBezTo>
                  <a:cubicBezTo>
                    <a:pt x="901" y="1908"/>
                    <a:pt x="824" y="1863"/>
                    <a:pt x="786" y="1773"/>
                  </a:cubicBezTo>
                  <a:lnTo>
                    <a:pt x="726" y="1607"/>
                  </a:lnTo>
                  <a:cubicBezTo>
                    <a:pt x="700" y="1546"/>
                    <a:pt x="637" y="1504"/>
                    <a:pt x="577" y="1504"/>
                  </a:cubicBezTo>
                  <a:cubicBezTo>
                    <a:pt x="554" y="1504"/>
                    <a:pt x="532" y="1510"/>
                    <a:pt x="512" y="1523"/>
                  </a:cubicBezTo>
                  <a:cubicBezTo>
                    <a:pt x="429" y="1559"/>
                    <a:pt x="381" y="1654"/>
                    <a:pt x="429" y="1726"/>
                  </a:cubicBezTo>
                  <a:lnTo>
                    <a:pt x="488" y="1892"/>
                  </a:lnTo>
                  <a:cubicBezTo>
                    <a:pt x="574" y="2112"/>
                    <a:pt x="779" y="2244"/>
                    <a:pt x="987" y="2244"/>
                  </a:cubicBezTo>
                  <a:cubicBezTo>
                    <a:pt x="1095" y="2244"/>
                    <a:pt x="1204" y="2208"/>
                    <a:pt x="1298" y="2131"/>
                  </a:cubicBezTo>
                  <a:cubicBezTo>
                    <a:pt x="1390" y="2315"/>
                    <a:pt x="1583" y="2436"/>
                    <a:pt x="1793" y="2436"/>
                  </a:cubicBezTo>
                  <a:cubicBezTo>
                    <a:pt x="1853" y="2436"/>
                    <a:pt x="1915" y="2426"/>
                    <a:pt x="1977" y="2404"/>
                  </a:cubicBezTo>
                  <a:cubicBezTo>
                    <a:pt x="2179" y="2321"/>
                    <a:pt x="2310" y="2119"/>
                    <a:pt x="2310" y="1904"/>
                  </a:cubicBezTo>
                  <a:cubicBezTo>
                    <a:pt x="2346" y="1738"/>
                    <a:pt x="2298" y="1738"/>
                    <a:pt x="1834" y="523"/>
                  </a:cubicBezTo>
                  <a:cubicBezTo>
                    <a:pt x="1757" y="315"/>
                    <a:pt x="1555" y="192"/>
                    <a:pt x="1349" y="192"/>
                  </a:cubicBezTo>
                  <a:cubicBezTo>
                    <a:pt x="1236" y="192"/>
                    <a:pt x="1121" y="229"/>
                    <a:pt x="1024" y="309"/>
                  </a:cubicBezTo>
                  <a:cubicBezTo>
                    <a:pt x="933" y="116"/>
                    <a:pt x="737" y="1"/>
                    <a:pt x="5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3"/>
            <p:cNvSpPr/>
            <p:nvPr/>
          </p:nvSpPr>
          <p:spPr>
            <a:xfrm>
              <a:off x="999745" y="2894720"/>
              <a:ext cx="218310" cy="353290"/>
            </a:xfrm>
            <a:custGeom>
              <a:avLst/>
              <a:gdLst/>
              <a:ahLst/>
              <a:cxnLst/>
              <a:rect l="l" t="t" r="r" b="b"/>
              <a:pathLst>
                <a:path w="6864" h="11108" extrusionOk="0">
                  <a:moveTo>
                    <a:pt x="6633" y="1"/>
                  </a:moveTo>
                  <a:cubicBezTo>
                    <a:pt x="6605" y="1"/>
                    <a:pt x="6577" y="7"/>
                    <a:pt x="6549" y="20"/>
                  </a:cubicBezTo>
                  <a:cubicBezTo>
                    <a:pt x="5918" y="282"/>
                    <a:pt x="5299" y="698"/>
                    <a:pt x="4703" y="1246"/>
                  </a:cubicBezTo>
                  <a:cubicBezTo>
                    <a:pt x="4644" y="1306"/>
                    <a:pt x="4620" y="1413"/>
                    <a:pt x="4703" y="1484"/>
                  </a:cubicBezTo>
                  <a:cubicBezTo>
                    <a:pt x="4735" y="1516"/>
                    <a:pt x="4778" y="1538"/>
                    <a:pt x="4824" y="1538"/>
                  </a:cubicBezTo>
                  <a:cubicBezTo>
                    <a:pt x="4862" y="1538"/>
                    <a:pt x="4903" y="1523"/>
                    <a:pt x="4941" y="1484"/>
                  </a:cubicBezTo>
                  <a:cubicBezTo>
                    <a:pt x="5430" y="1032"/>
                    <a:pt x="5918" y="675"/>
                    <a:pt x="6442" y="413"/>
                  </a:cubicBezTo>
                  <a:lnTo>
                    <a:pt x="6442" y="413"/>
                  </a:lnTo>
                  <a:cubicBezTo>
                    <a:pt x="6084" y="1579"/>
                    <a:pt x="5299" y="2603"/>
                    <a:pt x="4429" y="3449"/>
                  </a:cubicBezTo>
                  <a:cubicBezTo>
                    <a:pt x="4413" y="3444"/>
                    <a:pt x="4397" y="3442"/>
                    <a:pt x="4382" y="3442"/>
                  </a:cubicBezTo>
                  <a:cubicBezTo>
                    <a:pt x="4269" y="3442"/>
                    <a:pt x="4172" y="3548"/>
                    <a:pt x="4203" y="3663"/>
                  </a:cubicBezTo>
                  <a:cubicBezTo>
                    <a:pt x="4108" y="3746"/>
                    <a:pt x="4013" y="3842"/>
                    <a:pt x="3929" y="3913"/>
                  </a:cubicBezTo>
                  <a:cubicBezTo>
                    <a:pt x="3786" y="3711"/>
                    <a:pt x="3572" y="3508"/>
                    <a:pt x="3358" y="3425"/>
                  </a:cubicBezTo>
                  <a:cubicBezTo>
                    <a:pt x="3417" y="3330"/>
                    <a:pt x="3489" y="3234"/>
                    <a:pt x="3548" y="3115"/>
                  </a:cubicBezTo>
                  <a:cubicBezTo>
                    <a:pt x="3727" y="3258"/>
                    <a:pt x="3763" y="3318"/>
                    <a:pt x="3870" y="3318"/>
                  </a:cubicBezTo>
                  <a:cubicBezTo>
                    <a:pt x="4013" y="3318"/>
                    <a:pt x="4084" y="3127"/>
                    <a:pt x="3965" y="3020"/>
                  </a:cubicBezTo>
                  <a:lnTo>
                    <a:pt x="3751" y="2830"/>
                  </a:lnTo>
                  <a:cubicBezTo>
                    <a:pt x="3786" y="2758"/>
                    <a:pt x="3775" y="2782"/>
                    <a:pt x="3810" y="2734"/>
                  </a:cubicBezTo>
                  <a:cubicBezTo>
                    <a:pt x="3810" y="2734"/>
                    <a:pt x="3941" y="2544"/>
                    <a:pt x="3953" y="2544"/>
                  </a:cubicBezTo>
                  <a:lnTo>
                    <a:pt x="4358" y="2889"/>
                  </a:lnTo>
                  <a:cubicBezTo>
                    <a:pt x="4390" y="2916"/>
                    <a:pt x="4430" y="2928"/>
                    <a:pt x="4469" y="2928"/>
                  </a:cubicBezTo>
                  <a:cubicBezTo>
                    <a:pt x="4516" y="2928"/>
                    <a:pt x="4563" y="2910"/>
                    <a:pt x="4596" y="2877"/>
                  </a:cubicBezTo>
                  <a:cubicBezTo>
                    <a:pt x="4656" y="2794"/>
                    <a:pt x="4644" y="2699"/>
                    <a:pt x="4584" y="2639"/>
                  </a:cubicBezTo>
                  <a:lnTo>
                    <a:pt x="4167" y="2282"/>
                  </a:lnTo>
                  <a:cubicBezTo>
                    <a:pt x="4263" y="2139"/>
                    <a:pt x="4370" y="2020"/>
                    <a:pt x="4489" y="1901"/>
                  </a:cubicBezTo>
                  <a:cubicBezTo>
                    <a:pt x="4548" y="1830"/>
                    <a:pt x="4548" y="1722"/>
                    <a:pt x="4477" y="1663"/>
                  </a:cubicBezTo>
                  <a:cubicBezTo>
                    <a:pt x="4444" y="1636"/>
                    <a:pt x="4404" y="1621"/>
                    <a:pt x="4364" y="1621"/>
                  </a:cubicBezTo>
                  <a:cubicBezTo>
                    <a:pt x="4317" y="1621"/>
                    <a:pt x="4271" y="1641"/>
                    <a:pt x="4239" y="1687"/>
                  </a:cubicBezTo>
                  <a:cubicBezTo>
                    <a:pt x="4001" y="1937"/>
                    <a:pt x="3775" y="2222"/>
                    <a:pt x="3536" y="2532"/>
                  </a:cubicBezTo>
                  <a:cubicBezTo>
                    <a:pt x="3536" y="2532"/>
                    <a:pt x="3310" y="2830"/>
                    <a:pt x="3013" y="3306"/>
                  </a:cubicBezTo>
                  <a:cubicBezTo>
                    <a:pt x="2985" y="3304"/>
                    <a:pt x="2957" y="3303"/>
                    <a:pt x="2929" y="3303"/>
                  </a:cubicBezTo>
                  <a:cubicBezTo>
                    <a:pt x="2484" y="3303"/>
                    <a:pt x="2071" y="3569"/>
                    <a:pt x="1858" y="3973"/>
                  </a:cubicBezTo>
                  <a:cubicBezTo>
                    <a:pt x="1762" y="4151"/>
                    <a:pt x="1750" y="4330"/>
                    <a:pt x="1679" y="4449"/>
                  </a:cubicBezTo>
                  <a:cubicBezTo>
                    <a:pt x="1608" y="4568"/>
                    <a:pt x="1500" y="4687"/>
                    <a:pt x="1346" y="4770"/>
                  </a:cubicBezTo>
                  <a:cubicBezTo>
                    <a:pt x="1191" y="4866"/>
                    <a:pt x="1024" y="4913"/>
                    <a:pt x="846" y="4961"/>
                  </a:cubicBezTo>
                  <a:cubicBezTo>
                    <a:pt x="786" y="4973"/>
                    <a:pt x="679" y="5008"/>
                    <a:pt x="572" y="5020"/>
                  </a:cubicBezTo>
                  <a:cubicBezTo>
                    <a:pt x="369" y="5056"/>
                    <a:pt x="274" y="5330"/>
                    <a:pt x="441" y="5485"/>
                  </a:cubicBezTo>
                  <a:cubicBezTo>
                    <a:pt x="560" y="5580"/>
                    <a:pt x="679" y="5687"/>
                    <a:pt x="810" y="5759"/>
                  </a:cubicBezTo>
                  <a:cubicBezTo>
                    <a:pt x="838" y="5775"/>
                    <a:pt x="868" y="5783"/>
                    <a:pt x="897" y="5783"/>
                  </a:cubicBezTo>
                  <a:cubicBezTo>
                    <a:pt x="953" y="5783"/>
                    <a:pt x="1005" y="5754"/>
                    <a:pt x="1036" y="5699"/>
                  </a:cubicBezTo>
                  <a:cubicBezTo>
                    <a:pt x="1084" y="5628"/>
                    <a:pt x="1048" y="5520"/>
                    <a:pt x="977" y="5485"/>
                  </a:cubicBezTo>
                  <a:cubicBezTo>
                    <a:pt x="905" y="5437"/>
                    <a:pt x="834" y="5378"/>
                    <a:pt x="750" y="5318"/>
                  </a:cubicBezTo>
                  <a:cubicBezTo>
                    <a:pt x="1250" y="5199"/>
                    <a:pt x="1679" y="5044"/>
                    <a:pt x="1941" y="4616"/>
                  </a:cubicBezTo>
                  <a:cubicBezTo>
                    <a:pt x="2048" y="4437"/>
                    <a:pt x="2084" y="4246"/>
                    <a:pt x="2143" y="4116"/>
                  </a:cubicBezTo>
                  <a:cubicBezTo>
                    <a:pt x="2278" y="3831"/>
                    <a:pt x="2583" y="3626"/>
                    <a:pt x="2911" y="3626"/>
                  </a:cubicBezTo>
                  <a:cubicBezTo>
                    <a:pt x="3105" y="3626"/>
                    <a:pt x="3308" y="3698"/>
                    <a:pt x="3489" y="3865"/>
                  </a:cubicBezTo>
                  <a:cubicBezTo>
                    <a:pt x="3929" y="4270"/>
                    <a:pt x="3786" y="4985"/>
                    <a:pt x="3239" y="5330"/>
                  </a:cubicBezTo>
                  <a:cubicBezTo>
                    <a:pt x="2867" y="5559"/>
                    <a:pt x="2374" y="5719"/>
                    <a:pt x="1899" y="5719"/>
                  </a:cubicBezTo>
                  <a:cubicBezTo>
                    <a:pt x="1780" y="5719"/>
                    <a:pt x="1662" y="5709"/>
                    <a:pt x="1548" y="5687"/>
                  </a:cubicBezTo>
                  <a:cubicBezTo>
                    <a:pt x="1540" y="5686"/>
                    <a:pt x="1532" y="5686"/>
                    <a:pt x="1524" y="5686"/>
                  </a:cubicBezTo>
                  <a:cubicBezTo>
                    <a:pt x="1439" y="5686"/>
                    <a:pt x="1367" y="5742"/>
                    <a:pt x="1346" y="5818"/>
                  </a:cubicBezTo>
                  <a:cubicBezTo>
                    <a:pt x="1334" y="5913"/>
                    <a:pt x="1393" y="5997"/>
                    <a:pt x="1489" y="6009"/>
                  </a:cubicBezTo>
                  <a:cubicBezTo>
                    <a:pt x="1628" y="6035"/>
                    <a:pt x="1767" y="6048"/>
                    <a:pt x="1907" y="6048"/>
                  </a:cubicBezTo>
                  <a:cubicBezTo>
                    <a:pt x="2077" y="6048"/>
                    <a:pt x="2247" y="6029"/>
                    <a:pt x="2417" y="5997"/>
                  </a:cubicBezTo>
                  <a:cubicBezTo>
                    <a:pt x="2465" y="6937"/>
                    <a:pt x="3096" y="7675"/>
                    <a:pt x="3906" y="8033"/>
                  </a:cubicBezTo>
                  <a:cubicBezTo>
                    <a:pt x="4298" y="8199"/>
                    <a:pt x="4548" y="8592"/>
                    <a:pt x="4548" y="9009"/>
                  </a:cubicBezTo>
                  <a:cubicBezTo>
                    <a:pt x="4548" y="9342"/>
                    <a:pt x="4370" y="9580"/>
                    <a:pt x="4370" y="9580"/>
                  </a:cubicBezTo>
                  <a:cubicBezTo>
                    <a:pt x="3673" y="10434"/>
                    <a:pt x="2786" y="10777"/>
                    <a:pt x="1813" y="10777"/>
                  </a:cubicBezTo>
                  <a:cubicBezTo>
                    <a:pt x="1307" y="10777"/>
                    <a:pt x="777" y="10684"/>
                    <a:pt x="238" y="10521"/>
                  </a:cubicBezTo>
                  <a:cubicBezTo>
                    <a:pt x="224" y="10517"/>
                    <a:pt x="210" y="10516"/>
                    <a:pt x="196" y="10516"/>
                  </a:cubicBezTo>
                  <a:cubicBezTo>
                    <a:pt x="119" y="10516"/>
                    <a:pt x="54" y="10568"/>
                    <a:pt x="24" y="10628"/>
                  </a:cubicBezTo>
                  <a:cubicBezTo>
                    <a:pt x="0" y="10712"/>
                    <a:pt x="60" y="10807"/>
                    <a:pt x="131" y="10831"/>
                  </a:cubicBezTo>
                  <a:cubicBezTo>
                    <a:pt x="707" y="11009"/>
                    <a:pt x="1272" y="11107"/>
                    <a:pt x="1811" y="11107"/>
                  </a:cubicBezTo>
                  <a:cubicBezTo>
                    <a:pt x="2890" y="11107"/>
                    <a:pt x="3866" y="10716"/>
                    <a:pt x="4620" y="9795"/>
                  </a:cubicBezTo>
                  <a:cubicBezTo>
                    <a:pt x="4620" y="9783"/>
                    <a:pt x="4644" y="9783"/>
                    <a:pt x="4644" y="9759"/>
                  </a:cubicBezTo>
                  <a:cubicBezTo>
                    <a:pt x="5120" y="9045"/>
                    <a:pt x="4834" y="8068"/>
                    <a:pt x="4048" y="7723"/>
                  </a:cubicBezTo>
                  <a:cubicBezTo>
                    <a:pt x="3310" y="7414"/>
                    <a:pt x="2763" y="6747"/>
                    <a:pt x="2751" y="5913"/>
                  </a:cubicBezTo>
                  <a:cubicBezTo>
                    <a:pt x="3132" y="5794"/>
                    <a:pt x="3405" y="5628"/>
                    <a:pt x="3417" y="5616"/>
                  </a:cubicBezTo>
                  <a:cubicBezTo>
                    <a:pt x="3953" y="5282"/>
                    <a:pt x="4179" y="4687"/>
                    <a:pt x="4060" y="4187"/>
                  </a:cubicBezTo>
                  <a:cubicBezTo>
                    <a:pt x="5251" y="3234"/>
                    <a:pt x="6430" y="1818"/>
                    <a:pt x="6834" y="258"/>
                  </a:cubicBezTo>
                  <a:cubicBezTo>
                    <a:pt x="6864" y="121"/>
                    <a:pt x="6757" y="1"/>
                    <a:pt x="6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915" name="Google Shape;4915;p33"/>
          <p:cNvCxnSpPr>
            <a:stCxn id="4880" idx="3"/>
          </p:cNvCxnSpPr>
          <p:nvPr/>
        </p:nvCxnSpPr>
        <p:spPr>
          <a:xfrm>
            <a:off x="3315029" y="1661472"/>
            <a:ext cx="637800" cy="472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6" name="Google Shape;4916;p33"/>
          <p:cNvCxnSpPr>
            <a:stCxn id="4884" idx="1"/>
          </p:cNvCxnSpPr>
          <p:nvPr/>
        </p:nvCxnSpPr>
        <p:spPr>
          <a:xfrm flipH="1">
            <a:off x="5977954" y="2417222"/>
            <a:ext cx="327600" cy="270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7" name="Google Shape;4917;p33"/>
          <p:cNvCxnSpPr>
            <a:stCxn id="4882" idx="3"/>
          </p:cNvCxnSpPr>
          <p:nvPr/>
        </p:nvCxnSpPr>
        <p:spPr>
          <a:xfrm rot="10800000" flipH="1">
            <a:off x="3315029" y="3152922"/>
            <a:ext cx="180600" cy="165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2" name="Google Shape;4922;p34"/>
          <p:cNvSpPr txBox="1">
            <a:spLocks noGrp="1"/>
          </p:cNvSpPr>
          <p:nvPr>
            <p:ph type="title"/>
          </p:nvPr>
        </p:nvSpPr>
        <p:spPr>
          <a:xfrm>
            <a:off x="1334914" y="1828400"/>
            <a:ext cx="222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</a:t>
            </a:r>
            <a:endParaRPr/>
          </a:p>
        </p:txBody>
      </p:sp>
      <p:sp>
        <p:nvSpPr>
          <p:cNvPr id="4923" name="Google Shape;4923;p34"/>
          <p:cNvSpPr txBox="1">
            <a:spLocks noGrp="1"/>
          </p:cNvSpPr>
          <p:nvPr>
            <p:ph type="subTitle" idx="1"/>
          </p:nvPr>
        </p:nvSpPr>
        <p:spPr>
          <a:xfrm>
            <a:off x="1420275" y="2516602"/>
            <a:ext cx="2115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sp>
        <p:nvSpPr>
          <p:cNvPr id="4924" name="Google Shape;4924;p34"/>
          <p:cNvSpPr txBox="1">
            <a:spLocks noGrp="1"/>
          </p:cNvSpPr>
          <p:nvPr>
            <p:ph type="title" idx="2"/>
          </p:nvPr>
        </p:nvSpPr>
        <p:spPr>
          <a:xfrm>
            <a:off x="4719913" y="2316800"/>
            <a:ext cx="28011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13"/>
        </a:solidFill>
        <a:effectLst/>
      </p:bgPr>
    </p:bg>
    <p:spTree>
      <p:nvGrpSpPr>
        <p:cNvPr id="1" name="Shape 4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9" name="Google Shape;4929;p35"/>
          <p:cNvPicPr preferRelativeResize="0"/>
          <p:nvPr/>
        </p:nvPicPr>
        <p:blipFill rotWithShape="1">
          <a:blip r:embed="rId3">
            <a:alphaModFix/>
          </a:blip>
          <a:srcRect t="13656" b="10683"/>
          <a:stretch/>
        </p:blipFill>
        <p:spPr>
          <a:xfrm>
            <a:off x="4608950" y="0"/>
            <a:ext cx="4535149" cy="5147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0" name="Google Shape;4930;p35"/>
          <p:cNvGrpSpPr/>
          <p:nvPr/>
        </p:nvGrpSpPr>
        <p:grpSpPr>
          <a:xfrm rot="10800000" flipH="1">
            <a:off x="-21575" y="-10350"/>
            <a:ext cx="5362949" cy="5147150"/>
            <a:chOff x="-21575" y="-10350"/>
            <a:chExt cx="5362949" cy="5147150"/>
          </a:xfrm>
        </p:grpSpPr>
        <p:sp>
          <p:nvSpPr>
            <p:cNvPr id="4931" name="Google Shape;4931;p35"/>
            <p:cNvSpPr/>
            <p:nvPr/>
          </p:nvSpPr>
          <p:spPr>
            <a:xfrm flipH="1">
              <a:off x="1675375" y="-6850"/>
              <a:ext cx="3665999" cy="5143650"/>
            </a:xfrm>
            <a:custGeom>
              <a:avLst/>
              <a:gdLst/>
              <a:ahLst/>
              <a:cxnLst/>
              <a:rect l="l" t="t" r="r" b="b"/>
              <a:pathLst>
                <a:path w="100950" h="205192" extrusionOk="0">
                  <a:moveTo>
                    <a:pt x="0" y="205192"/>
                  </a:moveTo>
                  <a:lnTo>
                    <a:pt x="0" y="100743"/>
                  </a:lnTo>
                  <a:lnTo>
                    <a:pt x="18505" y="82238"/>
                  </a:lnTo>
                  <a:lnTo>
                    <a:pt x="18505" y="0"/>
                  </a:lnTo>
                  <a:lnTo>
                    <a:pt x="100949" y="0"/>
                  </a:lnTo>
                  <a:lnTo>
                    <a:pt x="100949" y="205192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5"/>
            <p:cNvSpPr/>
            <p:nvPr/>
          </p:nvSpPr>
          <p:spPr>
            <a:xfrm>
              <a:off x="-21575" y="-10350"/>
              <a:ext cx="46830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3" name="Google Shape;4933;p35"/>
          <p:cNvSpPr txBox="1">
            <a:spLocks noGrp="1"/>
          </p:cNvSpPr>
          <p:nvPr>
            <p:ph type="subTitle" idx="1"/>
          </p:nvPr>
        </p:nvSpPr>
        <p:spPr>
          <a:xfrm>
            <a:off x="624750" y="985200"/>
            <a:ext cx="3888900" cy="19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quote. Words full of wisdom that someone important said and can make the reader get inspired.”</a:t>
            </a:r>
            <a:endParaRPr/>
          </a:p>
        </p:txBody>
      </p:sp>
      <p:sp>
        <p:nvSpPr>
          <p:cNvPr id="4934" name="Google Shape;4934;p35"/>
          <p:cNvSpPr txBox="1">
            <a:spLocks noGrp="1"/>
          </p:cNvSpPr>
          <p:nvPr>
            <p:ph type="ctrTitle"/>
          </p:nvPr>
        </p:nvSpPr>
        <p:spPr>
          <a:xfrm>
            <a:off x="624750" y="3378000"/>
            <a:ext cx="3651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4935" name="Google Shape;4935;p35"/>
          <p:cNvSpPr/>
          <p:nvPr/>
        </p:nvSpPr>
        <p:spPr>
          <a:xfrm>
            <a:off x="6191250" y="4690350"/>
            <a:ext cx="691179" cy="880376"/>
          </a:xfrm>
          <a:custGeom>
            <a:avLst/>
            <a:gdLst/>
            <a:ahLst/>
            <a:cxnLst/>
            <a:rect l="l" t="t" r="r" b="b"/>
            <a:pathLst>
              <a:path w="36397" h="46360" extrusionOk="0">
                <a:moveTo>
                  <a:pt x="36396" y="46359"/>
                </a:moveTo>
                <a:lnTo>
                  <a:pt x="0" y="46359"/>
                </a:lnTo>
                <a:lnTo>
                  <a:pt x="0" y="1"/>
                </a:lnTo>
                <a:lnTo>
                  <a:pt x="36396" y="1"/>
                </a:lnTo>
                <a:close/>
                <a:moveTo>
                  <a:pt x="3700" y="42660"/>
                </a:moveTo>
                <a:lnTo>
                  <a:pt x="32690" y="42660"/>
                </a:lnTo>
                <a:lnTo>
                  <a:pt x="32690" y="3700"/>
                </a:lnTo>
                <a:lnTo>
                  <a:pt x="3700" y="37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6" name="Google Shape;4936;p35"/>
          <p:cNvGrpSpPr/>
          <p:nvPr/>
        </p:nvGrpSpPr>
        <p:grpSpPr>
          <a:xfrm rot="-5400000">
            <a:off x="918300" y="2992050"/>
            <a:ext cx="96900" cy="379779"/>
            <a:chOff x="8424000" y="540000"/>
            <a:chExt cx="96900" cy="379779"/>
          </a:xfrm>
        </p:grpSpPr>
        <p:sp>
          <p:nvSpPr>
            <p:cNvPr id="4937" name="Google Shape;4937;p35"/>
            <p:cNvSpPr/>
            <p:nvPr/>
          </p:nvSpPr>
          <p:spPr>
            <a:xfrm>
              <a:off x="8424000" y="54000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5"/>
            <p:cNvSpPr/>
            <p:nvPr/>
          </p:nvSpPr>
          <p:spPr>
            <a:xfrm>
              <a:off x="8424000" y="681440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5"/>
            <p:cNvSpPr/>
            <p:nvPr/>
          </p:nvSpPr>
          <p:spPr>
            <a:xfrm>
              <a:off x="8424000" y="822879"/>
              <a:ext cx="96900" cy="9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0" name="Google Shape;4940;p35"/>
          <p:cNvGrpSpPr/>
          <p:nvPr/>
        </p:nvGrpSpPr>
        <p:grpSpPr>
          <a:xfrm>
            <a:off x="-151789" y="-245239"/>
            <a:ext cx="928643" cy="869511"/>
            <a:chOff x="1131625" y="2739900"/>
            <a:chExt cx="1092650" cy="1023075"/>
          </a:xfrm>
        </p:grpSpPr>
        <p:sp>
          <p:nvSpPr>
            <p:cNvPr id="4941" name="Google Shape;4941;p35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5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5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5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5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5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5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5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5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5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5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5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5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5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5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5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5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5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5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5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5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5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5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5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5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5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5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5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5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5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5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5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5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5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5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5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5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5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5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5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5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5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5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5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5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5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5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5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5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5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5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5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5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5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5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5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5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5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5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5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5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5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5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5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5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5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5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5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5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5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5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5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5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5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5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5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5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5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5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5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5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5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5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5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5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5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5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5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5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5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5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5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5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5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5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5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5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5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5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5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5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5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5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5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5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5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5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5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5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5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5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5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5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5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5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5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5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5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5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5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5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5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5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5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5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5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5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5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5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5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5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5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5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5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5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5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5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5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5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5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5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5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5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5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5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5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5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5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5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5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5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5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5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5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5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5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5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5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5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5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5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5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5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5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5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5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5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5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5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5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5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5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5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5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5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5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5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5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5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5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5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5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3" name="Google Shape;5123;p35"/>
          <p:cNvGrpSpPr/>
          <p:nvPr/>
        </p:nvGrpSpPr>
        <p:grpSpPr>
          <a:xfrm>
            <a:off x="8508524" y="1587588"/>
            <a:ext cx="1313802" cy="1230145"/>
            <a:chOff x="1131625" y="2739900"/>
            <a:chExt cx="1092650" cy="1023075"/>
          </a:xfrm>
        </p:grpSpPr>
        <p:sp>
          <p:nvSpPr>
            <p:cNvPr id="5124" name="Google Shape;5124;p35"/>
            <p:cNvSpPr/>
            <p:nvPr/>
          </p:nvSpPr>
          <p:spPr>
            <a:xfrm>
              <a:off x="1131625" y="2740050"/>
              <a:ext cx="38225" cy="32650"/>
            </a:xfrm>
            <a:custGeom>
              <a:avLst/>
              <a:gdLst/>
              <a:ahLst/>
              <a:cxnLst/>
              <a:rect l="l" t="t" r="r" b="b"/>
              <a:pathLst>
                <a:path w="1529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6" y="1248"/>
                    <a:pt x="707" y="1306"/>
                    <a:pt x="866" y="1306"/>
                  </a:cubicBezTo>
                  <a:cubicBezTo>
                    <a:pt x="1204" y="1306"/>
                    <a:pt x="1529" y="1042"/>
                    <a:pt x="1524" y="646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5"/>
            <p:cNvSpPr/>
            <p:nvPr/>
          </p:nvSpPr>
          <p:spPr>
            <a:xfrm>
              <a:off x="1212825" y="273990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5"/>
            <p:cNvSpPr/>
            <p:nvPr/>
          </p:nvSpPr>
          <p:spPr>
            <a:xfrm>
              <a:off x="12938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5"/>
            <p:cNvSpPr/>
            <p:nvPr/>
          </p:nvSpPr>
          <p:spPr>
            <a:xfrm>
              <a:off x="137487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5"/>
            <p:cNvSpPr/>
            <p:nvPr/>
          </p:nvSpPr>
          <p:spPr>
            <a:xfrm>
              <a:off x="14562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5"/>
            <p:cNvSpPr/>
            <p:nvPr/>
          </p:nvSpPr>
          <p:spPr>
            <a:xfrm>
              <a:off x="1537250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5"/>
            <p:cNvSpPr/>
            <p:nvPr/>
          </p:nvSpPr>
          <p:spPr>
            <a:xfrm>
              <a:off x="1618300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5"/>
            <p:cNvSpPr/>
            <p:nvPr/>
          </p:nvSpPr>
          <p:spPr>
            <a:xfrm>
              <a:off x="1699475" y="273990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5"/>
            <p:cNvSpPr/>
            <p:nvPr/>
          </p:nvSpPr>
          <p:spPr>
            <a:xfrm>
              <a:off x="1780525" y="273990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5"/>
            <p:cNvSpPr/>
            <p:nvPr/>
          </p:nvSpPr>
          <p:spPr>
            <a:xfrm>
              <a:off x="186170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5"/>
            <p:cNvSpPr/>
            <p:nvPr/>
          </p:nvSpPr>
          <p:spPr>
            <a:xfrm>
              <a:off x="19427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5"/>
            <p:cNvSpPr/>
            <p:nvPr/>
          </p:nvSpPr>
          <p:spPr>
            <a:xfrm>
              <a:off x="2023925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5"/>
            <p:cNvSpPr/>
            <p:nvPr/>
          </p:nvSpPr>
          <p:spPr>
            <a:xfrm>
              <a:off x="21049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5"/>
            <p:cNvSpPr/>
            <p:nvPr/>
          </p:nvSpPr>
          <p:spPr>
            <a:xfrm>
              <a:off x="2186150" y="273990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5"/>
            <p:cNvSpPr/>
            <p:nvPr/>
          </p:nvSpPr>
          <p:spPr>
            <a:xfrm>
              <a:off x="11371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14" y="1298"/>
                    <a:pt x="1304" y="1007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5"/>
            <p:cNvSpPr/>
            <p:nvPr/>
          </p:nvSpPr>
          <p:spPr>
            <a:xfrm>
              <a:off x="1218300" y="2822550"/>
              <a:ext cx="32475" cy="32450"/>
            </a:xfrm>
            <a:custGeom>
              <a:avLst/>
              <a:gdLst/>
              <a:ahLst/>
              <a:cxnLst/>
              <a:rect l="l" t="t" r="r" b="b"/>
              <a:pathLst>
                <a:path w="1299" h="1298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46" y="1298"/>
                  </a:cubicBezTo>
                  <a:cubicBezTo>
                    <a:pt x="1008" y="1298"/>
                    <a:pt x="1298" y="1007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5"/>
            <p:cNvSpPr/>
            <p:nvPr/>
          </p:nvSpPr>
          <p:spPr>
            <a:xfrm>
              <a:off x="12938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5"/>
            <p:cNvSpPr/>
            <p:nvPr/>
          </p:nvSpPr>
          <p:spPr>
            <a:xfrm>
              <a:off x="137487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4"/>
                    <a:pt x="710" y="1303"/>
                    <a:pt x="869" y="1303"/>
                  </a:cubicBezTo>
                  <a:cubicBezTo>
                    <a:pt x="1204" y="1303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5"/>
            <p:cNvSpPr/>
            <p:nvPr/>
          </p:nvSpPr>
          <p:spPr>
            <a:xfrm>
              <a:off x="14562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2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5"/>
            <p:cNvSpPr/>
            <p:nvPr/>
          </p:nvSpPr>
          <p:spPr>
            <a:xfrm>
              <a:off x="1537250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5"/>
            <p:cNvSpPr/>
            <p:nvPr/>
          </p:nvSpPr>
          <p:spPr>
            <a:xfrm>
              <a:off x="1618300" y="2822550"/>
              <a:ext cx="38100" cy="32600"/>
            </a:xfrm>
            <a:custGeom>
              <a:avLst/>
              <a:gdLst/>
              <a:ahLst/>
              <a:cxnLst/>
              <a:rect l="l" t="t" r="r" b="b"/>
              <a:pathLst>
                <a:path w="1524" h="1304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4"/>
                    <a:pt x="707" y="1303"/>
                    <a:pt x="866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5"/>
            <p:cNvSpPr/>
            <p:nvPr/>
          </p:nvSpPr>
          <p:spPr>
            <a:xfrm>
              <a:off x="1699475" y="2822550"/>
              <a:ext cx="37975" cy="32600"/>
            </a:xfrm>
            <a:custGeom>
              <a:avLst/>
              <a:gdLst/>
              <a:ahLst/>
              <a:cxnLst/>
              <a:rect l="l" t="t" r="r" b="b"/>
              <a:pathLst>
                <a:path w="1519" h="1304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4"/>
                    <a:pt x="704" y="1303"/>
                    <a:pt x="863" y="1303"/>
                  </a:cubicBezTo>
                  <a:cubicBezTo>
                    <a:pt x="1198" y="1303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5"/>
            <p:cNvSpPr/>
            <p:nvPr/>
          </p:nvSpPr>
          <p:spPr>
            <a:xfrm>
              <a:off x="17860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5"/>
            <p:cNvSpPr/>
            <p:nvPr/>
          </p:nvSpPr>
          <p:spPr>
            <a:xfrm>
              <a:off x="1867200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2" y="1298"/>
                  </a:cubicBezTo>
                  <a:cubicBezTo>
                    <a:pt x="1007" y="1298"/>
                    <a:pt x="1304" y="1007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5"/>
            <p:cNvSpPr/>
            <p:nvPr/>
          </p:nvSpPr>
          <p:spPr>
            <a:xfrm>
              <a:off x="1948225" y="2822550"/>
              <a:ext cx="32625" cy="32450"/>
            </a:xfrm>
            <a:custGeom>
              <a:avLst/>
              <a:gdLst/>
              <a:ahLst/>
              <a:cxnLst/>
              <a:rect l="l" t="t" r="r" b="b"/>
              <a:pathLst>
                <a:path w="1305" h="1298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07"/>
                    <a:pt x="291" y="1298"/>
                    <a:pt x="653" y="1298"/>
                  </a:cubicBezTo>
                  <a:cubicBezTo>
                    <a:pt x="1014" y="1298"/>
                    <a:pt x="1305" y="1007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5"/>
            <p:cNvSpPr/>
            <p:nvPr/>
          </p:nvSpPr>
          <p:spPr>
            <a:xfrm>
              <a:off x="2023925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18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5"/>
            <p:cNvSpPr/>
            <p:nvPr/>
          </p:nvSpPr>
          <p:spPr>
            <a:xfrm>
              <a:off x="21049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4"/>
                    <a:pt x="707" y="1303"/>
                    <a:pt x="867" y="1303"/>
                  </a:cubicBezTo>
                  <a:cubicBezTo>
                    <a:pt x="1202" y="1303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5"/>
            <p:cNvSpPr/>
            <p:nvPr/>
          </p:nvSpPr>
          <p:spPr>
            <a:xfrm>
              <a:off x="2186150" y="2822550"/>
              <a:ext cx="38125" cy="32600"/>
            </a:xfrm>
            <a:custGeom>
              <a:avLst/>
              <a:gdLst/>
              <a:ahLst/>
              <a:cxnLst/>
              <a:rect l="l" t="t" r="r" b="b"/>
              <a:pathLst>
                <a:path w="1525" h="1304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4"/>
                    <a:pt x="704" y="1303"/>
                    <a:pt x="865" y="1303"/>
                  </a:cubicBezTo>
                  <a:cubicBezTo>
                    <a:pt x="1201" y="1303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5"/>
            <p:cNvSpPr/>
            <p:nvPr/>
          </p:nvSpPr>
          <p:spPr>
            <a:xfrm>
              <a:off x="11371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3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5"/>
            <p:cNvSpPr/>
            <p:nvPr/>
          </p:nvSpPr>
          <p:spPr>
            <a:xfrm>
              <a:off x="1218300" y="29050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3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5"/>
            <p:cNvSpPr/>
            <p:nvPr/>
          </p:nvSpPr>
          <p:spPr>
            <a:xfrm>
              <a:off x="12938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5"/>
            <p:cNvSpPr/>
            <p:nvPr/>
          </p:nvSpPr>
          <p:spPr>
            <a:xfrm>
              <a:off x="137487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5"/>
            <p:cNvSpPr/>
            <p:nvPr/>
          </p:nvSpPr>
          <p:spPr>
            <a:xfrm>
              <a:off x="14562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5"/>
            <p:cNvSpPr/>
            <p:nvPr/>
          </p:nvSpPr>
          <p:spPr>
            <a:xfrm>
              <a:off x="1537250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5"/>
            <p:cNvSpPr/>
            <p:nvPr/>
          </p:nvSpPr>
          <p:spPr>
            <a:xfrm>
              <a:off x="1618300" y="29050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5"/>
            <p:cNvSpPr/>
            <p:nvPr/>
          </p:nvSpPr>
          <p:spPr>
            <a:xfrm>
              <a:off x="1699475" y="29050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5"/>
            <p:cNvSpPr/>
            <p:nvPr/>
          </p:nvSpPr>
          <p:spPr>
            <a:xfrm>
              <a:off x="17860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3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5"/>
            <p:cNvSpPr/>
            <p:nvPr/>
          </p:nvSpPr>
          <p:spPr>
            <a:xfrm>
              <a:off x="1867200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3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5"/>
            <p:cNvSpPr/>
            <p:nvPr/>
          </p:nvSpPr>
          <p:spPr>
            <a:xfrm>
              <a:off x="1948225" y="29050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3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3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5"/>
            <p:cNvSpPr/>
            <p:nvPr/>
          </p:nvSpPr>
          <p:spPr>
            <a:xfrm>
              <a:off x="2023925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5"/>
            <p:cNvSpPr/>
            <p:nvPr/>
          </p:nvSpPr>
          <p:spPr>
            <a:xfrm>
              <a:off x="21049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5"/>
            <p:cNvSpPr/>
            <p:nvPr/>
          </p:nvSpPr>
          <p:spPr>
            <a:xfrm>
              <a:off x="2186150" y="29050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5"/>
            <p:cNvSpPr/>
            <p:nvPr/>
          </p:nvSpPr>
          <p:spPr>
            <a:xfrm>
              <a:off x="11316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5"/>
            <p:cNvSpPr/>
            <p:nvPr/>
          </p:nvSpPr>
          <p:spPr>
            <a:xfrm>
              <a:off x="1212825" y="2987500"/>
              <a:ext cx="37950" cy="32700"/>
            </a:xfrm>
            <a:custGeom>
              <a:avLst/>
              <a:gdLst/>
              <a:ahLst/>
              <a:cxnLst/>
              <a:rect l="l" t="t" r="r" b="b"/>
              <a:pathLst>
                <a:path w="1518" h="1308" extrusionOk="0">
                  <a:moveTo>
                    <a:pt x="865" y="1"/>
                  </a:moveTo>
                  <a:cubicBezTo>
                    <a:pt x="284" y="1"/>
                    <a:pt x="0" y="705"/>
                    <a:pt x="407" y="1118"/>
                  </a:cubicBezTo>
                  <a:cubicBezTo>
                    <a:pt x="540" y="1249"/>
                    <a:pt x="702" y="1307"/>
                    <a:pt x="862" y="1307"/>
                  </a:cubicBezTo>
                  <a:cubicBezTo>
                    <a:pt x="1197" y="1307"/>
                    <a:pt x="1517" y="1047"/>
                    <a:pt x="1517" y="653"/>
                  </a:cubicBezTo>
                  <a:cubicBezTo>
                    <a:pt x="1517" y="298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5"/>
            <p:cNvSpPr/>
            <p:nvPr/>
          </p:nvSpPr>
          <p:spPr>
            <a:xfrm>
              <a:off x="12938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0" y="705"/>
                    <a:pt x="414" y="1118"/>
                  </a:cubicBezTo>
                  <a:cubicBezTo>
                    <a:pt x="545" y="1249"/>
                    <a:pt x="706" y="1307"/>
                    <a:pt x="865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5"/>
            <p:cNvSpPr/>
            <p:nvPr/>
          </p:nvSpPr>
          <p:spPr>
            <a:xfrm>
              <a:off x="137487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9" y="1"/>
                  </a:moveTo>
                  <a:cubicBezTo>
                    <a:pt x="298" y="1"/>
                    <a:pt x="1" y="705"/>
                    <a:pt x="414" y="1118"/>
                  </a:cubicBezTo>
                  <a:cubicBezTo>
                    <a:pt x="547" y="1249"/>
                    <a:pt x="709" y="1307"/>
                    <a:pt x="868" y="1307"/>
                  </a:cubicBezTo>
                  <a:cubicBezTo>
                    <a:pt x="1204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5"/>
            <p:cNvSpPr/>
            <p:nvPr/>
          </p:nvSpPr>
          <p:spPr>
            <a:xfrm>
              <a:off x="14562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5"/>
            <p:cNvSpPr/>
            <p:nvPr/>
          </p:nvSpPr>
          <p:spPr>
            <a:xfrm>
              <a:off x="1537250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3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8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5"/>
            <p:cNvSpPr/>
            <p:nvPr/>
          </p:nvSpPr>
          <p:spPr>
            <a:xfrm>
              <a:off x="1618300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5"/>
            <p:cNvSpPr/>
            <p:nvPr/>
          </p:nvSpPr>
          <p:spPr>
            <a:xfrm>
              <a:off x="1699475" y="2987500"/>
              <a:ext cx="37975" cy="32700"/>
            </a:xfrm>
            <a:custGeom>
              <a:avLst/>
              <a:gdLst/>
              <a:ahLst/>
              <a:cxnLst/>
              <a:rect l="l" t="t" r="r" b="b"/>
              <a:pathLst>
                <a:path w="1519" h="1308" extrusionOk="0">
                  <a:moveTo>
                    <a:pt x="872" y="1"/>
                  </a:moveTo>
                  <a:cubicBezTo>
                    <a:pt x="291" y="1"/>
                    <a:pt x="1" y="705"/>
                    <a:pt x="408" y="1118"/>
                  </a:cubicBezTo>
                  <a:cubicBezTo>
                    <a:pt x="541" y="1249"/>
                    <a:pt x="703" y="1307"/>
                    <a:pt x="862" y="1307"/>
                  </a:cubicBezTo>
                  <a:cubicBezTo>
                    <a:pt x="1197" y="1307"/>
                    <a:pt x="1518" y="1047"/>
                    <a:pt x="1518" y="653"/>
                  </a:cubicBezTo>
                  <a:cubicBezTo>
                    <a:pt x="1518" y="298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5"/>
            <p:cNvSpPr/>
            <p:nvPr/>
          </p:nvSpPr>
          <p:spPr>
            <a:xfrm>
              <a:off x="1780525" y="2987500"/>
              <a:ext cx="38100" cy="32700"/>
            </a:xfrm>
            <a:custGeom>
              <a:avLst/>
              <a:gdLst/>
              <a:ahLst/>
              <a:cxnLst/>
              <a:rect l="l" t="t" r="r" b="b"/>
              <a:pathLst>
                <a:path w="1524" h="1308" extrusionOk="0">
                  <a:moveTo>
                    <a:pt x="872" y="1"/>
                  </a:moveTo>
                  <a:cubicBezTo>
                    <a:pt x="291" y="1"/>
                    <a:pt x="0" y="705"/>
                    <a:pt x="413" y="1118"/>
                  </a:cubicBezTo>
                  <a:cubicBezTo>
                    <a:pt x="544" y="1249"/>
                    <a:pt x="706" y="1307"/>
                    <a:pt x="865" y="1307"/>
                  </a:cubicBezTo>
                  <a:cubicBezTo>
                    <a:pt x="1200" y="1307"/>
                    <a:pt x="1524" y="1047"/>
                    <a:pt x="1524" y="653"/>
                  </a:cubicBezTo>
                  <a:cubicBezTo>
                    <a:pt x="1524" y="298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5"/>
            <p:cNvSpPr/>
            <p:nvPr/>
          </p:nvSpPr>
          <p:spPr>
            <a:xfrm>
              <a:off x="186170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5"/>
            <p:cNvSpPr/>
            <p:nvPr/>
          </p:nvSpPr>
          <p:spPr>
            <a:xfrm>
              <a:off x="19427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3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5"/>
            <p:cNvSpPr/>
            <p:nvPr/>
          </p:nvSpPr>
          <p:spPr>
            <a:xfrm>
              <a:off x="2023925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2" y="1307"/>
                  </a:cubicBezTo>
                  <a:cubicBezTo>
                    <a:pt x="1198" y="1307"/>
                    <a:pt x="1520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5"/>
            <p:cNvSpPr/>
            <p:nvPr/>
          </p:nvSpPr>
          <p:spPr>
            <a:xfrm>
              <a:off x="21049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14" y="1118"/>
                  </a:cubicBezTo>
                  <a:cubicBezTo>
                    <a:pt x="545" y="1249"/>
                    <a:pt x="707" y="1307"/>
                    <a:pt x="866" y="1307"/>
                  </a:cubicBezTo>
                  <a:cubicBezTo>
                    <a:pt x="1201" y="1307"/>
                    <a:pt x="1525" y="1047"/>
                    <a:pt x="1525" y="653"/>
                  </a:cubicBezTo>
                  <a:cubicBezTo>
                    <a:pt x="1525" y="298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5"/>
            <p:cNvSpPr/>
            <p:nvPr/>
          </p:nvSpPr>
          <p:spPr>
            <a:xfrm>
              <a:off x="2186150" y="2987500"/>
              <a:ext cx="38125" cy="32700"/>
            </a:xfrm>
            <a:custGeom>
              <a:avLst/>
              <a:gdLst/>
              <a:ahLst/>
              <a:cxnLst/>
              <a:rect l="l" t="t" r="r" b="b"/>
              <a:pathLst>
                <a:path w="1525" h="1308" extrusionOk="0">
                  <a:moveTo>
                    <a:pt x="872" y="1"/>
                  </a:moveTo>
                  <a:cubicBezTo>
                    <a:pt x="291" y="1"/>
                    <a:pt x="1" y="705"/>
                    <a:pt x="407" y="1118"/>
                  </a:cubicBezTo>
                  <a:cubicBezTo>
                    <a:pt x="540" y="1249"/>
                    <a:pt x="703" y="1307"/>
                    <a:pt x="863" y="1307"/>
                  </a:cubicBezTo>
                  <a:cubicBezTo>
                    <a:pt x="1201" y="1307"/>
                    <a:pt x="1524" y="1047"/>
                    <a:pt x="1524" y="653"/>
                  </a:cubicBezTo>
                  <a:cubicBezTo>
                    <a:pt x="1524" y="298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5"/>
            <p:cNvSpPr/>
            <p:nvPr/>
          </p:nvSpPr>
          <p:spPr>
            <a:xfrm>
              <a:off x="11316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5"/>
            <p:cNvSpPr/>
            <p:nvPr/>
          </p:nvSpPr>
          <p:spPr>
            <a:xfrm>
              <a:off x="1212825" y="3070150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7" y="1301"/>
                    <a:pt x="1517" y="1042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5"/>
            <p:cNvSpPr/>
            <p:nvPr/>
          </p:nvSpPr>
          <p:spPr>
            <a:xfrm>
              <a:off x="12938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5"/>
            <p:cNvSpPr/>
            <p:nvPr/>
          </p:nvSpPr>
          <p:spPr>
            <a:xfrm>
              <a:off x="137487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1"/>
                  </a:moveTo>
                  <a:cubicBezTo>
                    <a:pt x="298" y="1"/>
                    <a:pt x="1" y="698"/>
                    <a:pt x="414" y="1111"/>
                  </a:cubicBezTo>
                  <a:cubicBezTo>
                    <a:pt x="547" y="1242"/>
                    <a:pt x="710" y="1301"/>
                    <a:pt x="869" y="1301"/>
                  </a:cubicBezTo>
                  <a:cubicBezTo>
                    <a:pt x="1204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5"/>
            <p:cNvSpPr/>
            <p:nvPr/>
          </p:nvSpPr>
          <p:spPr>
            <a:xfrm>
              <a:off x="14562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5"/>
            <p:cNvSpPr/>
            <p:nvPr/>
          </p:nvSpPr>
          <p:spPr>
            <a:xfrm>
              <a:off x="1537250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5"/>
            <p:cNvSpPr/>
            <p:nvPr/>
          </p:nvSpPr>
          <p:spPr>
            <a:xfrm>
              <a:off x="1618300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5"/>
            <p:cNvSpPr/>
            <p:nvPr/>
          </p:nvSpPr>
          <p:spPr>
            <a:xfrm>
              <a:off x="1699475" y="3070150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4" y="1301"/>
                    <a:pt x="863" y="1301"/>
                  </a:cubicBezTo>
                  <a:cubicBezTo>
                    <a:pt x="1198" y="1301"/>
                    <a:pt x="1518" y="1042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5"/>
            <p:cNvSpPr/>
            <p:nvPr/>
          </p:nvSpPr>
          <p:spPr>
            <a:xfrm>
              <a:off x="1780525" y="3070150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7" y="1301"/>
                    <a:pt x="866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5"/>
            <p:cNvSpPr/>
            <p:nvPr/>
          </p:nvSpPr>
          <p:spPr>
            <a:xfrm>
              <a:off x="186170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5"/>
            <p:cNvSpPr/>
            <p:nvPr/>
          </p:nvSpPr>
          <p:spPr>
            <a:xfrm>
              <a:off x="19427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5"/>
            <p:cNvSpPr/>
            <p:nvPr/>
          </p:nvSpPr>
          <p:spPr>
            <a:xfrm>
              <a:off x="2023925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3" y="1301"/>
                    <a:pt x="863" y="1301"/>
                  </a:cubicBezTo>
                  <a:cubicBezTo>
                    <a:pt x="1199" y="1301"/>
                    <a:pt x="1520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5"/>
            <p:cNvSpPr/>
            <p:nvPr/>
          </p:nvSpPr>
          <p:spPr>
            <a:xfrm>
              <a:off x="21049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7" y="1301"/>
                  </a:cubicBezTo>
                  <a:cubicBezTo>
                    <a:pt x="1202" y="1301"/>
                    <a:pt x="1525" y="1042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5"/>
            <p:cNvSpPr/>
            <p:nvPr/>
          </p:nvSpPr>
          <p:spPr>
            <a:xfrm>
              <a:off x="2186150" y="3070150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1" y="1242"/>
                    <a:pt x="704" y="1301"/>
                    <a:pt x="864" y="1301"/>
                  </a:cubicBezTo>
                  <a:cubicBezTo>
                    <a:pt x="1201" y="1301"/>
                    <a:pt x="1524" y="1042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5"/>
            <p:cNvSpPr/>
            <p:nvPr/>
          </p:nvSpPr>
          <p:spPr>
            <a:xfrm>
              <a:off x="11316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5"/>
            <p:cNvSpPr/>
            <p:nvPr/>
          </p:nvSpPr>
          <p:spPr>
            <a:xfrm>
              <a:off x="1212825" y="31526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6"/>
                    <a:pt x="705" y="1306"/>
                    <a:pt x="865" y="1306"/>
                  </a:cubicBezTo>
                  <a:cubicBezTo>
                    <a:pt x="1199" y="1306"/>
                    <a:pt x="1517" y="1046"/>
                    <a:pt x="1517" y="653"/>
                  </a:cubicBezTo>
                  <a:cubicBezTo>
                    <a:pt x="1517" y="292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5"/>
            <p:cNvSpPr/>
            <p:nvPr/>
          </p:nvSpPr>
          <p:spPr>
            <a:xfrm>
              <a:off x="12938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5"/>
            <p:cNvSpPr/>
            <p:nvPr/>
          </p:nvSpPr>
          <p:spPr>
            <a:xfrm>
              <a:off x="137487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5"/>
            <p:cNvSpPr/>
            <p:nvPr/>
          </p:nvSpPr>
          <p:spPr>
            <a:xfrm>
              <a:off x="14562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1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5"/>
            <p:cNvSpPr/>
            <p:nvPr/>
          </p:nvSpPr>
          <p:spPr>
            <a:xfrm>
              <a:off x="1537250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5"/>
            <p:cNvSpPr/>
            <p:nvPr/>
          </p:nvSpPr>
          <p:spPr>
            <a:xfrm>
              <a:off x="1618300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5"/>
            <p:cNvSpPr/>
            <p:nvPr/>
          </p:nvSpPr>
          <p:spPr>
            <a:xfrm>
              <a:off x="1699475" y="31526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2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5"/>
            <p:cNvSpPr/>
            <p:nvPr/>
          </p:nvSpPr>
          <p:spPr>
            <a:xfrm>
              <a:off x="1780525" y="31526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5"/>
            <p:cNvSpPr/>
            <p:nvPr/>
          </p:nvSpPr>
          <p:spPr>
            <a:xfrm>
              <a:off x="186170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5"/>
            <p:cNvSpPr/>
            <p:nvPr/>
          </p:nvSpPr>
          <p:spPr>
            <a:xfrm>
              <a:off x="19427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4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5"/>
            <p:cNvSpPr/>
            <p:nvPr/>
          </p:nvSpPr>
          <p:spPr>
            <a:xfrm>
              <a:off x="2023925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5" y="1306"/>
                    <a:pt x="866" y="1306"/>
                  </a:cubicBezTo>
                  <a:cubicBezTo>
                    <a:pt x="1200" y="1306"/>
                    <a:pt x="1520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5"/>
            <p:cNvSpPr/>
            <p:nvPr/>
          </p:nvSpPr>
          <p:spPr>
            <a:xfrm>
              <a:off x="21049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2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5"/>
            <p:cNvSpPr/>
            <p:nvPr/>
          </p:nvSpPr>
          <p:spPr>
            <a:xfrm>
              <a:off x="2186150" y="31526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2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5"/>
            <p:cNvSpPr/>
            <p:nvPr/>
          </p:nvSpPr>
          <p:spPr>
            <a:xfrm>
              <a:off x="11371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14" y="1305"/>
                    <a:pt x="1304" y="1014"/>
                    <a:pt x="1304" y="652"/>
                  </a:cubicBezTo>
                  <a:cubicBezTo>
                    <a:pt x="1304" y="291"/>
                    <a:pt x="1014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5"/>
            <p:cNvSpPr/>
            <p:nvPr/>
          </p:nvSpPr>
          <p:spPr>
            <a:xfrm>
              <a:off x="1218300" y="3235125"/>
              <a:ext cx="32475" cy="32625"/>
            </a:xfrm>
            <a:custGeom>
              <a:avLst/>
              <a:gdLst/>
              <a:ahLst/>
              <a:cxnLst/>
              <a:rect l="l" t="t" r="r" b="b"/>
              <a:pathLst>
                <a:path w="1299" h="1305" extrusionOk="0">
                  <a:moveTo>
                    <a:pt x="646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46" y="1305"/>
                  </a:cubicBezTo>
                  <a:cubicBezTo>
                    <a:pt x="1008" y="1305"/>
                    <a:pt x="1298" y="1014"/>
                    <a:pt x="1298" y="652"/>
                  </a:cubicBezTo>
                  <a:cubicBezTo>
                    <a:pt x="1298" y="291"/>
                    <a:pt x="1008" y="0"/>
                    <a:pt x="646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5"/>
            <p:cNvSpPr/>
            <p:nvPr/>
          </p:nvSpPr>
          <p:spPr>
            <a:xfrm>
              <a:off x="12938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5"/>
            <p:cNvSpPr/>
            <p:nvPr/>
          </p:nvSpPr>
          <p:spPr>
            <a:xfrm>
              <a:off x="137487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5"/>
            <p:cNvSpPr/>
            <p:nvPr/>
          </p:nvSpPr>
          <p:spPr>
            <a:xfrm>
              <a:off x="14562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5"/>
            <p:cNvSpPr/>
            <p:nvPr/>
          </p:nvSpPr>
          <p:spPr>
            <a:xfrm>
              <a:off x="1537250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5"/>
            <p:cNvSpPr/>
            <p:nvPr/>
          </p:nvSpPr>
          <p:spPr>
            <a:xfrm>
              <a:off x="1618300" y="3235125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5"/>
            <p:cNvSpPr/>
            <p:nvPr/>
          </p:nvSpPr>
          <p:spPr>
            <a:xfrm>
              <a:off x="1699475" y="3235125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5"/>
            <p:cNvSpPr/>
            <p:nvPr/>
          </p:nvSpPr>
          <p:spPr>
            <a:xfrm>
              <a:off x="17860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1" y="291"/>
                    <a:pt x="1" y="652"/>
                  </a:cubicBezTo>
                  <a:cubicBezTo>
                    <a:pt x="1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5"/>
            <p:cNvSpPr/>
            <p:nvPr/>
          </p:nvSpPr>
          <p:spPr>
            <a:xfrm>
              <a:off x="1867200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2" y="1305"/>
                  </a:cubicBezTo>
                  <a:cubicBezTo>
                    <a:pt x="1007" y="1305"/>
                    <a:pt x="1304" y="1014"/>
                    <a:pt x="1304" y="652"/>
                  </a:cubicBezTo>
                  <a:cubicBezTo>
                    <a:pt x="1304" y="291"/>
                    <a:pt x="1007" y="0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5"/>
            <p:cNvSpPr/>
            <p:nvPr/>
          </p:nvSpPr>
          <p:spPr>
            <a:xfrm>
              <a:off x="1948225" y="3235125"/>
              <a:ext cx="32625" cy="32625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3" y="0"/>
                  </a:moveTo>
                  <a:cubicBezTo>
                    <a:pt x="291" y="0"/>
                    <a:pt x="0" y="291"/>
                    <a:pt x="0" y="652"/>
                  </a:cubicBezTo>
                  <a:cubicBezTo>
                    <a:pt x="0" y="1014"/>
                    <a:pt x="291" y="1305"/>
                    <a:pt x="653" y="1305"/>
                  </a:cubicBezTo>
                  <a:cubicBezTo>
                    <a:pt x="1014" y="1305"/>
                    <a:pt x="1305" y="1014"/>
                    <a:pt x="1305" y="652"/>
                  </a:cubicBezTo>
                  <a:cubicBezTo>
                    <a:pt x="1305" y="291"/>
                    <a:pt x="1014" y="0"/>
                    <a:pt x="65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5"/>
            <p:cNvSpPr/>
            <p:nvPr/>
          </p:nvSpPr>
          <p:spPr>
            <a:xfrm>
              <a:off x="2023925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5"/>
            <p:cNvSpPr/>
            <p:nvPr/>
          </p:nvSpPr>
          <p:spPr>
            <a:xfrm>
              <a:off x="21049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5"/>
            <p:cNvSpPr/>
            <p:nvPr/>
          </p:nvSpPr>
          <p:spPr>
            <a:xfrm>
              <a:off x="2186150" y="3235125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5"/>
            <p:cNvSpPr/>
            <p:nvPr/>
          </p:nvSpPr>
          <p:spPr>
            <a:xfrm>
              <a:off x="11316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5"/>
            <p:cNvSpPr/>
            <p:nvPr/>
          </p:nvSpPr>
          <p:spPr>
            <a:xfrm>
              <a:off x="1212825" y="33177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0"/>
                  </a:moveTo>
                  <a:cubicBezTo>
                    <a:pt x="284" y="0"/>
                    <a:pt x="0" y="697"/>
                    <a:pt x="407" y="1111"/>
                  </a:cubicBezTo>
                  <a:cubicBezTo>
                    <a:pt x="540" y="1242"/>
                    <a:pt x="703" y="1300"/>
                    <a:pt x="862" y="1300"/>
                  </a:cubicBezTo>
                  <a:cubicBezTo>
                    <a:pt x="1197" y="1300"/>
                    <a:pt x="1517" y="1042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5"/>
            <p:cNvSpPr/>
            <p:nvPr/>
          </p:nvSpPr>
          <p:spPr>
            <a:xfrm>
              <a:off x="12938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0" y="697"/>
                    <a:pt x="414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5"/>
            <p:cNvSpPr/>
            <p:nvPr/>
          </p:nvSpPr>
          <p:spPr>
            <a:xfrm>
              <a:off x="137487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9" y="0"/>
                  </a:moveTo>
                  <a:cubicBezTo>
                    <a:pt x="298" y="0"/>
                    <a:pt x="1" y="697"/>
                    <a:pt x="414" y="1111"/>
                  </a:cubicBezTo>
                  <a:cubicBezTo>
                    <a:pt x="547" y="1242"/>
                    <a:pt x="710" y="1300"/>
                    <a:pt x="869" y="1300"/>
                  </a:cubicBezTo>
                  <a:cubicBezTo>
                    <a:pt x="1204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5"/>
            <p:cNvSpPr/>
            <p:nvPr/>
          </p:nvSpPr>
          <p:spPr>
            <a:xfrm>
              <a:off x="14562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5"/>
            <p:cNvSpPr/>
            <p:nvPr/>
          </p:nvSpPr>
          <p:spPr>
            <a:xfrm>
              <a:off x="1537250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5"/>
            <p:cNvSpPr/>
            <p:nvPr/>
          </p:nvSpPr>
          <p:spPr>
            <a:xfrm>
              <a:off x="1618300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5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5"/>
            <p:cNvSpPr/>
            <p:nvPr/>
          </p:nvSpPr>
          <p:spPr>
            <a:xfrm>
              <a:off x="1699475" y="33177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0"/>
                  </a:moveTo>
                  <a:cubicBezTo>
                    <a:pt x="291" y="0"/>
                    <a:pt x="1" y="697"/>
                    <a:pt x="408" y="1111"/>
                  </a:cubicBezTo>
                  <a:cubicBezTo>
                    <a:pt x="541" y="1242"/>
                    <a:pt x="704" y="1300"/>
                    <a:pt x="863" y="1300"/>
                  </a:cubicBezTo>
                  <a:cubicBezTo>
                    <a:pt x="1198" y="1300"/>
                    <a:pt x="1518" y="1042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5"/>
            <p:cNvSpPr/>
            <p:nvPr/>
          </p:nvSpPr>
          <p:spPr>
            <a:xfrm>
              <a:off x="1780525" y="33177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0"/>
                  </a:moveTo>
                  <a:cubicBezTo>
                    <a:pt x="291" y="0"/>
                    <a:pt x="0" y="697"/>
                    <a:pt x="413" y="1111"/>
                  </a:cubicBezTo>
                  <a:cubicBezTo>
                    <a:pt x="544" y="1242"/>
                    <a:pt x="707" y="1300"/>
                    <a:pt x="866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5"/>
            <p:cNvSpPr/>
            <p:nvPr/>
          </p:nvSpPr>
          <p:spPr>
            <a:xfrm>
              <a:off x="186170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5"/>
            <p:cNvSpPr/>
            <p:nvPr/>
          </p:nvSpPr>
          <p:spPr>
            <a:xfrm>
              <a:off x="19427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5"/>
            <p:cNvSpPr/>
            <p:nvPr/>
          </p:nvSpPr>
          <p:spPr>
            <a:xfrm>
              <a:off x="2023925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3" y="1300"/>
                    <a:pt x="863" y="1300"/>
                  </a:cubicBezTo>
                  <a:cubicBezTo>
                    <a:pt x="1199" y="1300"/>
                    <a:pt x="1520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5"/>
            <p:cNvSpPr/>
            <p:nvPr/>
          </p:nvSpPr>
          <p:spPr>
            <a:xfrm>
              <a:off x="21049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14" y="1111"/>
                  </a:cubicBezTo>
                  <a:cubicBezTo>
                    <a:pt x="545" y="1242"/>
                    <a:pt x="707" y="1300"/>
                    <a:pt x="867" y="1300"/>
                  </a:cubicBezTo>
                  <a:cubicBezTo>
                    <a:pt x="1202" y="1300"/>
                    <a:pt x="1525" y="1042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5"/>
            <p:cNvSpPr/>
            <p:nvPr/>
          </p:nvSpPr>
          <p:spPr>
            <a:xfrm>
              <a:off x="2186150" y="33177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0"/>
                  </a:moveTo>
                  <a:cubicBezTo>
                    <a:pt x="291" y="0"/>
                    <a:pt x="1" y="697"/>
                    <a:pt x="407" y="1111"/>
                  </a:cubicBezTo>
                  <a:cubicBezTo>
                    <a:pt x="541" y="1242"/>
                    <a:pt x="704" y="1300"/>
                    <a:pt x="864" y="1300"/>
                  </a:cubicBezTo>
                  <a:cubicBezTo>
                    <a:pt x="1201" y="1300"/>
                    <a:pt x="1524" y="1042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5"/>
            <p:cNvSpPr/>
            <p:nvPr/>
          </p:nvSpPr>
          <p:spPr>
            <a:xfrm>
              <a:off x="11316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35"/>
            <p:cNvSpPr/>
            <p:nvPr/>
          </p:nvSpPr>
          <p:spPr>
            <a:xfrm>
              <a:off x="1212825" y="3400250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35"/>
            <p:cNvSpPr/>
            <p:nvPr/>
          </p:nvSpPr>
          <p:spPr>
            <a:xfrm>
              <a:off x="12938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5"/>
            <p:cNvSpPr/>
            <p:nvPr/>
          </p:nvSpPr>
          <p:spPr>
            <a:xfrm>
              <a:off x="137487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0"/>
                  </a:moveTo>
                  <a:cubicBezTo>
                    <a:pt x="298" y="0"/>
                    <a:pt x="1" y="698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5"/>
            <p:cNvSpPr/>
            <p:nvPr/>
          </p:nvSpPr>
          <p:spPr>
            <a:xfrm>
              <a:off x="14562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1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5"/>
            <p:cNvSpPr/>
            <p:nvPr/>
          </p:nvSpPr>
          <p:spPr>
            <a:xfrm>
              <a:off x="1537250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5"/>
            <p:cNvSpPr/>
            <p:nvPr/>
          </p:nvSpPr>
          <p:spPr>
            <a:xfrm>
              <a:off x="1618300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5"/>
            <p:cNvSpPr/>
            <p:nvPr/>
          </p:nvSpPr>
          <p:spPr>
            <a:xfrm>
              <a:off x="1699475" y="34002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5"/>
            <p:cNvSpPr/>
            <p:nvPr/>
          </p:nvSpPr>
          <p:spPr>
            <a:xfrm>
              <a:off x="1780525" y="34002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5"/>
            <p:cNvSpPr/>
            <p:nvPr/>
          </p:nvSpPr>
          <p:spPr>
            <a:xfrm>
              <a:off x="186170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5"/>
            <p:cNvSpPr/>
            <p:nvPr/>
          </p:nvSpPr>
          <p:spPr>
            <a:xfrm>
              <a:off x="19427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5"/>
            <p:cNvSpPr/>
            <p:nvPr/>
          </p:nvSpPr>
          <p:spPr>
            <a:xfrm>
              <a:off x="2023925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5" y="1305"/>
                    <a:pt x="866" y="1305"/>
                  </a:cubicBezTo>
                  <a:cubicBezTo>
                    <a:pt x="1200" y="1305"/>
                    <a:pt x="1520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5"/>
            <p:cNvSpPr/>
            <p:nvPr/>
          </p:nvSpPr>
          <p:spPr>
            <a:xfrm>
              <a:off x="21049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5"/>
            <p:cNvSpPr/>
            <p:nvPr/>
          </p:nvSpPr>
          <p:spPr>
            <a:xfrm>
              <a:off x="2186150" y="34002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5"/>
            <p:cNvSpPr/>
            <p:nvPr/>
          </p:nvSpPr>
          <p:spPr>
            <a:xfrm>
              <a:off x="11316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5"/>
            <p:cNvSpPr/>
            <p:nvPr/>
          </p:nvSpPr>
          <p:spPr>
            <a:xfrm>
              <a:off x="1212825" y="3482725"/>
              <a:ext cx="37950" cy="32650"/>
            </a:xfrm>
            <a:custGeom>
              <a:avLst/>
              <a:gdLst/>
              <a:ahLst/>
              <a:cxnLst/>
              <a:rect l="l" t="t" r="r" b="b"/>
              <a:pathLst>
                <a:path w="1518" h="1306" extrusionOk="0">
                  <a:moveTo>
                    <a:pt x="865" y="1"/>
                  </a:moveTo>
                  <a:cubicBezTo>
                    <a:pt x="284" y="1"/>
                    <a:pt x="0" y="705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3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5"/>
            <p:cNvSpPr/>
            <p:nvPr/>
          </p:nvSpPr>
          <p:spPr>
            <a:xfrm>
              <a:off x="12938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5"/>
            <p:cNvSpPr/>
            <p:nvPr/>
          </p:nvSpPr>
          <p:spPr>
            <a:xfrm>
              <a:off x="137487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5"/>
            <p:cNvSpPr/>
            <p:nvPr/>
          </p:nvSpPr>
          <p:spPr>
            <a:xfrm>
              <a:off x="14562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5"/>
            <p:cNvSpPr/>
            <p:nvPr/>
          </p:nvSpPr>
          <p:spPr>
            <a:xfrm>
              <a:off x="1537250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5"/>
            <p:cNvSpPr/>
            <p:nvPr/>
          </p:nvSpPr>
          <p:spPr>
            <a:xfrm>
              <a:off x="1618300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5"/>
            <p:cNvSpPr/>
            <p:nvPr/>
          </p:nvSpPr>
          <p:spPr>
            <a:xfrm>
              <a:off x="1699475" y="3482725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5"/>
            <p:cNvSpPr/>
            <p:nvPr/>
          </p:nvSpPr>
          <p:spPr>
            <a:xfrm>
              <a:off x="1780525" y="3482725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5"/>
            <p:cNvSpPr/>
            <p:nvPr/>
          </p:nvSpPr>
          <p:spPr>
            <a:xfrm>
              <a:off x="186170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5"/>
            <p:cNvSpPr/>
            <p:nvPr/>
          </p:nvSpPr>
          <p:spPr>
            <a:xfrm>
              <a:off x="19427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3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5"/>
            <p:cNvSpPr/>
            <p:nvPr/>
          </p:nvSpPr>
          <p:spPr>
            <a:xfrm>
              <a:off x="2023925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5"/>
            <p:cNvSpPr/>
            <p:nvPr/>
          </p:nvSpPr>
          <p:spPr>
            <a:xfrm>
              <a:off x="21049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5"/>
            <p:cNvSpPr/>
            <p:nvPr/>
          </p:nvSpPr>
          <p:spPr>
            <a:xfrm>
              <a:off x="2186150" y="3482725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5"/>
            <p:cNvSpPr/>
            <p:nvPr/>
          </p:nvSpPr>
          <p:spPr>
            <a:xfrm>
              <a:off x="11316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5"/>
            <p:cNvSpPr/>
            <p:nvPr/>
          </p:nvSpPr>
          <p:spPr>
            <a:xfrm>
              <a:off x="1212825" y="3565375"/>
              <a:ext cx="37950" cy="32525"/>
            </a:xfrm>
            <a:custGeom>
              <a:avLst/>
              <a:gdLst/>
              <a:ahLst/>
              <a:cxnLst/>
              <a:rect l="l" t="t" r="r" b="b"/>
              <a:pathLst>
                <a:path w="1518" h="1301" extrusionOk="0">
                  <a:moveTo>
                    <a:pt x="865" y="1"/>
                  </a:moveTo>
                  <a:cubicBezTo>
                    <a:pt x="284" y="1"/>
                    <a:pt x="0" y="698"/>
                    <a:pt x="407" y="1111"/>
                  </a:cubicBezTo>
                  <a:cubicBezTo>
                    <a:pt x="540" y="1242"/>
                    <a:pt x="702" y="1301"/>
                    <a:pt x="862" y="1301"/>
                  </a:cubicBezTo>
                  <a:cubicBezTo>
                    <a:pt x="1197" y="1301"/>
                    <a:pt x="1517" y="1040"/>
                    <a:pt x="1517" y="646"/>
                  </a:cubicBezTo>
                  <a:cubicBezTo>
                    <a:pt x="1517" y="291"/>
                    <a:pt x="1227" y="1"/>
                    <a:pt x="865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5"/>
            <p:cNvSpPr/>
            <p:nvPr/>
          </p:nvSpPr>
          <p:spPr>
            <a:xfrm>
              <a:off x="12938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0" y="698"/>
                    <a:pt x="414" y="1111"/>
                  </a:cubicBezTo>
                  <a:cubicBezTo>
                    <a:pt x="545" y="1242"/>
                    <a:pt x="706" y="1301"/>
                    <a:pt x="865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5"/>
            <p:cNvSpPr/>
            <p:nvPr/>
          </p:nvSpPr>
          <p:spPr>
            <a:xfrm>
              <a:off x="1374925" y="3565375"/>
              <a:ext cx="38075" cy="32525"/>
            </a:xfrm>
            <a:custGeom>
              <a:avLst/>
              <a:gdLst/>
              <a:ahLst/>
              <a:cxnLst/>
              <a:rect l="l" t="t" r="r" b="b"/>
              <a:pathLst>
                <a:path w="1523" h="1301" extrusionOk="0">
                  <a:moveTo>
                    <a:pt x="888" y="0"/>
                  </a:moveTo>
                  <a:cubicBezTo>
                    <a:pt x="884" y="0"/>
                    <a:pt x="880" y="0"/>
                    <a:pt x="877" y="1"/>
                  </a:cubicBezTo>
                  <a:cubicBezTo>
                    <a:pt x="874" y="1"/>
                    <a:pt x="871" y="1"/>
                    <a:pt x="869" y="1"/>
                  </a:cubicBezTo>
                  <a:cubicBezTo>
                    <a:pt x="293" y="1"/>
                    <a:pt x="0" y="700"/>
                    <a:pt x="412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2" y="1301"/>
                    <a:pt x="1522" y="1040"/>
                    <a:pt x="1522" y="646"/>
                  </a:cubicBezTo>
                  <a:cubicBezTo>
                    <a:pt x="1522" y="295"/>
                    <a:pt x="1238" y="0"/>
                    <a:pt x="888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5"/>
            <p:cNvSpPr/>
            <p:nvPr/>
          </p:nvSpPr>
          <p:spPr>
            <a:xfrm>
              <a:off x="14562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5"/>
            <p:cNvSpPr/>
            <p:nvPr/>
          </p:nvSpPr>
          <p:spPr>
            <a:xfrm>
              <a:off x="1537250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3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8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5"/>
            <p:cNvSpPr/>
            <p:nvPr/>
          </p:nvSpPr>
          <p:spPr>
            <a:xfrm>
              <a:off x="1618300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5"/>
            <p:cNvSpPr/>
            <p:nvPr/>
          </p:nvSpPr>
          <p:spPr>
            <a:xfrm>
              <a:off x="1699475" y="3565375"/>
              <a:ext cx="37975" cy="32525"/>
            </a:xfrm>
            <a:custGeom>
              <a:avLst/>
              <a:gdLst/>
              <a:ahLst/>
              <a:cxnLst/>
              <a:rect l="l" t="t" r="r" b="b"/>
              <a:pathLst>
                <a:path w="1519" h="1301" extrusionOk="0">
                  <a:moveTo>
                    <a:pt x="872" y="1"/>
                  </a:moveTo>
                  <a:cubicBezTo>
                    <a:pt x="291" y="1"/>
                    <a:pt x="1" y="698"/>
                    <a:pt x="408" y="1111"/>
                  </a:cubicBezTo>
                  <a:cubicBezTo>
                    <a:pt x="541" y="1242"/>
                    <a:pt x="703" y="1301"/>
                    <a:pt x="862" y="1301"/>
                  </a:cubicBezTo>
                  <a:cubicBezTo>
                    <a:pt x="1197" y="1301"/>
                    <a:pt x="1518" y="1040"/>
                    <a:pt x="1518" y="646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5"/>
            <p:cNvSpPr/>
            <p:nvPr/>
          </p:nvSpPr>
          <p:spPr>
            <a:xfrm>
              <a:off x="1780525" y="3565375"/>
              <a:ext cx="38100" cy="32525"/>
            </a:xfrm>
            <a:custGeom>
              <a:avLst/>
              <a:gdLst/>
              <a:ahLst/>
              <a:cxnLst/>
              <a:rect l="l" t="t" r="r" b="b"/>
              <a:pathLst>
                <a:path w="1524" h="1301" extrusionOk="0">
                  <a:moveTo>
                    <a:pt x="872" y="1"/>
                  </a:moveTo>
                  <a:cubicBezTo>
                    <a:pt x="291" y="1"/>
                    <a:pt x="0" y="698"/>
                    <a:pt x="413" y="1111"/>
                  </a:cubicBezTo>
                  <a:cubicBezTo>
                    <a:pt x="544" y="1242"/>
                    <a:pt x="706" y="1301"/>
                    <a:pt x="865" y="1301"/>
                  </a:cubicBezTo>
                  <a:cubicBezTo>
                    <a:pt x="1200" y="1301"/>
                    <a:pt x="1524" y="1040"/>
                    <a:pt x="1524" y="646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5"/>
            <p:cNvSpPr/>
            <p:nvPr/>
          </p:nvSpPr>
          <p:spPr>
            <a:xfrm>
              <a:off x="186170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5"/>
            <p:cNvSpPr/>
            <p:nvPr/>
          </p:nvSpPr>
          <p:spPr>
            <a:xfrm>
              <a:off x="19427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3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5"/>
            <p:cNvSpPr/>
            <p:nvPr/>
          </p:nvSpPr>
          <p:spPr>
            <a:xfrm>
              <a:off x="2023925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2" y="1301"/>
                  </a:cubicBezTo>
                  <a:cubicBezTo>
                    <a:pt x="1198" y="1301"/>
                    <a:pt x="1520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5"/>
            <p:cNvSpPr/>
            <p:nvPr/>
          </p:nvSpPr>
          <p:spPr>
            <a:xfrm>
              <a:off x="21049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14" y="1111"/>
                  </a:cubicBezTo>
                  <a:cubicBezTo>
                    <a:pt x="545" y="1242"/>
                    <a:pt x="707" y="1301"/>
                    <a:pt x="866" y="1301"/>
                  </a:cubicBezTo>
                  <a:cubicBezTo>
                    <a:pt x="1201" y="1301"/>
                    <a:pt x="1525" y="1040"/>
                    <a:pt x="1525" y="646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5"/>
            <p:cNvSpPr/>
            <p:nvPr/>
          </p:nvSpPr>
          <p:spPr>
            <a:xfrm>
              <a:off x="2186150" y="3565375"/>
              <a:ext cx="38125" cy="32525"/>
            </a:xfrm>
            <a:custGeom>
              <a:avLst/>
              <a:gdLst/>
              <a:ahLst/>
              <a:cxnLst/>
              <a:rect l="l" t="t" r="r" b="b"/>
              <a:pathLst>
                <a:path w="1525" h="1301" extrusionOk="0">
                  <a:moveTo>
                    <a:pt x="872" y="1"/>
                  </a:moveTo>
                  <a:cubicBezTo>
                    <a:pt x="291" y="1"/>
                    <a:pt x="1" y="698"/>
                    <a:pt x="407" y="1111"/>
                  </a:cubicBezTo>
                  <a:cubicBezTo>
                    <a:pt x="540" y="1242"/>
                    <a:pt x="703" y="1301"/>
                    <a:pt x="863" y="1301"/>
                  </a:cubicBezTo>
                  <a:cubicBezTo>
                    <a:pt x="1201" y="1301"/>
                    <a:pt x="1524" y="1040"/>
                    <a:pt x="1524" y="646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5"/>
            <p:cNvSpPr/>
            <p:nvPr/>
          </p:nvSpPr>
          <p:spPr>
            <a:xfrm>
              <a:off x="11371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14" y="1305"/>
                    <a:pt x="1304" y="1008"/>
                    <a:pt x="1304" y="653"/>
                  </a:cubicBezTo>
                  <a:cubicBezTo>
                    <a:pt x="1304" y="291"/>
                    <a:pt x="1014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5"/>
            <p:cNvSpPr/>
            <p:nvPr/>
          </p:nvSpPr>
          <p:spPr>
            <a:xfrm>
              <a:off x="1218300" y="3647850"/>
              <a:ext cx="32475" cy="32650"/>
            </a:xfrm>
            <a:custGeom>
              <a:avLst/>
              <a:gdLst/>
              <a:ahLst/>
              <a:cxnLst/>
              <a:rect l="l" t="t" r="r" b="b"/>
              <a:pathLst>
                <a:path w="1299" h="1306" extrusionOk="0">
                  <a:moveTo>
                    <a:pt x="646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46" y="1305"/>
                  </a:cubicBezTo>
                  <a:cubicBezTo>
                    <a:pt x="1008" y="1305"/>
                    <a:pt x="1298" y="1008"/>
                    <a:pt x="1298" y="653"/>
                  </a:cubicBezTo>
                  <a:cubicBezTo>
                    <a:pt x="1298" y="291"/>
                    <a:pt x="1008" y="1"/>
                    <a:pt x="646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5"/>
            <p:cNvSpPr/>
            <p:nvPr/>
          </p:nvSpPr>
          <p:spPr>
            <a:xfrm>
              <a:off x="12938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0" y="705"/>
                    <a:pt x="414" y="1111"/>
                  </a:cubicBezTo>
                  <a:cubicBezTo>
                    <a:pt x="546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5"/>
            <p:cNvSpPr/>
            <p:nvPr/>
          </p:nvSpPr>
          <p:spPr>
            <a:xfrm>
              <a:off x="137487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9" y="1"/>
                  </a:moveTo>
                  <a:cubicBezTo>
                    <a:pt x="298" y="1"/>
                    <a:pt x="1" y="705"/>
                    <a:pt x="414" y="1111"/>
                  </a:cubicBezTo>
                  <a:cubicBezTo>
                    <a:pt x="548" y="1246"/>
                    <a:pt x="712" y="1306"/>
                    <a:pt x="872" y="1306"/>
                  </a:cubicBezTo>
                  <a:cubicBezTo>
                    <a:pt x="1206" y="1306"/>
                    <a:pt x="1524" y="1046"/>
                    <a:pt x="1524" y="653"/>
                  </a:cubicBezTo>
                  <a:cubicBezTo>
                    <a:pt x="1524" y="291"/>
                    <a:pt x="1234" y="1"/>
                    <a:pt x="879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5"/>
            <p:cNvSpPr/>
            <p:nvPr/>
          </p:nvSpPr>
          <p:spPr>
            <a:xfrm>
              <a:off x="14562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2" y="1246"/>
                    <a:pt x="706" y="1306"/>
                    <a:pt x="868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18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5"/>
            <p:cNvSpPr/>
            <p:nvPr/>
          </p:nvSpPr>
          <p:spPr>
            <a:xfrm>
              <a:off x="1537250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3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5"/>
            <p:cNvSpPr/>
            <p:nvPr/>
          </p:nvSpPr>
          <p:spPr>
            <a:xfrm>
              <a:off x="1618300" y="3647850"/>
              <a:ext cx="38100" cy="32650"/>
            </a:xfrm>
            <a:custGeom>
              <a:avLst/>
              <a:gdLst/>
              <a:ahLst/>
              <a:cxnLst/>
              <a:rect l="l" t="t" r="r" b="b"/>
              <a:pathLst>
                <a:path w="1524" h="1306" extrusionOk="0">
                  <a:moveTo>
                    <a:pt x="872" y="1"/>
                  </a:moveTo>
                  <a:cubicBezTo>
                    <a:pt x="291" y="1"/>
                    <a:pt x="0" y="705"/>
                    <a:pt x="413" y="1111"/>
                  </a:cubicBezTo>
                  <a:cubicBezTo>
                    <a:pt x="545" y="1246"/>
                    <a:pt x="709" y="1306"/>
                    <a:pt x="869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33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5"/>
            <p:cNvSpPr/>
            <p:nvPr/>
          </p:nvSpPr>
          <p:spPr>
            <a:xfrm>
              <a:off x="1699475" y="3647850"/>
              <a:ext cx="37975" cy="32650"/>
            </a:xfrm>
            <a:custGeom>
              <a:avLst/>
              <a:gdLst/>
              <a:ahLst/>
              <a:cxnLst/>
              <a:rect l="l" t="t" r="r" b="b"/>
              <a:pathLst>
                <a:path w="1519" h="1306" extrusionOk="0">
                  <a:moveTo>
                    <a:pt x="872" y="1"/>
                  </a:moveTo>
                  <a:cubicBezTo>
                    <a:pt x="291" y="1"/>
                    <a:pt x="1" y="705"/>
                    <a:pt x="408" y="1111"/>
                  </a:cubicBezTo>
                  <a:cubicBezTo>
                    <a:pt x="542" y="1246"/>
                    <a:pt x="706" y="1306"/>
                    <a:pt x="866" y="1306"/>
                  </a:cubicBezTo>
                  <a:cubicBezTo>
                    <a:pt x="1200" y="1306"/>
                    <a:pt x="1518" y="1046"/>
                    <a:pt x="1518" y="653"/>
                  </a:cubicBezTo>
                  <a:cubicBezTo>
                    <a:pt x="1518" y="291"/>
                    <a:pt x="1228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5"/>
            <p:cNvSpPr/>
            <p:nvPr/>
          </p:nvSpPr>
          <p:spPr>
            <a:xfrm>
              <a:off x="17860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1" y="291"/>
                    <a:pt x="1" y="653"/>
                  </a:cubicBezTo>
                  <a:cubicBezTo>
                    <a:pt x="1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5"/>
            <p:cNvSpPr/>
            <p:nvPr/>
          </p:nvSpPr>
          <p:spPr>
            <a:xfrm>
              <a:off x="1867200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2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2" y="1305"/>
                  </a:cubicBezTo>
                  <a:cubicBezTo>
                    <a:pt x="1007" y="1305"/>
                    <a:pt x="1304" y="1008"/>
                    <a:pt x="1304" y="653"/>
                  </a:cubicBezTo>
                  <a:cubicBezTo>
                    <a:pt x="1304" y="291"/>
                    <a:pt x="1007" y="1"/>
                    <a:pt x="65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5"/>
            <p:cNvSpPr/>
            <p:nvPr/>
          </p:nvSpPr>
          <p:spPr>
            <a:xfrm>
              <a:off x="1948225" y="3647850"/>
              <a:ext cx="32625" cy="32650"/>
            </a:xfrm>
            <a:custGeom>
              <a:avLst/>
              <a:gdLst/>
              <a:ahLst/>
              <a:cxnLst/>
              <a:rect l="l" t="t" r="r" b="b"/>
              <a:pathLst>
                <a:path w="1305" h="1306" extrusionOk="0">
                  <a:moveTo>
                    <a:pt x="653" y="1"/>
                  </a:moveTo>
                  <a:cubicBezTo>
                    <a:pt x="291" y="1"/>
                    <a:pt x="0" y="291"/>
                    <a:pt x="0" y="653"/>
                  </a:cubicBezTo>
                  <a:cubicBezTo>
                    <a:pt x="0" y="1008"/>
                    <a:pt x="291" y="1305"/>
                    <a:pt x="653" y="1305"/>
                  </a:cubicBezTo>
                  <a:cubicBezTo>
                    <a:pt x="1014" y="1305"/>
                    <a:pt x="1305" y="1008"/>
                    <a:pt x="1305" y="653"/>
                  </a:cubicBezTo>
                  <a:cubicBezTo>
                    <a:pt x="1305" y="291"/>
                    <a:pt x="1014" y="1"/>
                    <a:pt x="653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5"/>
            <p:cNvSpPr/>
            <p:nvPr/>
          </p:nvSpPr>
          <p:spPr>
            <a:xfrm>
              <a:off x="2023925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5"/>
            <p:cNvSpPr/>
            <p:nvPr/>
          </p:nvSpPr>
          <p:spPr>
            <a:xfrm>
              <a:off x="21049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14" y="1111"/>
                  </a:cubicBezTo>
                  <a:cubicBezTo>
                    <a:pt x="546" y="1246"/>
                    <a:pt x="709" y="1306"/>
                    <a:pt x="870" y="1306"/>
                  </a:cubicBezTo>
                  <a:cubicBezTo>
                    <a:pt x="1203" y="1306"/>
                    <a:pt x="1525" y="1046"/>
                    <a:pt x="1525" y="653"/>
                  </a:cubicBezTo>
                  <a:cubicBezTo>
                    <a:pt x="1525" y="291"/>
                    <a:pt x="1234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5"/>
            <p:cNvSpPr/>
            <p:nvPr/>
          </p:nvSpPr>
          <p:spPr>
            <a:xfrm>
              <a:off x="2186150" y="3647850"/>
              <a:ext cx="38125" cy="32650"/>
            </a:xfrm>
            <a:custGeom>
              <a:avLst/>
              <a:gdLst/>
              <a:ahLst/>
              <a:cxnLst/>
              <a:rect l="l" t="t" r="r" b="b"/>
              <a:pathLst>
                <a:path w="1525" h="1306" extrusionOk="0">
                  <a:moveTo>
                    <a:pt x="872" y="1"/>
                  </a:moveTo>
                  <a:cubicBezTo>
                    <a:pt x="291" y="1"/>
                    <a:pt x="1" y="705"/>
                    <a:pt x="407" y="1111"/>
                  </a:cubicBezTo>
                  <a:cubicBezTo>
                    <a:pt x="541" y="1246"/>
                    <a:pt x="706" y="1306"/>
                    <a:pt x="867" y="1306"/>
                  </a:cubicBezTo>
                  <a:cubicBezTo>
                    <a:pt x="1203" y="1306"/>
                    <a:pt x="1524" y="1046"/>
                    <a:pt x="1524" y="653"/>
                  </a:cubicBezTo>
                  <a:cubicBezTo>
                    <a:pt x="1524" y="291"/>
                    <a:pt x="1227" y="1"/>
                    <a:pt x="872" y="1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5"/>
            <p:cNvSpPr/>
            <p:nvPr/>
          </p:nvSpPr>
          <p:spPr>
            <a:xfrm>
              <a:off x="11316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5"/>
            <p:cNvSpPr/>
            <p:nvPr/>
          </p:nvSpPr>
          <p:spPr>
            <a:xfrm>
              <a:off x="1212825" y="3730350"/>
              <a:ext cx="37950" cy="32625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865" y="0"/>
                  </a:moveTo>
                  <a:cubicBezTo>
                    <a:pt x="284" y="0"/>
                    <a:pt x="0" y="704"/>
                    <a:pt x="407" y="1111"/>
                  </a:cubicBezTo>
                  <a:cubicBezTo>
                    <a:pt x="541" y="1245"/>
                    <a:pt x="705" y="1305"/>
                    <a:pt x="865" y="1305"/>
                  </a:cubicBezTo>
                  <a:cubicBezTo>
                    <a:pt x="1199" y="1305"/>
                    <a:pt x="1517" y="1045"/>
                    <a:pt x="1517" y="652"/>
                  </a:cubicBezTo>
                  <a:cubicBezTo>
                    <a:pt x="1517" y="291"/>
                    <a:pt x="1227" y="0"/>
                    <a:pt x="865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5"/>
            <p:cNvSpPr/>
            <p:nvPr/>
          </p:nvSpPr>
          <p:spPr>
            <a:xfrm>
              <a:off x="12938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0" y="704"/>
                    <a:pt x="414" y="1111"/>
                  </a:cubicBezTo>
                  <a:cubicBezTo>
                    <a:pt x="546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5"/>
            <p:cNvSpPr/>
            <p:nvPr/>
          </p:nvSpPr>
          <p:spPr>
            <a:xfrm>
              <a:off x="137487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9" y="0"/>
                  </a:moveTo>
                  <a:cubicBezTo>
                    <a:pt x="298" y="0"/>
                    <a:pt x="1" y="704"/>
                    <a:pt x="414" y="1111"/>
                  </a:cubicBezTo>
                  <a:cubicBezTo>
                    <a:pt x="548" y="1245"/>
                    <a:pt x="712" y="1305"/>
                    <a:pt x="872" y="1305"/>
                  </a:cubicBezTo>
                  <a:cubicBezTo>
                    <a:pt x="1206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9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5"/>
            <p:cNvSpPr/>
            <p:nvPr/>
          </p:nvSpPr>
          <p:spPr>
            <a:xfrm>
              <a:off x="14562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2" y="1245"/>
                    <a:pt x="706" y="1305"/>
                    <a:pt x="868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5"/>
            <p:cNvSpPr/>
            <p:nvPr/>
          </p:nvSpPr>
          <p:spPr>
            <a:xfrm>
              <a:off x="1537250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3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5"/>
            <p:cNvSpPr/>
            <p:nvPr/>
          </p:nvSpPr>
          <p:spPr>
            <a:xfrm>
              <a:off x="1618300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5"/>
            <p:cNvSpPr/>
            <p:nvPr/>
          </p:nvSpPr>
          <p:spPr>
            <a:xfrm>
              <a:off x="1699475" y="3730350"/>
              <a:ext cx="37975" cy="32625"/>
            </a:xfrm>
            <a:custGeom>
              <a:avLst/>
              <a:gdLst/>
              <a:ahLst/>
              <a:cxnLst/>
              <a:rect l="l" t="t" r="r" b="b"/>
              <a:pathLst>
                <a:path w="1519" h="1305" extrusionOk="0">
                  <a:moveTo>
                    <a:pt x="872" y="0"/>
                  </a:moveTo>
                  <a:cubicBezTo>
                    <a:pt x="291" y="0"/>
                    <a:pt x="1" y="704"/>
                    <a:pt x="408" y="1111"/>
                  </a:cubicBezTo>
                  <a:cubicBezTo>
                    <a:pt x="542" y="1245"/>
                    <a:pt x="706" y="1305"/>
                    <a:pt x="866" y="1305"/>
                  </a:cubicBezTo>
                  <a:cubicBezTo>
                    <a:pt x="1200" y="1305"/>
                    <a:pt x="1518" y="1045"/>
                    <a:pt x="1518" y="652"/>
                  </a:cubicBezTo>
                  <a:cubicBezTo>
                    <a:pt x="1518" y="291"/>
                    <a:pt x="1228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5"/>
            <p:cNvSpPr/>
            <p:nvPr/>
          </p:nvSpPr>
          <p:spPr>
            <a:xfrm>
              <a:off x="1780525" y="3730350"/>
              <a:ext cx="38100" cy="32625"/>
            </a:xfrm>
            <a:custGeom>
              <a:avLst/>
              <a:gdLst/>
              <a:ahLst/>
              <a:cxnLst/>
              <a:rect l="l" t="t" r="r" b="b"/>
              <a:pathLst>
                <a:path w="1524" h="1305" extrusionOk="0">
                  <a:moveTo>
                    <a:pt x="872" y="0"/>
                  </a:moveTo>
                  <a:cubicBezTo>
                    <a:pt x="291" y="0"/>
                    <a:pt x="0" y="704"/>
                    <a:pt x="413" y="1111"/>
                  </a:cubicBezTo>
                  <a:cubicBezTo>
                    <a:pt x="545" y="1245"/>
                    <a:pt x="709" y="1305"/>
                    <a:pt x="869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3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5"/>
            <p:cNvSpPr/>
            <p:nvPr/>
          </p:nvSpPr>
          <p:spPr>
            <a:xfrm>
              <a:off x="186170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5"/>
            <p:cNvSpPr/>
            <p:nvPr/>
          </p:nvSpPr>
          <p:spPr>
            <a:xfrm>
              <a:off x="19427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3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4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3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5"/>
            <p:cNvSpPr/>
            <p:nvPr/>
          </p:nvSpPr>
          <p:spPr>
            <a:xfrm>
              <a:off x="2023925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5"/>
            <p:cNvSpPr/>
            <p:nvPr/>
          </p:nvSpPr>
          <p:spPr>
            <a:xfrm>
              <a:off x="21049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14" y="1111"/>
                  </a:cubicBezTo>
                  <a:cubicBezTo>
                    <a:pt x="546" y="1245"/>
                    <a:pt x="709" y="1305"/>
                    <a:pt x="870" y="1305"/>
                  </a:cubicBezTo>
                  <a:cubicBezTo>
                    <a:pt x="1203" y="1305"/>
                    <a:pt x="1525" y="1045"/>
                    <a:pt x="1525" y="652"/>
                  </a:cubicBezTo>
                  <a:cubicBezTo>
                    <a:pt x="1525" y="291"/>
                    <a:pt x="1234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5"/>
            <p:cNvSpPr/>
            <p:nvPr/>
          </p:nvSpPr>
          <p:spPr>
            <a:xfrm>
              <a:off x="2186150" y="3730350"/>
              <a:ext cx="38125" cy="32625"/>
            </a:xfrm>
            <a:custGeom>
              <a:avLst/>
              <a:gdLst/>
              <a:ahLst/>
              <a:cxnLst/>
              <a:rect l="l" t="t" r="r" b="b"/>
              <a:pathLst>
                <a:path w="1525" h="1305" extrusionOk="0">
                  <a:moveTo>
                    <a:pt x="872" y="0"/>
                  </a:moveTo>
                  <a:cubicBezTo>
                    <a:pt x="291" y="0"/>
                    <a:pt x="1" y="704"/>
                    <a:pt x="407" y="1111"/>
                  </a:cubicBezTo>
                  <a:cubicBezTo>
                    <a:pt x="541" y="1245"/>
                    <a:pt x="706" y="1305"/>
                    <a:pt x="867" y="1305"/>
                  </a:cubicBezTo>
                  <a:cubicBezTo>
                    <a:pt x="1203" y="1305"/>
                    <a:pt x="1524" y="1045"/>
                    <a:pt x="1524" y="652"/>
                  </a:cubicBezTo>
                  <a:cubicBezTo>
                    <a:pt x="1524" y="291"/>
                    <a:pt x="1227" y="0"/>
                    <a:pt x="872" y="0"/>
                  </a:cubicBezTo>
                  <a:close/>
                </a:path>
              </a:pathLst>
            </a:custGeom>
            <a:solidFill>
              <a:srgbClr val="FFFFFF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Simple Light">
      <a:dk1>
        <a:srgbClr val="120047"/>
      </a:dk1>
      <a:lt1>
        <a:srgbClr val="FFFFFF"/>
      </a:lt1>
      <a:dk2>
        <a:srgbClr val="595959"/>
      </a:dk2>
      <a:lt2>
        <a:srgbClr val="EEEEEE"/>
      </a:lt2>
      <a:accent1>
        <a:srgbClr val="EF00D1"/>
      </a:accent1>
      <a:accent2>
        <a:srgbClr val="FF4055"/>
      </a:accent2>
      <a:accent3>
        <a:srgbClr val="F72093"/>
      </a:accent3>
      <a:accent4>
        <a:srgbClr val="120047"/>
      </a:accent4>
      <a:accent5>
        <a:srgbClr val="1E6BF1"/>
      </a:accent5>
      <a:accent6>
        <a:srgbClr val="F7208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604</Words>
  <Application>Microsoft Office PowerPoint</Application>
  <PresentationFormat>全屏显示(16:9)</PresentationFormat>
  <Paragraphs>150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Work Sans</vt:lpstr>
      <vt:lpstr>Arial</vt:lpstr>
      <vt:lpstr>Comfortaa</vt:lpstr>
      <vt:lpstr>Offside</vt:lpstr>
      <vt:lpstr>Roboto Slab Regular</vt:lpstr>
      <vt:lpstr>Fira Sans Extra Condensed Medium</vt:lpstr>
      <vt:lpstr>Abril Fatface</vt:lpstr>
      <vt:lpstr>https://www.freeppt7.com</vt:lpstr>
      <vt:lpstr>GRAPHIC DESIGN LESSON</vt:lpstr>
      <vt:lpstr>OVERVIEW</vt:lpstr>
      <vt:lpstr>INTRODUCTION</vt:lpstr>
      <vt:lpstr>WHAT YOU WILL LEARN</vt:lpstr>
      <vt:lpstr>DEFINITION OF CONCEPTS</vt:lpstr>
      <vt:lpstr>FEATURES OF THE TOPIC</vt:lpstr>
      <vt:lpstr>PRACTICAL USES OF THIS SUBJECT</vt:lpstr>
      <vt:lpstr>SECTION</vt:lpstr>
      <vt:lpstr>—SOMEONE FAMOUS</vt:lpstr>
      <vt:lpstr>MULTIMEDIA</vt:lpstr>
      <vt:lpstr>333,000.00</vt:lpstr>
      <vt:lpstr>PROCESS</vt:lpstr>
      <vt:lpstr>A PICTURE IS WORTH A THOUSAND WORDS</vt:lpstr>
      <vt:lpstr>DID YOU KNOW THIS?</vt:lpstr>
      <vt:lpstr>PowerPoint 演示文稿</vt:lpstr>
      <vt:lpstr>AWESOME WORDS</vt:lpstr>
      <vt:lpstr>THIS IS A MAP</vt:lpstr>
      <vt:lpstr>THIS IS A GRAPH</vt:lpstr>
      <vt:lpstr>THIS IS A TABLE</vt:lpstr>
      <vt:lpstr>OVERVIEW DIAGRAM</vt:lpstr>
      <vt:lpstr>EXERCISE</vt:lpstr>
      <vt:lpstr>ASSIGNMENT</vt:lpstr>
      <vt:lpstr>THANKS!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3</cp:revision>
  <dcterms:modified xsi:type="dcterms:W3CDTF">2020-03-26T03:28:46Z</dcterms:modified>
</cp:coreProperties>
</file>