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5D0AA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A0C-40EA-95A7-5742F2680E22}"/>
              </c:ext>
            </c:extLst>
          </c:dPt>
          <c:dPt>
            <c:idx val="1"/>
            <c:invertIfNegative val="0"/>
            <c:bubble3D val="0"/>
            <c:spPr>
              <a:solidFill>
                <a:srgbClr val="52B0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3A0C-40EA-95A7-5742F2680E22}"/>
              </c:ext>
            </c:extLst>
          </c:dPt>
          <c:dPt>
            <c:idx val="2"/>
            <c:invertIfNegative val="0"/>
            <c:bubble3D val="0"/>
            <c:spPr>
              <a:solidFill>
                <a:srgbClr val="F49C74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3A0C-40EA-95A7-5742F2680E22}"/>
              </c:ext>
            </c:extLst>
          </c:dPt>
          <c:dPt>
            <c:idx val="3"/>
            <c:invertIfNegative val="0"/>
            <c:bubble3D val="0"/>
            <c:spPr>
              <a:solidFill>
                <a:srgbClr val="DA4F6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3A0C-40EA-95A7-5742F2680E2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0C-40EA-95A7-5742F2680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5259648"/>
        <c:axId val="609792512"/>
      </c:barChart>
      <c:catAx>
        <c:axId val="65525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9792512"/>
        <c:crosses val="autoZero"/>
        <c:auto val="1"/>
        <c:lblAlgn val="ctr"/>
        <c:lblOffset val="100"/>
        <c:noMultiLvlLbl val="0"/>
      </c:catAx>
      <c:valAx>
        <c:axId val="609792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525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BBFC-AF9D-4FE1-9F4B-B98C99C99B16}" type="datetimeFigureOut">
              <a:rPr lang="zh-CN" altLang="en-US" smtClean="0"/>
              <a:t>2020/3/29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071DC-CCBC-461B-B703-3BB41FEFF1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8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774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2AA0D-2D80-4F6A-ADF4-D5D7551FC7A0}" type="datetimeFigureOut">
              <a:rPr lang="zh-CN" altLang="en-US">
                <a:solidFill>
                  <a:prstClr val="black"/>
                </a:solidFill>
              </a:rPr>
              <a:pPr/>
              <a:t>2020/3/29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983DA6-B73E-49B3-9523-64871BA9585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hyperlink" Target="https://www.publicdomainpictures.net/en/view-image.php?image=226238&amp;picture=floral-background-with-bokeh" TargetMode="Externa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4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chart" Target="../charts/chart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" y="0"/>
            <a:ext cx="12192000" cy="7084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6670" y="2336800"/>
            <a:ext cx="12189619" cy="2220685"/>
          </a:xfrm>
          <a:prstGeom prst="rect">
            <a:avLst/>
          </a:prstGeom>
          <a:solidFill>
            <a:srgbClr val="00B0F0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49353" y="2444822"/>
            <a:ext cx="841433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944356" y="3738367"/>
            <a:ext cx="28527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6513" y="2333659"/>
            <a:ext cx="1451047" cy="2223826"/>
            <a:chOff x="1085849" y="1928813"/>
            <a:chExt cx="1414536" cy="2043112"/>
          </a:xfrm>
        </p:grpSpPr>
        <p:sp>
          <p:nvSpPr>
            <p:cNvPr id="38" name="矩形 37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9299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064432" y="2131540"/>
            <a:ext cx="148913" cy="242594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679019" y="2131539"/>
            <a:ext cx="148913" cy="242594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337214" y="2131539"/>
            <a:ext cx="148913" cy="242594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409132" y="2131539"/>
            <a:ext cx="148913" cy="242594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0777780" y="2333659"/>
            <a:ext cx="1415012" cy="2223826"/>
            <a:chOff x="1085371" y="1928813"/>
            <a:chExt cx="1415014" cy="2043112"/>
          </a:xfrm>
        </p:grpSpPr>
        <p:sp>
          <p:nvSpPr>
            <p:cNvPr id="45" name="矩形 44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8537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132314" y="2216027"/>
            <a:ext cx="148913" cy="24259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476753" y="2216027"/>
            <a:ext cx="148913" cy="24259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850070" y="2216027"/>
            <a:ext cx="148913" cy="2425946"/>
          </a:xfrm>
          <a:prstGeom prst="rect">
            <a:avLst/>
          </a:prstGeom>
        </p:spPr>
      </p:pic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8CAE34C0-E108-4A2D-928D-900064AAAC6E}"/>
              </a:ext>
            </a:extLst>
          </p:cNvPr>
          <p:cNvSpPr/>
          <p:nvPr/>
        </p:nvSpPr>
        <p:spPr>
          <a:xfrm>
            <a:off x="10482144" y="645153"/>
            <a:ext cx="1143521" cy="40241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LOGO</a:t>
            </a:r>
            <a:endParaRPr lang="ko-KR" altLang="en-US" sz="2800" dirty="0"/>
          </a:p>
        </p:txBody>
      </p:sp>
      <p:sp>
        <p:nvSpPr>
          <p:cNvPr id="24" name="TextBox 16">
            <a:hlinkClick r:id="rId4"/>
            <a:extLst>
              <a:ext uri="{FF2B5EF4-FFF2-40B4-BE49-F238E27FC236}">
                <a16:creationId xmlns:a16="http://schemas.microsoft.com/office/drawing/2014/main" id="{A4E67519-D891-40D2-BA70-3FE5D9457125}"/>
              </a:ext>
            </a:extLst>
          </p:cNvPr>
          <p:cNvSpPr txBox="1"/>
          <p:nvPr/>
        </p:nvSpPr>
        <p:spPr>
          <a:xfrm>
            <a:off x="1245924" y="6356604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9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7812910" y="4198591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50538" y="2393350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384083" y="4108968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427264" y="2266981"/>
            <a:ext cx="1080000" cy="1080000"/>
          </a:xfrm>
          <a:prstGeom prst="ellipse">
            <a:avLst/>
          </a:prstGeom>
          <a:gradFill flip="none" rotWithShape="1">
            <a:gsLst>
              <a:gs pos="5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047146" y="2601555"/>
            <a:ext cx="695313" cy="594335"/>
            <a:chOff x="2590582" y="4506209"/>
            <a:chExt cx="695313" cy="594335"/>
          </a:xfrm>
          <a:effectLst/>
        </p:grpSpPr>
        <p:sp>
          <p:nvSpPr>
            <p:cNvPr id="7" name="Freeform 131"/>
            <p:cNvSpPr>
              <a:spLocks/>
            </p:cNvSpPr>
            <p:nvPr/>
          </p:nvSpPr>
          <p:spPr bwMode="auto">
            <a:xfrm>
              <a:off x="2590582" y="5011826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132"/>
            <p:cNvSpPr>
              <a:spLocks noChangeArrowheads="1"/>
            </p:cNvSpPr>
            <p:nvPr/>
          </p:nvSpPr>
          <p:spPr bwMode="auto">
            <a:xfrm>
              <a:off x="3073119" y="4506209"/>
              <a:ext cx="136322" cy="505617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33"/>
            <p:cNvSpPr>
              <a:spLocks noChangeArrowheads="1"/>
            </p:cNvSpPr>
            <p:nvPr/>
          </p:nvSpPr>
          <p:spPr bwMode="auto">
            <a:xfrm>
              <a:off x="2860341" y="4654071"/>
              <a:ext cx="136322" cy="357755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34"/>
            <p:cNvSpPr>
              <a:spLocks noChangeArrowheads="1"/>
            </p:cNvSpPr>
            <p:nvPr/>
          </p:nvSpPr>
          <p:spPr bwMode="auto">
            <a:xfrm>
              <a:off x="2650449" y="4780295"/>
              <a:ext cx="136322" cy="231531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19214" y="4404189"/>
            <a:ext cx="733541" cy="564040"/>
            <a:chOff x="5972750" y="471526"/>
            <a:chExt cx="733541" cy="564040"/>
          </a:xfrm>
          <a:effectLst/>
        </p:grpSpPr>
        <p:sp>
          <p:nvSpPr>
            <p:cNvPr id="11" name="Freeform 250"/>
            <p:cNvSpPr>
              <a:spLocks/>
            </p:cNvSpPr>
            <p:nvPr/>
          </p:nvSpPr>
          <p:spPr bwMode="auto">
            <a:xfrm>
              <a:off x="6613967" y="706663"/>
              <a:ext cx="92324" cy="93766"/>
            </a:xfrm>
            <a:custGeom>
              <a:avLst/>
              <a:gdLst>
                <a:gd name="T0" fmla="*/ 51 w 54"/>
                <a:gd name="T1" fmla="*/ 2 h 55"/>
                <a:gd name="T2" fmla="*/ 43 w 54"/>
                <a:gd name="T3" fmla="*/ 0 h 55"/>
                <a:gd name="T4" fmla="*/ 36 w 54"/>
                <a:gd name="T5" fmla="*/ 2 h 55"/>
                <a:gd name="T6" fmla="*/ 28 w 54"/>
                <a:gd name="T7" fmla="*/ 8 h 55"/>
                <a:gd name="T8" fmla="*/ 29 w 54"/>
                <a:gd name="T9" fmla="*/ 2 h 55"/>
                <a:gd name="T10" fmla="*/ 25 w 54"/>
                <a:gd name="T11" fmla="*/ 0 h 55"/>
                <a:gd name="T12" fmla="*/ 15 w 54"/>
                <a:gd name="T13" fmla="*/ 9 h 55"/>
                <a:gd name="T14" fmla="*/ 2 w 54"/>
                <a:gd name="T15" fmla="*/ 47 h 55"/>
                <a:gd name="T16" fmla="*/ 1 w 54"/>
                <a:gd name="T17" fmla="*/ 53 h 55"/>
                <a:gd name="T18" fmla="*/ 5 w 54"/>
                <a:gd name="T19" fmla="*/ 55 h 55"/>
                <a:gd name="T20" fmla="*/ 11 w 54"/>
                <a:gd name="T21" fmla="*/ 53 h 55"/>
                <a:gd name="T22" fmla="*/ 15 w 54"/>
                <a:gd name="T23" fmla="*/ 47 h 55"/>
                <a:gd name="T24" fmla="*/ 19 w 54"/>
                <a:gd name="T25" fmla="*/ 35 h 55"/>
                <a:gd name="T26" fmla="*/ 23 w 54"/>
                <a:gd name="T27" fmla="*/ 25 h 55"/>
                <a:gd name="T28" fmla="*/ 27 w 54"/>
                <a:gd name="T29" fmla="*/ 18 h 55"/>
                <a:gd name="T30" fmla="*/ 32 w 54"/>
                <a:gd name="T31" fmla="*/ 13 h 55"/>
                <a:gd name="T32" fmla="*/ 37 w 54"/>
                <a:gd name="T33" fmla="*/ 12 h 55"/>
                <a:gd name="T34" fmla="*/ 42 w 54"/>
                <a:gd name="T35" fmla="*/ 13 h 55"/>
                <a:gd name="T36" fmla="*/ 45 w 54"/>
                <a:gd name="T37" fmla="*/ 14 h 55"/>
                <a:gd name="T38" fmla="*/ 50 w 54"/>
                <a:gd name="T39" fmla="*/ 12 h 55"/>
                <a:gd name="T40" fmla="*/ 53 w 54"/>
                <a:gd name="T41" fmla="*/ 8 h 55"/>
                <a:gd name="T42" fmla="*/ 51 w 54"/>
                <a:gd name="T4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1" y="2"/>
                  </a:moveTo>
                  <a:cubicBezTo>
                    <a:pt x="49" y="1"/>
                    <a:pt x="46" y="0"/>
                    <a:pt x="43" y="0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4" y="4"/>
                    <a:pt x="31" y="6"/>
                    <a:pt x="28" y="8"/>
                  </a:cubicBezTo>
                  <a:cubicBezTo>
                    <a:pt x="29" y="6"/>
                    <a:pt x="30" y="4"/>
                    <a:pt x="29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1" y="0"/>
                    <a:pt x="17" y="3"/>
                    <a:pt x="15" y="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0" y="51"/>
                    <a:pt x="1" y="53"/>
                  </a:cubicBezTo>
                  <a:cubicBezTo>
                    <a:pt x="2" y="54"/>
                    <a:pt x="3" y="55"/>
                    <a:pt x="5" y="55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13" y="51"/>
                    <a:pt x="14" y="49"/>
                    <a:pt x="15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31"/>
                    <a:pt x="22" y="28"/>
                    <a:pt x="23" y="25"/>
                  </a:cubicBezTo>
                  <a:cubicBezTo>
                    <a:pt x="25" y="22"/>
                    <a:pt x="26" y="20"/>
                    <a:pt x="27" y="18"/>
                  </a:cubicBezTo>
                  <a:cubicBezTo>
                    <a:pt x="29" y="16"/>
                    <a:pt x="30" y="14"/>
                    <a:pt x="32" y="13"/>
                  </a:cubicBezTo>
                  <a:cubicBezTo>
                    <a:pt x="34" y="12"/>
                    <a:pt x="35" y="12"/>
                    <a:pt x="37" y="12"/>
                  </a:cubicBezTo>
                  <a:cubicBezTo>
                    <a:pt x="39" y="12"/>
                    <a:pt x="40" y="12"/>
                    <a:pt x="42" y="13"/>
                  </a:cubicBezTo>
                  <a:cubicBezTo>
                    <a:pt x="44" y="13"/>
                    <a:pt x="45" y="14"/>
                    <a:pt x="45" y="14"/>
                  </a:cubicBezTo>
                  <a:cubicBezTo>
                    <a:pt x="47" y="14"/>
                    <a:pt x="48" y="13"/>
                    <a:pt x="50" y="12"/>
                  </a:cubicBezTo>
                  <a:cubicBezTo>
                    <a:pt x="51" y="11"/>
                    <a:pt x="52" y="10"/>
                    <a:pt x="53" y="8"/>
                  </a:cubicBezTo>
                  <a:cubicBezTo>
                    <a:pt x="54" y="6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51"/>
            <p:cNvSpPr>
              <a:spLocks/>
            </p:cNvSpPr>
            <p:nvPr/>
          </p:nvSpPr>
          <p:spPr bwMode="auto">
            <a:xfrm>
              <a:off x="6508660" y="672763"/>
              <a:ext cx="105307" cy="127667"/>
            </a:xfrm>
            <a:custGeom>
              <a:avLst/>
              <a:gdLst>
                <a:gd name="T0" fmla="*/ 58 w 62"/>
                <a:gd name="T1" fmla="*/ 22 h 75"/>
                <a:gd name="T2" fmla="*/ 50 w 62"/>
                <a:gd name="T3" fmla="*/ 20 h 75"/>
                <a:gd name="T4" fmla="*/ 43 w 62"/>
                <a:gd name="T5" fmla="*/ 21 h 75"/>
                <a:gd name="T6" fmla="*/ 36 w 62"/>
                <a:gd name="T7" fmla="*/ 24 h 75"/>
                <a:gd name="T8" fmla="*/ 30 w 62"/>
                <a:gd name="T9" fmla="*/ 28 h 75"/>
                <a:gd name="T10" fmla="*/ 37 w 62"/>
                <a:gd name="T11" fmla="*/ 8 h 75"/>
                <a:gd name="T12" fmla="*/ 37 w 62"/>
                <a:gd name="T13" fmla="*/ 2 h 75"/>
                <a:gd name="T14" fmla="*/ 33 w 62"/>
                <a:gd name="T15" fmla="*/ 0 h 75"/>
                <a:gd name="T16" fmla="*/ 28 w 62"/>
                <a:gd name="T17" fmla="*/ 2 h 75"/>
                <a:gd name="T18" fmla="*/ 24 w 62"/>
                <a:gd name="T19" fmla="*/ 8 h 75"/>
                <a:gd name="T20" fmla="*/ 16 w 62"/>
                <a:gd name="T21" fmla="*/ 29 h 75"/>
                <a:gd name="T22" fmla="*/ 2 w 62"/>
                <a:gd name="T23" fmla="*/ 67 h 75"/>
                <a:gd name="T24" fmla="*/ 6 w 62"/>
                <a:gd name="T25" fmla="*/ 75 h 75"/>
                <a:gd name="T26" fmla="*/ 12 w 62"/>
                <a:gd name="T27" fmla="*/ 73 h 75"/>
                <a:gd name="T28" fmla="*/ 16 w 62"/>
                <a:gd name="T29" fmla="*/ 67 h 75"/>
                <a:gd name="T30" fmla="*/ 16 w 62"/>
                <a:gd name="T31" fmla="*/ 66 h 75"/>
                <a:gd name="T32" fmla="*/ 16 w 62"/>
                <a:gd name="T33" fmla="*/ 66 h 75"/>
                <a:gd name="T34" fmla="*/ 22 w 62"/>
                <a:gd name="T35" fmla="*/ 49 h 75"/>
                <a:gd name="T36" fmla="*/ 27 w 62"/>
                <a:gd name="T37" fmla="*/ 38 h 75"/>
                <a:gd name="T38" fmla="*/ 34 w 62"/>
                <a:gd name="T39" fmla="*/ 33 h 75"/>
                <a:gd name="T40" fmla="*/ 41 w 62"/>
                <a:gd name="T41" fmla="*/ 31 h 75"/>
                <a:gd name="T42" fmla="*/ 47 w 62"/>
                <a:gd name="T43" fmla="*/ 34 h 75"/>
                <a:gd name="T44" fmla="*/ 45 w 62"/>
                <a:gd name="T45" fmla="*/ 44 h 75"/>
                <a:gd name="T46" fmla="*/ 37 w 62"/>
                <a:gd name="T47" fmla="*/ 67 h 75"/>
                <a:gd name="T48" fmla="*/ 41 w 62"/>
                <a:gd name="T49" fmla="*/ 75 h 75"/>
                <a:gd name="T50" fmla="*/ 46 w 62"/>
                <a:gd name="T51" fmla="*/ 73 h 75"/>
                <a:gd name="T52" fmla="*/ 50 w 62"/>
                <a:gd name="T53" fmla="*/ 67 h 75"/>
                <a:gd name="T54" fmla="*/ 60 w 62"/>
                <a:gd name="T55" fmla="*/ 41 h 75"/>
                <a:gd name="T56" fmla="*/ 62 w 62"/>
                <a:gd name="T57" fmla="*/ 34 h 75"/>
                <a:gd name="T58" fmla="*/ 62 w 62"/>
                <a:gd name="T59" fmla="*/ 29 h 75"/>
                <a:gd name="T60" fmla="*/ 58 w 62"/>
                <a:gd name="T6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75">
                  <a:moveTo>
                    <a:pt x="58" y="22"/>
                  </a:moveTo>
                  <a:cubicBezTo>
                    <a:pt x="56" y="21"/>
                    <a:pt x="53" y="20"/>
                    <a:pt x="50" y="20"/>
                  </a:cubicBezTo>
                  <a:cubicBezTo>
                    <a:pt x="47" y="20"/>
                    <a:pt x="45" y="20"/>
                    <a:pt x="43" y="21"/>
                  </a:cubicBezTo>
                  <a:cubicBezTo>
                    <a:pt x="41" y="22"/>
                    <a:pt x="39" y="22"/>
                    <a:pt x="36" y="24"/>
                  </a:cubicBezTo>
                  <a:cubicBezTo>
                    <a:pt x="34" y="25"/>
                    <a:pt x="32" y="26"/>
                    <a:pt x="30" y="2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4"/>
                    <a:pt x="37" y="2"/>
                  </a:cubicBezTo>
                  <a:cubicBezTo>
                    <a:pt x="37" y="1"/>
                    <a:pt x="35" y="0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5"/>
                    <a:pt x="6" y="75"/>
                  </a:cubicBezTo>
                  <a:cubicBezTo>
                    <a:pt x="8" y="75"/>
                    <a:pt x="10" y="74"/>
                    <a:pt x="12" y="73"/>
                  </a:cubicBezTo>
                  <a:cubicBezTo>
                    <a:pt x="13" y="71"/>
                    <a:pt x="15" y="69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4"/>
                    <a:pt x="26" y="40"/>
                    <a:pt x="27" y="38"/>
                  </a:cubicBezTo>
                  <a:cubicBezTo>
                    <a:pt x="29" y="36"/>
                    <a:pt x="31" y="34"/>
                    <a:pt x="34" y="33"/>
                  </a:cubicBezTo>
                  <a:cubicBezTo>
                    <a:pt x="36" y="31"/>
                    <a:pt x="38" y="31"/>
                    <a:pt x="41" y="31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5" y="72"/>
                    <a:pt x="36" y="75"/>
                    <a:pt x="41" y="75"/>
                  </a:cubicBezTo>
                  <a:cubicBezTo>
                    <a:pt x="43" y="75"/>
                    <a:pt x="45" y="74"/>
                    <a:pt x="46" y="73"/>
                  </a:cubicBezTo>
                  <a:cubicBezTo>
                    <a:pt x="48" y="71"/>
                    <a:pt x="49" y="69"/>
                    <a:pt x="50" y="67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38"/>
                    <a:pt x="61" y="36"/>
                    <a:pt x="62" y="34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1" y="26"/>
                    <a:pt x="60" y="24"/>
                    <a:pt x="58" y="2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52"/>
            <p:cNvSpPr>
              <a:spLocks noEditPoints="1"/>
            </p:cNvSpPr>
            <p:nvPr/>
          </p:nvSpPr>
          <p:spPr bwMode="auto">
            <a:xfrm>
              <a:off x="6366568" y="672763"/>
              <a:ext cx="109634" cy="127667"/>
            </a:xfrm>
            <a:custGeom>
              <a:avLst/>
              <a:gdLst>
                <a:gd name="T0" fmla="*/ 58 w 64"/>
                <a:gd name="T1" fmla="*/ 0 h 75"/>
                <a:gd name="T2" fmla="*/ 53 w 64"/>
                <a:gd name="T3" fmla="*/ 2 h 75"/>
                <a:gd name="T4" fmla="*/ 47 w 64"/>
                <a:gd name="T5" fmla="*/ 7 h 75"/>
                <a:gd name="T6" fmla="*/ 39 w 64"/>
                <a:gd name="T7" fmla="*/ 14 h 75"/>
                <a:gd name="T8" fmla="*/ 8 w 64"/>
                <a:gd name="T9" fmla="*/ 42 h 75"/>
                <a:gd name="T10" fmla="*/ 5 w 64"/>
                <a:gd name="T11" fmla="*/ 44 h 75"/>
                <a:gd name="T12" fmla="*/ 3 w 64"/>
                <a:gd name="T13" fmla="*/ 46 h 75"/>
                <a:gd name="T14" fmla="*/ 2 w 64"/>
                <a:gd name="T15" fmla="*/ 48 h 75"/>
                <a:gd name="T16" fmla="*/ 0 w 64"/>
                <a:gd name="T17" fmla="*/ 50 h 75"/>
                <a:gd name="T18" fmla="*/ 1 w 64"/>
                <a:gd name="T19" fmla="*/ 56 h 75"/>
                <a:gd name="T20" fmla="*/ 7 w 64"/>
                <a:gd name="T21" fmla="*/ 58 h 75"/>
                <a:gd name="T22" fmla="*/ 32 w 64"/>
                <a:gd name="T23" fmla="*/ 58 h 75"/>
                <a:gd name="T24" fmla="*/ 28 w 64"/>
                <a:gd name="T25" fmla="*/ 67 h 75"/>
                <a:gd name="T26" fmla="*/ 28 w 64"/>
                <a:gd name="T27" fmla="*/ 73 h 75"/>
                <a:gd name="T28" fmla="*/ 32 w 64"/>
                <a:gd name="T29" fmla="*/ 75 h 75"/>
                <a:gd name="T30" fmla="*/ 37 w 64"/>
                <a:gd name="T31" fmla="*/ 73 h 75"/>
                <a:gd name="T32" fmla="*/ 41 w 64"/>
                <a:gd name="T33" fmla="*/ 67 h 75"/>
                <a:gd name="T34" fmla="*/ 43 w 64"/>
                <a:gd name="T35" fmla="*/ 61 h 75"/>
                <a:gd name="T36" fmla="*/ 43 w 64"/>
                <a:gd name="T37" fmla="*/ 61 h 75"/>
                <a:gd name="T38" fmla="*/ 44 w 64"/>
                <a:gd name="T39" fmla="*/ 58 h 75"/>
                <a:gd name="T40" fmla="*/ 47 w 64"/>
                <a:gd name="T41" fmla="*/ 58 h 75"/>
                <a:gd name="T42" fmla="*/ 53 w 64"/>
                <a:gd name="T43" fmla="*/ 57 h 75"/>
                <a:gd name="T44" fmla="*/ 57 w 64"/>
                <a:gd name="T45" fmla="*/ 53 h 75"/>
                <a:gd name="T46" fmla="*/ 56 w 64"/>
                <a:gd name="T47" fmla="*/ 48 h 75"/>
                <a:gd name="T48" fmla="*/ 50 w 64"/>
                <a:gd name="T49" fmla="*/ 47 h 75"/>
                <a:gd name="T50" fmla="*/ 48 w 64"/>
                <a:gd name="T51" fmla="*/ 47 h 75"/>
                <a:gd name="T52" fmla="*/ 62 w 64"/>
                <a:gd name="T53" fmla="*/ 9 h 75"/>
                <a:gd name="T54" fmla="*/ 58 w 64"/>
                <a:gd name="T55" fmla="*/ 0 h 75"/>
                <a:gd name="T56" fmla="*/ 42 w 64"/>
                <a:gd name="T57" fmla="*/ 29 h 75"/>
                <a:gd name="T58" fmla="*/ 36 w 64"/>
                <a:gd name="T59" fmla="*/ 47 h 75"/>
                <a:gd name="T60" fmla="*/ 15 w 64"/>
                <a:gd name="T61" fmla="*/ 47 h 75"/>
                <a:gd name="T62" fmla="*/ 41 w 64"/>
                <a:gd name="T63" fmla="*/ 23 h 75"/>
                <a:gd name="T64" fmla="*/ 46 w 64"/>
                <a:gd name="T65" fmla="*/ 19 h 75"/>
                <a:gd name="T66" fmla="*/ 42 w 64"/>
                <a:gd name="T67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5">
                  <a:moveTo>
                    <a:pt x="58" y="0"/>
                  </a:moveTo>
                  <a:cubicBezTo>
                    <a:pt x="56" y="0"/>
                    <a:pt x="55" y="1"/>
                    <a:pt x="53" y="2"/>
                  </a:cubicBezTo>
                  <a:cubicBezTo>
                    <a:pt x="52" y="3"/>
                    <a:pt x="50" y="5"/>
                    <a:pt x="47" y="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1" y="49"/>
                    <a:pt x="1" y="50"/>
                    <a:pt x="0" y="50"/>
                  </a:cubicBezTo>
                  <a:cubicBezTo>
                    <a:pt x="0" y="53"/>
                    <a:pt x="0" y="55"/>
                    <a:pt x="1" y="56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7" y="72"/>
                    <a:pt x="28" y="73"/>
                  </a:cubicBezTo>
                  <a:cubicBezTo>
                    <a:pt x="29" y="74"/>
                    <a:pt x="30" y="75"/>
                    <a:pt x="32" y="75"/>
                  </a:cubicBezTo>
                  <a:cubicBezTo>
                    <a:pt x="34" y="75"/>
                    <a:pt x="35" y="74"/>
                    <a:pt x="37" y="73"/>
                  </a:cubicBezTo>
                  <a:cubicBezTo>
                    <a:pt x="39" y="72"/>
                    <a:pt x="40" y="70"/>
                    <a:pt x="41" y="67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0" y="58"/>
                    <a:pt x="52" y="58"/>
                    <a:pt x="53" y="57"/>
                  </a:cubicBezTo>
                  <a:cubicBezTo>
                    <a:pt x="55" y="56"/>
                    <a:pt x="56" y="55"/>
                    <a:pt x="57" y="53"/>
                  </a:cubicBezTo>
                  <a:cubicBezTo>
                    <a:pt x="57" y="50"/>
                    <a:pt x="57" y="49"/>
                    <a:pt x="56" y="48"/>
                  </a:cubicBezTo>
                  <a:cubicBezTo>
                    <a:pt x="55" y="48"/>
                    <a:pt x="53" y="47"/>
                    <a:pt x="50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"/>
                    <a:pt x="63" y="0"/>
                    <a:pt x="58" y="0"/>
                  </a:cubicBezTo>
                  <a:close/>
                  <a:moveTo>
                    <a:pt x="42" y="29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2" y="29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3"/>
            <p:cNvSpPr>
              <a:spLocks/>
            </p:cNvSpPr>
            <p:nvPr/>
          </p:nvSpPr>
          <p:spPr bwMode="auto">
            <a:xfrm>
              <a:off x="6261261" y="674205"/>
              <a:ext cx="116126" cy="124782"/>
            </a:xfrm>
            <a:custGeom>
              <a:avLst/>
              <a:gdLst>
                <a:gd name="T0" fmla="*/ 37 w 68"/>
                <a:gd name="T1" fmla="*/ 48 h 73"/>
                <a:gd name="T2" fmla="*/ 51 w 68"/>
                <a:gd name="T3" fmla="*/ 39 h 73"/>
                <a:gd name="T4" fmla="*/ 60 w 68"/>
                <a:gd name="T5" fmla="*/ 32 h 73"/>
                <a:gd name="T6" fmla="*/ 67 w 68"/>
                <a:gd name="T7" fmla="*/ 21 h 73"/>
                <a:gd name="T8" fmla="*/ 68 w 68"/>
                <a:gd name="T9" fmla="*/ 13 h 73"/>
                <a:gd name="T10" fmla="*/ 66 w 68"/>
                <a:gd name="T11" fmla="*/ 7 h 73"/>
                <a:gd name="T12" fmla="*/ 62 w 68"/>
                <a:gd name="T13" fmla="*/ 2 h 73"/>
                <a:gd name="T14" fmla="*/ 50 w 68"/>
                <a:gd name="T15" fmla="*/ 0 h 73"/>
                <a:gd name="T16" fmla="*/ 38 w 68"/>
                <a:gd name="T17" fmla="*/ 2 h 73"/>
                <a:gd name="T18" fmla="*/ 29 w 68"/>
                <a:gd name="T19" fmla="*/ 7 h 73"/>
                <a:gd name="T20" fmla="*/ 22 w 68"/>
                <a:gd name="T21" fmla="*/ 13 h 73"/>
                <a:gd name="T22" fmla="*/ 18 w 68"/>
                <a:gd name="T23" fmla="*/ 20 h 73"/>
                <a:gd name="T24" fmla="*/ 18 w 68"/>
                <a:gd name="T25" fmla="*/ 25 h 73"/>
                <a:gd name="T26" fmla="*/ 21 w 68"/>
                <a:gd name="T27" fmla="*/ 27 h 73"/>
                <a:gd name="T28" fmla="*/ 26 w 68"/>
                <a:gd name="T29" fmla="*/ 25 h 73"/>
                <a:gd name="T30" fmla="*/ 30 w 68"/>
                <a:gd name="T31" fmla="*/ 20 h 73"/>
                <a:gd name="T32" fmla="*/ 34 w 68"/>
                <a:gd name="T33" fmla="*/ 16 h 73"/>
                <a:gd name="T34" fmla="*/ 46 w 68"/>
                <a:gd name="T35" fmla="*/ 10 h 73"/>
                <a:gd name="T36" fmla="*/ 51 w 68"/>
                <a:gd name="T37" fmla="*/ 11 h 73"/>
                <a:gd name="T38" fmla="*/ 54 w 68"/>
                <a:gd name="T39" fmla="*/ 15 h 73"/>
                <a:gd name="T40" fmla="*/ 53 w 68"/>
                <a:gd name="T41" fmla="*/ 21 h 73"/>
                <a:gd name="T42" fmla="*/ 49 w 68"/>
                <a:gd name="T43" fmla="*/ 27 h 73"/>
                <a:gd name="T44" fmla="*/ 43 w 68"/>
                <a:gd name="T45" fmla="*/ 33 h 73"/>
                <a:gd name="T46" fmla="*/ 34 w 68"/>
                <a:gd name="T47" fmla="*/ 38 h 73"/>
                <a:gd name="T48" fmla="*/ 24 w 68"/>
                <a:gd name="T49" fmla="*/ 45 h 73"/>
                <a:gd name="T50" fmla="*/ 8 w 68"/>
                <a:gd name="T51" fmla="*/ 56 h 73"/>
                <a:gd name="T52" fmla="*/ 4 w 68"/>
                <a:gd name="T53" fmla="*/ 61 h 73"/>
                <a:gd name="T54" fmla="*/ 1 w 68"/>
                <a:gd name="T55" fmla="*/ 66 h 73"/>
                <a:gd name="T56" fmla="*/ 1 w 68"/>
                <a:gd name="T57" fmla="*/ 71 h 73"/>
                <a:gd name="T58" fmla="*/ 6 w 68"/>
                <a:gd name="T59" fmla="*/ 73 h 73"/>
                <a:gd name="T60" fmla="*/ 42 w 68"/>
                <a:gd name="T61" fmla="*/ 73 h 73"/>
                <a:gd name="T62" fmla="*/ 48 w 68"/>
                <a:gd name="T63" fmla="*/ 71 h 73"/>
                <a:gd name="T64" fmla="*/ 51 w 68"/>
                <a:gd name="T65" fmla="*/ 67 h 73"/>
                <a:gd name="T66" fmla="*/ 51 w 68"/>
                <a:gd name="T67" fmla="*/ 63 h 73"/>
                <a:gd name="T68" fmla="*/ 45 w 68"/>
                <a:gd name="T69" fmla="*/ 61 h 73"/>
                <a:gd name="T70" fmla="*/ 19 w 68"/>
                <a:gd name="T71" fmla="*/ 61 h 73"/>
                <a:gd name="T72" fmla="*/ 23 w 68"/>
                <a:gd name="T73" fmla="*/ 58 h 73"/>
                <a:gd name="T74" fmla="*/ 37 w 68"/>
                <a:gd name="T75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73">
                  <a:moveTo>
                    <a:pt x="37" y="48"/>
                  </a:moveTo>
                  <a:cubicBezTo>
                    <a:pt x="43" y="44"/>
                    <a:pt x="48" y="41"/>
                    <a:pt x="51" y="39"/>
                  </a:cubicBezTo>
                  <a:cubicBezTo>
                    <a:pt x="53" y="38"/>
                    <a:pt x="56" y="35"/>
                    <a:pt x="60" y="32"/>
                  </a:cubicBezTo>
                  <a:cubicBezTo>
                    <a:pt x="63" y="28"/>
                    <a:pt x="65" y="25"/>
                    <a:pt x="67" y="21"/>
                  </a:cubicBezTo>
                  <a:cubicBezTo>
                    <a:pt x="68" y="18"/>
                    <a:pt x="68" y="15"/>
                    <a:pt x="68" y="13"/>
                  </a:cubicBezTo>
                  <a:cubicBezTo>
                    <a:pt x="68" y="11"/>
                    <a:pt x="67" y="8"/>
                    <a:pt x="66" y="7"/>
                  </a:cubicBezTo>
                  <a:cubicBezTo>
                    <a:pt x="65" y="5"/>
                    <a:pt x="64" y="3"/>
                    <a:pt x="62" y="2"/>
                  </a:cubicBezTo>
                  <a:cubicBezTo>
                    <a:pt x="59" y="1"/>
                    <a:pt x="55" y="0"/>
                    <a:pt x="50" y="0"/>
                  </a:cubicBezTo>
                  <a:cubicBezTo>
                    <a:pt x="46" y="0"/>
                    <a:pt x="42" y="0"/>
                    <a:pt x="38" y="2"/>
                  </a:cubicBezTo>
                  <a:cubicBezTo>
                    <a:pt x="35" y="3"/>
                    <a:pt x="31" y="5"/>
                    <a:pt x="29" y="7"/>
                  </a:cubicBezTo>
                  <a:cubicBezTo>
                    <a:pt x="26" y="9"/>
                    <a:pt x="23" y="11"/>
                    <a:pt x="22" y="13"/>
                  </a:cubicBezTo>
                  <a:cubicBezTo>
                    <a:pt x="20" y="16"/>
                    <a:pt x="18" y="18"/>
                    <a:pt x="18" y="20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3" y="27"/>
                    <a:pt x="25" y="26"/>
                    <a:pt x="26" y="25"/>
                  </a:cubicBezTo>
                  <a:cubicBezTo>
                    <a:pt x="27" y="23"/>
                    <a:pt x="29" y="22"/>
                    <a:pt x="30" y="20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7" y="12"/>
                    <a:pt x="41" y="10"/>
                    <a:pt x="46" y="10"/>
                  </a:cubicBezTo>
                  <a:cubicBezTo>
                    <a:pt x="48" y="10"/>
                    <a:pt x="50" y="10"/>
                    <a:pt x="51" y="11"/>
                  </a:cubicBezTo>
                  <a:cubicBezTo>
                    <a:pt x="52" y="12"/>
                    <a:pt x="53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3"/>
                    <a:pt x="51" y="25"/>
                    <a:pt x="49" y="27"/>
                  </a:cubicBezTo>
                  <a:cubicBezTo>
                    <a:pt x="48" y="29"/>
                    <a:pt x="46" y="31"/>
                    <a:pt x="43" y="33"/>
                  </a:cubicBezTo>
                  <a:cubicBezTo>
                    <a:pt x="41" y="35"/>
                    <a:pt x="38" y="36"/>
                    <a:pt x="34" y="38"/>
                  </a:cubicBezTo>
                  <a:cubicBezTo>
                    <a:pt x="33" y="39"/>
                    <a:pt x="29" y="42"/>
                    <a:pt x="24" y="45"/>
                  </a:cubicBezTo>
                  <a:cubicBezTo>
                    <a:pt x="20" y="48"/>
                    <a:pt x="14" y="52"/>
                    <a:pt x="8" y="56"/>
                  </a:cubicBezTo>
                  <a:cubicBezTo>
                    <a:pt x="7" y="58"/>
                    <a:pt x="5" y="59"/>
                    <a:pt x="4" y="61"/>
                  </a:cubicBezTo>
                  <a:cubicBezTo>
                    <a:pt x="2" y="63"/>
                    <a:pt x="1" y="65"/>
                    <a:pt x="1" y="66"/>
                  </a:cubicBezTo>
                  <a:cubicBezTo>
                    <a:pt x="0" y="68"/>
                    <a:pt x="0" y="69"/>
                    <a:pt x="1" y="71"/>
                  </a:cubicBezTo>
                  <a:cubicBezTo>
                    <a:pt x="2" y="72"/>
                    <a:pt x="4" y="73"/>
                    <a:pt x="6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3"/>
                    <a:pt x="46" y="72"/>
                    <a:pt x="48" y="71"/>
                  </a:cubicBezTo>
                  <a:cubicBezTo>
                    <a:pt x="49" y="70"/>
                    <a:pt x="50" y="68"/>
                    <a:pt x="51" y="67"/>
                  </a:cubicBezTo>
                  <a:cubicBezTo>
                    <a:pt x="52" y="65"/>
                    <a:pt x="51" y="64"/>
                    <a:pt x="51" y="63"/>
                  </a:cubicBezTo>
                  <a:cubicBezTo>
                    <a:pt x="50" y="62"/>
                    <a:pt x="48" y="61"/>
                    <a:pt x="45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1" y="60"/>
                    <a:pt x="22" y="59"/>
                    <a:pt x="23" y="58"/>
                  </a:cubicBezTo>
                  <a:cubicBezTo>
                    <a:pt x="26" y="56"/>
                    <a:pt x="30" y="52"/>
                    <a:pt x="37" y="48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54"/>
            <p:cNvSpPr>
              <a:spLocks noEditPoints="1"/>
            </p:cNvSpPr>
            <p:nvPr/>
          </p:nvSpPr>
          <p:spPr bwMode="auto">
            <a:xfrm>
              <a:off x="5972750" y="471526"/>
              <a:ext cx="537353" cy="564040"/>
            </a:xfrm>
            <a:custGeom>
              <a:avLst/>
              <a:gdLst>
                <a:gd name="T0" fmla="*/ 166 w 315"/>
                <a:gd name="T1" fmla="*/ 0 h 331"/>
                <a:gd name="T2" fmla="*/ 0 w 315"/>
                <a:gd name="T3" fmla="*/ 165 h 331"/>
                <a:gd name="T4" fmla="*/ 166 w 315"/>
                <a:gd name="T5" fmla="*/ 331 h 331"/>
                <a:gd name="T6" fmla="*/ 309 w 315"/>
                <a:gd name="T7" fmla="*/ 248 h 331"/>
                <a:gd name="T8" fmla="*/ 237 w 315"/>
                <a:gd name="T9" fmla="*/ 248 h 331"/>
                <a:gd name="T10" fmla="*/ 166 w 315"/>
                <a:gd name="T11" fmla="*/ 275 h 331"/>
                <a:gd name="T12" fmla="*/ 56 w 315"/>
                <a:gd name="T13" fmla="*/ 165 h 331"/>
                <a:gd name="T14" fmla="*/ 166 w 315"/>
                <a:gd name="T15" fmla="*/ 56 h 331"/>
                <a:gd name="T16" fmla="*/ 248 w 315"/>
                <a:gd name="T17" fmla="*/ 93 h 331"/>
                <a:gd name="T18" fmla="*/ 248 w 315"/>
                <a:gd name="T19" fmla="*/ 93 h 331"/>
                <a:gd name="T20" fmla="*/ 315 w 315"/>
                <a:gd name="T21" fmla="*/ 93 h 331"/>
                <a:gd name="T22" fmla="*/ 166 w 315"/>
                <a:gd name="T23" fmla="*/ 0 h 331"/>
                <a:gd name="T24" fmla="*/ 35 w 315"/>
                <a:gd name="T25" fmla="*/ 175 h 331"/>
                <a:gd name="T26" fmla="*/ 25 w 315"/>
                <a:gd name="T27" fmla="*/ 165 h 331"/>
                <a:gd name="T28" fmla="*/ 35 w 315"/>
                <a:gd name="T29" fmla="*/ 155 h 331"/>
                <a:gd name="T30" fmla="*/ 44 w 315"/>
                <a:gd name="T31" fmla="*/ 165 h 331"/>
                <a:gd name="T32" fmla="*/ 35 w 315"/>
                <a:gd name="T33" fmla="*/ 175 h 331"/>
                <a:gd name="T34" fmla="*/ 163 w 315"/>
                <a:gd name="T35" fmla="*/ 283 h 331"/>
                <a:gd name="T36" fmla="*/ 172 w 315"/>
                <a:gd name="T37" fmla="*/ 292 h 331"/>
                <a:gd name="T38" fmla="*/ 163 w 315"/>
                <a:gd name="T39" fmla="*/ 302 h 331"/>
                <a:gd name="T40" fmla="*/ 153 w 315"/>
                <a:gd name="T41" fmla="*/ 292 h 331"/>
                <a:gd name="T42" fmla="*/ 163 w 315"/>
                <a:gd name="T43" fmla="*/ 283 h 331"/>
                <a:gd name="T44" fmla="*/ 167 w 315"/>
                <a:gd name="T45" fmla="*/ 45 h 331"/>
                <a:gd name="T46" fmla="*/ 158 w 315"/>
                <a:gd name="T47" fmla="*/ 35 h 331"/>
                <a:gd name="T48" fmla="*/ 167 w 315"/>
                <a:gd name="T49" fmla="*/ 25 h 331"/>
                <a:gd name="T50" fmla="*/ 177 w 315"/>
                <a:gd name="T51" fmla="*/ 35 h 331"/>
                <a:gd name="T52" fmla="*/ 167 w 315"/>
                <a:gd name="T53" fmla="*/ 4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5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27" y="331"/>
                    <a:pt x="280" y="298"/>
                    <a:pt x="309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18" y="265"/>
                    <a:pt x="193" y="275"/>
                    <a:pt x="166" y="275"/>
                  </a:cubicBezTo>
                  <a:cubicBezTo>
                    <a:pt x="105" y="275"/>
                    <a:pt x="56" y="226"/>
                    <a:pt x="56" y="165"/>
                  </a:cubicBezTo>
                  <a:cubicBezTo>
                    <a:pt x="56" y="105"/>
                    <a:pt x="105" y="56"/>
                    <a:pt x="166" y="56"/>
                  </a:cubicBezTo>
                  <a:cubicBezTo>
                    <a:pt x="199" y="56"/>
                    <a:pt x="228" y="70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288" y="38"/>
                    <a:pt x="231" y="0"/>
                    <a:pt x="166" y="0"/>
                  </a:cubicBezTo>
                  <a:close/>
                  <a:moveTo>
                    <a:pt x="35" y="175"/>
                  </a:moveTo>
                  <a:cubicBezTo>
                    <a:pt x="29" y="175"/>
                    <a:pt x="25" y="171"/>
                    <a:pt x="25" y="165"/>
                  </a:cubicBezTo>
                  <a:cubicBezTo>
                    <a:pt x="25" y="160"/>
                    <a:pt x="29" y="155"/>
                    <a:pt x="35" y="155"/>
                  </a:cubicBezTo>
                  <a:cubicBezTo>
                    <a:pt x="40" y="155"/>
                    <a:pt x="44" y="160"/>
                    <a:pt x="44" y="165"/>
                  </a:cubicBezTo>
                  <a:cubicBezTo>
                    <a:pt x="44" y="171"/>
                    <a:pt x="40" y="175"/>
                    <a:pt x="35" y="175"/>
                  </a:cubicBezTo>
                  <a:close/>
                  <a:moveTo>
                    <a:pt x="163" y="283"/>
                  </a:moveTo>
                  <a:cubicBezTo>
                    <a:pt x="168" y="283"/>
                    <a:pt x="172" y="287"/>
                    <a:pt x="172" y="292"/>
                  </a:cubicBezTo>
                  <a:cubicBezTo>
                    <a:pt x="172" y="298"/>
                    <a:pt x="168" y="302"/>
                    <a:pt x="163" y="302"/>
                  </a:cubicBezTo>
                  <a:cubicBezTo>
                    <a:pt x="157" y="302"/>
                    <a:pt x="153" y="298"/>
                    <a:pt x="153" y="292"/>
                  </a:cubicBezTo>
                  <a:cubicBezTo>
                    <a:pt x="153" y="287"/>
                    <a:pt x="157" y="283"/>
                    <a:pt x="163" y="283"/>
                  </a:cubicBezTo>
                  <a:close/>
                  <a:moveTo>
                    <a:pt x="167" y="45"/>
                  </a:moveTo>
                  <a:cubicBezTo>
                    <a:pt x="162" y="45"/>
                    <a:pt x="158" y="40"/>
                    <a:pt x="158" y="35"/>
                  </a:cubicBezTo>
                  <a:cubicBezTo>
                    <a:pt x="158" y="30"/>
                    <a:pt x="162" y="25"/>
                    <a:pt x="167" y="25"/>
                  </a:cubicBezTo>
                  <a:cubicBezTo>
                    <a:pt x="173" y="25"/>
                    <a:pt x="177" y="30"/>
                    <a:pt x="177" y="35"/>
                  </a:cubicBezTo>
                  <a:cubicBezTo>
                    <a:pt x="177" y="40"/>
                    <a:pt x="173" y="45"/>
                    <a:pt x="167" y="45"/>
                  </a:cubicBezTo>
                  <a:close/>
                </a:path>
              </a:pathLst>
            </a:custGeom>
            <a:solidFill>
              <a:srgbClr val="F79F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55"/>
            <p:cNvSpPr>
              <a:spLocks/>
            </p:cNvSpPr>
            <p:nvPr/>
          </p:nvSpPr>
          <p:spPr bwMode="auto">
            <a:xfrm>
              <a:off x="6121333" y="735514"/>
              <a:ext cx="144977" cy="98816"/>
            </a:xfrm>
            <a:custGeom>
              <a:avLst/>
              <a:gdLst>
                <a:gd name="T0" fmla="*/ 47 w 85"/>
                <a:gd name="T1" fmla="*/ 52 h 58"/>
                <a:gd name="T2" fmla="*/ 50 w 85"/>
                <a:gd name="T3" fmla="*/ 56 h 58"/>
                <a:gd name="T4" fmla="*/ 56 w 85"/>
                <a:gd name="T5" fmla="*/ 55 h 58"/>
                <a:gd name="T6" fmla="*/ 84 w 85"/>
                <a:gd name="T7" fmla="*/ 7 h 58"/>
                <a:gd name="T8" fmla="*/ 82 w 85"/>
                <a:gd name="T9" fmla="*/ 1 h 58"/>
                <a:gd name="T10" fmla="*/ 82 w 85"/>
                <a:gd name="T11" fmla="*/ 1 h 58"/>
                <a:gd name="T12" fmla="*/ 81 w 85"/>
                <a:gd name="T13" fmla="*/ 1 h 58"/>
                <a:gd name="T14" fmla="*/ 79 w 85"/>
                <a:gd name="T15" fmla="*/ 0 h 58"/>
                <a:gd name="T16" fmla="*/ 5 w 85"/>
                <a:gd name="T17" fmla="*/ 0 h 58"/>
                <a:gd name="T18" fmla="*/ 1 w 85"/>
                <a:gd name="T19" fmla="*/ 2 h 58"/>
                <a:gd name="T20" fmla="*/ 0 w 85"/>
                <a:gd name="T21" fmla="*/ 5 h 58"/>
                <a:gd name="T22" fmla="*/ 5 w 85"/>
                <a:gd name="T23" fmla="*/ 10 h 58"/>
                <a:gd name="T24" fmla="*/ 71 w 85"/>
                <a:gd name="T25" fmla="*/ 10 h 58"/>
                <a:gd name="T26" fmla="*/ 47 w 85"/>
                <a:gd name="T27" fmla="*/ 51 h 58"/>
                <a:gd name="T28" fmla="*/ 47 w 85"/>
                <a:gd name="T2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8">
                  <a:moveTo>
                    <a:pt x="47" y="52"/>
                  </a:moveTo>
                  <a:cubicBezTo>
                    <a:pt x="47" y="54"/>
                    <a:pt x="48" y="55"/>
                    <a:pt x="50" y="56"/>
                  </a:cubicBezTo>
                  <a:cubicBezTo>
                    <a:pt x="52" y="58"/>
                    <a:pt x="55" y="57"/>
                    <a:pt x="56" y="5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5"/>
                    <a:pt x="84" y="3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49997" y="2435446"/>
            <a:ext cx="670069" cy="756622"/>
            <a:chOff x="1027865" y="1177546"/>
            <a:chExt cx="670069" cy="756622"/>
          </a:xfrm>
          <a:effectLst/>
        </p:grpSpPr>
        <p:sp>
          <p:nvSpPr>
            <p:cNvPr id="18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650"/>
            <p:cNvSpPr>
              <a:spLocks/>
            </p:cNvSpPr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57"/>
            <p:cNvSpPr>
              <a:spLocks/>
            </p:cNvSpPr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961496" y="4431695"/>
            <a:ext cx="808555" cy="601547"/>
            <a:chOff x="7053935" y="507569"/>
            <a:chExt cx="808555" cy="601547"/>
          </a:xfrm>
          <a:effectLst/>
        </p:grpSpPr>
        <p:sp>
          <p:nvSpPr>
            <p:cNvPr id="30" name="Freeform 389"/>
            <p:cNvSpPr>
              <a:spLocks noEditPoints="1"/>
            </p:cNvSpPr>
            <p:nvPr/>
          </p:nvSpPr>
          <p:spPr bwMode="auto">
            <a:xfrm>
              <a:off x="7616533" y="865324"/>
              <a:ext cx="245957" cy="243792"/>
            </a:xfrm>
            <a:custGeom>
              <a:avLst/>
              <a:gdLst>
                <a:gd name="T0" fmla="*/ 128 w 144"/>
                <a:gd name="T1" fmla="*/ 65 h 143"/>
                <a:gd name="T2" fmla="*/ 144 w 144"/>
                <a:gd name="T3" fmla="*/ 57 h 143"/>
                <a:gd name="T4" fmla="*/ 139 w 144"/>
                <a:gd name="T5" fmla="*/ 43 h 143"/>
                <a:gd name="T6" fmla="*/ 121 w 144"/>
                <a:gd name="T7" fmla="*/ 45 h 143"/>
                <a:gd name="T8" fmla="*/ 115 w 144"/>
                <a:gd name="T9" fmla="*/ 35 h 143"/>
                <a:gd name="T10" fmla="*/ 121 w 144"/>
                <a:gd name="T11" fmla="*/ 18 h 143"/>
                <a:gd name="T12" fmla="*/ 111 w 144"/>
                <a:gd name="T13" fmla="*/ 10 h 143"/>
                <a:gd name="T14" fmla="*/ 97 w 144"/>
                <a:gd name="T15" fmla="*/ 23 h 143"/>
                <a:gd name="T16" fmla="*/ 85 w 144"/>
                <a:gd name="T17" fmla="*/ 19 h 143"/>
                <a:gd name="T18" fmla="*/ 80 w 144"/>
                <a:gd name="T19" fmla="*/ 0 h 143"/>
                <a:gd name="T20" fmla="*/ 65 w 144"/>
                <a:gd name="T21" fmla="*/ 0 h 143"/>
                <a:gd name="T22" fmla="*/ 60 w 144"/>
                <a:gd name="T23" fmla="*/ 19 h 143"/>
                <a:gd name="T24" fmla="*/ 47 w 144"/>
                <a:gd name="T25" fmla="*/ 21 h 143"/>
                <a:gd name="T26" fmla="*/ 34 w 144"/>
                <a:gd name="T27" fmla="*/ 10 h 143"/>
                <a:gd name="T28" fmla="*/ 23 w 144"/>
                <a:gd name="T29" fmla="*/ 19 h 143"/>
                <a:gd name="T30" fmla="*/ 29 w 144"/>
                <a:gd name="T31" fmla="*/ 36 h 143"/>
                <a:gd name="T32" fmla="*/ 24 w 144"/>
                <a:gd name="T33" fmla="*/ 43 h 143"/>
                <a:gd name="T34" fmla="*/ 4 w 144"/>
                <a:gd name="T35" fmla="*/ 43 h 143"/>
                <a:gd name="T36" fmla="*/ 0 w 144"/>
                <a:gd name="T37" fmla="*/ 54 h 143"/>
                <a:gd name="T38" fmla="*/ 17 w 144"/>
                <a:gd name="T39" fmla="*/ 64 h 143"/>
                <a:gd name="T40" fmla="*/ 16 w 144"/>
                <a:gd name="T41" fmla="*/ 76 h 143"/>
                <a:gd name="T42" fmla="*/ 0 w 144"/>
                <a:gd name="T43" fmla="*/ 87 h 143"/>
                <a:gd name="T44" fmla="*/ 5 w 144"/>
                <a:gd name="T45" fmla="*/ 100 h 143"/>
                <a:gd name="T46" fmla="*/ 23 w 144"/>
                <a:gd name="T47" fmla="*/ 98 h 143"/>
                <a:gd name="T48" fmla="*/ 29 w 144"/>
                <a:gd name="T49" fmla="*/ 108 h 143"/>
                <a:gd name="T50" fmla="*/ 23 w 144"/>
                <a:gd name="T51" fmla="*/ 125 h 143"/>
                <a:gd name="T52" fmla="*/ 34 w 144"/>
                <a:gd name="T53" fmla="*/ 133 h 143"/>
                <a:gd name="T54" fmla="*/ 49 w 144"/>
                <a:gd name="T55" fmla="*/ 122 h 143"/>
                <a:gd name="T56" fmla="*/ 60 w 144"/>
                <a:gd name="T57" fmla="*/ 126 h 143"/>
                <a:gd name="T58" fmla="*/ 65 w 144"/>
                <a:gd name="T59" fmla="*/ 143 h 143"/>
                <a:gd name="T60" fmla="*/ 78 w 144"/>
                <a:gd name="T61" fmla="*/ 143 h 143"/>
                <a:gd name="T62" fmla="*/ 83 w 144"/>
                <a:gd name="T63" fmla="*/ 125 h 143"/>
                <a:gd name="T64" fmla="*/ 97 w 144"/>
                <a:gd name="T65" fmla="*/ 122 h 143"/>
                <a:gd name="T66" fmla="*/ 109 w 144"/>
                <a:gd name="T67" fmla="*/ 133 h 143"/>
                <a:gd name="T68" fmla="*/ 120 w 144"/>
                <a:gd name="T69" fmla="*/ 125 h 143"/>
                <a:gd name="T70" fmla="*/ 114 w 144"/>
                <a:gd name="T71" fmla="*/ 108 h 143"/>
                <a:gd name="T72" fmla="*/ 121 w 144"/>
                <a:gd name="T73" fmla="*/ 100 h 143"/>
                <a:gd name="T74" fmla="*/ 140 w 144"/>
                <a:gd name="T75" fmla="*/ 100 h 143"/>
                <a:gd name="T76" fmla="*/ 144 w 144"/>
                <a:gd name="T77" fmla="*/ 87 h 143"/>
                <a:gd name="T78" fmla="*/ 128 w 144"/>
                <a:gd name="T79" fmla="*/ 78 h 143"/>
                <a:gd name="T80" fmla="*/ 128 w 144"/>
                <a:gd name="T81" fmla="*/ 65 h 143"/>
                <a:gd name="T82" fmla="*/ 72 w 144"/>
                <a:gd name="T83" fmla="*/ 101 h 143"/>
                <a:gd name="T84" fmla="*/ 43 w 144"/>
                <a:gd name="T85" fmla="*/ 72 h 143"/>
                <a:gd name="T86" fmla="*/ 72 w 144"/>
                <a:gd name="T87" fmla="*/ 43 h 143"/>
                <a:gd name="T88" fmla="*/ 101 w 144"/>
                <a:gd name="T89" fmla="*/ 72 h 143"/>
                <a:gd name="T90" fmla="*/ 72 w 144"/>
                <a:gd name="T91" fmla="*/ 10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143">
                  <a:moveTo>
                    <a:pt x="128" y="65"/>
                  </a:moveTo>
                  <a:cubicBezTo>
                    <a:pt x="144" y="57"/>
                    <a:pt x="144" y="57"/>
                    <a:pt x="144" y="5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128" y="65"/>
                  </a:lnTo>
                  <a:close/>
                  <a:moveTo>
                    <a:pt x="72" y="101"/>
                  </a:moveTo>
                  <a:cubicBezTo>
                    <a:pt x="56" y="101"/>
                    <a:pt x="43" y="88"/>
                    <a:pt x="43" y="72"/>
                  </a:cubicBezTo>
                  <a:cubicBezTo>
                    <a:pt x="43" y="56"/>
                    <a:pt x="56" y="43"/>
                    <a:pt x="72" y="43"/>
                  </a:cubicBezTo>
                  <a:cubicBezTo>
                    <a:pt x="88" y="43"/>
                    <a:pt x="101" y="56"/>
                    <a:pt x="101" y="72"/>
                  </a:cubicBezTo>
                  <a:cubicBezTo>
                    <a:pt x="101" y="88"/>
                    <a:pt x="88" y="101"/>
                    <a:pt x="72" y="101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90"/>
            <p:cNvSpPr>
              <a:spLocks noEditPoints="1"/>
            </p:cNvSpPr>
            <p:nvPr/>
          </p:nvSpPr>
          <p:spPr bwMode="auto">
            <a:xfrm>
              <a:off x="7696595" y="945386"/>
              <a:ext cx="85832" cy="83668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5 h 49"/>
                <a:gd name="T4" fmla="*/ 25 w 50"/>
                <a:gd name="T5" fmla="*/ 49 h 49"/>
                <a:gd name="T6" fmla="*/ 50 w 50"/>
                <a:gd name="T7" fmla="*/ 25 h 49"/>
                <a:gd name="T8" fmla="*/ 25 w 50"/>
                <a:gd name="T9" fmla="*/ 0 h 49"/>
                <a:gd name="T10" fmla="*/ 25 w 50"/>
                <a:gd name="T11" fmla="*/ 43 h 49"/>
                <a:gd name="T12" fmla="*/ 6 w 50"/>
                <a:gd name="T13" fmla="*/ 25 h 49"/>
                <a:gd name="T14" fmla="*/ 25 w 50"/>
                <a:gd name="T15" fmla="*/ 6 h 49"/>
                <a:gd name="T16" fmla="*/ 44 w 50"/>
                <a:gd name="T17" fmla="*/ 25 h 49"/>
                <a:gd name="T18" fmla="*/ 25 w 50"/>
                <a:gd name="T19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3"/>
                  </a:moveTo>
                  <a:cubicBezTo>
                    <a:pt x="15" y="43"/>
                    <a:pt x="6" y="35"/>
                    <a:pt x="6" y="25"/>
                  </a:cubicBezTo>
                  <a:cubicBezTo>
                    <a:pt x="6" y="14"/>
                    <a:pt x="15" y="6"/>
                    <a:pt x="25" y="6"/>
                  </a:cubicBezTo>
                  <a:cubicBezTo>
                    <a:pt x="35" y="6"/>
                    <a:pt x="44" y="14"/>
                    <a:pt x="44" y="25"/>
                  </a:cubicBezTo>
                  <a:cubicBezTo>
                    <a:pt x="44" y="35"/>
                    <a:pt x="35" y="43"/>
                    <a:pt x="25" y="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91"/>
            <p:cNvSpPr>
              <a:spLocks noEditPoints="1"/>
            </p:cNvSpPr>
            <p:nvPr/>
          </p:nvSpPr>
          <p:spPr bwMode="auto">
            <a:xfrm>
              <a:off x="7053935" y="507569"/>
              <a:ext cx="598662" cy="595056"/>
            </a:xfrm>
            <a:custGeom>
              <a:avLst/>
              <a:gdLst>
                <a:gd name="T0" fmla="*/ 341 w 351"/>
                <a:gd name="T1" fmla="*/ 243 h 349"/>
                <a:gd name="T2" fmla="*/ 351 w 351"/>
                <a:gd name="T3" fmla="*/ 213 h 349"/>
                <a:gd name="T4" fmla="*/ 313 w 351"/>
                <a:gd name="T5" fmla="*/ 189 h 349"/>
                <a:gd name="T6" fmla="*/ 313 w 351"/>
                <a:gd name="T7" fmla="*/ 159 h 349"/>
                <a:gd name="T8" fmla="*/ 351 w 351"/>
                <a:gd name="T9" fmla="*/ 137 h 349"/>
                <a:gd name="T10" fmla="*/ 339 w 351"/>
                <a:gd name="T11" fmla="*/ 106 h 349"/>
                <a:gd name="T12" fmla="*/ 295 w 351"/>
                <a:gd name="T13" fmla="*/ 109 h 349"/>
                <a:gd name="T14" fmla="*/ 280 w 351"/>
                <a:gd name="T15" fmla="*/ 86 h 349"/>
                <a:gd name="T16" fmla="*/ 295 w 351"/>
                <a:gd name="T17" fmla="*/ 42 h 349"/>
                <a:gd name="T18" fmla="*/ 270 w 351"/>
                <a:gd name="T19" fmla="*/ 23 h 349"/>
                <a:gd name="T20" fmla="*/ 236 w 351"/>
                <a:gd name="T21" fmla="*/ 55 h 349"/>
                <a:gd name="T22" fmla="*/ 206 w 351"/>
                <a:gd name="T23" fmla="*/ 47 h 349"/>
                <a:gd name="T24" fmla="*/ 194 w 351"/>
                <a:gd name="T25" fmla="*/ 0 h 349"/>
                <a:gd name="T26" fmla="*/ 159 w 351"/>
                <a:gd name="T27" fmla="*/ 0 h 349"/>
                <a:gd name="T28" fmla="*/ 147 w 351"/>
                <a:gd name="T29" fmla="*/ 46 h 349"/>
                <a:gd name="T30" fmla="*/ 115 w 351"/>
                <a:gd name="T31" fmla="*/ 51 h 349"/>
                <a:gd name="T32" fmla="*/ 84 w 351"/>
                <a:gd name="T33" fmla="*/ 23 h 349"/>
                <a:gd name="T34" fmla="*/ 55 w 351"/>
                <a:gd name="T35" fmla="*/ 47 h 349"/>
                <a:gd name="T36" fmla="*/ 71 w 351"/>
                <a:gd name="T37" fmla="*/ 87 h 349"/>
                <a:gd name="T38" fmla="*/ 57 w 351"/>
                <a:gd name="T39" fmla="*/ 106 h 349"/>
                <a:gd name="T40" fmla="*/ 10 w 351"/>
                <a:gd name="T41" fmla="*/ 104 h 349"/>
                <a:gd name="T42" fmla="*/ 0 w 351"/>
                <a:gd name="T43" fmla="*/ 132 h 349"/>
                <a:gd name="T44" fmla="*/ 41 w 351"/>
                <a:gd name="T45" fmla="*/ 156 h 349"/>
                <a:gd name="T46" fmla="*/ 38 w 351"/>
                <a:gd name="T47" fmla="*/ 186 h 349"/>
                <a:gd name="T48" fmla="*/ 0 w 351"/>
                <a:gd name="T49" fmla="*/ 211 h 349"/>
                <a:gd name="T50" fmla="*/ 12 w 351"/>
                <a:gd name="T51" fmla="*/ 244 h 349"/>
                <a:gd name="T52" fmla="*/ 55 w 351"/>
                <a:gd name="T53" fmla="*/ 239 h 349"/>
                <a:gd name="T54" fmla="*/ 69 w 351"/>
                <a:gd name="T55" fmla="*/ 264 h 349"/>
                <a:gd name="T56" fmla="*/ 55 w 351"/>
                <a:gd name="T57" fmla="*/ 304 h 349"/>
                <a:gd name="T58" fmla="*/ 84 w 351"/>
                <a:gd name="T59" fmla="*/ 324 h 349"/>
                <a:gd name="T60" fmla="*/ 119 w 351"/>
                <a:gd name="T61" fmla="*/ 296 h 349"/>
                <a:gd name="T62" fmla="*/ 146 w 351"/>
                <a:gd name="T63" fmla="*/ 307 h 349"/>
                <a:gd name="T64" fmla="*/ 158 w 351"/>
                <a:gd name="T65" fmla="*/ 349 h 349"/>
                <a:gd name="T66" fmla="*/ 190 w 351"/>
                <a:gd name="T67" fmla="*/ 349 h 349"/>
                <a:gd name="T68" fmla="*/ 202 w 351"/>
                <a:gd name="T69" fmla="*/ 305 h 349"/>
                <a:gd name="T70" fmla="*/ 236 w 351"/>
                <a:gd name="T71" fmla="*/ 297 h 349"/>
                <a:gd name="T72" fmla="*/ 266 w 351"/>
                <a:gd name="T73" fmla="*/ 324 h 349"/>
                <a:gd name="T74" fmla="*/ 293 w 351"/>
                <a:gd name="T75" fmla="*/ 306 h 349"/>
                <a:gd name="T76" fmla="*/ 277 w 351"/>
                <a:gd name="T77" fmla="*/ 265 h 349"/>
                <a:gd name="T78" fmla="*/ 296 w 351"/>
                <a:gd name="T79" fmla="*/ 243 h 349"/>
                <a:gd name="T80" fmla="*/ 341 w 351"/>
                <a:gd name="T81" fmla="*/ 243 h 349"/>
                <a:gd name="T82" fmla="*/ 175 w 351"/>
                <a:gd name="T83" fmla="*/ 246 h 349"/>
                <a:gd name="T84" fmla="*/ 104 w 351"/>
                <a:gd name="T85" fmla="*/ 175 h 349"/>
                <a:gd name="T86" fmla="*/ 175 w 351"/>
                <a:gd name="T87" fmla="*/ 103 h 349"/>
                <a:gd name="T88" fmla="*/ 247 w 351"/>
                <a:gd name="T89" fmla="*/ 175 h 349"/>
                <a:gd name="T90" fmla="*/ 175 w 351"/>
                <a:gd name="T91" fmla="*/ 24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1" h="349">
                  <a:moveTo>
                    <a:pt x="341" y="243"/>
                  </a:moveTo>
                  <a:cubicBezTo>
                    <a:pt x="351" y="213"/>
                    <a:pt x="351" y="213"/>
                    <a:pt x="351" y="213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295" y="109"/>
                    <a:pt x="295" y="109"/>
                    <a:pt x="295" y="109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58" y="349"/>
                    <a:pt x="158" y="349"/>
                    <a:pt x="158" y="349"/>
                  </a:cubicBezTo>
                  <a:cubicBezTo>
                    <a:pt x="190" y="349"/>
                    <a:pt x="190" y="349"/>
                    <a:pt x="190" y="349"/>
                  </a:cubicBezTo>
                  <a:cubicBezTo>
                    <a:pt x="202" y="305"/>
                    <a:pt x="202" y="305"/>
                    <a:pt x="202" y="305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96" y="243"/>
                    <a:pt x="296" y="243"/>
                    <a:pt x="296" y="243"/>
                  </a:cubicBezTo>
                  <a:lnTo>
                    <a:pt x="341" y="243"/>
                  </a:lnTo>
                  <a:close/>
                  <a:moveTo>
                    <a:pt x="175" y="246"/>
                  </a:moveTo>
                  <a:cubicBezTo>
                    <a:pt x="136" y="246"/>
                    <a:pt x="104" y="214"/>
                    <a:pt x="104" y="175"/>
                  </a:cubicBezTo>
                  <a:cubicBezTo>
                    <a:pt x="104" y="135"/>
                    <a:pt x="136" y="103"/>
                    <a:pt x="175" y="103"/>
                  </a:cubicBezTo>
                  <a:cubicBezTo>
                    <a:pt x="215" y="103"/>
                    <a:pt x="247" y="135"/>
                    <a:pt x="247" y="175"/>
                  </a:cubicBezTo>
                  <a:cubicBezTo>
                    <a:pt x="247" y="214"/>
                    <a:pt x="215" y="246"/>
                    <a:pt x="175" y="246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92"/>
            <p:cNvSpPr>
              <a:spLocks noEditPoints="1"/>
            </p:cNvSpPr>
            <p:nvPr/>
          </p:nvSpPr>
          <p:spPr bwMode="auto">
            <a:xfrm>
              <a:off x="7250123" y="701593"/>
              <a:ext cx="206286" cy="206286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06 h 121"/>
                <a:gd name="T12" fmla="*/ 15 w 121"/>
                <a:gd name="T13" fmla="*/ 61 h 121"/>
                <a:gd name="T14" fmla="*/ 60 w 121"/>
                <a:gd name="T15" fmla="*/ 15 h 121"/>
                <a:gd name="T16" fmla="*/ 106 w 121"/>
                <a:gd name="T17" fmla="*/ 61 h 121"/>
                <a:gd name="T18" fmla="*/ 60 w 121"/>
                <a:gd name="T19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06"/>
                  </a:moveTo>
                  <a:cubicBezTo>
                    <a:pt x="35" y="106"/>
                    <a:pt x="15" y="86"/>
                    <a:pt x="15" y="61"/>
                  </a:cubicBezTo>
                  <a:cubicBezTo>
                    <a:pt x="15" y="35"/>
                    <a:pt x="35" y="15"/>
                    <a:pt x="60" y="15"/>
                  </a:cubicBezTo>
                  <a:cubicBezTo>
                    <a:pt x="86" y="15"/>
                    <a:pt x="106" y="35"/>
                    <a:pt x="106" y="61"/>
                  </a:cubicBezTo>
                  <a:cubicBezTo>
                    <a:pt x="106" y="86"/>
                    <a:pt x="86" y="106"/>
                    <a:pt x="60" y="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MH_SubTitle_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01483" y="259591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40" name="MH_SubTitle_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18305" y="439895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41" name="MH_SubTitle_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981186" y="2521400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42" name="MH_SubTitle_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981186" y="4378092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4608424" y="2288018"/>
            <a:ext cx="3054231" cy="3054231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7991172" y="14424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3060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" y="0"/>
            <a:ext cx="12192000" cy="70847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6670" y="2336800"/>
            <a:ext cx="12189619" cy="2220685"/>
          </a:xfrm>
          <a:prstGeom prst="rect">
            <a:avLst/>
          </a:prstGeom>
          <a:solidFill>
            <a:srgbClr val="00B0F0">
              <a:alpha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5561" y="2441783"/>
            <a:ext cx="841433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</a:t>
            </a:r>
            <a:r>
              <a:rPr lang="zh-CN" altLang="en-US" sz="7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7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47072" y="3774446"/>
            <a:ext cx="28527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6513" y="2333659"/>
            <a:ext cx="1451047" cy="2223826"/>
            <a:chOff x="1085849" y="1928813"/>
            <a:chExt cx="1414536" cy="2043112"/>
          </a:xfrm>
        </p:grpSpPr>
        <p:sp>
          <p:nvSpPr>
            <p:cNvPr id="38" name="矩形 37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9299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064432" y="2131540"/>
            <a:ext cx="148913" cy="242594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679019" y="2131539"/>
            <a:ext cx="148913" cy="242594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337214" y="2131539"/>
            <a:ext cx="148913" cy="242594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409132" y="2131539"/>
            <a:ext cx="148913" cy="242594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0777780" y="2333659"/>
            <a:ext cx="1415012" cy="2223826"/>
            <a:chOff x="1085371" y="1928813"/>
            <a:chExt cx="1415014" cy="2043112"/>
          </a:xfrm>
        </p:grpSpPr>
        <p:sp>
          <p:nvSpPr>
            <p:cNvPr id="45" name="矩形 44"/>
            <p:cNvSpPr/>
            <p:nvPr/>
          </p:nvSpPr>
          <p:spPr>
            <a:xfrm>
              <a:off x="1085851" y="1928813"/>
              <a:ext cx="1414534" cy="2043112"/>
            </a:xfrm>
            <a:prstGeom prst="rect">
              <a:avLst/>
            </a:prstGeom>
            <a:solidFill>
              <a:srgbClr val="94C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85849" y="1928813"/>
              <a:ext cx="1071563" cy="2043112"/>
            </a:xfrm>
            <a:prstGeom prst="rect">
              <a:avLst/>
            </a:prstGeom>
            <a:solidFill>
              <a:srgbClr val="F69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0137" y="1928813"/>
              <a:ext cx="685800" cy="2043112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085371" y="1928813"/>
              <a:ext cx="357189" cy="2043112"/>
            </a:xfrm>
            <a:prstGeom prst="rect">
              <a:avLst/>
            </a:prstGeom>
            <a:solidFill>
              <a:srgbClr val="DA4F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132314" y="2216027"/>
            <a:ext cx="148913" cy="24259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476753" y="2216027"/>
            <a:ext cx="148913" cy="24259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/>
          <a:srcRect l="63906"/>
          <a:stretch/>
        </p:blipFill>
        <p:spPr>
          <a:xfrm>
            <a:off x="11850070" y="2216027"/>
            <a:ext cx="148913" cy="2425946"/>
          </a:xfrm>
          <a:prstGeom prst="rect">
            <a:avLst/>
          </a:prstGeom>
        </p:spPr>
      </p:pic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8CAE34C0-E108-4A2D-928D-900064AAAC6E}"/>
              </a:ext>
            </a:extLst>
          </p:cNvPr>
          <p:cNvSpPr/>
          <p:nvPr/>
        </p:nvSpPr>
        <p:spPr>
          <a:xfrm>
            <a:off x="10482144" y="645153"/>
            <a:ext cx="1143521" cy="40241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LOGO</a:t>
            </a:r>
            <a:endParaRPr lang="ko-KR" altLang="en-US" sz="2800" dirty="0"/>
          </a:p>
        </p:txBody>
      </p:sp>
      <p:sp>
        <p:nvSpPr>
          <p:cNvPr id="24" name="TextBox 16">
            <a:hlinkClick r:id="rId4"/>
            <a:extLst>
              <a:ext uri="{FF2B5EF4-FFF2-40B4-BE49-F238E27FC236}">
                <a16:creationId xmlns:a16="http://schemas.microsoft.com/office/drawing/2014/main" id="{A4E67519-D891-40D2-BA70-3FE5D9457125}"/>
              </a:ext>
            </a:extLst>
          </p:cNvPr>
          <p:cNvSpPr txBox="1"/>
          <p:nvPr/>
        </p:nvSpPr>
        <p:spPr>
          <a:xfrm>
            <a:off x="1245924" y="6356604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2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rot="1134882">
            <a:off x="9912830" y="2159191"/>
            <a:ext cx="1828800" cy="242709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814443"/>
            <a:ext cx="10067245" cy="28156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3672115" y="507996"/>
            <a:ext cx="484777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48264" y="1227207"/>
            <a:ext cx="240591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</a:t>
            </a:r>
          </a:p>
        </p:txBody>
      </p:sp>
      <p:sp>
        <p:nvSpPr>
          <p:cNvPr id="12" name="矩形 11"/>
          <p:cNvSpPr/>
          <p:nvPr/>
        </p:nvSpPr>
        <p:spPr>
          <a:xfrm>
            <a:off x="994985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 go by, time s, in the blink of an eye2019 the work of the year is drawing to a close.</a:t>
            </a:r>
          </a:p>
        </p:txBody>
      </p:sp>
      <p:sp>
        <p:nvSpPr>
          <p:cNvPr id="13" name="矩形 12"/>
          <p:cNvSpPr/>
          <p:nvPr/>
        </p:nvSpPr>
        <p:spPr>
          <a:xfrm>
            <a:off x="8042053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 go by, time s, in the blink of an eye2019 the work of the year is drawing to a close.</a:t>
            </a:r>
          </a:p>
        </p:txBody>
      </p:sp>
      <p:sp>
        <p:nvSpPr>
          <p:cNvPr id="14" name="矩形 13"/>
          <p:cNvSpPr/>
          <p:nvPr/>
        </p:nvSpPr>
        <p:spPr>
          <a:xfrm>
            <a:off x="4518519" y="4840223"/>
            <a:ext cx="3192005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Years go by, time s, in the blink of an eye2019 the work of the year is drawing to a close.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9" y="1109991"/>
            <a:ext cx="4582317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6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630832" y="4331161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20943" y="4331161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5725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84736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319731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709842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146787" y="4344608"/>
            <a:ext cx="2323648" cy="24783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536898" y="4344608"/>
            <a:ext cx="1550657" cy="2110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00088" y="2274429"/>
            <a:ext cx="2160000" cy="21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A9D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10630" y="2274429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21857" y="379107"/>
            <a:ext cx="402225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Celebrity Witness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54" y="1121804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633036" y="1175657"/>
            <a:ext cx="292592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>
                <a:solidFill>
                  <a:prstClr val="black"/>
                </a:solidFill>
              </a:rPr>
              <a:t>Ta men </a:t>
            </a:r>
            <a:r>
              <a:rPr lang="en-US" altLang="zh-CN" dirty="0" err="1">
                <a:solidFill>
                  <a:prstClr val="black"/>
                </a:solidFill>
              </a:rPr>
              <a:t>yong</a:t>
            </a:r>
            <a:r>
              <a:rPr lang="en-US" altLang="zh-CN" dirty="0">
                <a:solidFill>
                  <a:prstClr val="black"/>
                </a:solidFill>
              </a:rPr>
              <a:t> le </a:t>
            </a:r>
            <a:r>
              <a:rPr lang="en-US" altLang="zh-CN" dirty="0" err="1">
                <a:solidFill>
                  <a:prstClr val="black"/>
                </a:solidFill>
              </a:rPr>
              <a:t>dou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shuo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altLang="zh-CN" dirty="0" err="1">
                <a:solidFill>
                  <a:prstClr val="black"/>
                </a:solidFill>
              </a:rPr>
              <a:t>hao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5424" y="4717481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94822" y="4707008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82347" y="4717481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11632" y="4717481"/>
            <a:ext cx="1945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424" y="5133751"/>
            <a:ext cx="1883593" cy="1061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97598" y="5136961"/>
            <a:ext cx="233628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63950" y="5133751"/>
            <a:ext cx="1883593" cy="1061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87037" y="5136961"/>
            <a:ext cx="1883593" cy="1061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text</a:t>
            </a:r>
          </a:p>
        </p:txBody>
      </p:sp>
      <p:sp>
        <p:nvSpPr>
          <p:cNvPr id="2" name="椭圆 1"/>
          <p:cNvSpPr/>
          <p:nvPr/>
        </p:nvSpPr>
        <p:spPr>
          <a:xfrm>
            <a:off x="745424" y="2239374"/>
            <a:ext cx="2160000" cy="216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14D6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6188" y="2274429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4D0A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5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367973"/>
            <a:ext cx="4588328" cy="47897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45582" y="1253962"/>
            <a:ext cx="126188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About me.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66756" y="1942403"/>
            <a:ext cx="4886589" cy="1169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49" y="1777182"/>
            <a:ext cx="2819493" cy="53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366756" y="5510131"/>
            <a:ext cx="50593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93" y="3193286"/>
            <a:ext cx="2964379" cy="202655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08" y="3207116"/>
            <a:ext cx="1743637" cy="200166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21310471">
            <a:off x="600852" y="6022551"/>
            <a:ext cx="1396317" cy="270268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rot="21261490">
            <a:off x="6251767" y="5143771"/>
            <a:ext cx="1449602" cy="16241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rot="196827">
            <a:off x="4201135" y="6031562"/>
            <a:ext cx="1396317" cy="252249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3200">
            <a:off x="8288733" y="5123462"/>
            <a:ext cx="1319311" cy="17756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1139669">
            <a:off x="9377625" y="5132507"/>
            <a:ext cx="1006919" cy="140261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267775">
            <a:off x="10431263" y="5142485"/>
            <a:ext cx="964069" cy="134292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8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1134882">
            <a:off x="6198745" y="835894"/>
            <a:ext cx="1828800" cy="216092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672114"/>
            <a:ext cx="12192000" cy="3185886"/>
          </a:xfrm>
          <a:prstGeom prst="rect">
            <a:avLst/>
          </a:prstGeom>
          <a:solidFill>
            <a:srgbClr val="E1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流程图: 合并 6"/>
          <p:cNvSpPr/>
          <p:nvPr/>
        </p:nvSpPr>
        <p:spPr>
          <a:xfrm>
            <a:off x="5718627" y="3429000"/>
            <a:ext cx="754743" cy="493487"/>
          </a:xfrm>
          <a:prstGeom prst="flowChartMerg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97352" y="313043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14D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48448" y="4058529"/>
            <a:ext cx="6698303" cy="139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 Please enter your text here, the language to be concise, the theme to be clear.</a:t>
            </a: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5842" y="520189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phone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74550" y="559577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address</a:t>
            </a:r>
          </a:p>
        </p:txBody>
      </p:sp>
      <p:sp>
        <p:nvSpPr>
          <p:cNvPr id="12" name="Freeform 317"/>
          <p:cNvSpPr>
            <a:spLocks noEditPoints="1"/>
          </p:cNvSpPr>
          <p:nvPr/>
        </p:nvSpPr>
        <p:spPr bwMode="auto">
          <a:xfrm>
            <a:off x="3002960" y="5253100"/>
            <a:ext cx="249238" cy="168275"/>
          </a:xfrm>
          <a:custGeom>
            <a:avLst/>
            <a:gdLst>
              <a:gd name="T0" fmla="*/ 177 w 258"/>
              <a:gd name="T1" fmla="*/ 12 h 174"/>
              <a:gd name="T2" fmla="*/ 74 w 258"/>
              <a:gd name="T3" fmla="*/ 45 h 174"/>
              <a:gd name="T4" fmla="*/ 1 w 258"/>
              <a:gd name="T5" fmla="*/ 162 h 174"/>
              <a:gd name="T6" fmla="*/ 255 w 258"/>
              <a:gd name="T7" fmla="*/ 119 h 174"/>
              <a:gd name="T8" fmla="*/ 159 w 258"/>
              <a:gd name="T9" fmla="*/ 101 h 174"/>
              <a:gd name="T10" fmla="*/ 185 w 258"/>
              <a:gd name="T11" fmla="*/ 99 h 174"/>
              <a:gd name="T12" fmla="*/ 189 w 258"/>
              <a:gd name="T13" fmla="*/ 102 h 174"/>
              <a:gd name="T14" fmla="*/ 187 w 258"/>
              <a:gd name="T15" fmla="*/ 113 h 174"/>
              <a:gd name="T16" fmla="*/ 161 w 258"/>
              <a:gd name="T17" fmla="*/ 112 h 174"/>
              <a:gd name="T18" fmla="*/ 143 w 258"/>
              <a:gd name="T19" fmla="*/ 111 h 174"/>
              <a:gd name="T20" fmla="*/ 117 w 258"/>
              <a:gd name="T21" fmla="*/ 113 h 174"/>
              <a:gd name="T22" fmla="*/ 113 w 258"/>
              <a:gd name="T23" fmla="*/ 110 h 174"/>
              <a:gd name="T24" fmla="*/ 116 w 258"/>
              <a:gd name="T25" fmla="*/ 99 h 174"/>
              <a:gd name="T26" fmla="*/ 142 w 258"/>
              <a:gd name="T27" fmla="*/ 100 h 174"/>
              <a:gd name="T28" fmla="*/ 97 w 258"/>
              <a:gd name="T29" fmla="*/ 111 h 174"/>
              <a:gd name="T30" fmla="*/ 71 w 258"/>
              <a:gd name="T31" fmla="*/ 113 h 174"/>
              <a:gd name="T32" fmla="*/ 67 w 258"/>
              <a:gd name="T33" fmla="*/ 110 h 174"/>
              <a:gd name="T34" fmla="*/ 70 w 258"/>
              <a:gd name="T35" fmla="*/ 99 h 174"/>
              <a:gd name="T36" fmla="*/ 97 w 258"/>
              <a:gd name="T37" fmla="*/ 100 h 174"/>
              <a:gd name="T38" fmla="*/ 97 w 258"/>
              <a:gd name="T39" fmla="*/ 111 h 174"/>
              <a:gd name="T40" fmla="*/ 72 w 258"/>
              <a:gd name="T41" fmla="*/ 73 h 174"/>
              <a:gd name="T42" fmla="*/ 97 w 258"/>
              <a:gd name="T43" fmla="*/ 73 h 174"/>
              <a:gd name="T44" fmla="*/ 98 w 258"/>
              <a:gd name="T45" fmla="*/ 84 h 174"/>
              <a:gd name="T46" fmla="*/ 73 w 258"/>
              <a:gd name="T47" fmla="*/ 86 h 174"/>
              <a:gd name="T48" fmla="*/ 69 w 258"/>
              <a:gd name="T49" fmla="*/ 83 h 174"/>
              <a:gd name="T50" fmla="*/ 143 w 258"/>
              <a:gd name="T51" fmla="*/ 74 h 174"/>
              <a:gd name="T52" fmla="*/ 142 w 258"/>
              <a:gd name="T53" fmla="*/ 85 h 174"/>
              <a:gd name="T54" fmla="*/ 116 w 258"/>
              <a:gd name="T55" fmla="*/ 85 h 174"/>
              <a:gd name="T56" fmla="*/ 114 w 258"/>
              <a:gd name="T57" fmla="*/ 75 h 174"/>
              <a:gd name="T58" fmla="*/ 118 w 258"/>
              <a:gd name="T59" fmla="*/ 73 h 174"/>
              <a:gd name="T60" fmla="*/ 187 w 258"/>
              <a:gd name="T61" fmla="*/ 85 h 174"/>
              <a:gd name="T62" fmla="*/ 161 w 258"/>
              <a:gd name="T63" fmla="*/ 85 h 174"/>
              <a:gd name="T64" fmla="*/ 158 w 258"/>
              <a:gd name="T65" fmla="*/ 75 h 174"/>
              <a:gd name="T66" fmla="*/ 162 w 258"/>
              <a:gd name="T67" fmla="*/ 73 h 174"/>
              <a:gd name="T68" fmla="*/ 187 w 258"/>
              <a:gd name="T69" fmla="*/ 74 h 174"/>
              <a:gd name="T70" fmla="*/ 69 w 258"/>
              <a:gd name="T71" fmla="*/ 142 h 174"/>
              <a:gd name="T72" fmla="*/ 65 w 258"/>
              <a:gd name="T73" fmla="*/ 139 h 174"/>
              <a:gd name="T74" fmla="*/ 67 w 258"/>
              <a:gd name="T75" fmla="*/ 128 h 174"/>
              <a:gd name="T76" fmla="*/ 94 w 258"/>
              <a:gd name="T77" fmla="*/ 128 h 174"/>
              <a:gd name="T78" fmla="*/ 97 w 258"/>
              <a:gd name="T79" fmla="*/ 139 h 174"/>
              <a:gd name="T80" fmla="*/ 92 w 258"/>
              <a:gd name="T81" fmla="*/ 142 h 174"/>
              <a:gd name="T82" fmla="*/ 114 w 258"/>
              <a:gd name="T83" fmla="*/ 141 h 174"/>
              <a:gd name="T84" fmla="*/ 113 w 258"/>
              <a:gd name="T85" fmla="*/ 130 h 174"/>
              <a:gd name="T86" fmla="*/ 140 w 258"/>
              <a:gd name="T87" fmla="*/ 127 h 174"/>
              <a:gd name="T88" fmla="*/ 144 w 258"/>
              <a:gd name="T89" fmla="*/ 131 h 174"/>
              <a:gd name="T90" fmla="*/ 141 w 258"/>
              <a:gd name="T91" fmla="*/ 142 h 174"/>
              <a:gd name="T92" fmla="*/ 163 w 258"/>
              <a:gd name="T93" fmla="*/ 142 h 174"/>
              <a:gd name="T94" fmla="*/ 160 w 258"/>
              <a:gd name="T95" fmla="*/ 131 h 174"/>
              <a:gd name="T96" fmla="*/ 164 w 258"/>
              <a:gd name="T97" fmla="*/ 127 h 174"/>
              <a:gd name="T98" fmla="*/ 191 w 258"/>
              <a:gd name="T99" fmla="*/ 130 h 174"/>
              <a:gd name="T100" fmla="*/ 191 w 258"/>
              <a:gd name="T101" fmla="*/ 140 h 174"/>
              <a:gd name="T102" fmla="*/ 165 w 258"/>
              <a:gd name="T103" fmla="*/ 14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8" h="174">
                <a:moveTo>
                  <a:pt x="246" y="99"/>
                </a:moveTo>
                <a:cubicBezTo>
                  <a:pt x="196" y="52"/>
                  <a:pt x="196" y="52"/>
                  <a:pt x="196" y="52"/>
                </a:cubicBezTo>
                <a:cubicBezTo>
                  <a:pt x="193" y="49"/>
                  <a:pt x="189" y="47"/>
                  <a:pt x="185" y="46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6" y="5"/>
                  <a:pt x="169" y="0"/>
                  <a:pt x="163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0" y="0"/>
                  <a:pt x="83" y="5"/>
                  <a:pt x="82" y="12"/>
                </a:cubicBezTo>
                <a:cubicBezTo>
                  <a:pt x="74" y="45"/>
                  <a:pt x="74" y="45"/>
                  <a:pt x="74" y="45"/>
                </a:cubicBezTo>
                <a:cubicBezTo>
                  <a:pt x="70" y="47"/>
                  <a:pt x="66" y="49"/>
                  <a:pt x="63" y="52"/>
                </a:cubicBezTo>
                <a:cubicBezTo>
                  <a:pt x="13" y="99"/>
                  <a:pt x="13" y="99"/>
                  <a:pt x="13" y="99"/>
                </a:cubicBezTo>
                <a:cubicBezTo>
                  <a:pt x="8" y="103"/>
                  <a:pt x="4" y="112"/>
                  <a:pt x="3" y="119"/>
                </a:cubicBezTo>
                <a:cubicBezTo>
                  <a:pt x="1" y="162"/>
                  <a:pt x="1" y="162"/>
                  <a:pt x="1" y="162"/>
                </a:cubicBezTo>
                <a:cubicBezTo>
                  <a:pt x="0" y="168"/>
                  <a:pt x="6" y="174"/>
                  <a:pt x="12" y="174"/>
                </a:cubicBezTo>
                <a:cubicBezTo>
                  <a:pt x="247" y="174"/>
                  <a:pt x="247" y="174"/>
                  <a:pt x="247" y="174"/>
                </a:cubicBezTo>
                <a:cubicBezTo>
                  <a:pt x="253" y="174"/>
                  <a:pt x="258" y="168"/>
                  <a:pt x="258" y="162"/>
                </a:cubicBezTo>
                <a:cubicBezTo>
                  <a:pt x="255" y="119"/>
                  <a:pt x="255" y="119"/>
                  <a:pt x="255" y="119"/>
                </a:cubicBezTo>
                <a:cubicBezTo>
                  <a:pt x="255" y="112"/>
                  <a:pt x="251" y="103"/>
                  <a:pt x="246" y="99"/>
                </a:cubicBezTo>
                <a:close/>
                <a:moveTo>
                  <a:pt x="159" y="110"/>
                </a:move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1"/>
                  <a:pt x="159" y="101"/>
                </a:cubicBezTo>
                <a:cubicBezTo>
                  <a:pt x="160" y="101"/>
                  <a:pt x="160" y="100"/>
                  <a:pt x="160" y="100"/>
                </a:cubicBezTo>
                <a:cubicBezTo>
                  <a:pt x="161" y="100"/>
                  <a:pt x="161" y="100"/>
                  <a:pt x="162" y="99"/>
                </a:cubicBezTo>
                <a:cubicBezTo>
                  <a:pt x="162" y="99"/>
                  <a:pt x="163" y="99"/>
                  <a:pt x="163" y="99"/>
                </a:cubicBezTo>
                <a:cubicBezTo>
                  <a:pt x="185" y="99"/>
                  <a:pt x="185" y="99"/>
                  <a:pt x="185" y="99"/>
                </a:cubicBezTo>
                <a:cubicBezTo>
                  <a:pt x="185" y="99"/>
                  <a:pt x="186" y="99"/>
                  <a:pt x="186" y="99"/>
                </a:cubicBezTo>
                <a:cubicBezTo>
                  <a:pt x="187" y="100"/>
                  <a:pt x="187" y="100"/>
                  <a:pt x="188" y="100"/>
                </a:cubicBezTo>
                <a:cubicBezTo>
                  <a:pt x="188" y="100"/>
                  <a:pt x="188" y="101"/>
                  <a:pt x="189" y="101"/>
                </a:cubicBezTo>
                <a:cubicBezTo>
                  <a:pt x="189" y="101"/>
                  <a:pt x="189" y="102"/>
                  <a:pt x="189" y="10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10"/>
                  <a:pt x="190" y="111"/>
                  <a:pt x="189" y="111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8" y="113"/>
                  <a:pt x="188" y="113"/>
                  <a:pt x="187" y="113"/>
                </a:cubicBezTo>
                <a:cubicBezTo>
                  <a:pt x="187" y="113"/>
                  <a:pt x="186" y="113"/>
                  <a:pt x="186" y="113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3" y="113"/>
                  <a:pt x="163" y="113"/>
                  <a:pt x="162" y="113"/>
                </a:cubicBezTo>
                <a:cubicBezTo>
                  <a:pt x="162" y="113"/>
                  <a:pt x="161" y="113"/>
                  <a:pt x="161" y="112"/>
                </a:cubicBezTo>
                <a:cubicBezTo>
                  <a:pt x="160" y="112"/>
                  <a:pt x="160" y="112"/>
                  <a:pt x="160" y="111"/>
                </a:cubicBezTo>
                <a:cubicBezTo>
                  <a:pt x="159" y="111"/>
                  <a:pt x="159" y="110"/>
                  <a:pt x="159" y="110"/>
                </a:cubicBezTo>
                <a:close/>
                <a:moveTo>
                  <a:pt x="144" y="110"/>
                </a:moveTo>
                <a:cubicBezTo>
                  <a:pt x="144" y="110"/>
                  <a:pt x="143" y="111"/>
                  <a:pt x="143" y="111"/>
                </a:cubicBezTo>
                <a:cubicBezTo>
                  <a:pt x="143" y="112"/>
                  <a:pt x="143" y="112"/>
                  <a:pt x="142" y="112"/>
                </a:cubicBezTo>
                <a:cubicBezTo>
                  <a:pt x="142" y="113"/>
                  <a:pt x="141" y="113"/>
                  <a:pt x="141" y="113"/>
                </a:cubicBezTo>
                <a:cubicBezTo>
                  <a:pt x="140" y="113"/>
                  <a:pt x="140" y="113"/>
                  <a:pt x="139" y="113"/>
                </a:cubicBezTo>
                <a:cubicBezTo>
                  <a:pt x="117" y="113"/>
                  <a:pt x="117" y="113"/>
                  <a:pt x="117" y="113"/>
                </a:cubicBezTo>
                <a:cubicBezTo>
                  <a:pt x="117" y="113"/>
                  <a:pt x="116" y="113"/>
                  <a:pt x="116" y="113"/>
                </a:cubicBezTo>
                <a:cubicBezTo>
                  <a:pt x="115" y="113"/>
                  <a:pt x="115" y="113"/>
                  <a:pt x="114" y="112"/>
                </a:cubicBezTo>
                <a:cubicBezTo>
                  <a:pt x="114" y="112"/>
                  <a:pt x="114" y="112"/>
                  <a:pt x="114" y="111"/>
                </a:cubicBezTo>
                <a:cubicBezTo>
                  <a:pt x="113" y="111"/>
                  <a:pt x="113" y="110"/>
                  <a:pt x="113" y="11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3" y="102"/>
                  <a:pt x="113" y="101"/>
                  <a:pt x="114" y="101"/>
                </a:cubicBezTo>
                <a:cubicBezTo>
                  <a:pt x="114" y="101"/>
                  <a:pt x="114" y="100"/>
                  <a:pt x="115" y="100"/>
                </a:cubicBezTo>
                <a:cubicBezTo>
                  <a:pt x="115" y="100"/>
                  <a:pt x="115" y="100"/>
                  <a:pt x="116" y="99"/>
                </a:cubicBezTo>
                <a:cubicBezTo>
                  <a:pt x="116" y="99"/>
                  <a:pt x="117" y="99"/>
                  <a:pt x="118" y="99"/>
                </a:cubicBezTo>
                <a:cubicBezTo>
                  <a:pt x="139" y="99"/>
                  <a:pt x="139" y="99"/>
                  <a:pt x="139" y="99"/>
                </a:cubicBezTo>
                <a:cubicBezTo>
                  <a:pt x="140" y="99"/>
                  <a:pt x="140" y="99"/>
                  <a:pt x="141" y="99"/>
                </a:cubicBezTo>
                <a:cubicBezTo>
                  <a:pt x="141" y="100"/>
                  <a:pt x="142" y="100"/>
                  <a:pt x="142" y="100"/>
                </a:cubicBezTo>
                <a:cubicBezTo>
                  <a:pt x="143" y="100"/>
                  <a:pt x="143" y="101"/>
                  <a:pt x="143" y="101"/>
                </a:cubicBezTo>
                <a:cubicBezTo>
                  <a:pt x="143" y="101"/>
                  <a:pt x="143" y="102"/>
                  <a:pt x="143" y="102"/>
                </a:cubicBezTo>
                <a:lnTo>
                  <a:pt x="144" y="110"/>
                </a:lnTo>
                <a:close/>
                <a:moveTo>
                  <a:pt x="97" y="111"/>
                </a:moveTo>
                <a:cubicBezTo>
                  <a:pt x="97" y="112"/>
                  <a:pt x="97" y="112"/>
                  <a:pt x="96" y="112"/>
                </a:cubicBezTo>
                <a:cubicBezTo>
                  <a:pt x="96" y="113"/>
                  <a:pt x="95" y="113"/>
                  <a:pt x="95" y="113"/>
                </a:cubicBezTo>
                <a:cubicBezTo>
                  <a:pt x="94" y="113"/>
                  <a:pt x="94" y="113"/>
                  <a:pt x="93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0" y="113"/>
                  <a:pt x="70" y="113"/>
                </a:cubicBezTo>
                <a:cubicBezTo>
                  <a:pt x="69" y="113"/>
                  <a:pt x="69" y="113"/>
                  <a:pt x="68" y="112"/>
                </a:cubicBezTo>
                <a:cubicBezTo>
                  <a:pt x="68" y="112"/>
                  <a:pt x="68" y="112"/>
                  <a:pt x="67" y="111"/>
                </a:cubicBezTo>
                <a:cubicBezTo>
                  <a:pt x="67" y="111"/>
                  <a:pt x="67" y="110"/>
                  <a:pt x="67" y="110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2"/>
                  <a:pt x="68" y="101"/>
                  <a:pt x="68" y="101"/>
                </a:cubicBezTo>
                <a:cubicBezTo>
                  <a:pt x="68" y="101"/>
                  <a:pt x="69" y="100"/>
                  <a:pt x="69" y="100"/>
                </a:cubicBezTo>
                <a:cubicBezTo>
                  <a:pt x="69" y="100"/>
                  <a:pt x="70" y="100"/>
                  <a:pt x="70" y="99"/>
                </a:cubicBezTo>
                <a:cubicBezTo>
                  <a:pt x="71" y="99"/>
                  <a:pt x="71" y="99"/>
                  <a:pt x="72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9"/>
                  <a:pt x="95" y="99"/>
                  <a:pt x="95" y="99"/>
                </a:cubicBezTo>
                <a:cubicBezTo>
                  <a:pt x="96" y="100"/>
                  <a:pt x="96" y="100"/>
                  <a:pt x="97" y="100"/>
                </a:cubicBezTo>
                <a:cubicBezTo>
                  <a:pt x="97" y="100"/>
                  <a:pt x="97" y="101"/>
                  <a:pt x="97" y="101"/>
                </a:cubicBezTo>
                <a:cubicBezTo>
                  <a:pt x="98" y="101"/>
                  <a:pt x="98" y="102"/>
                  <a:pt x="98" y="102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10"/>
                  <a:pt x="97" y="111"/>
                  <a:pt x="97" y="111"/>
                </a:cubicBezTo>
                <a:close/>
                <a:moveTo>
                  <a:pt x="69" y="75"/>
                </a:moveTo>
                <a:cubicBezTo>
                  <a:pt x="69" y="75"/>
                  <a:pt x="70" y="75"/>
                  <a:pt x="70" y="74"/>
                </a:cubicBezTo>
                <a:cubicBezTo>
                  <a:pt x="70" y="74"/>
                  <a:pt x="70" y="74"/>
                  <a:pt x="71" y="73"/>
                </a:cubicBezTo>
                <a:cubicBezTo>
                  <a:pt x="71" y="73"/>
                  <a:pt x="72" y="73"/>
                  <a:pt x="72" y="73"/>
                </a:cubicBezTo>
                <a:cubicBezTo>
                  <a:pt x="73" y="73"/>
                  <a:pt x="73" y="73"/>
                  <a:pt x="74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6" y="73"/>
                  <a:pt x="96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5"/>
                  <a:pt x="99" y="75"/>
                  <a:pt x="99" y="75"/>
                </a:cubicBezTo>
                <a:cubicBezTo>
                  <a:pt x="98" y="83"/>
                  <a:pt x="98" y="83"/>
                  <a:pt x="98" y="83"/>
                </a:cubicBezTo>
                <a:cubicBezTo>
                  <a:pt x="98" y="83"/>
                  <a:pt x="98" y="84"/>
                  <a:pt x="98" y="84"/>
                </a:cubicBezTo>
                <a:cubicBezTo>
                  <a:pt x="98" y="84"/>
                  <a:pt x="97" y="85"/>
                  <a:pt x="97" y="85"/>
                </a:cubicBezTo>
                <a:cubicBezTo>
                  <a:pt x="97" y="85"/>
                  <a:pt x="96" y="85"/>
                  <a:pt x="96" y="85"/>
                </a:cubicBezTo>
                <a:cubicBezTo>
                  <a:pt x="95" y="86"/>
                  <a:pt x="95" y="86"/>
                  <a:pt x="94" y="86"/>
                </a:cubicBezTo>
                <a:cubicBezTo>
                  <a:pt x="73" y="86"/>
                  <a:pt x="73" y="86"/>
                  <a:pt x="73" y="86"/>
                </a:cubicBezTo>
                <a:cubicBezTo>
                  <a:pt x="72" y="86"/>
                  <a:pt x="72" y="86"/>
                  <a:pt x="71" y="85"/>
                </a:cubicBezTo>
                <a:cubicBezTo>
                  <a:pt x="71" y="85"/>
                  <a:pt x="70" y="85"/>
                  <a:pt x="70" y="85"/>
                </a:cubicBezTo>
                <a:cubicBezTo>
                  <a:pt x="70" y="85"/>
                  <a:pt x="69" y="84"/>
                  <a:pt x="69" y="84"/>
                </a:cubicBezTo>
                <a:cubicBezTo>
                  <a:pt x="69" y="84"/>
                  <a:pt x="69" y="83"/>
                  <a:pt x="69" y="83"/>
                </a:cubicBezTo>
                <a:lnTo>
                  <a:pt x="69" y="75"/>
                </a:lnTo>
                <a:close/>
                <a:moveTo>
                  <a:pt x="140" y="73"/>
                </a:moveTo>
                <a:cubicBezTo>
                  <a:pt x="141" y="73"/>
                  <a:pt x="141" y="73"/>
                  <a:pt x="142" y="73"/>
                </a:cubicBezTo>
                <a:cubicBezTo>
                  <a:pt x="142" y="74"/>
                  <a:pt x="142" y="74"/>
                  <a:pt x="143" y="74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3" y="83"/>
                  <a:pt x="143" y="83"/>
                  <a:pt x="143" y="83"/>
                </a:cubicBezTo>
                <a:cubicBezTo>
                  <a:pt x="143" y="83"/>
                  <a:pt x="143" y="84"/>
                  <a:pt x="143" y="84"/>
                </a:cubicBezTo>
                <a:cubicBezTo>
                  <a:pt x="143" y="84"/>
                  <a:pt x="142" y="85"/>
                  <a:pt x="142" y="85"/>
                </a:cubicBezTo>
                <a:cubicBezTo>
                  <a:pt x="142" y="85"/>
                  <a:pt x="141" y="85"/>
                  <a:pt x="141" y="85"/>
                </a:cubicBezTo>
                <a:cubicBezTo>
                  <a:pt x="140" y="86"/>
                  <a:pt x="140" y="86"/>
                  <a:pt x="139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7" y="86"/>
                  <a:pt x="117" y="86"/>
                  <a:pt x="116" y="85"/>
                </a:cubicBezTo>
                <a:cubicBezTo>
                  <a:pt x="116" y="85"/>
                  <a:pt x="115" y="85"/>
                  <a:pt x="115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4" y="84"/>
                  <a:pt x="114" y="83"/>
                  <a:pt x="114" y="83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75"/>
                  <a:pt x="114" y="75"/>
                  <a:pt x="114" y="74"/>
                </a:cubicBezTo>
                <a:cubicBezTo>
                  <a:pt x="114" y="74"/>
                  <a:pt x="115" y="74"/>
                  <a:pt x="115" y="73"/>
                </a:cubicBezTo>
                <a:cubicBezTo>
                  <a:pt x="115" y="73"/>
                  <a:pt x="116" y="73"/>
                  <a:pt x="116" y="73"/>
                </a:cubicBezTo>
                <a:cubicBezTo>
                  <a:pt x="117" y="73"/>
                  <a:pt x="117" y="73"/>
                  <a:pt x="118" y="73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9" y="73"/>
                  <a:pt x="140" y="73"/>
                  <a:pt x="140" y="73"/>
                </a:cubicBezTo>
                <a:close/>
                <a:moveTo>
                  <a:pt x="188" y="84"/>
                </a:moveTo>
                <a:cubicBezTo>
                  <a:pt x="187" y="84"/>
                  <a:pt x="187" y="85"/>
                  <a:pt x="187" y="85"/>
                </a:cubicBezTo>
                <a:cubicBezTo>
                  <a:pt x="186" y="85"/>
                  <a:pt x="186" y="85"/>
                  <a:pt x="186" y="85"/>
                </a:cubicBezTo>
                <a:cubicBezTo>
                  <a:pt x="185" y="86"/>
                  <a:pt x="184" y="86"/>
                  <a:pt x="184" y="86"/>
                </a:cubicBezTo>
                <a:cubicBezTo>
                  <a:pt x="163" y="86"/>
                  <a:pt x="163" y="86"/>
                  <a:pt x="163" y="86"/>
                </a:cubicBezTo>
                <a:cubicBezTo>
                  <a:pt x="162" y="86"/>
                  <a:pt x="162" y="86"/>
                  <a:pt x="161" y="85"/>
                </a:cubicBezTo>
                <a:cubicBezTo>
                  <a:pt x="161" y="85"/>
                  <a:pt x="160" y="85"/>
                  <a:pt x="160" y="85"/>
                </a:cubicBezTo>
                <a:cubicBezTo>
                  <a:pt x="159" y="85"/>
                  <a:pt x="159" y="84"/>
                  <a:pt x="159" y="84"/>
                </a:cubicBezTo>
                <a:cubicBezTo>
                  <a:pt x="159" y="84"/>
                  <a:pt x="158" y="83"/>
                  <a:pt x="158" y="83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58" y="75"/>
                  <a:pt x="158" y="75"/>
                  <a:pt x="158" y="74"/>
                </a:cubicBezTo>
                <a:cubicBezTo>
                  <a:pt x="159" y="74"/>
                  <a:pt x="159" y="74"/>
                  <a:pt x="159" y="73"/>
                </a:cubicBezTo>
                <a:cubicBezTo>
                  <a:pt x="160" y="73"/>
                  <a:pt x="160" y="73"/>
                  <a:pt x="161" y="73"/>
                </a:cubicBezTo>
                <a:cubicBezTo>
                  <a:pt x="161" y="73"/>
                  <a:pt x="162" y="73"/>
                  <a:pt x="162" y="73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4" y="73"/>
                  <a:pt x="184" y="73"/>
                  <a:pt x="185" y="73"/>
                </a:cubicBezTo>
                <a:cubicBezTo>
                  <a:pt x="185" y="73"/>
                  <a:pt x="186" y="73"/>
                  <a:pt x="186" y="73"/>
                </a:cubicBezTo>
                <a:cubicBezTo>
                  <a:pt x="186" y="74"/>
                  <a:pt x="187" y="74"/>
                  <a:pt x="187" y="74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83"/>
                  <a:pt x="188" y="84"/>
                  <a:pt x="188" y="84"/>
                </a:cubicBezTo>
                <a:close/>
                <a:moveTo>
                  <a:pt x="69" y="142"/>
                </a:moveTo>
                <a:cubicBezTo>
                  <a:pt x="69" y="142"/>
                  <a:pt x="68" y="142"/>
                  <a:pt x="68" y="142"/>
                </a:cubicBezTo>
                <a:cubicBezTo>
                  <a:pt x="67" y="142"/>
                  <a:pt x="67" y="142"/>
                  <a:pt x="66" y="141"/>
                </a:cubicBezTo>
                <a:cubicBezTo>
                  <a:pt x="66" y="141"/>
                  <a:pt x="66" y="141"/>
                  <a:pt x="65" y="140"/>
                </a:cubicBezTo>
                <a:cubicBezTo>
                  <a:pt x="65" y="140"/>
                  <a:pt x="65" y="139"/>
                  <a:pt x="65" y="139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7" y="129"/>
                  <a:pt x="67" y="128"/>
                </a:cubicBezTo>
                <a:cubicBezTo>
                  <a:pt x="68" y="128"/>
                  <a:pt x="68" y="128"/>
                  <a:pt x="69" y="128"/>
                </a:cubicBezTo>
                <a:cubicBezTo>
                  <a:pt x="69" y="128"/>
                  <a:pt x="70" y="127"/>
                  <a:pt x="70" y="127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7"/>
                  <a:pt x="94" y="128"/>
                  <a:pt x="94" y="128"/>
                </a:cubicBezTo>
                <a:cubicBezTo>
                  <a:pt x="95" y="128"/>
                  <a:pt x="95" y="128"/>
                  <a:pt x="96" y="128"/>
                </a:cubicBezTo>
                <a:cubicBezTo>
                  <a:pt x="96" y="129"/>
                  <a:pt x="96" y="129"/>
                  <a:pt x="96" y="130"/>
                </a:cubicBezTo>
                <a:cubicBezTo>
                  <a:pt x="97" y="130"/>
                  <a:pt x="97" y="130"/>
                  <a:pt x="97" y="131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6" y="139"/>
                  <a:pt x="96" y="140"/>
                  <a:pt x="96" y="140"/>
                </a:cubicBezTo>
                <a:cubicBezTo>
                  <a:pt x="96" y="141"/>
                  <a:pt x="96" y="141"/>
                  <a:pt x="95" y="141"/>
                </a:cubicBezTo>
                <a:cubicBezTo>
                  <a:pt x="95" y="142"/>
                  <a:pt x="94" y="142"/>
                  <a:pt x="94" y="142"/>
                </a:cubicBezTo>
                <a:cubicBezTo>
                  <a:pt x="93" y="142"/>
                  <a:pt x="93" y="142"/>
                  <a:pt x="92" y="142"/>
                </a:cubicBezTo>
                <a:lnTo>
                  <a:pt x="69" y="142"/>
                </a:lnTo>
                <a:close/>
                <a:moveTo>
                  <a:pt x="117" y="142"/>
                </a:moveTo>
                <a:cubicBezTo>
                  <a:pt x="116" y="142"/>
                  <a:pt x="116" y="142"/>
                  <a:pt x="115" y="142"/>
                </a:cubicBezTo>
                <a:cubicBezTo>
                  <a:pt x="115" y="142"/>
                  <a:pt x="114" y="142"/>
                  <a:pt x="114" y="141"/>
                </a:cubicBezTo>
                <a:cubicBezTo>
                  <a:pt x="114" y="141"/>
                  <a:pt x="113" y="141"/>
                  <a:pt x="113" y="140"/>
                </a:cubicBezTo>
                <a:cubicBezTo>
                  <a:pt x="113" y="140"/>
                  <a:pt x="113" y="139"/>
                  <a:pt x="113" y="139"/>
                </a:cubicBezTo>
                <a:cubicBezTo>
                  <a:pt x="113" y="131"/>
                  <a:pt x="113" y="131"/>
                  <a:pt x="113" y="131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29"/>
                  <a:pt x="114" y="129"/>
                  <a:pt x="114" y="128"/>
                </a:cubicBezTo>
                <a:cubicBezTo>
                  <a:pt x="115" y="128"/>
                  <a:pt x="115" y="128"/>
                  <a:pt x="116" y="128"/>
                </a:cubicBezTo>
                <a:cubicBezTo>
                  <a:pt x="116" y="128"/>
                  <a:pt x="117" y="127"/>
                  <a:pt x="117" y="12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0" y="127"/>
                  <a:pt x="141" y="128"/>
                  <a:pt x="141" y="128"/>
                </a:cubicBezTo>
                <a:cubicBezTo>
                  <a:pt x="142" y="128"/>
                  <a:pt x="142" y="128"/>
                  <a:pt x="143" y="128"/>
                </a:cubicBezTo>
                <a:cubicBezTo>
                  <a:pt x="143" y="129"/>
                  <a:pt x="143" y="129"/>
                  <a:pt x="144" y="130"/>
                </a:cubicBezTo>
                <a:cubicBezTo>
                  <a:pt x="144" y="130"/>
                  <a:pt x="144" y="130"/>
                  <a:pt x="144" y="131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44" y="139"/>
                  <a:pt x="144" y="140"/>
                  <a:pt x="144" y="140"/>
                </a:cubicBezTo>
                <a:cubicBezTo>
                  <a:pt x="143" y="141"/>
                  <a:pt x="143" y="141"/>
                  <a:pt x="143" y="141"/>
                </a:cubicBezTo>
                <a:cubicBezTo>
                  <a:pt x="142" y="142"/>
                  <a:pt x="142" y="142"/>
                  <a:pt x="141" y="142"/>
                </a:cubicBezTo>
                <a:cubicBezTo>
                  <a:pt x="141" y="142"/>
                  <a:pt x="140" y="142"/>
                  <a:pt x="140" y="142"/>
                </a:cubicBezTo>
                <a:lnTo>
                  <a:pt x="117" y="142"/>
                </a:lnTo>
                <a:close/>
                <a:moveTo>
                  <a:pt x="165" y="142"/>
                </a:moveTo>
                <a:cubicBezTo>
                  <a:pt x="164" y="142"/>
                  <a:pt x="164" y="142"/>
                  <a:pt x="163" y="142"/>
                </a:cubicBezTo>
                <a:cubicBezTo>
                  <a:pt x="163" y="142"/>
                  <a:pt x="162" y="142"/>
                  <a:pt x="162" y="141"/>
                </a:cubicBezTo>
                <a:cubicBezTo>
                  <a:pt x="161" y="141"/>
                  <a:pt x="161" y="141"/>
                  <a:pt x="161" y="140"/>
                </a:cubicBezTo>
                <a:cubicBezTo>
                  <a:pt x="160" y="140"/>
                  <a:pt x="160" y="139"/>
                  <a:pt x="160" y="139"/>
                </a:cubicBezTo>
                <a:cubicBezTo>
                  <a:pt x="160" y="131"/>
                  <a:pt x="160" y="131"/>
                  <a:pt x="160" y="131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1" y="129"/>
                  <a:pt x="161" y="129"/>
                  <a:pt x="161" y="128"/>
                </a:cubicBezTo>
                <a:cubicBezTo>
                  <a:pt x="162" y="128"/>
                  <a:pt x="162" y="128"/>
                  <a:pt x="163" y="128"/>
                </a:cubicBezTo>
                <a:cubicBezTo>
                  <a:pt x="163" y="128"/>
                  <a:pt x="164" y="127"/>
                  <a:pt x="164" y="127"/>
                </a:cubicBezTo>
                <a:cubicBezTo>
                  <a:pt x="186" y="127"/>
                  <a:pt x="186" y="127"/>
                  <a:pt x="186" y="127"/>
                </a:cubicBezTo>
                <a:cubicBezTo>
                  <a:pt x="187" y="127"/>
                  <a:pt x="188" y="128"/>
                  <a:pt x="188" y="128"/>
                </a:cubicBezTo>
                <a:cubicBezTo>
                  <a:pt x="189" y="128"/>
                  <a:pt x="189" y="128"/>
                  <a:pt x="190" y="128"/>
                </a:cubicBezTo>
                <a:cubicBezTo>
                  <a:pt x="190" y="129"/>
                  <a:pt x="190" y="129"/>
                  <a:pt x="191" y="130"/>
                </a:cubicBezTo>
                <a:cubicBezTo>
                  <a:pt x="191" y="130"/>
                  <a:pt x="191" y="130"/>
                  <a:pt x="191" y="131"/>
                </a:cubicBezTo>
                <a:cubicBezTo>
                  <a:pt x="191" y="132"/>
                  <a:pt x="191" y="132"/>
                  <a:pt x="191" y="132"/>
                </a:cubicBezTo>
                <a:cubicBezTo>
                  <a:pt x="192" y="139"/>
                  <a:pt x="192" y="139"/>
                  <a:pt x="192" y="139"/>
                </a:cubicBezTo>
                <a:cubicBezTo>
                  <a:pt x="192" y="139"/>
                  <a:pt x="191" y="140"/>
                  <a:pt x="191" y="140"/>
                </a:cubicBezTo>
                <a:cubicBezTo>
                  <a:pt x="191" y="141"/>
                  <a:pt x="191" y="141"/>
                  <a:pt x="190" y="141"/>
                </a:cubicBezTo>
                <a:cubicBezTo>
                  <a:pt x="190" y="142"/>
                  <a:pt x="190" y="142"/>
                  <a:pt x="189" y="142"/>
                </a:cubicBezTo>
                <a:cubicBezTo>
                  <a:pt x="189" y="142"/>
                  <a:pt x="188" y="142"/>
                  <a:pt x="187" y="142"/>
                </a:cubicBezTo>
                <a:lnTo>
                  <a:pt x="165" y="1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08102" y="5582028"/>
            <a:ext cx="292100" cy="333376"/>
            <a:chOff x="4279901" y="5935663"/>
            <a:chExt cx="292100" cy="333376"/>
          </a:xfrm>
        </p:grpSpPr>
        <p:sp>
          <p:nvSpPr>
            <p:cNvPr id="13" name="Freeform 874"/>
            <p:cNvSpPr>
              <a:spLocks noEditPoints="1"/>
            </p:cNvSpPr>
            <p:nvPr/>
          </p:nvSpPr>
          <p:spPr bwMode="auto">
            <a:xfrm>
              <a:off x="4476751" y="5935663"/>
              <a:ext cx="95250" cy="333375"/>
            </a:xfrm>
            <a:custGeom>
              <a:avLst/>
              <a:gdLst>
                <a:gd name="T0" fmla="*/ 0 w 60"/>
                <a:gd name="T1" fmla="*/ 0 h 210"/>
                <a:gd name="T2" fmla="*/ 0 w 60"/>
                <a:gd name="T3" fmla="*/ 210 h 210"/>
                <a:gd name="T4" fmla="*/ 60 w 60"/>
                <a:gd name="T5" fmla="*/ 210 h 210"/>
                <a:gd name="T6" fmla="*/ 60 w 60"/>
                <a:gd name="T7" fmla="*/ 0 h 210"/>
                <a:gd name="T8" fmla="*/ 0 w 60"/>
                <a:gd name="T9" fmla="*/ 0 h 210"/>
                <a:gd name="T10" fmla="*/ 43 w 60"/>
                <a:gd name="T11" fmla="*/ 157 h 210"/>
                <a:gd name="T12" fmla="*/ 17 w 60"/>
                <a:gd name="T13" fmla="*/ 157 h 210"/>
                <a:gd name="T14" fmla="*/ 17 w 60"/>
                <a:gd name="T15" fmla="*/ 131 h 210"/>
                <a:gd name="T16" fmla="*/ 43 w 60"/>
                <a:gd name="T17" fmla="*/ 131 h 210"/>
                <a:gd name="T18" fmla="*/ 43 w 60"/>
                <a:gd name="T19" fmla="*/ 157 h 210"/>
                <a:gd name="T20" fmla="*/ 43 w 60"/>
                <a:gd name="T21" fmla="*/ 105 h 210"/>
                <a:gd name="T22" fmla="*/ 17 w 60"/>
                <a:gd name="T23" fmla="*/ 105 h 210"/>
                <a:gd name="T24" fmla="*/ 17 w 60"/>
                <a:gd name="T25" fmla="*/ 78 h 210"/>
                <a:gd name="T26" fmla="*/ 43 w 60"/>
                <a:gd name="T27" fmla="*/ 78 h 210"/>
                <a:gd name="T28" fmla="*/ 43 w 60"/>
                <a:gd name="T29" fmla="*/ 105 h 210"/>
                <a:gd name="T30" fmla="*/ 43 w 60"/>
                <a:gd name="T31" fmla="*/ 52 h 210"/>
                <a:gd name="T32" fmla="*/ 17 w 60"/>
                <a:gd name="T33" fmla="*/ 52 h 210"/>
                <a:gd name="T34" fmla="*/ 17 w 60"/>
                <a:gd name="T35" fmla="*/ 26 h 210"/>
                <a:gd name="T36" fmla="*/ 43 w 60"/>
                <a:gd name="T37" fmla="*/ 26 h 210"/>
                <a:gd name="T38" fmla="*/ 43 w 60"/>
                <a:gd name="T39" fmla="*/ 5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10">
                  <a:moveTo>
                    <a:pt x="0" y="0"/>
                  </a:moveTo>
                  <a:lnTo>
                    <a:pt x="0" y="210"/>
                  </a:lnTo>
                  <a:lnTo>
                    <a:pt x="60" y="210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43" y="157"/>
                  </a:moveTo>
                  <a:lnTo>
                    <a:pt x="17" y="157"/>
                  </a:lnTo>
                  <a:lnTo>
                    <a:pt x="17" y="131"/>
                  </a:lnTo>
                  <a:lnTo>
                    <a:pt x="43" y="131"/>
                  </a:lnTo>
                  <a:lnTo>
                    <a:pt x="43" y="157"/>
                  </a:lnTo>
                  <a:close/>
                  <a:moveTo>
                    <a:pt x="43" y="105"/>
                  </a:moveTo>
                  <a:lnTo>
                    <a:pt x="17" y="105"/>
                  </a:lnTo>
                  <a:lnTo>
                    <a:pt x="17" y="78"/>
                  </a:lnTo>
                  <a:lnTo>
                    <a:pt x="43" y="78"/>
                  </a:lnTo>
                  <a:lnTo>
                    <a:pt x="43" y="105"/>
                  </a:lnTo>
                  <a:close/>
                  <a:moveTo>
                    <a:pt x="43" y="52"/>
                  </a:moveTo>
                  <a:lnTo>
                    <a:pt x="17" y="52"/>
                  </a:lnTo>
                  <a:lnTo>
                    <a:pt x="17" y="26"/>
                  </a:lnTo>
                  <a:lnTo>
                    <a:pt x="43" y="26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75"/>
            <p:cNvSpPr>
              <a:spLocks noEditPoints="1"/>
            </p:cNvSpPr>
            <p:nvPr/>
          </p:nvSpPr>
          <p:spPr bwMode="auto">
            <a:xfrm>
              <a:off x="4279901" y="5981701"/>
              <a:ext cx="166688" cy="287338"/>
            </a:xfrm>
            <a:custGeom>
              <a:avLst/>
              <a:gdLst>
                <a:gd name="T0" fmla="*/ 87 w 105"/>
                <a:gd name="T1" fmla="*/ 9 h 181"/>
                <a:gd name="T2" fmla="*/ 49 w 105"/>
                <a:gd name="T3" fmla="*/ 9 h 181"/>
                <a:gd name="T4" fmla="*/ 49 w 105"/>
                <a:gd name="T5" fmla="*/ 23 h 181"/>
                <a:gd name="T6" fmla="*/ 24 w 105"/>
                <a:gd name="T7" fmla="*/ 23 h 181"/>
                <a:gd name="T8" fmla="*/ 24 w 105"/>
                <a:gd name="T9" fmla="*/ 0 h 181"/>
                <a:gd name="T10" fmla="*/ 16 w 105"/>
                <a:gd name="T11" fmla="*/ 0 h 181"/>
                <a:gd name="T12" fmla="*/ 16 w 105"/>
                <a:gd name="T13" fmla="*/ 23 h 181"/>
                <a:gd name="T14" fmla="*/ 0 w 105"/>
                <a:gd name="T15" fmla="*/ 23 h 181"/>
                <a:gd name="T16" fmla="*/ 0 w 105"/>
                <a:gd name="T17" fmla="*/ 181 h 181"/>
                <a:gd name="T18" fmla="*/ 105 w 105"/>
                <a:gd name="T19" fmla="*/ 181 h 181"/>
                <a:gd name="T20" fmla="*/ 105 w 105"/>
                <a:gd name="T21" fmla="*/ 23 h 181"/>
                <a:gd name="T22" fmla="*/ 87 w 105"/>
                <a:gd name="T23" fmla="*/ 23 h 181"/>
                <a:gd name="T24" fmla="*/ 87 w 105"/>
                <a:gd name="T25" fmla="*/ 9 h 181"/>
                <a:gd name="T26" fmla="*/ 43 w 105"/>
                <a:gd name="T27" fmla="*/ 128 h 181"/>
                <a:gd name="T28" fmla="*/ 16 w 105"/>
                <a:gd name="T29" fmla="*/ 128 h 181"/>
                <a:gd name="T30" fmla="*/ 16 w 105"/>
                <a:gd name="T31" fmla="*/ 102 h 181"/>
                <a:gd name="T32" fmla="*/ 43 w 105"/>
                <a:gd name="T33" fmla="*/ 102 h 181"/>
                <a:gd name="T34" fmla="*/ 43 w 105"/>
                <a:gd name="T35" fmla="*/ 128 h 181"/>
                <a:gd name="T36" fmla="*/ 43 w 105"/>
                <a:gd name="T37" fmla="*/ 76 h 181"/>
                <a:gd name="T38" fmla="*/ 16 w 105"/>
                <a:gd name="T39" fmla="*/ 76 h 181"/>
                <a:gd name="T40" fmla="*/ 16 w 105"/>
                <a:gd name="T41" fmla="*/ 49 h 181"/>
                <a:gd name="T42" fmla="*/ 43 w 105"/>
                <a:gd name="T43" fmla="*/ 49 h 181"/>
                <a:gd name="T44" fmla="*/ 43 w 105"/>
                <a:gd name="T45" fmla="*/ 76 h 181"/>
                <a:gd name="T46" fmla="*/ 87 w 105"/>
                <a:gd name="T47" fmla="*/ 128 h 181"/>
                <a:gd name="T48" fmla="*/ 61 w 105"/>
                <a:gd name="T49" fmla="*/ 128 h 181"/>
                <a:gd name="T50" fmla="*/ 61 w 105"/>
                <a:gd name="T51" fmla="*/ 102 h 181"/>
                <a:gd name="T52" fmla="*/ 87 w 105"/>
                <a:gd name="T53" fmla="*/ 102 h 181"/>
                <a:gd name="T54" fmla="*/ 87 w 105"/>
                <a:gd name="T55" fmla="*/ 128 h 181"/>
                <a:gd name="T56" fmla="*/ 87 w 105"/>
                <a:gd name="T57" fmla="*/ 76 h 181"/>
                <a:gd name="T58" fmla="*/ 61 w 105"/>
                <a:gd name="T59" fmla="*/ 76 h 181"/>
                <a:gd name="T60" fmla="*/ 61 w 105"/>
                <a:gd name="T61" fmla="*/ 49 h 181"/>
                <a:gd name="T62" fmla="*/ 87 w 105"/>
                <a:gd name="T63" fmla="*/ 49 h 181"/>
                <a:gd name="T64" fmla="*/ 87 w 105"/>
                <a:gd name="T65" fmla="*/ 7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81">
                  <a:moveTo>
                    <a:pt x="87" y="9"/>
                  </a:moveTo>
                  <a:lnTo>
                    <a:pt x="49" y="9"/>
                  </a:lnTo>
                  <a:lnTo>
                    <a:pt x="49" y="23"/>
                  </a:lnTo>
                  <a:lnTo>
                    <a:pt x="24" y="2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181"/>
                  </a:lnTo>
                  <a:lnTo>
                    <a:pt x="105" y="181"/>
                  </a:lnTo>
                  <a:lnTo>
                    <a:pt x="105" y="23"/>
                  </a:lnTo>
                  <a:lnTo>
                    <a:pt x="87" y="23"/>
                  </a:lnTo>
                  <a:lnTo>
                    <a:pt x="87" y="9"/>
                  </a:lnTo>
                  <a:close/>
                  <a:moveTo>
                    <a:pt x="43" y="128"/>
                  </a:moveTo>
                  <a:lnTo>
                    <a:pt x="16" y="128"/>
                  </a:lnTo>
                  <a:lnTo>
                    <a:pt x="16" y="102"/>
                  </a:lnTo>
                  <a:lnTo>
                    <a:pt x="43" y="102"/>
                  </a:lnTo>
                  <a:lnTo>
                    <a:pt x="43" y="128"/>
                  </a:lnTo>
                  <a:close/>
                  <a:moveTo>
                    <a:pt x="43" y="76"/>
                  </a:moveTo>
                  <a:lnTo>
                    <a:pt x="16" y="76"/>
                  </a:lnTo>
                  <a:lnTo>
                    <a:pt x="16" y="49"/>
                  </a:lnTo>
                  <a:lnTo>
                    <a:pt x="43" y="49"/>
                  </a:lnTo>
                  <a:lnTo>
                    <a:pt x="43" y="76"/>
                  </a:lnTo>
                  <a:close/>
                  <a:moveTo>
                    <a:pt x="87" y="128"/>
                  </a:moveTo>
                  <a:lnTo>
                    <a:pt x="61" y="128"/>
                  </a:lnTo>
                  <a:lnTo>
                    <a:pt x="61" y="102"/>
                  </a:lnTo>
                  <a:lnTo>
                    <a:pt x="87" y="102"/>
                  </a:lnTo>
                  <a:lnTo>
                    <a:pt x="87" y="128"/>
                  </a:lnTo>
                  <a:close/>
                  <a:moveTo>
                    <a:pt x="87" y="76"/>
                  </a:moveTo>
                  <a:lnTo>
                    <a:pt x="61" y="76"/>
                  </a:lnTo>
                  <a:lnTo>
                    <a:pt x="61" y="49"/>
                  </a:lnTo>
                  <a:lnTo>
                    <a:pt x="87" y="49"/>
                  </a:lnTo>
                  <a:lnTo>
                    <a:pt x="87" y="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767" y="3139310"/>
            <a:ext cx="2819493" cy="538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87912" y="622804"/>
            <a:ext cx="2816172" cy="24149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E14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3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672716" y="2623702"/>
            <a:ext cx="37500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7" name="矩形 16"/>
          <p:cNvSpPr/>
          <p:nvPr/>
        </p:nvSpPr>
        <p:spPr>
          <a:xfrm>
            <a:off x="6738263" y="2623702"/>
            <a:ext cx="3711740" cy="10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8" name="矩形 17"/>
          <p:cNvSpPr/>
          <p:nvPr/>
        </p:nvSpPr>
        <p:spPr>
          <a:xfrm>
            <a:off x="4004323" y="4230446"/>
            <a:ext cx="340534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9" name="矩形 18"/>
          <p:cNvSpPr/>
          <p:nvPr/>
        </p:nvSpPr>
        <p:spPr>
          <a:xfrm>
            <a:off x="9196676" y="4493783"/>
            <a:ext cx="2716574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8037996" y="14424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839788" y="3817256"/>
            <a:ext cx="10512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5665418" y="1726944"/>
            <a:ext cx="819030" cy="2090312"/>
            <a:chOff x="5665418" y="1726944"/>
            <a:chExt cx="819030" cy="2090312"/>
          </a:xfrm>
        </p:grpSpPr>
        <p:cxnSp>
          <p:nvCxnSpPr>
            <p:cNvPr id="29" name="MH_Other_5"/>
            <p:cNvCxnSpPr>
              <a:stCxn id="28" idx="4"/>
            </p:cNvCxnSpPr>
            <p:nvPr>
              <p:custDataLst>
                <p:tags r:id="rId15"/>
              </p:custDataLst>
            </p:nvPr>
          </p:nvCxnSpPr>
          <p:spPr>
            <a:xfrm>
              <a:off x="6080526" y="2439305"/>
              <a:ext cx="0" cy="1316038"/>
            </a:xfrm>
            <a:prstGeom prst="line">
              <a:avLst/>
            </a:prstGeom>
            <a:ln>
              <a:solidFill>
                <a:srgbClr val="F69E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5665418" y="1726944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MH_Other_4"/>
            <p:cNvSpPr/>
            <p:nvPr>
              <p:custDataLst>
                <p:tags r:id="rId16"/>
              </p:custDataLst>
            </p:nvPr>
          </p:nvSpPr>
          <p:spPr>
            <a:xfrm>
              <a:off x="5797951" y="1874155"/>
              <a:ext cx="565150" cy="565150"/>
            </a:xfrm>
            <a:prstGeom prst="ellipse">
              <a:avLst/>
            </a:prstGeom>
            <a:solidFill>
              <a:srgbClr val="F59E75"/>
            </a:solidFill>
            <a:ln>
              <a:solidFill>
                <a:srgbClr val="F69E75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944002" y="2051955"/>
              <a:ext cx="263525" cy="222250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5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MH_Other_14"/>
            <p:cNvSpPr/>
            <p:nvPr>
              <p:custDataLst>
                <p:tags r:id="rId18"/>
              </p:custDataLst>
            </p:nvPr>
          </p:nvSpPr>
          <p:spPr>
            <a:xfrm>
              <a:off x="6027821" y="3731531"/>
              <a:ext cx="101600" cy="85725"/>
            </a:xfrm>
            <a:prstGeom prst="triangle">
              <a:avLst/>
            </a:prstGeom>
            <a:solidFill>
              <a:srgbClr val="F69E75"/>
            </a:solidFill>
            <a:ln>
              <a:solidFill>
                <a:srgbClr val="F69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9079" y="1730195"/>
            <a:ext cx="819030" cy="2081392"/>
            <a:chOff x="639079" y="1730195"/>
            <a:chExt cx="819030" cy="2081392"/>
          </a:xfrm>
        </p:grpSpPr>
        <p:cxnSp>
          <p:nvCxnSpPr>
            <p:cNvPr id="32" name="MH_Other_8"/>
            <p:cNvCxnSpPr/>
            <p:nvPr>
              <p:custDataLst>
                <p:tags r:id="rId11"/>
              </p:custDataLst>
            </p:nvPr>
          </p:nvCxnSpPr>
          <p:spPr>
            <a:xfrm>
              <a:off x="1053312" y="2433636"/>
              <a:ext cx="0" cy="1316038"/>
            </a:xfrm>
            <a:prstGeom prst="line">
              <a:avLst/>
            </a:prstGeom>
            <a:ln>
              <a:solidFill>
                <a:srgbClr val="DA4F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639079" y="1730195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2"/>
              </p:custDataLst>
            </p:nvPr>
          </p:nvSpPr>
          <p:spPr>
            <a:xfrm>
              <a:off x="778676" y="1868486"/>
              <a:ext cx="566737" cy="565150"/>
            </a:xfrm>
            <a:prstGeom prst="ellips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MH_Other_9"/>
            <p:cNvSpPr/>
            <p:nvPr>
              <p:custDataLst>
                <p:tags r:id="rId13"/>
              </p:custDataLst>
            </p:nvPr>
          </p:nvSpPr>
          <p:spPr>
            <a:xfrm>
              <a:off x="932663" y="2038349"/>
              <a:ext cx="265113" cy="24765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MH_Other_15"/>
            <p:cNvSpPr/>
            <p:nvPr>
              <p:custDataLst>
                <p:tags r:id="rId14"/>
              </p:custDataLst>
            </p:nvPr>
          </p:nvSpPr>
          <p:spPr>
            <a:xfrm>
              <a:off x="1004417" y="3725862"/>
              <a:ext cx="101600" cy="85725"/>
            </a:xfrm>
            <a:prstGeom prst="triangle">
              <a:avLst/>
            </a:prstGeom>
            <a:solidFill>
              <a:srgbClr val="DA4F67"/>
            </a:solidFill>
            <a:ln>
              <a:solidFill>
                <a:srgbClr val="DA4F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61694" y="3827462"/>
            <a:ext cx="819030" cy="2013685"/>
            <a:chOff x="3161694" y="3827462"/>
            <a:chExt cx="819030" cy="2013685"/>
          </a:xfrm>
        </p:grpSpPr>
        <p:cxnSp>
          <p:nvCxnSpPr>
            <p:cNvPr id="26" name="MH_Other_2"/>
            <p:cNvCxnSpPr/>
            <p:nvPr>
              <p:custDataLst>
                <p:tags r:id="rId6"/>
              </p:custDataLst>
            </p:nvPr>
          </p:nvCxnSpPr>
          <p:spPr>
            <a:xfrm rot="10800000">
              <a:off x="3573004" y="3889375"/>
              <a:ext cx="0" cy="1316038"/>
            </a:xfrm>
            <a:prstGeom prst="line">
              <a:avLst/>
            </a:prstGeom>
            <a:ln>
              <a:solidFill>
                <a:srgbClr val="53B0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3161694" y="502211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MH_Other_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10800000">
              <a:off x="3434890" y="5394324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53B0EA"/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MH_Other_13"/>
            <p:cNvSpPr/>
            <p:nvPr>
              <p:custDataLst>
                <p:tags r:id="rId8"/>
              </p:custDataLst>
            </p:nvPr>
          </p:nvSpPr>
          <p:spPr>
            <a:xfrm rot="10800000">
              <a:off x="3531729" y="3827462"/>
              <a:ext cx="100012" cy="85725"/>
            </a:xfrm>
            <a:prstGeom prst="triangl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MH_Other_1"/>
            <p:cNvSpPr/>
            <p:nvPr>
              <p:custDataLst>
                <p:tags r:id="rId9"/>
              </p:custDataLst>
            </p:nvPr>
          </p:nvSpPr>
          <p:spPr>
            <a:xfrm>
              <a:off x="3303355" y="5158014"/>
              <a:ext cx="566738" cy="565150"/>
            </a:xfrm>
            <a:prstGeom prst="ellipse">
              <a:avLst/>
            </a:prstGeom>
            <a:solidFill>
              <a:srgbClr val="51B0EA"/>
            </a:solidFill>
            <a:ln>
              <a:solidFill>
                <a:srgbClr val="53B0EA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MH_Other_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66869" y="5338990"/>
              <a:ext cx="276225" cy="19526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4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08981" y="3832225"/>
            <a:ext cx="819030" cy="2055802"/>
            <a:chOff x="8208981" y="3832225"/>
            <a:chExt cx="819030" cy="2055802"/>
          </a:xfrm>
        </p:grpSpPr>
        <p:cxnSp>
          <p:nvCxnSpPr>
            <p:cNvPr id="35" name="MH_Other_11"/>
            <p:cNvCxnSpPr/>
            <p:nvPr>
              <p:custDataLst>
                <p:tags r:id="rId1"/>
              </p:custDataLst>
            </p:nvPr>
          </p:nvCxnSpPr>
          <p:spPr>
            <a:xfrm rot="10800000">
              <a:off x="8623129" y="3894138"/>
              <a:ext cx="0" cy="1316038"/>
            </a:xfrm>
            <a:prstGeom prst="line">
              <a:avLst/>
            </a:prstGeom>
            <a:ln>
              <a:solidFill>
                <a:srgbClr val="94C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8208981" y="5068997"/>
              <a:ext cx="819030" cy="819030"/>
            </a:xfrm>
            <a:prstGeom prst="ellipse">
              <a:avLst/>
            </a:prstGeom>
            <a:gradFill flip="none" rotWithShape="1">
              <a:gsLst>
                <a:gs pos="5000">
                  <a:schemeClr val="bg2">
                    <a:lumMod val="9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Other_12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10800000">
              <a:off x="8512003" y="5378451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94CFA9"/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MH_Other_16"/>
            <p:cNvSpPr/>
            <p:nvPr>
              <p:custDataLst>
                <p:tags r:id="rId3"/>
              </p:custDataLst>
            </p:nvPr>
          </p:nvSpPr>
          <p:spPr>
            <a:xfrm rot="10800000">
              <a:off x="8572328" y="3832225"/>
              <a:ext cx="100013" cy="85725"/>
            </a:xfrm>
            <a:prstGeom prst="triangl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MH_Other_10"/>
            <p:cNvSpPr/>
            <p:nvPr>
              <p:custDataLst>
                <p:tags r:id="rId4"/>
              </p:custDataLst>
            </p:nvPr>
          </p:nvSpPr>
          <p:spPr>
            <a:xfrm>
              <a:off x="8349571" y="5210177"/>
              <a:ext cx="566737" cy="565150"/>
            </a:xfrm>
            <a:prstGeom prst="ellipse">
              <a:avLst/>
            </a:prstGeom>
            <a:solidFill>
              <a:srgbClr val="95CFA9"/>
            </a:solidFill>
            <a:ln>
              <a:solidFill>
                <a:srgbClr val="94CFA9"/>
              </a:solidFill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MH_Other_1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501971" y="5359402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26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_8"/>
          <p:cNvSpPr/>
          <p:nvPr>
            <p:custDataLst>
              <p:tags r:id="rId2"/>
            </p:custDataLst>
          </p:nvPr>
        </p:nvSpPr>
        <p:spPr>
          <a:xfrm rot="8125751" flipH="1">
            <a:off x="6118225" y="4492846"/>
            <a:ext cx="1938338" cy="609600"/>
          </a:xfrm>
          <a:prstGeom prst="triangle">
            <a:avLst/>
          </a:prstGeom>
          <a:solidFill>
            <a:srgbClr val="93D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84796" y="454672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5"/>
          <p:cNvSpPr/>
          <p:nvPr>
            <p:custDataLst>
              <p:tags r:id="rId3"/>
            </p:custDataLst>
          </p:nvPr>
        </p:nvSpPr>
        <p:spPr>
          <a:xfrm rot="2709347">
            <a:off x="6099176" y="2522759"/>
            <a:ext cx="1939925" cy="609600"/>
          </a:xfrm>
          <a:prstGeom prst="triangle">
            <a:avLst/>
          </a:prstGeom>
          <a:solidFill>
            <a:srgbClr val="56A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05009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MH_Other_2"/>
          <p:cNvSpPr/>
          <p:nvPr>
            <p:custDataLst>
              <p:tags r:id="rId4"/>
            </p:custDataLst>
          </p:nvPr>
        </p:nvSpPr>
        <p:spPr>
          <a:xfrm rot="18875958">
            <a:off x="4137025" y="2560375"/>
            <a:ext cx="1938337" cy="609600"/>
          </a:xfrm>
          <a:prstGeom prst="triangle">
            <a:avLst/>
          </a:prstGeom>
          <a:solidFill>
            <a:srgbClr val="DC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70653" y="241241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MH_Other_11"/>
          <p:cNvSpPr/>
          <p:nvPr>
            <p:custDataLst>
              <p:tags r:id="rId5"/>
            </p:custDataLst>
          </p:nvPr>
        </p:nvSpPr>
        <p:spPr>
          <a:xfrm rot="13490653" flipH="1">
            <a:off x="4137025" y="4488083"/>
            <a:ext cx="1938338" cy="609600"/>
          </a:xfrm>
          <a:prstGeom prst="triangle">
            <a:avLst/>
          </a:prstGeom>
          <a:solidFill>
            <a:srgbClr val="F69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86071" y="453619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1"/>
          <p:cNvSpPr/>
          <p:nvPr>
            <p:custDataLst>
              <p:tags r:id="rId6"/>
            </p:custDataLst>
          </p:nvPr>
        </p:nvSpPr>
        <p:spPr>
          <a:xfrm>
            <a:off x="4697414" y="2417983"/>
            <a:ext cx="2795587" cy="2795588"/>
          </a:xfrm>
          <a:prstGeom prst="diamond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857811" y="2675504"/>
            <a:ext cx="346075" cy="246062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DC4E67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014410" y="2641988"/>
            <a:ext cx="330200" cy="27781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56AFE7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58181" y="4751943"/>
            <a:ext cx="314325" cy="309563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93D1A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Other_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8277" y="4787034"/>
            <a:ext cx="255588" cy="252413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F69E7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03" name="MH_SubTitle_4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629407" y="4514737"/>
            <a:ext cx="296799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2304" name="MH_SubTitle_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7521576" y="454105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2305" name="MH_SubTitle_2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7521576" y="2448146"/>
            <a:ext cx="3044824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56AF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12306" name="MH_SubTitle_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611519" y="2438035"/>
            <a:ext cx="300334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5" name="MH_Title_1"/>
          <p:cNvSpPr/>
          <p:nvPr>
            <p:custDataLst>
              <p:tags r:id="rId15"/>
            </p:custDataLst>
          </p:nvPr>
        </p:nvSpPr>
        <p:spPr>
          <a:xfrm>
            <a:off x="5354639" y="3040284"/>
            <a:ext cx="1531937" cy="15335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Rip</a:t>
            </a: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053973" y="14424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52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椭圆 49"/>
          <p:cNvSpPr/>
          <p:nvPr/>
        </p:nvSpPr>
        <p:spPr>
          <a:xfrm>
            <a:off x="1315411" y="367678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315411" y="4681482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15411" y="2672086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315411" y="1667388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3105573492"/>
              </p:ext>
            </p:extLst>
          </p:nvPr>
        </p:nvGraphicFramePr>
        <p:xfrm>
          <a:off x="4673600" y="1055910"/>
          <a:ext cx="58293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565414" y="1945356"/>
            <a:ext cx="503121" cy="466872"/>
            <a:chOff x="2162681" y="1427779"/>
            <a:chExt cx="675141" cy="626498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2250091" y="14277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2502446" y="15546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2162681" y="16483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solidFill>
              <a:srgbClr val="DA4F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97655" y="2826144"/>
            <a:ext cx="577887" cy="574006"/>
            <a:chOff x="6463926" y="2278309"/>
            <a:chExt cx="708057" cy="703302"/>
          </a:xfrm>
          <a:solidFill>
            <a:srgbClr val="F49C74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77904" y="3914120"/>
            <a:ext cx="459992" cy="476944"/>
            <a:chOff x="2184259" y="3663743"/>
            <a:chExt cx="702937" cy="675873"/>
          </a:xfrm>
          <a:solidFill>
            <a:srgbClr val="52B0E9"/>
          </a:solidFill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2184259" y="388574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2184259" y="366374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88943" y="4831529"/>
            <a:ext cx="630203" cy="633507"/>
            <a:chOff x="2913224" y="4733762"/>
            <a:chExt cx="697452" cy="701109"/>
          </a:xfrm>
          <a:effectLst>
            <a:outerShdw blurRad="38100" dist="38100" dir="2700000" sx="98000" sy="98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913224" y="4733762"/>
              <a:ext cx="613698" cy="603458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3039402" y="5064018"/>
              <a:ext cx="362075" cy="15397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3270179" y="5094374"/>
              <a:ext cx="340497" cy="340497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367829" y="5192024"/>
              <a:ext cx="99479" cy="10021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solidFill>
              <a:srgbClr val="95D0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MH_SubTitle_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09691" y="1887897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39" name="MH_SubTitle_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073676" y="2882790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40" name="MH_SubTitle_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048276" y="38910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41" name="MH_SubTitle_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22876" y="486673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013580" y="14424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53473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接连接符 281"/>
          <p:cNvSpPr>
            <a:spLocks noChangeShapeType="1"/>
          </p:cNvSpPr>
          <p:nvPr/>
        </p:nvSpPr>
        <p:spPr bwMode="auto">
          <a:xfrm>
            <a:off x="7865382" y="4408484"/>
            <a:ext cx="2076450" cy="1587"/>
          </a:xfrm>
          <a:prstGeom prst="line">
            <a:avLst/>
          </a:prstGeom>
          <a:noFill/>
          <a:ln w="9525" cap="flat" cmpd="sng">
            <a:solidFill>
              <a:srgbClr val="94CFA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直接连接符 281"/>
          <p:cNvSpPr>
            <a:spLocks noChangeShapeType="1"/>
          </p:cNvSpPr>
          <p:nvPr/>
        </p:nvSpPr>
        <p:spPr bwMode="auto">
          <a:xfrm>
            <a:off x="6953250" y="2521532"/>
            <a:ext cx="2076450" cy="1587"/>
          </a:xfrm>
          <a:prstGeom prst="line">
            <a:avLst/>
          </a:prstGeom>
          <a:noFill/>
          <a:ln w="9525" cap="flat" cmpd="sng">
            <a:solidFill>
              <a:srgbClr val="F79F7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直接连接符 281"/>
          <p:cNvSpPr>
            <a:spLocks noChangeShapeType="1"/>
          </p:cNvSpPr>
          <p:nvPr/>
        </p:nvSpPr>
        <p:spPr bwMode="auto">
          <a:xfrm>
            <a:off x="2139950" y="4349751"/>
            <a:ext cx="2076450" cy="1587"/>
          </a:xfrm>
          <a:prstGeom prst="line">
            <a:avLst/>
          </a:prstGeom>
          <a:noFill/>
          <a:ln w="9525" cap="flat" cmpd="sng">
            <a:solidFill>
              <a:srgbClr val="DC4E6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直接连接符 281"/>
          <p:cNvSpPr>
            <a:spLocks noChangeShapeType="1"/>
          </p:cNvSpPr>
          <p:nvPr/>
        </p:nvSpPr>
        <p:spPr bwMode="auto">
          <a:xfrm>
            <a:off x="2976563" y="2499859"/>
            <a:ext cx="2076450" cy="1587"/>
          </a:xfrm>
          <a:prstGeom prst="line">
            <a:avLst/>
          </a:prstGeom>
          <a:noFill/>
          <a:ln w="9525" cap="flat" cmpd="sng">
            <a:solidFill>
              <a:srgbClr val="51B0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MH_Other_1"/>
          <p:cNvSpPr>
            <a:spLocks/>
          </p:cNvSpPr>
          <p:nvPr/>
        </p:nvSpPr>
        <p:spPr bwMode="auto">
          <a:xfrm>
            <a:off x="4876800" y="2593975"/>
            <a:ext cx="2619375" cy="321151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82828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78438" y="2209740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66838" y="2362597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089718" y="3872055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8877" y="3716394"/>
            <a:ext cx="900000" cy="90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MH_Other_2"/>
          <p:cNvSpPr>
            <a:spLocks noChangeArrowheads="1"/>
          </p:cNvSpPr>
          <p:nvPr/>
        </p:nvSpPr>
        <p:spPr bwMode="auto">
          <a:xfrm>
            <a:off x="4165600" y="3810000"/>
            <a:ext cx="711200" cy="712788"/>
          </a:xfrm>
          <a:prstGeom prst="ellipse">
            <a:avLst/>
          </a:prstGeom>
          <a:solidFill>
            <a:srgbClr val="DC4E67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4" name="MH_Other_3"/>
          <p:cNvSpPr>
            <a:spLocks noChangeArrowheads="1"/>
          </p:cNvSpPr>
          <p:nvPr/>
        </p:nvSpPr>
        <p:spPr bwMode="auto">
          <a:xfrm>
            <a:off x="4302806" y="2918960"/>
            <a:ext cx="712787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5" name="MH_Other_4"/>
          <p:cNvSpPr>
            <a:spLocks noChangeArrowheads="1"/>
          </p:cNvSpPr>
          <p:nvPr/>
        </p:nvSpPr>
        <p:spPr bwMode="auto">
          <a:xfrm>
            <a:off x="4981575" y="2317750"/>
            <a:ext cx="714375" cy="711200"/>
          </a:xfrm>
          <a:prstGeom prst="ellipse">
            <a:avLst/>
          </a:prstGeom>
          <a:solidFill>
            <a:srgbClr val="51B0EA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6" name="MH_Other_5"/>
          <p:cNvSpPr>
            <a:spLocks noChangeArrowheads="1"/>
          </p:cNvSpPr>
          <p:nvPr/>
        </p:nvSpPr>
        <p:spPr bwMode="auto">
          <a:xfrm>
            <a:off x="5775325" y="1881188"/>
            <a:ext cx="711200" cy="7127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7" name="MH_Other_6"/>
          <p:cNvSpPr>
            <a:spLocks noChangeArrowheads="1"/>
          </p:cNvSpPr>
          <p:nvPr/>
        </p:nvSpPr>
        <p:spPr bwMode="auto">
          <a:xfrm>
            <a:off x="6472011" y="2470150"/>
            <a:ext cx="714375" cy="712788"/>
          </a:xfrm>
          <a:prstGeom prst="ellipse">
            <a:avLst/>
          </a:prstGeom>
          <a:solidFill>
            <a:srgbClr val="F79F76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8" name="MH_Other_7"/>
          <p:cNvSpPr>
            <a:spLocks noChangeArrowheads="1"/>
          </p:cNvSpPr>
          <p:nvPr/>
        </p:nvSpPr>
        <p:spPr bwMode="auto">
          <a:xfrm>
            <a:off x="7083425" y="3089275"/>
            <a:ext cx="714375" cy="711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9" name="MH_Other_8"/>
          <p:cNvSpPr>
            <a:spLocks noChangeArrowheads="1"/>
          </p:cNvSpPr>
          <p:nvPr/>
        </p:nvSpPr>
        <p:spPr bwMode="auto">
          <a:xfrm>
            <a:off x="7200900" y="3981224"/>
            <a:ext cx="711200" cy="711200"/>
          </a:xfrm>
          <a:prstGeom prst="ellipse">
            <a:avLst/>
          </a:prstGeom>
          <a:solidFill>
            <a:srgbClr val="94CFA9"/>
          </a:solidFill>
          <a:ln>
            <a:noFill/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TW" altLang="en-US" sz="3200">
              <a:solidFill>
                <a:prstClr val="black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0" name="MH_Other_9"/>
          <p:cNvSpPr>
            <a:spLocks/>
          </p:cNvSpPr>
          <p:nvPr/>
        </p:nvSpPr>
        <p:spPr bwMode="auto">
          <a:xfrm>
            <a:off x="4292600" y="3973513"/>
            <a:ext cx="457200" cy="385762"/>
          </a:xfrm>
          <a:custGeom>
            <a:avLst/>
            <a:gdLst>
              <a:gd name="T0" fmla="*/ 1369416 w 2300288"/>
              <a:gd name="T1" fmla="*/ 1170306 h 1936750"/>
              <a:gd name="T2" fmla="*/ 1466841 w 2300288"/>
              <a:gd name="T3" fmla="*/ 1267143 h 1936750"/>
              <a:gd name="T4" fmla="*/ 1469388 w 2300288"/>
              <a:gd name="T5" fmla="*/ 1285876 h 1936750"/>
              <a:gd name="T6" fmla="*/ 1390111 w 2300288"/>
              <a:gd name="T7" fmla="*/ 1372236 h 1936750"/>
              <a:gd name="T8" fmla="*/ 1428317 w 2300288"/>
              <a:gd name="T9" fmla="*/ 1506538 h 1936750"/>
              <a:gd name="T10" fmla="*/ 1454106 w 2300288"/>
              <a:gd name="T11" fmla="*/ 1707516 h 1936750"/>
              <a:gd name="T12" fmla="*/ 1263075 w 2300288"/>
              <a:gd name="T13" fmla="*/ 1644651 h 1936750"/>
              <a:gd name="T14" fmla="*/ 1293322 w 2300288"/>
              <a:gd name="T15" fmla="*/ 1460501 h 1936750"/>
              <a:gd name="T16" fmla="*/ 1248111 w 2300288"/>
              <a:gd name="T17" fmla="*/ 1298893 h 1936750"/>
              <a:gd name="T18" fmla="*/ 1241425 w 2300288"/>
              <a:gd name="T19" fmla="*/ 1280478 h 1936750"/>
              <a:gd name="T20" fmla="*/ 1248111 w 2300288"/>
              <a:gd name="T21" fmla="*/ 1262381 h 1936750"/>
              <a:gd name="T22" fmla="*/ 1347766 w 2300288"/>
              <a:gd name="T23" fmla="*/ 1168083 h 1936750"/>
              <a:gd name="T24" fmla="*/ 1709819 w 2300288"/>
              <a:gd name="T25" fmla="*/ 1042326 h 1936750"/>
              <a:gd name="T26" fmla="*/ 1921994 w 2300288"/>
              <a:gd name="T27" fmla="*/ 1116242 h 1936750"/>
              <a:gd name="T28" fmla="*/ 2129722 w 2300288"/>
              <a:gd name="T29" fmla="*/ 1187937 h 1936750"/>
              <a:gd name="T30" fmla="*/ 2184037 w 2300288"/>
              <a:gd name="T31" fmla="*/ 1219026 h 1936750"/>
              <a:gd name="T32" fmla="*/ 2217387 w 2300288"/>
              <a:gd name="T33" fmla="*/ 1257729 h 1936750"/>
              <a:gd name="T34" fmla="*/ 2258679 w 2300288"/>
              <a:gd name="T35" fmla="*/ 1346555 h 1936750"/>
              <a:gd name="T36" fmla="*/ 2286948 w 2300288"/>
              <a:gd name="T37" fmla="*/ 1464567 h 1936750"/>
              <a:gd name="T38" fmla="*/ 2300288 w 2300288"/>
              <a:gd name="T39" fmla="*/ 1613351 h 1936750"/>
              <a:gd name="T40" fmla="*/ 2293936 w 2300288"/>
              <a:gd name="T41" fmla="*/ 1646344 h 1936750"/>
              <a:gd name="T42" fmla="*/ 2263443 w 2300288"/>
              <a:gd name="T43" fmla="*/ 1671405 h 1936750"/>
              <a:gd name="T44" fmla="*/ 2151639 w 2300288"/>
              <a:gd name="T45" fmla="*/ 1713915 h 1936750"/>
              <a:gd name="T46" fmla="*/ 1963285 w 2300288"/>
              <a:gd name="T47" fmla="*/ 1748494 h 1936750"/>
              <a:gd name="T48" fmla="*/ 1696478 w 2300288"/>
              <a:gd name="T49" fmla="*/ 1769431 h 1936750"/>
              <a:gd name="T50" fmla="*/ 1145815 w 2300288"/>
              <a:gd name="T51" fmla="*/ 1851606 h 1936750"/>
              <a:gd name="T52" fmla="*/ 116804 w 2300288"/>
              <a:gd name="T53" fmla="*/ 1009057 h 1936750"/>
              <a:gd name="T54" fmla="*/ 1391810 w 2300288"/>
              <a:gd name="T55" fmla="*/ 1904 h 1936750"/>
              <a:gd name="T56" fmla="*/ 1452852 w 2300288"/>
              <a:gd name="T57" fmla="*/ 15236 h 1936750"/>
              <a:gd name="T58" fmla="*/ 1509125 w 2300288"/>
              <a:gd name="T59" fmla="*/ 39676 h 1936750"/>
              <a:gd name="T60" fmla="*/ 1560629 w 2300288"/>
              <a:gd name="T61" fmla="*/ 74909 h 1936750"/>
              <a:gd name="T62" fmla="*/ 1639157 w 2300288"/>
              <a:gd name="T63" fmla="*/ 162832 h 1936750"/>
              <a:gd name="T64" fmla="*/ 1693841 w 2300288"/>
              <a:gd name="T65" fmla="*/ 285036 h 1936750"/>
              <a:gd name="T66" fmla="*/ 1707830 w 2300288"/>
              <a:gd name="T67" fmla="*/ 364071 h 1936750"/>
              <a:gd name="T68" fmla="*/ 1708148 w 2300288"/>
              <a:gd name="T69" fmla="*/ 443742 h 1936750"/>
              <a:gd name="T70" fmla="*/ 1693841 w 2300288"/>
              <a:gd name="T71" fmla="*/ 536426 h 1936750"/>
              <a:gd name="T72" fmla="*/ 1665863 w 2300288"/>
              <a:gd name="T73" fmla="*/ 629745 h 1936750"/>
              <a:gd name="T74" fmla="*/ 1625486 w 2300288"/>
              <a:gd name="T75" fmla="*/ 718938 h 1936750"/>
              <a:gd name="T76" fmla="*/ 1574936 w 2300288"/>
              <a:gd name="T77" fmla="*/ 798608 h 1936750"/>
              <a:gd name="T78" fmla="*/ 1477968 w 2300288"/>
              <a:gd name="T79" fmla="*/ 1046190 h 1936750"/>
              <a:gd name="T80" fmla="*/ 1384179 w 2300288"/>
              <a:gd name="T81" fmla="*/ 1128717 h 1936750"/>
              <a:gd name="T82" fmla="*/ 1353340 w 2300288"/>
              <a:gd name="T83" fmla="*/ 1141096 h 1936750"/>
              <a:gd name="T84" fmla="*/ 1312010 w 2300288"/>
              <a:gd name="T85" fmla="*/ 1118242 h 1936750"/>
              <a:gd name="T86" fmla="*/ 1199781 w 2300288"/>
              <a:gd name="T87" fmla="*/ 1011274 h 1936750"/>
              <a:gd name="T88" fmla="*/ 1120935 w 2300288"/>
              <a:gd name="T89" fmla="*/ 777024 h 1936750"/>
              <a:gd name="T90" fmla="*/ 1072928 w 2300288"/>
              <a:gd name="T91" fmla="*/ 693862 h 1936750"/>
              <a:gd name="T92" fmla="*/ 1036048 w 2300288"/>
              <a:gd name="T93" fmla="*/ 603082 h 1936750"/>
              <a:gd name="T94" fmla="*/ 1011568 w 2300288"/>
              <a:gd name="T95" fmla="*/ 509446 h 1936750"/>
              <a:gd name="T96" fmla="*/ 1001712 w 2300288"/>
              <a:gd name="T97" fmla="*/ 418031 h 1936750"/>
              <a:gd name="T98" fmla="*/ 1005527 w 2300288"/>
              <a:gd name="T99" fmla="*/ 344074 h 1936750"/>
              <a:gd name="T100" fmla="*/ 1029372 w 2300288"/>
              <a:gd name="T101" fmla="*/ 247581 h 1936750"/>
              <a:gd name="T102" fmla="*/ 1093593 w 2300288"/>
              <a:gd name="T103" fmla="*/ 132678 h 1936750"/>
              <a:gd name="T104" fmla="*/ 1164809 w 2300288"/>
              <a:gd name="T105" fmla="*/ 63800 h 1936750"/>
              <a:gd name="T106" fmla="*/ 1217903 w 2300288"/>
              <a:gd name="T107" fmla="*/ 31741 h 1936750"/>
              <a:gd name="T108" fmla="*/ 1275766 w 2300288"/>
              <a:gd name="T109" fmla="*/ 10474 h 1936750"/>
              <a:gd name="T110" fmla="*/ 1337444 w 2300288"/>
              <a:gd name="T111" fmla="*/ 317 h 1936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MH_Other_10"/>
          <p:cNvSpPr>
            <a:spLocks/>
          </p:cNvSpPr>
          <p:nvPr/>
        </p:nvSpPr>
        <p:spPr bwMode="auto">
          <a:xfrm>
            <a:off x="5194300" y="2511425"/>
            <a:ext cx="288925" cy="323850"/>
          </a:xfrm>
          <a:custGeom>
            <a:avLst/>
            <a:gdLst>
              <a:gd name="T0" fmla="*/ 296862 w 2033587"/>
              <a:gd name="T1" fmla="*/ 1128712 h 2276475"/>
              <a:gd name="T2" fmla="*/ 1404937 w 2033587"/>
              <a:gd name="T3" fmla="*/ 847725 h 2276475"/>
              <a:gd name="T4" fmla="*/ 1408113 w 2033587"/>
              <a:gd name="T5" fmla="*/ 706438 h 2276475"/>
              <a:gd name="T6" fmla="*/ 1894522 w 2033587"/>
              <a:gd name="T7" fmla="*/ 278130 h 2276475"/>
              <a:gd name="T8" fmla="*/ 1940242 w 2033587"/>
              <a:gd name="T9" fmla="*/ 292418 h 2276475"/>
              <a:gd name="T10" fmla="*/ 1979612 w 2033587"/>
              <a:gd name="T11" fmla="*/ 318770 h 2276475"/>
              <a:gd name="T12" fmla="*/ 2010092 w 2033587"/>
              <a:gd name="T13" fmla="*/ 355283 h 2276475"/>
              <a:gd name="T14" fmla="*/ 2028507 w 2033587"/>
              <a:gd name="T15" fmla="*/ 399733 h 2276475"/>
              <a:gd name="T16" fmla="*/ 2033587 w 2033587"/>
              <a:gd name="T17" fmla="*/ 2112328 h 2276475"/>
              <a:gd name="T18" fmla="*/ 2026285 w 2033587"/>
              <a:gd name="T19" fmla="*/ 2160905 h 2276475"/>
              <a:gd name="T20" fmla="*/ 2005647 w 2033587"/>
              <a:gd name="T21" fmla="*/ 2204085 h 2276475"/>
              <a:gd name="T22" fmla="*/ 1973897 w 2033587"/>
              <a:gd name="T23" fmla="*/ 2239010 h 2276475"/>
              <a:gd name="T24" fmla="*/ 1933257 w 2033587"/>
              <a:gd name="T25" fmla="*/ 2263775 h 2276475"/>
              <a:gd name="T26" fmla="*/ 1885950 w 2033587"/>
              <a:gd name="T27" fmla="*/ 2275840 h 2276475"/>
              <a:gd name="T28" fmla="*/ 455295 w 2033587"/>
              <a:gd name="T29" fmla="*/ 2274888 h 2276475"/>
              <a:gd name="T30" fmla="*/ 408940 w 2033587"/>
              <a:gd name="T31" fmla="*/ 2260600 h 2276475"/>
              <a:gd name="T32" fmla="*/ 369887 w 2033587"/>
              <a:gd name="T33" fmla="*/ 2233930 h 2276475"/>
              <a:gd name="T34" fmla="*/ 339725 w 2033587"/>
              <a:gd name="T35" fmla="*/ 2197418 h 2276475"/>
              <a:gd name="T36" fmla="*/ 320992 w 2033587"/>
              <a:gd name="T37" fmla="*/ 2153285 h 2276475"/>
              <a:gd name="T38" fmla="*/ 456565 w 2033587"/>
              <a:gd name="T39" fmla="*/ 2112328 h 2276475"/>
              <a:gd name="T40" fmla="*/ 460692 w 2033587"/>
              <a:gd name="T41" fmla="*/ 2125345 h 2276475"/>
              <a:gd name="T42" fmla="*/ 475615 w 2033587"/>
              <a:gd name="T43" fmla="*/ 2135188 h 2276475"/>
              <a:gd name="T44" fmla="*/ 1876107 w 2033587"/>
              <a:gd name="T45" fmla="*/ 2134870 h 2276475"/>
              <a:gd name="T46" fmla="*/ 1890077 w 2033587"/>
              <a:gd name="T47" fmla="*/ 2123440 h 2276475"/>
              <a:gd name="T48" fmla="*/ 1892617 w 2033587"/>
              <a:gd name="T49" fmla="*/ 440373 h 2276475"/>
              <a:gd name="T50" fmla="*/ 1888490 w 2033587"/>
              <a:gd name="T51" fmla="*/ 427355 h 2276475"/>
              <a:gd name="T52" fmla="*/ 1874202 w 2033587"/>
              <a:gd name="T53" fmla="*/ 417513 h 2276475"/>
              <a:gd name="T54" fmla="*/ 588754 w 2033587"/>
              <a:gd name="T55" fmla="*/ 433070 h 2276475"/>
              <a:gd name="T56" fmla="*/ 579227 w 2033587"/>
              <a:gd name="T57" fmla="*/ 481330 h 2276475"/>
              <a:gd name="T58" fmla="*/ 556363 w 2033587"/>
              <a:gd name="T59" fmla="*/ 522923 h 2276475"/>
              <a:gd name="T60" fmla="*/ 522702 w 2033587"/>
              <a:gd name="T61" fmla="*/ 556260 h 2276475"/>
              <a:gd name="T62" fmla="*/ 481102 w 2033587"/>
              <a:gd name="T63" fmla="*/ 579120 h 2276475"/>
              <a:gd name="T64" fmla="*/ 433150 w 2033587"/>
              <a:gd name="T65" fmla="*/ 588963 h 2276475"/>
              <a:gd name="T66" fmla="*/ 141948 w 2033587"/>
              <a:gd name="T67" fmla="*/ 1842770 h 2276475"/>
              <a:gd name="T68" fmla="*/ 153063 w 2033587"/>
              <a:gd name="T69" fmla="*/ 1856740 h 2276475"/>
              <a:gd name="T70" fmla="*/ 1553180 w 2033587"/>
              <a:gd name="T71" fmla="*/ 1859598 h 2276475"/>
              <a:gd name="T72" fmla="*/ 1566517 w 2033587"/>
              <a:gd name="T73" fmla="*/ 1855470 h 2276475"/>
              <a:gd name="T74" fmla="*/ 1576679 w 2033587"/>
              <a:gd name="T75" fmla="*/ 1840548 h 2276475"/>
              <a:gd name="T76" fmla="*/ 1576044 w 2033587"/>
              <a:gd name="T77" fmla="*/ 157480 h 2276475"/>
              <a:gd name="T78" fmla="*/ 1564612 w 2033587"/>
              <a:gd name="T79" fmla="*/ 143827 h 2276475"/>
              <a:gd name="T80" fmla="*/ 589072 w 2033587"/>
              <a:gd name="T81" fmla="*/ 140970 h 2276475"/>
              <a:gd name="T82" fmla="*/ 1586523 w 2033587"/>
              <a:gd name="T83" fmla="*/ 3492 h 2276475"/>
              <a:gd name="T84" fmla="*/ 1631617 w 2033587"/>
              <a:gd name="T85" fmla="*/ 20002 h 2276475"/>
              <a:gd name="T86" fmla="*/ 1669724 w 2033587"/>
              <a:gd name="T87" fmla="*/ 48260 h 2276475"/>
              <a:gd name="T88" fmla="*/ 1697987 w 2033587"/>
              <a:gd name="T89" fmla="*/ 86360 h 2276475"/>
              <a:gd name="T90" fmla="*/ 1714500 w 2033587"/>
              <a:gd name="T91" fmla="*/ 131445 h 2276475"/>
              <a:gd name="T92" fmla="*/ 1717675 w 2033587"/>
              <a:gd name="T93" fmla="*/ 1844358 h 2276475"/>
              <a:gd name="T94" fmla="*/ 1707831 w 2033587"/>
              <a:gd name="T95" fmla="*/ 1892300 h 2276475"/>
              <a:gd name="T96" fmla="*/ 1685284 w 2033587"/>
              <a:gd name="T97" fmla="*/ 1934210 h 2276475"/>
              <a:gd name="T98" fmla="*/ 1651623 w 2033587"/>
              <a:gd name="T99" fmla="*/ 1967865 h 2276475"/>
              <a:gd name="T100" fmla="*/ 1609705 w 2033587"/>
              <a:gd name="T101" fmla="*/ 1990408 h 2276475"/>
              <a:gd name="T102" fmla="*/ 1562071 w 2033587"/>
              <a:gd name="T103" fmla="*/ 2000250 h 2276475"/>
              <a:gd name="T104" fmla="*/ 131152 w 2033587"/>
              <a:gd name="T105" fmla="*/ 1997075 h 2276475"/>
              <a:gd name="T106" fmla="*/ 86058 w 2033587"/>
              <a:gd name="T107" fmla="*/ 1980565 h 2276475"/>
              <a:gd name="T108" fmla="*/ 48269 w 2033587"/>
              <a:gd name="T109" fmla="*/ 1952308 h 2276475"/>
              <a:gd name="T110" fmla="*/ 19688 w 2033587"/>
              <a:gd name="T111" fmla="*/ 1914208 h 2276475"/>
              <a:gd name="T112" fmla="*/ 3175 w 2033587"/>
              <a:gd name="T113" fmla="*/ 1869123 h 2276475"/>
              <a:gd name="T114" fmla="*/ 489358 w 2033587"/>
              <a:gd name="T115" fmla="*/ 0 h 2276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MH_Other_11"/>
          <p:cNvSpPr>
            <a:spLocks/>
          </p:cNvSpPr>
          <p:nvPr/>
        </p:nvSpPr>
        <p:spPr bwMode="auto">
          <a:xfrm>
            <a:off x="6654573" y="2635806"/>
            <a:ext cx="414338" cy="352425"/>
          </a:xfrm>
          <a:custGeom>
            <a:avLst/>
            <a:gdLst>
              <a:gd name="T0" fmla="*/ 1460180 w 2276475"/>
              <a:gd name="T1" fmla="*/ 1589502 h 1936751"/>
              <a:gd name="T2" fmla="*/ 1430002 w 2276475"/>
              <a:gd name="T3" fmla="*/ 1660507 h 1936751"/>
              <a:gd name="T4" fmla="*/ 826777 w 2276475"/>
              <a:gd name="T5" fmla="*/ 1646815 h 1936751"/>
              <a:gd name="T6" fmla="*/ 831224 w 2276475"/>
              <a:gd name="T7" fmla="*/ 1571989 h 1936751"/>
              <a:gd name="T8" fmla="*/ 1319864 w 2276475"/>
              <a:gd name="T9" fmla="*/ 1333792 h 1936751"/>
              <a:gd name="T10" fmla="*/ 1335409 w 2276475"/>
              <a:gd name="T11" fmla="*/ 1398037 h 1936751"/>
              <a:gd name="T12" fmla="*/ 969618 w 2276475"/>
              <a:gd name="T13" fmla="*/ 1421773 h 1936751"/>
              <a:gd name="T14" fmla="*/ 935989 w 2276475"/>
              <a:gd name="T15" fmla="*/ 1364807 h 1936751"/>
              <a:gd name="T16" fmla="*/ 369286 w 2276475"/>
              <a:gd name="T17" fmla="*/ 1074738 h 1936751"/>
              <a:gd name="T18" fmla="*/ 954405 w 2276475"/>
              <a:gd name="T19" fmla="*/ 1118871 h 1936751"/>
              <a:gd name="T20" fmla="*/ 908027 w 2276475"/>
              <a:gd name="T21" fmla="*/ 1183323 h 1936751"/>
              <a:gd name="T22" fmla="*/ 309884 w 2276475"/>
              <a:gd name="T23" fmla="*/ 1156971 h 1936751"/>
              <a:gd name="T24" fmla="*/ 331485 w 2276475"/>
              <a:gd name="T25" fmla="*/ 1084263 h 1936751"/>
              <a:gd name="T26" fmla="*/ 1298113 w 2276475"/>
              <a:gd name="T27" fmla="*/ 978277 h 1936751"/>
              <a:gd name="T28" fmla="*/ 1228904 w 2276475"/>
              <a:gd name="T29" fmla="*/ 1099472 h 1936751"/>
              <a:gd name="T30" fmla="*/ 1194140 w 2276475"/>
              <a:gd name="T31" fmla="*/ 1097558 h 1936751"/>
              <a:gd name="T32" fmla="*/ 346041 w 2276475"/>
              <a:gd name="T33" fmla="*/ 844550 h 1936751"/>
              <a:gd name="T34" fmla="*/ 705804 w 2276475"/>
              <a:gd name="T35" fmla="*/ 879158 h 1936751"/>
              <a:gd name="T36" fmla="*/ 678204 w 2276475"/>
              <a:gd name="T37" fmla="*/ 938848 h 1936751"/>
              <a:gd name="T38" fmla="*/ 309874 w 2276475"/>
              <a:gd name="T39" fmla="*/ 921068 h 1936751"/>
              <a:gd name="T40" fmla="*/ 319391 w 2276475"/>
              <a:gd name="T41" fmla="*/ 855345 h 1936751"/>
              <a:gd name="T42" fmla="*/ 1000135 w 2276475"/>
              <a:gd name="T43" fmla="*/ 604838 h 1936751"/>
              <a:gd name="T44" fmla="*/ 1011560 w 2276475"/>
              <a:gd name="T45" fmla="*/ 686753 h 1936751"/>
              <a:gd name="T46" fmla="*/ 320342 w 2276475"/>
              <a:gd name="T47" fmla="*/ 708978 h 1936751"/>
              <a:gd name="T48" fmla="*/ 285432 w 2276475"/>
              <a:gd name="T49" fmla="*/ 634048 h 1936751"/>
              <a:gd name="T50" fmla="*/ 1754043 w 2276475"/>
              <a:gd name="T51" fmla="*/ 411481 h 1936751"/>
              <a:gd name="T52" fmla="*/ 1872277 w 2276475"/>
              <a:gd name="T53" fmla="*/ 512446 h 1936751"/>
              <a:gd name="T54" fmla="*/ 1886261 w 2276475"/>
              <a:gd name="T55" fmla="*/ 574041 h 1936751"/>
              <a:gd name="T56" fmla="*/ 1431445 w 2276475"/>
              <a:gd name="T57" fmla="*/ 1012826 h 1936751"/>
              <a:gd name="T58" fmla="*/ 1360886 w 2276475"/>
              <a:gd name="T59" fmla="*/ 1008063 h 1936751"/>
              <a:gd name="T60" fmla="*/ 1307173 w 2276475"/>
              <a:gd name="T61" fmla="*/ 956311 h 1936751"/>
              <a:gd name="T62" fmla="*/ 1285560 w 2276475"/>
              <a:gd name="T63" fmla="*/ 882016 h 1936751"/>
              <a:gd name="T64" fmla="*/ 1740377 w 2276475"/>
              <a:gd name="T65" fmla="*/ 412433 h 1936751"/>
              <a:gd name="T66" fmla="*/ 238365 w 2276475"/>
              <a:gd name="T67" fmla="*/ 439374 h 1936751"/>
              <a:gd name="T68" fmla="*/ 136798 w 2276475"/>
              <a:gd name="T69" fmla="*/ 536490 h 1936751"/>
              <a:gd name="T70" fmla="*/ 123468 w 2276475"/>
              <a:gd name="T71" fmla="*/ 1683168 h 1936751"/>
              <a:gd name="T72" fmla="*/ 204721 w 2276475"/>
              <a:gd name="T73" fmla="*/ 1798375 h 1936751"/>
              <a:gd name="T74" fmla="*/ 1652367 w 2276475"/>
              <a:gd name="T75" fmla="*/ 1831065 h 1936751"/>
              <a:gd name="T76" fmla="*/ 1779325 w 2276475"/>
              <a:gd name="T77" fmla="*/ 1766955 h 1936751"/>
              <a:gd name="T78" fmla="*/ 1830426 w 2276475"/>
              <a:gd name="T79" fmla="*/ 1633658 h 1936751"/>
              <a:gd name="T80" fmla="*/ 1918980 w 2276475"/>
              <a:gd name="T81" fmla="*/ 1841221 h 1936751"/>
              <a:gd name="T82" fmla="*/ 1808209 w 2276475"/>
              <a:gd name="T83" fmla="*/ 1927865 h 1936751"/>
              <a:gd name="T84" fmla="*/ 121246 w 2276475"/>
              <a:gd name="T85" fmla="*/ 1920882 h 1936751"/>
              <a:gd name="T86" fmla="*/ 19679 w 2276475"/>
              <a:gd name="T87" fmla="*/ 1824400 h 1936751"/>
              <a:gd name="T88" fmla="*/ 6348 w 2276475"/>
              <a:gd name="T89" fmla="*/ 467937 h 1936751"/>
              <a:gd name="T90" fmla="*/ 87602 w 2276475"/>
              <a:gd name="T91" fmla="*/ 353047 h 1936751"/>
              <a:gd name="T92" fmla="*/ 2087102 w 2276475"/>
              <a:gd name="T93" fmla="*/ 106363 h 1936751"/>
              <a:gd name="T94" fmla="*/ 2157158 w 2276475"/>
              <a:gd name="T95" fmla="*/ 137087 h 1936751"/>
              <a:gd name="T96" fmla="*/ 2196783 w 2276475"/>
              <a:gd name="T97" fmla="*/ 211522 h 1936751"/>
              <a:gd name="T98" fmla="*/ 2176812 w 2276475"/>
              <a:gd name="T99" fmla="*/ 284057 h 1936751"/>
              <a:gd name="T100" fmla="*/ 1936846 w 2276475"/>
              <a:gd name="T101" fmla="*/ 504513 h 1936751"/>
              <a:gd name="T102" fmla="*/ 1843966 w 2276475"/>
              <a:gd name="T103" fmla="*/ 406005 h 1936751"/>
              <a:gd name="T104" fmla="*/ 1800220 w 2276475"/>
              <a:gd name="T105" fmla="*/ 346773 h 1936751"/>
              <a:gd name="T106" fmla="*/ 2051598 w 2276475"/>
              <a:gd name="T107" fmla="*/ 110797 h 1936751"/>
              <a:gd name="T108" fmla="*/ 2262757 w 2276475"/>
              <a:gd name="T109" fmla="*/ 42019 h 1936751"/>
              <a:gd name="T110" fmla="*/ 2258291 w 2276475"/>
              <a:gd name="T111" fmla="*/ 126878 h 1936751"/>
              <a:gd name="T112" fmla="*/ 2204058 w 2276475"/>
              <a:gd name="T113" fmla="*/ 126240 h 1936751"/>
              <a:gd name="T114" fmla="*/ 2143763 w 2276475"/>
              <a:gd name="T115" fmla="*/ 71369 h 1936751"/>
              <a:gd name="T116" fmla="*/ 2207248 w 2276475"/>
              <a:gd name="T117" fmla="*/ 19369 h 1936751"/>
              <a:gd name="T118" fmla="*/ 2028819 w 2276475"/>
              <a:gd name="T119" fmla="*/ 26334 h 1936751"/>
              <a:gd name="T120" fmla="*/ 1630814 w 2276475"/>
              <a:gd name="T121" fmla="*/ 458158 h 1936751"/>
              <a:gd name="T122" fmla="*/ 1574819 w 2276475"/>
              <a:gd name="T123" fmla="*/ 449591 h 1936751"/>
              <a:gd name="T124" fmla="*/ 1577683 w 2276475"/>
              <a:gd name="T125" fmla="*/ 393749 h 1936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MH_Other_12"/>
          <p:cNvSpPr>
            <a:spLocks/>
          </p:cNvSpPr>
          <p:nvPr/>
        </p:nvSpPr>
        <p:spPr bwMode="auto">
          <a:xfrm>
            <a:off x="7353300" y="4189413"/>
            <a:ext cx="403225" cy="323850"/>
          </a:xfrm>
          <a:custGeom>
            <a:avLst/>
            <a:gdLst>
              <a:gd name="T0" fmla="*/ 833218 w 2874963"/>
              <a:gd name="T1" fmla="*/ 1897860 h 2311400"/>
              <a:gd name="T2" fmla="*/ 1229076 w 2874963"/>
              <a:gd name="T3" fmla="*/ 1761671 h 2311400"/>
              <a:gd name="T4" fmla="*/ 1300686 w 2874963"/>
              <a:gd name="T5" fmla="*/ 1845582 h 2311400"/>
              <a:gd name="T6" fmla="*/ 798513 w 2874963"/>
              <a:gd name="T7" fmla="*/ 2193925 h 2311400"/>
              <a:gd name="T8" fmla="*/ 185260 w 2874963"/>
              <a:gd name="T9" fmla="*/ 2052411 h 2311400"/>
              <a:gd name="T10" fmla="*/ 265481 w 2874963"/>
              <a:gd name="T11" fmla="*/ 1800905 h 2311400"/>
              <a:gd name="T12" fmla="*/ 418218 w 2874963"/>
              <a:gd name="T13" fmla="*/ 1705202 h 2311400"/>
              <a:gd name="T14" fmla="*/ 460375 w 2874963"/>
              <a:gd name="T15" fmla="*/ 1877106 h 2311400"/>
              <a:gd name="T16" fmla="*/ 1500188 w 2874963"/>
              <a:gd name="T17" fmla="*/ 1289050 h 2311400"/>
              <a:gd name="T18" fmla="*/ 972911 w 2874963"/>
              <a:gd name="T19" fmla="*/ 1006249 h 2311400"/>
              <a:gd name="T20" fmla="*/ 1019856 w 2874963"/>
              <a:gd name="T21" fmla="*/ 1172256 h 2311400"/>
              <a:gd name="T22" fmla="*/ 1085624 w 2874963"/>
              <a:gd name="T23" fmla="*/ 1240065 h 2311400"/>
              <a:gd name="T24" fmla="*/ 1047751 w 2874963"/>
              <a:gd name="T25" fmla="*/ 1338036 h 2311400"/>
              <a:gd name="T26" fmla="*/ 964974 w 2874963"/>
              <a:gd name="T27" fmla="*/ 1505858 h 2311400"/>
              <a:gd name="T28" fmla="*/ 847952 w 2874963"/>
              <a:gd name="T29" fmla="*/ 1614261 h 2311400"/>
              <a:gd name="T30" fmla="*/ 763815 w 2874963"/>
              <a:gd name="T31" fmla="*/ 1629909 h 2311400"/>
              <a:gd name="T32" fmla="*/ 677636 w 2874963"/>
              <a:gd name="T33" fmla="*/ 1600881 h 2311400"/>
              <a:gd name="T34" fmla="*/ 561975 w 2874963"/>
              <a:gd name="T35" fmla="*/ 1460274 h 2311400"/>
              <a:gd name="T36" fmla="*/ 478518 w 2874963"/>
              <a:gd name="T37" fmla="*/ 1310141 h 2311400"/>
              <a:gd name="T38" fmla="*/ 476477 w 2874963"/>
              <a:gd name="T39" fmla="*/ 1220108 h 2311400"/>
              <a:gd name="T40" fmla="*/ 544513 w 2874963"/>
              <a:gd name="T41" fmla="*/ 1097190 h 2311400"/>
              <a:gd name="T42" fmla="*/ 634320 w 2874963"/>
              <a:gd name="T43" fmla="*/ 1039360 h 2311400"/>
              <a:gd name="T44" fmla="*/ 816883 w 2874963"/>
              <a:gd name="T45" fmla="*/ 1026887 h 2311400"/>
              <a:gd name="T46" fmla="*/ 929369 w 2874963"/>
              <a:gd name="T47" fmla="*/ 969963 h 2311400"/>
              <a:gd name="T48" fmla="*/ 916559 w 2874963"/>
              <a:gd name="T49" fmla="*/ 831868 h 2311400"/>
              <a:gd name="T50" fmla="*/ 984090 w 2874963"/>
              <a:gd name="T51" fmla="*/ 869990 h 2311400"/>
              <a:gd name="T52" fmla="*/ 1042556 w 2874963"/>
              <a:gd name="T53" fmla="*/ 926492 h 2311400"/>
              <a:gd name="T54" fmla="*/ 1069749 w 2874963"/>
              <a:gd name="T55" fmla="*/ 1080341 h 2311400"/>
              <a:gd name="T56" fmla="*/ 1033491 w 2874963"/>
              <a:gd name="T57" fmla="*/ 1185403 h 2311400"/>
              <a:gd name="T58" fmla="*/ 986583 w 2874963"/>
              <a:gd name="T59" fmla="*/ 1003871 h 2311400"/>
              <a:gd name="T60" fmla="*/ 891632 w 2874963"/>
              <a:gd name="T61" fmla="*/ 979818 h 2311400"/>
              <a:gd name="T62" fmla="*/ 748413 w 2874963"/>
              <a:gd name="T63" fmla="*/ 1028832 h 2311400"/>
              <a:gd name="T64" fmla="*/ 577547 w 2874963"/>
              <a:gd name="T65" fmla="*/ 1015897 h 2311400"/>
              <a:gd name="T66" fmla="*/ 516135 w 2874963"/>
              <a:gd name="T67" fmla="*/ 1185403 h 2311400"/>
              <a:gd name="T68" fmla="*/ 477838 w 2874963"/>
              <a:gd name="T69" fmla="*/ 1107344 h 2311400"/>
              <a:gd name="T70" fmla="*/ 504578 w 2874963"/>
              <a:gd name="T71" fmla="*/ 957580 h 2311400"/>
              <a:gd name="T72" fmla="*/ 592730 w 2874963"/>
              <a:gd name="T73" fmla="*/ 848433 h 2311400"/>
              <a:gd name="T74" fmla="*/ 774700 w 2874963"/>
              <a:gd name="T75" fmla="*/ 801688 h 2311400"/>
              <a:gd name="T76" fmla="*/ 1232224 w 2874963"/>
              <a:gd name="T77" fmla="*/ 554836 h 2311400"/>
              <a:gd name="T78" fmla="*/ 1232224 w 2874963"/>
              <a:gd name="T79" fmla="*/ 632608 h 2311400"/>
              <a:gd name="T80" fmla="*/ 1629358 w 2874963"/>
              <a:gd name="T81" fmla="*/ 643492 h 2311400"/>
              <a:gd name="T82" fmla="*/ 1650224 w 2874963"/>
              <a:gd name="T83" fmla="*/ 569574 h 2311400"/>
              <a:gd name="T84" fmla="*/ 1583997 w 2874963"/>
              <a:gd name="T85" fmla="*/ 549848 h 2311400"/>
              <a:gd name="T86" fmla="*/ 1544533 w 2874963"/>
              <a:gd name="T87" fmla="*/ 593382 h 2311400"/>
              <a:gd name="T88" fmla="*/ 1292781 w 2874963"/>
              <a:gd name="T89" fmla="*/ 562772 h 2311400"/>
              <a:gd name="T90" fmla="*/ 1400286 w 2874963"/>
              <a:gd name="T91" fmla="*/ 97272 h 2311400"/>
              <a:gd name="T92" fmla="*/ 1364677 w 2874963"/>
              <a:gd name="T93" fmla="*/ 138766 h 2311400"/>
              <a:gd name="T94" fmla="*/ 1365811 w 2874963"/>
              <a:gd name="T95" fmla="*/ 195451 h 2311400"/>
              <a:gd name="T96" fmla="*/ 1403688 w 2874963"/>
              <a:gd name="T97" fmla="*/ 235131 h 2311400"/>
              <a:gd name="T98" fmla="*/ 1460615 w 2874963"/>
              <a:gd name="T99" fmla="*/ 239212 h 2311400"/>
              <a:gd name="T100" fmla="*/ 1503482 w 2874963"/>
              <a:gd name="T101" fmla="*/ 205655 h 2311400"/>
              <a:gd name="T102" fmla="*/ 1513461 w 2874963"/>
              <a:gd name="T103" fmla="*/ 149650 h 2311400"/>
              <a:gd name="T104" fmla="*/ 1483749 w 2874963"/>
              <a:gd name="T105" fmla="*/ 103168 h 2311400"/>
              <a:gd name="T106" fmla="*/ 1330430 w 2874963"/>
              <a:gd name="T107" fmla="*/ 0 h 2311400"/>
              <a:gd name="T108" fmla="*/ 1582182 w 2874963"/>
              <a:gd name="T109" fmla="*/ 30837 h 2311400"/>
              <a:gd name="T110" fmla="*/ 2805788 w 2874963"/>
              <a:gd name="T111" fmla="*/ 466634 h 2311400"/>
              <a:gd name="T112" fmla="*/ 2866798 w 2874963"/>
              <a:gd name="T113" fmla="*/ 537377 h 2311400"/>
              <a:gd name="T114" fmla="*/ 4082 w 2874963"/>
              <a:gd name="T115" fmla="*/ 549848 h 2311400"/>
              <a:gd name="T116" fmla="*/ 58288 w 2874963"/>
              <a:gd name="T117" fmla="*/ 473436 h 2311400"/>
              <a:gd name="T118" fmla="*/ 1290966 w 2874963"/>
              <a:gd name="T119" fmla="*/ 39453 h 231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MH_SubTitle_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326081" y="2601684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22" name="MH_SubTitle_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326080" y="4432969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23" name="MH_SubTitle_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064500" y="4485682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24" name="MH_SubTitle_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085587" y="2617801"/>
            <a:ext cx="2481597" cy="5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text here, the language to be concise, the theme to be clear.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510452" y="194813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1B0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982916" y="198354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79F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24741" y="38197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DC4E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37501" y="385920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94CF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title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9913256" y="667460"/>
            <a:ext cx="1683657" cy="4571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8039685" y="18995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2178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17" grpId="0" animBg="1"/>
      <p:bldP spid="2" grpId="0" animBg="1"/>
      <p:bldP spid="3" grpId="0" bldLvl="0" autoUpdateAnimBg="0"/>
      <p:bldP spid="3" grpId="1" bldLvl="0" autoUpdateAnimBg="0"/>
      <p:bldP spid="3" grpId="2" bldLvl="0" autoUpdateAnimBg="0"/>
      <p:bldP spid="3" grpId="3" bldLvl="0" autoUpdateAnimBg="0"/>
      <p:bldP spid="3" grpId="4" bldLvl="0" animBg="1" autoUpdateAnimBg="0"/>
      <p:bldP spid="4" grpId="0" bldLvl="0" autoUpdateAnimBg="0"/>
      <p:bldP spid="4" grpId="1" bldLvl="0" autoUpdateAnimBg="0"/>
      <p:bldP spid="4" grpId="2" bldLvl="0" autoUpdateAnimBg="0"/>
      <p:bldP spid="4" grpId="3" bldLvl="0" autoUpdateAnimBg="0"/>
      <p:bldP spid="4" grpId="4" bldLvl="0" animBg="1" autoUpdateAnimBg="0"/>
      <p:bldP spid="5" grpId="0" bldLvl="0" autoUpdateAnimBg="0"/>
      <p:bldP spid="5" grpId="1" bldLvl="0" autoUpdateAnimBg="0"/>
      <p:bldP spid="5" grpId="2" bldLvl="0" autoUpdateAnimBg="0"/>
      <p:bldP spid="5" grpId="3" bldLvl="0" autoUpdateAnimBg="0"/>
      <p:bldP spid="5" grpId="4" bldLvl="0" animBg="1" autoUpdateAnimBg="0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nimBg="1" autoUpdateAnimBg="0"/>
      <p:bldP spid="7" grpId="0" bldLvl="0" autoUpdateAnimBg="0"/>
      <p:bldP spid="7" grpId="1" bldLvl="0" autoUpdateAnimBg="0"/>
      <p:bldP spid="7" grpId="2" bldLvl="0" autoUpdateAnimBg="0"/>
      <p:bldP spid="7" grpId="3" bldLvl="0" autoUpdateAnimBg="0"/>
      <p:bldP spid="7" grpId="4" bldLvl="0" animBg="1" autoUpdateAnimBg="0"/>
      <p:bldP spid="8" grpId="0" bldLvl="0" autoUpdateAnimBg="0"/>
      <p:bldP spid="8" grpId="1" bldLvl="0" autoUpdateAnimBg="0"/>
      <p:bldP spid="8" grpId="2" bldLvl="0" autoUpdateAnimBg="0"/>
      <p:bldP spid="8" grpId="3" bldLvl="0" autoUpdateAnimBg="0"/>
      <p:bldP spid="8" grpId="4" bldLvl="0" animBg="1" autoUpdateAnimBg="0"/>
      <p:bldP spid="9" grpId="0" bldLvl="0" autoUpdateAnimBg="0"/>
      <p:bldP spid="9" grpId="1" bldLvl="0" autoUpdateAnimBg="0"/>
      <p:bldP spid="9" grpId="2" bldLvl="0" autoUpdateAnimBg="0"/>
      <p:bldP spid="9" grpId="3" bldLvl="0" autoUpdateAnimBg="0"/>
      <p:bldP spid="9" grpId="4" bldLvl="0" animBg="1" autoUpdateAnimBg="0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5112615151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Other"/>
  <p:tag name="MH_ORDER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5151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8193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645</Words>
  <Application>Microsoft Office PowerPoint</Application>
  <PresentationFormat>宽屏</PresentationFormat>
  <Paragraphs>69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8</cp:revision>
  <dcterms:created xsi:type="dcterms:W3CDTF">2016-03-12T02:46:56Z</dcterms:created>
  <dcterms:modified xsi:type="dcterms:W3CDTF">2020-03-29T03:07:27Z</dcterms:modified>
</cp:coreProperties>
</file>