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79" r:id="rId2"/>
    <p:sldId id="280" r:id="rId3"/>
    <p:sldId id="257" r:id="rId4"/>
    <p:sldId id="258" r:id="rId5"/>
    <p:sldId id="262" r:id="rId6"/>
    <p:sldId id="285" r:id="rId7"/>
    <p:sldId id="282" r:id="rId8"/>
    <p:sldId id="277" r:id="rId9"/>
    <p:sldId id="264" r:id="rId10"/>
    <p:sldId id="266" r:id="rId11"/>
    <p:sldId id="259" r:id="rId12"/>
    <p:sldId id="265" r:id="rId13"/>
    <p:sldId id="283" r:id="rId14"/>
    <p:sldId id="275" r:id="rId15"/>
    <p:sldId id="269" r:id="rId16"/>
    <p:sldId id="267" r:id="rId17"/>
    <p:sldId id="263" r:id="rId18"/>
    <p:sldId id="260" r:id="rId19"/>
    <p:sldId id="268" r:id="rId20"/>
    <p:sldId id="286" r:id="rId21"/>
    <p:sldId id="284" r:id="rId22"/>
    <p:sldId id="273" r:id="rId23"/>
    <p:sldId id="281" r:id="rId24"/>
    <p:sldId id="271" r:id="rId25"/>
    <p:sldId id="261" r:id="rId26"/>
    <p:sldId id="276" r:id="rId27"/>
    <p:sldId id="272" r:id="rId28"/>
    <p:sldId id="274" r:id="rId29"/>
    <p:sldId id="288" r:id="rId30"/>
    <p:sldId id="270" r:id="rId31"/>
    <p:sldId id="287" r:id="rId32"/>
    <p:sldId id="289" r:id="rId33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>
            <a:extLst>
              <a:ext uri="{FF2B5EF4-FFF2-40B4-BE49-F238E27FC236}">
                <a16:creationId xmlns:a16="http://schemas.microsoft.com/office/drawing/2014/main" id="{41629286-FDD8-4257-A61D-95305D8DCA05}"/>
              </a:ext>
            </a:extLst>
          </p:cNvPr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>
            <a:extLst>
              <a:ext uri="{FF2B5EF4-FFF2-40B4-BE49-F238E27FC236}">
                <a16:creationId xmlns:a16="http://schemas.microsoft.com/office/drawing/2014/main" id="{6B2F1FBB-6793-4C3D-9BD2-18EC0974092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FD09AAD-D388-469C-8F27-F014DE7D22A9}" type="datetime1">
              <a:rPr lang="zh-CN" altLang="en-US"/>
              <a:pPr>
                <a:defRPr/>
              </a:pPr>
              <a:t>2020/4/1</a:t>
            </a:fld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44" name="幻灯片图像占位符 3">
            <a:extLst>
              <a:ext uri="{FF2B5EF4-FFF2-40B4-BE49-F238E27FC236}">
                <a16:creationId xmlns:a16="http://schemas.microsoft.com/office/drawing/2014/main" id="{08BFBE41-894D-4328-9890-6C39A253F68D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>
            <a:extLst>
              <a:ext uri="{FF2B5EF4-FFF2-40B4-BE49-F238E27FC236}">
                <a16:creationId xmlns:a16="http://schemas.microsoft.com/office/drawing/2014/main" id="{A7D27260-6FA0-4C87-8D11-A76434CEC1CE}"/>
              </a:ext>
            </a:extLst>
          </p:cNvPr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/>
              <a:t>单击此处编辑母版文本样式</a:t>
            </a:r>
          </a:p>
          <a:p>
            <a:pPr>
              <a:defRPr/>
            </a:pPr>
            <a:r>
              <a:rPr lang="zh-CN"/>
              <a:t>第二级</a:t>
            </a:r>
          </a:p>
          <a:p>
            <a:pPr>
              <a:defRPr/>
            </a:pPr>
            <a:r>
              <a:rPr lang="zh-CN"/>
              <a:t>第三级</a:t>
            </a:r>
          </a:p>
          <a:p>
            <a:pPr>
              <a:defRPr/>
            </a:pPr>
            <a:r>
              <a:rPr lang="zh-CN"/>
              <a:t>第四级</a:t>
            </a:r>
          </a:p>
          <a:p>
            <a:pPr>
              <a:defRPr/>
            </a:pPr>
            <a:r>
              <a:rPr lang="zh-CN"/>
              <a:t>第五级</a:t>
            </a:r>
          </a:p>
        </p:txBody>
      </p:sp>
      <p:sp>
        <p:nvSpPr>
          <p:cNvPr id="2054" name="页脚占位符 5">
            <a:extLst>
              <a:ext uri="{FF2B5EF4-FFF2-40B4-BE49-F238E27FC236}">
                <a16:creationId xmlns:a16="http://schemas.microsoft.com/office/drawing/2014/main" id="{2537B6B4-9C6A-46DE-8F7B-A2156337717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>
            <a:extLst>
              <a:ext uri="{FF2B5EF4-FFF2-40B4-BE49-F238E27FC236}">
                <a16:creationId xmlns:a16="http://schemas.microsoft.com/office/drawing/2014/main" id="{B87C7673-65EE-4796-84B2-329B89D882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fld id="{B94F04C0-6DFF-496D-8A73-27A41CDC4700}" type="slidenum">
              <a:rPr lang="zh-CN" altLang="en-US"/>
              <a:pPr/>
              <a:t>‹#›</a:t>
            </a:fld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F5F3EB-4146-432A-B132-EA927610DF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84DCA-A735-4DFA-BF7B-6EB84B8F5ACB}" type="datetime1">
              <a:rPr lang="zh-CN" altLang="en-US"/>
              <a:pPr>
                <a:defRPr/>
              </a:pPr>
              <a:t>2020/4/1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4E01D4-DBA0-4D33-AA28-C3900F0F0A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0872B2-18E3-4624-999C-E4569CF901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88384A-51A9-48C7-9F08-0C7D93FD906C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8429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ADD908-5151-4616-BBDA-E0661892C7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DEBA0-B8AF-4F33-B366-0C5C7043C738}" type="datetime1">
              <a:rPr lang="zh-CN" altLang="en-US"/>
              <a:pPr>
                <a:defRPr/>
              </a:pPr>
              <a:t>2020/4/1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C2CFEB-0990-4131-A0D6-F5AF93ADB7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8F7945-FB4B-4793-9BE5-B89EB307BE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F9A2F1-283D-4F9B-A500-78EA771A4C64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4218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91351A-406D-420F-8BF2-CA8B56CD0B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6D30E-5855-4C4B-9DC4-BD42C39822CB}" type="datetime1">
              <a:rPr lang="zh-CN" altLang="en-US"/>
              <a:pPr>
                <a:defRPr/>
              </a:pPr>
              <a:t>2020/4/1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BDA9B1-26AB-4033-829E-D159FA0EB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EE1590-E614-4639-93E1-43B0482E90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E5B372-AE2E-4A90-8611-61E2507D26D7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1933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4DEED1-0775-41A3-A120-C584CBE26A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BBF24-5DBD-497E-9CE6-03080B54D697}" type="datetime1">
              <a:rPr lang="zh-CN" altLang="en-US"/>
              <a:pPr>
                <a:defRPr/>
              </a:pPr>
              <a:t>2020/4/1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50DADF-D180-4C23-9FD0-DE143FD307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D54D3A-EDC5-46F7-8DAC-73FAA9025C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9485DD-3870-4FD9-AE50-54EC6CCEF3C7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3527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929554-249A-4DC1-915B-1090EE8432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2CF16-A152-4DFC-88E4-3A84C4FBD965}" type="datetime1">
              <a:rPr lang="zh-CN" altLang="en-US"/>
              <a:pPr>
                <a:defRPr/>
              </a:pPr>
              <a:t>2020/4/1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0A6C61-F135-4C7E-B648-DD4358064E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441205-536E-4620-9739-76F89786B4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90EE43-3AA6-44E6-B6EC-1FB4CE5F8842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3873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07A304FD-F8EA-4998-93AE-E656A703E0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B5A41-402A-4E6B-9D4B-A7A1B8185EED}" type="datetime1">
              <a:rPr lang="zh-CN" altLang="en-US"/>
              <a:pPr>
                <a:defRPr/>
              </a:pPr>
              <a:t>2020/4/1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DAFD50E-109B-45BD-90A0-4A84B6BB8B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8858A3B7-335D-4E6E-9B4F-816BA8DBBC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818E7D-F047-4A80-9AB4-6B9BF5934B69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913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FB9214B6-4468-4509-8F39-F08B097134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A7CD0-461D-4592-AD41-8BF9AF1F9EFC}" type="datetime1">
              <a:rPr lang="zh-CN" altLang="en-US"/>
              <a:pPr>
                <a:defRPr/>
              </a:pPr>
              <a:t>2020/4/1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18AC980D-0D44-460E-BE67-F0C8D1CAD4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FA8DE6F0-5B21-4825-B0ED-D708D68E40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F5B885-7C7E-4FAC-A47F-C4EA84EAEA8F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6712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B26443A0-9AB8-432A-AB40-ADDD1539A8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C3251-A231-4E05-8758-E1602BCAEBEB}" type="datetime1">
              <a:rPr lang="zh-CN" altLang="en-US"/>
              <a:pPr>
                <a:defRPr/>
              </a:pPr>
              <a:t>2020/4/1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95FAD0D4-1323-479C-BDF1-0CCEB9FBE8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0B946A5A-AD4F-4A38-B16A-3FF4478D83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1AAD8-AE20-4F91-A073-DC8A1AF8CF5C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818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795FB11C-41C2-4678-B6DF-D06C34CB5B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F19D3-C198-4E4F-A520-688D70FDC5E5}" type="datetime1">
              <a:rPr lang="zh-CN" altLang="en-US"/>
              <a:pPr>
                <a:defRPr/>
              </a:pPr>
              <a:t>2020/4/1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4D0A8EA7-BEFF-4825-A7B2-593366EC12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3ABCB367-B3AB-4CA9-83E6-64DB284CBF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6C71AB-71EB-4313-8A64-632F5D666550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6201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04EC440F-94B0-4AAB-8EF9-35485E1C39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753E9-AD85-4A91-A7E4-064EA7310FE2}" type="datetime1">
              <a:rPr lang="zh-CN" altLang="en-US"/>
              <a:pPr>
                <a:defRPr/>
              </a:pPr>
              <a:t>2020/4/1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355B78DB-F4AE-4808-ADDB-B009183D61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EDCD926C-D05D-4AA3-B61C-362D69C7A5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E6DA7D-F07C-4CB5-BACE-39A2D9A1CC9B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0314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8B9AC5C-079A-46AA-8B05-DF7DB975D4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CA65C-48E0-43D0-8724-F871AB8DE6D6}" type="datetime1">
              <a:rPr lang="zh-CN" altLang="en-US"/>
              <a:pPr>
                <a:defRPr/>
              </a:pPr>
              <a:t>2020/4/1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F59605A3-030B-4327-B340-AFC283F3D0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182D62C6-6CE4-418E-B003-79A2370AFF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8D3E97-EEEB-4394-8975-CDB803B9FB08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0705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1AF51AE6-D612-41B5-A2A1-AAF62ECC5C4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966DFD7C-D406-41F0-9054-F4241F1D81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>
            <a:extLst>
              <a:ext uri="{FF2B5EF4-FFF2-40B4-BE49-F238E27FC236}">
                <a16:creationId xmlns:a16="http://schemas.microsoft.com/office/drawing/2014/main" id="{7CB65C4A-B116-422B-AFA5-41B3C5C0D42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+mn-ea"/>
                <a:sym typeface="微软雅黑" panose="020B0503020204020204" pitchFamily="34" charset="-122"/>
              </a:defRPr>
            </a:lvl1pPr>
          </a:lstStyle>
          <a:p>
            <a:pPr>
              <a:defRPr/>
            </a:pPr>
            <a:fld id="{C5A44493-E6F6-494C-8065-5C8A85029DB3}" type="datetime1">
              <a:rPr lang="zh-CN" altLang="en-US"/>
              <a:pPr>
                <a:defRPr/>
              </a:pPr>
              <a:t>2020/4/1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4">
            <a:extLst>
              <a:ext uri="{FF2B5EF4-FFF2-40B4-BE49-F238E27FC236}">
                <a16:creationId xmlns:a16="http://schemas.microsoft.com/office/drawing/2014/main" id="{BE5FACA9-9F53-440C-AEDB-454C7B6419F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+mn-ea"/>
                <a:sym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>
            <a:extLst>
              <a:ext uri="{FF2B5EF4-FFF2-40B4-BE49-F238E27FC236}">
                <a16:creationId xmlns:a16="http://schemas.microsoft.com/office/drawing/2014/main" id="{96374726-71A4-4901-B611-64AD0E0520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fld id="{4A3732F4-C10A-4A2B-9951-26352D06C331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黑色底纹">
            <a:extLst>
              <a:ext uri="{FF2B5EF4-FFF2-40B4-BE49-F238E27FC236}">
                <a16:creationId xmlns:a16="http://schemas.microsoft.com/office/drawing/2014/main" id="{52FC2C9C-DA6B-4924-81F4-59801F8EB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051" name="Group 3">
            <a:extLst>
              <a:ext uri="{FF2B5EF4-FFF2-40B4-BE49-F238E27FC236}">
                <a16:creationId xmlns:a16="http://schemas.microsoft.com/office/drawing/2014/main" id="{143C4A5B-6E9C-407A-80AB-41FBFAA6AC7D}"/>
              </a:ext>
            </a:extLst>
          </p:cNvPr>
          <p:cNvGrpSpPr>
            <a:grpSpLocks/>
          </p:cNvGrpSpPr>
          <p:nvPr/>
        </p:nvGrpSpPr>
        <p:grpSpPr bwMode="auto">
          <a:xfrm>
            <a:off x="0" y="-2519363"/>
            <a:ext cx="9144000" cy="6480176"/>
            <a:chOff x="0" y="0"/>
            <a:chExt cx="9144000" cy="6482614"/>
          </a:xfrm>
        </p:grpSpPr>
        <p:grpSp>
          <p:nvGrpSpPr>
            <p:cNvPr id="2059" name="Group 4">
              <a:extLst>
                <a:ext uri="{FF2B5EF4-FFF2-40B4-BE49-F238E27FC236}">
                  <a16:creationId xmlns:a16="http://schemas.microsoft.com/office/drawing/2014/main" id="{B74E985E-F9D3-44A7-9543-4CE6E2B6C2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522646"/>
              <a:ext cx="9144000" cy="3959968"/>
              <a:chOff x="0" y="0"/>
              <a:chExt cx="9144000" cy="3959968"/>
            </a:xfrm>
          </p:grpSpPr>
          <p:sp>
            <p:nvSpPr>
              <p:cNvPr id="2061" name="矩形 254">
                <a:extLst>
                  <a:ext uri="{FF2B5EF4-FFF2-40B4-BE49-F238E27FC236}">
                    <a16:creationId xmlns:a16="http://schemas.microsoft.com/office/drawing/2014/main" id="{6AB8B85B-ECBD-46D2-B44B-092A5748E5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13953"/>
                <a:ext cx="9144000" cy="3846015"/>
              </a:xfrm>
              <a:custGeom>
                <a:avLst/>
                <a:gdLst>
                  <a:gd name="T0" fmla="*/ 0 w 9144000"/>
                  <a:gd name="T1" fmla="*/ 0 h 3846015"/>
                  <a:gd name="T2" fmla="*/ 9144000 w 9144000"/>
                  <a:gd name="T3" fmla="*/ 0 h 3846015"/>
                  <a:gd name="T4" fmla="*/ 9144000 w 9144000"/>
                  <a:gd name="T5" fmla="*/ 3651870 h 3846015"/>
                  <a:gd name="T6" fmla="*/ 4766144 w 9144000"/>
                  <a:gd name="T7" fmla="*/ 3651870 h 3846015"/>
                  <a:gd name="T8" fmla="*/ 4571999 w 9144000"/>
                  <a:gd name="T9" fmla="*/ 3846015 h 3846015"/>
                  <a:gd name="T10" fmla="*/ 4377855 w 9144000"/>
                  <a:gd name="T11" fmla="*/ 3651870 h 3846015"/>
                  <a:gd name="T12" fmla="*/ 0 w 9144000"/>
                  <a:gd name="T13" fmla="*/ 3651870 h 3846015"/>
                  <a:gd name="T14" fmla="*/ 0 w 9144000"/>
                  <a:gd name="T15" fmla="*/ 0 h 38460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144000"/>
                  <a:gd name="T25" fmla="*/ 0 h 3846015"/>
                  <a:gd name="T26" fmla="*/ 9144000 w 9144000"/>
                  <a:gd name="T27" fmla="*/ 3846015 h 38460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144000" h="3846015">
                    <a:moveTo>
                      <a:pt x="0" y="0"/>
                    </a:moveTo>
                    <a:lnTo>
                      <a:pt x="9144000" y="0"/>
                    </a:lnTo>
                    <a:lnTo>
                      <a:pt x="9144000" y="3651870"/>
                    </a:lnTo>
                    <a:lnTo>
                      <a:pt x="4766144" y="3651870"/>
                    </a:lnTo>
                    <a:lnTo>
                      <a:pt x="4571999" y="3846015"/>
                    </a:lnTo>
                    <a:lnTo>
                      <a:pt x="4377855" y="3651870"/>
                    </a:lnTo>
                    <a:lnTo>
                      <a:pt x="0" y="36518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062" name="矩形 254">
                <a:extLst>
                  <a:ext uri="{FF2B5EF4-FFF2-40B4-BE49-F238E27FC236}">
                    <a16:creationId xmlns:a16="http://schemas.microsoft.com/office/drawing/2014/main" id="{FB6E2B76-5D35-4F25-93C2-B56EC9536A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3846015"/>
              </a:xfrm>
              <a:custGeom>
                <a:avLst/>
                <a:gdLst>
                  <a:gd name="T0" fmla="*/ 0 w 9144000"/>
                  <a:gd name="T1" fmla="*/ 0 h 3846015"/>
                  <a:gd name="T2" fmla="*/ 9144000 w 9144000"/>
                  <a:gd name="T3" fmla="*/ 0 h 3846015"/>
                  <a:gd name="T4" fmla="*/ 9144000 w 9144000"/>
                  <a:gd name="T5" fmla="*/ 3651870 h 3846015"/>
                  <a:gd name="T6" fmla="*/ 4766144 w 9144000"/>
                  <a:gd name="T7" fmla="*/ 3651870 h 3846015"/>
                  <a:gd name="T8" fmla="*/ 4571999 w 9144000"/>
                  <a:gd name="T9" fmla="*/ 3846015 h 3846015"/>
                  <a:gd name="T10" fmla="*/ 4377855 w 9144000"/>
                  <a:gd name="T11" fmla="*/ 3651870 h 3846015"/>
                  <a:gd name="T12" fmla="*/ 0 w 9144000"/>
                  <a:gd name="T13" fmla="*/ 3651870 h 3846015"/>
                  <a:gd name="T14" fmla="*/ 0 w 9144000"/>
                  <a:gd name="T15" fmla="*/ 0 h 38460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144000"/>
                  <a:gd name="T25" fmla="*/ 0 h 3846015"/>
                  <a:gd name="T26" fmla="*/ 9144000 w 9144000"/>
                  <a:gd name="T27" fmla="*/ 3846015 h 38460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144000" h="3846015">
                    <a:moveTo>
                      <a:pt x="0" y="0"/>
                    </a:moveTo>
                    <a:lnTo>
                      <a:pt x="9144000" y="0"/>
                    </a:lnTo>
                    <a:lnTo>
                      <a:pt x="9144000" y="3651870"/>
                    </a:lnTo>
                    <a:lnTo>
                      <a:pt x="4766144" y="3651870"/>
                    </a:lnTo>
                    <a:lnTo>
                      <a:pt x="4571999" y="3846015"/>
                    </a:lnTo>
                    <a:lnTo>
                      <a:pt x="4377855" y="3651870"/>
                    </a:lnTo>
                    <a:lnTo>
                      <a:pt x="0" y="36518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6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2060" name="任意多边形 62">
              <a:extLst>
                <a:ext uri="{FF2B5EF4-FFF2-40B4-BE49-F238E27FC236}">
                  <a16:creationId xmlns:a16="http://schemas.microsoft.com/office/drawing/2014/main" id="{19D48DFE-221D-49E0-8202-CF5F56F0D9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043905" y="0"/>
              <a:ext cx="5045292" cy="5045292"/>
            </a:xfrm>
            <a:custGeom>
              <a:avLst/>
              <a:gdLst>
                <a:gd name="T0" fmla="*/ 0 w 4624012"/>
                <a:gd name="T1" fmla="*/ 0 h 4624012"/>
                <a:gd name="T2" fmla="*/ 6553728 w 4624012"/>
                <a:gd name="T3" fmla="*/ 6553728 h 4624012"/>
                <a:gd name="T4" fmla="*/ 0 w 4624012"/>
                <a:gd name="T5" fmla="*/ 6553728 h 4624012"/>
                <a:gd name="T6" fmla="*/ 0 60000 65536"/>
                <a:gd name="T7" fmla="*/ 0 60000 65536"/>
                <a:gd name="T8" fmla="*/ 0 60000 65536"/>
                <a:gd name="T9" fmla="*/ 0 w 4624012"/>
                <a:gd name="T10" fmla="*/ 0 h 4624012"/>
                <a:gd name="T11" fmla="*/ 4624012 w 4624012"/>
                <a:gd name="T12" fmla="*/ 4624012 h 46240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24012" h="4624012">
                  <a:moveTo>
                    <a:pt x="0" y="0"/>
                  </a:moveTo>
                  <a:lnTo>
                    <a:pt x="4624012" y="4624012"/>
                  </a:lnTo>
                  <a:lnTo>
                    <a:pt x="0" y="46240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052" name="矩形 258">
            <a:extLst>
              <a:ext uri="{FF2B5EF4-FFF2-40B4-BE49-F238E27FC236}">
                <a16:creationId xmlns:a16="http://schemas.microsoft.com/office/drawing/2014/main" id="{7ABCC8F5-9E20-4AFC-96AE-68F1B1CBB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14450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6000">
                <a:solidFill>
                  <a:srgbClr val="C467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ADD SLIDE TITLE HERE</a:t>
            </a:r>
            <a:endParaRPr lang="zh-CN" altLang="en-US" sz="6000">
              <a:solidFill>
                <a:srgbClr val="C46700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053" name="矩形 259">
            <a:extLst>
              <a:ext uri="{FF2B5EF4-FFF2-40B4-BE49-F238E27FC236}">
                <a16:creationId xmlns:a16="http://schemas.microsoft.com/office/drawing/2014/main" id="{2A4A47A9-C53D-4D88-882A-CC5BE60D0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22375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600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ADD SLIDE TITLE HERE</a:t>
            </a:r>
            <a:endParaRPr lang="zh-CN" altLang="en-US" sz="600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grpSp>
        <p:nvGrpSpPr>
          <p:cNvPr id="2054" name="Group 10">
            <a:extLst>
              <a:ext uri="{FF2B5EF4-FFF2-40B4-BE49-F238E27FC236}">
                <a16:creationId xmlns:a16="http://schemas.microsoft.com/office/drawing/2014/main" id="{71226AD3-5AC2-4CE2-86A4-82BEAD3EBB78}"/>
              </a:ext>
            </a:extLst>
          </p:cNvPr>
          <p:cNvGrpSpPr>
            <a:grpSpLocks/>
          </p:cNvGrpSpPr>
          <p:nvPr/>
        </p:nvGrpSpPr>
        <p:grpSpPr bwMode="auto">
          <a:xfrm>
            <a:off x="1439863" y="2355850"/>
            <a:ext cx="6264275" cy="431800"/>
            <a:chOff x="0" y="0"/>
            <a:chExt cx="6264696" cy="432048"/>
          </a:xfrm>
        </p:grpSpPr>
        <p:sp>
          <p:nvSpPr>
            <p:cNvPr id="2057" name="矩形 1">
              <a:extLst>
                <a:ext uri="{FF2B5EF4-FFF2-40B4-BE49-F238E27FC236}">
                  <a16:creationId xmlns:a16="http://schemas.microsoft.com/office/drawing/2014/main" id="{53E083FE-936D-4535-8236-EAAF3D8A1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264696" cy="432048"/>
            </a:xfrm>
            <a:prstGeom prst="rect">
              <a:avLst/>
            </a:prstGeom>
            <a:solidFill>
              <a:srgbClr val="9A5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864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8" name="矩形 9">
              <a:extLst>
                <a:ext uri="{FF2B5EF4-FFF2-40B4-BE49-F238E27FC236}">
                  <a16:creationId xmlns:a16="http://schemas.microsoft.com/office/drawing/2014/main" id="{B5FB23E1-6E96-4851-999F-3690A8438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1358"/>
              <a:ext cx="62646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rgbClr val="FFAF5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slide subtitle here</a:t>
              </a:r>
              <a:endParaRPr lang="zh-CN" altLang="en-US">
                <a:solidFill>
                  <a:srgbClr val="FFAF5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055" name="logo">
            <a:extLst>
              <a:ext uri="{FF2B5EF4-FFF2-40B4-BE49-F238E27FC236}">
                <a16:creationId xmlns:a16="http://schemas.microsoft.com/office/drawing/2014/main" id="{0BD30ECC-E386-4F81-A2EF-4E0D4AF88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6550" y="523875"/>
            <a:ext cx="841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LOGO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6" name="落款标题">
            <a:extLst>
              <a:ext uri="{FF2B5EF4-FFF2-40B4-BE49-F238E27FC236}">
                <a16:creationId xmlns:a16="http://schemas.microsoft.com/office/drawing/2014/main" id="{72A0B7CC-3C73-4B67-8A56-283895B49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19575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77777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your name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EAF44B77-DDDF-4A7F-9B25-31B3CA38E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1018" y="4691340"/>
            <a:ext cx="196196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微软雅黑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54" hidden="1">
            <a:extLst>
              <a:ext uri="{FF2B5EF4-FFF2-40B4-BE49-F238E27FC236}">
                <a16:creationId xmlns:a16="http://schemas.microsoft.com/office/drawing/2014/main" id="{F24BEE6F-9018-496C-BCC0-B324A9335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55738"/>
            <a:ext cx="9144000" cy="1908175"/>
          </a:xfrm>
          <a:prstGeom prst="rect">
            <a:avLst/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1267" name="图片 5">
            <a:extLst>
              <a:ext uri="{FF2B5EF4-FFF2-40B4-BE49-F238E27FC236}">
                <a16:creationId xmlns:a16="http://schemas.microsoft.com/office/drawing/2014/main" id="{9619DA8D-6B31-4765-BB03-8C54F2556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07" b="26675"/>
          <a:stretch>
            <a:fillRect/>
          </a:stretch>
        </p:blipFill>
        <p:spPr bwMode="auto">
          <a:xfrm>
            <a:off x="0" y="1001713"/>
            <a:ext cx="914400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矩形 27">
            <a:extLst>
              <a:ext uri="{FF2B5EF4-FFF2-40B4-BE49-F238E27FC236}">
                <a16:creationId xmlns:a16="http://schemas.microsoft.com/office/drawing/2014/main" id="{CEC1EA1F-9AD0-4666-A6FD-4F08241C3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177800"/>
            <a:ext cx="217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8607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Add title in here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1269" name="等腰三角形 28">
            <a:extLst>
              <a:ext uri="{FF2B5EF4-FFF2-40B4-BE49-F238E27FC236}">
                <a16:creationId xmlns:a16="http://schemas.microsoft.com/office/drawing/2014/main" id="{19D9E301-94F0-482C-90BC-D807C9621F0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39688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0" name="流程图: 手动输入 7">
            <a:extLst>
              <a:ext uri="{FF2B5EF4-FFF2-40B4-BE49-F238E27FC236}">
                <a16:creationId xmlns:a16="http://schemas.microsoft.com/office/drawing/2014/main" id="{C17A7C30-E982-4B2E-B4DB-1F3059961765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4587081" y="-1824831"/>
            <a:ext cx="1731963" cy="7381875"/>
          </a:xfrm>
          <a:prstGeom prst="flowChartManualInput">
            <a:avLst/>
          </a:prstGeom>
          <a:solidFill>
            <a:srgbClr val="0000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1" name="TextBox 55">
            <a:extLst>
              <a:ext uri="{FF2B5EF4-FFF2-40B4-BE49-F238E27FC236}">
                <a16:creationId xmlns:a16="http://schemas.microsoft.com/office/drawing/2014/main" id="{68D0EF8F-2472-4D85-B3B8-30B9014C4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25" y="1073150"/>
            <a:ext cx="1930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6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65%</a:t>
            </a:r>
            <a:endParaRPr lang="zh-CN" altLang="en-US" sz="6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1272" name="Group 8">
            <a:extLst>
              <a:ext uri="{FF2B5EF4-FFF2-40B4-BE49-F238E27FC236}">
                <a16:creationId xmlns:a16="http://schemas.microsoft.com/office/drawing/2014/main" id="{795A556E-0920-4D7C-8710-E82AF6971E55}"/>
              </a:ext>
            </a:extLst>
          </p:cNvPr>
          <p:cNvGrpSpPr>
            <a:grpSpLocks/>
          </p:cNvGrpSpPr>
          <p:nvPr/>
        </p:nvGrpSpPr>
        <p:grpSpPr bwMode="auto">
          <a:xfrm>
            <a:off x="6018213" y="2041525"/>
            <a:ext cx="1800225" cy="400050"/>
            <a:chOff x="0" y="0"/>
            <a:chExt cx="1800000" cy="400110"/>
          </a:xfrm>
        </p:grpSpPr>
        <p:sp>
          <p:nvSpPr>
            <p:cNvPr id="11277" name="圆角矩形 8">
              <a:extLst>
                <a:ext uri="{FF2B5EF4-FFF2-40B4-BE49-F238E27FC236}">
                  <a16:creationId xmlns:a16="http://schemas.microsoft.com/office/drawing/2014/main" id="{79E11193-5471-4FB9-B2CE-2C1D3FD7E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0000" cy="40011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278" name="矩形 57">
              <a:extLst>
                <a:ext uri="{FF2B5EF4-FFF2-40B4-BE49-F238E27FC236}">
                  <a16:creationId xmlns:a16="http://schemas.microsoft.com/office/drawing/2014/main" id="{1B75A22E-7454-4B79-B1EE-AFC1BD69D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48" y="0"/>
              <a:ext cx="169950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FF860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KEY WORDS</a:t>
              </a:r>
            </a:p>
          </p:txBody>
        </p:sp>
      </p:grpSp>
      <p:grpSp>
        <p:nvGrpSpPr>
          <p:cNvPr id="11273" name="Group 11">
            <a:extLst>
              <a:ext uri="{FF2B5EF4-FFF2-40B4-BE49-F238E27FC236}">
                <a16:creationId xmlns:a16="http://schemas.microsoft.com/office/drawing/2014/main" id="{92425BB2-01FE-43C7-B1AC-198F30B89D1E}"/>
              </a:ext>
            </a:extLst>
          </p:cNvPr>
          <p:cNvGrpSpPr>
            <a:grpSpLocks/>
          </p:cNvGrpSpPr>
          <p:nvPr/>
        </p:nvGrpSpPr>
        <p:grpSpPr bwMode="auto">
          <a:xfrm>
            <a:off x="4032250" y="2803525"/>
            <a:ext cx="3844925" cy="1279525"/>
            <a:chOff x="0" y="0"/>
            <a:chExt cx="3845168" cy="1280342"/>
          </a:xfrm>
        </p:grpSpPr>
        <p:sp>
          <p:nvSpPr>
            <p:cNvPr id="11275" name="矩形 68">
              <a:extLst>
                <a:ext uri="{FF2B5EF4-FFF2-40B4-BE49-F238E27FC236}">
                  <a16:creationId xmlns:a16="http://schemas.microsoft.com/office/drawing/2014/main" id="{7571D7D4-318B-4DDF-9BED-7F430464C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0608" y="0"/>
              <a:ext cx="190456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2828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title in here</a:t>
              </a:r>
              <a:endParaRPr lang="zh-CN" altLang="en-US">
                <a:sym typeface="Calibri" panose="020F0502020204030204" pitchFamily="34" charset="0"/>
              </a:endParaRPr>
            </a:p>
          </p:txBody>
        </p:sp>
        <p:sp>
          <p:nvSpPr>
            <p:cNvPr id="11276" name="矩形 9">
              <a:extLst>
                <a:ext uri="{FF2B5EF4-FFF2-40B4-BE49-F238E27FC236}">
                  <a16:creationId xmlns:a16="http://schemas.microsoft.com/office/drawing/2014/main" id="{BB4F96DC-C00A-4C50-B9E5-61A2DC3BF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64679"/>
              <a:ext cx="3838879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2828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a comment here. According to adjust the font and font size. Recommended justified. Please add a comment here. According to adjust the font and font size. Recommended justified.</a:t>
              </a:r>
              <a:endParaRPr lang="zh-CN" altLang="en-US">
                <a:sym typeface="Calibri" panose="020F0502020204030204" pitchFamily="34" charset="0"/>
              </a:endParaRPr>
            </a:p>
          </p:txBody>
        </p:sp>
      </p:grpSp>
      <p:pic>
        <p:nvPicPr>
          <p:cNvPr id="11274" name="图片 11">
            <a:extLst>
              <a:ext uri="{FF2B5EF4-FFF2-40B4-BE49-F238E27FC236}">
                <a16:creationId xmlns:a16="http://schemas.microsoft.com/office/drawing/2014/main" id="{01727AB7-9BEC-4C4F-B1C4-60DA63A7E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5" t="14857" b="10857"/>
          <a:stretch>
            <a:fillRect/>
          </a:stretch>
        </p:blipFill>
        <p:spPr bwMode="auto">
          <a:xfrm>
            <a:off x="8101013" y="3562350"/>
            <a:ext cx="104298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21">
            <a:extLst>
              <a:ext uri="{FF2B5EF4-FFF2-40B4-BE49-F238E27FC236}">
                <a16:creationId xmlns:a16="http://schemas.microsoft.com/office/drawing/2014/main" id="{45F49B7A-FECC-43CF-BDB2-C6D892B74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2291" name="Group 3">
            <a:extLst>
              <a:ext uri="{FF2B5EF4-FFF2-40B4-BE49-F238E27FC236}">
                <a16:creationId xmlns:a16="http://schemas.microsoft.com/office/drawing/2014/main" id="{58B611A4-3F2F-4883-A543-987F8A9F2215}"/>
              </a:ext>
            </a:extLst>
          </p:cNvPr>
          <p:cNvGrpSpPr>
            <a:grpSpLocks/>
          </p:cNvGrpSpPr>
          <p:nvPr/>
        </p:nvGrpSpPr>
        <p:grpSpPr bwMode="auto">
          <a:xfrm>
            <a:off x="3563938" y="1203325"/>
            <a:ext cx="865187" cy="865188"/>
            <a:chOff x="0" y="0"/>
            <a:chExt cx="864000" cy="864000"/>
          </a:xfrm>
        </p:grpSpPr>
        <p:sp>
          <p:nvSpPr>
            <p:cNvPr id="12400" name="椭圆 124">
              <a:extLst>
                <a:ext uri="{FF2B5EF4-FFF2-40B4-BE49-F238E27FC236}">
                  <a16:creationId xmlns:a16="http://schemas.microsoft.com/office/drawing/2014/main" id="{067F1DA0-4F26-40B9-8037-EA1DB77FE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864000" cy="864000"/>
            </a:xfrm>
            <a:prstGeom prst="ellipse">
              <a:avLst/>
            </a:pr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401" name="椭圆 125">
              <a:extLst>
                <a:ext uri="{FF2B5EF4-FFF2-40B4-BE49-F238E27FC236}">
                  <a16:creationId xmlns:a16="http://schemas.microsoft.com/office/drawing/2014/main" id="{3F5C1C99-FD7A-416F-99BB-ACA01B5D7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00" y="90000"/>
              <a:ext cx="684000" cy="684000"/>
            </a:xfrm>
            <a:prstGeom prst="ellipse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2292" name="Group 6">
            <a:extLst>
              <a:ext uri="{FF2B5EF4-FFF2-40B4-BE49-F238E27FC236}">
                <a16:creationId xmlns:a16="http://schemas.microsoft.com/office/drawing/2014/main" id="{1776585C-2DCA-4FE6-BE82-E71C43F2788F}"/>
              </a:ext>
            </a:extLst>
          </p:cNvPr>
          <p:cNvGrpSpPr>
            <a:grpSpLocks/>
          </p:cNvGrpSpPr>
          <p:nvPr/>
        </p:nvGrpSpPr>
        <p:grpSpPr bwMode="auto">
          <a:xfrm>
            <a:off x="584200" y="515938"/>
            <a:ext cx="2474913" cy="4068762"/>
            <a:chOff x="0" y="0"/>
            <a:chExt cx="2476153" cy="4069266"/>
          </a:xfrm>
        </p:grpSpPr>
        <p:sp>
          <p:nvSpPr>
            <p:cNvPr id="12340" name="矩形 79">
              <a:extLst>
                <a:ext uri="{FF2B5EF4-FFF2-40B4-BE49-F238E27FC236}">
                  <a16:creationId xmlns:a16="http://schemas.microsoft.com/office/drawing/2014/main" id="{C1CA5FC2-CB89-4A4F-8439-5F65D077D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41" name="矩形 86">
              <a:extLst>
                <a:ext uri="{FF2B5EF4-FFF2-40B4-BE49-F238E27FC236}">
                  <a16:creationId xmlns:a16="http://schemas.microsoft.com/office/drawing/2014/main" id="{9FD5D89A-84E7-46D8-8D8F-CF9D4C4D4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42" name="矩形 93">
              <a:extLst>
                <a:ext uri="{FF2B5EF4-FFF2-40B4-BE49-F238E27FC236}">
                  <a16:creationId xmlns:a16="http://schemas.microsoft.com/office/drawing/2014/main" id="{1EC7404C-DE56-42C9-9F70-251F41D12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48" y="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43" name="矩形 100">
              <a:extLst>
                <a:ext uri="{FF2B5EF4-FFF2-40B4-BE49-F238E27FC236}">
                  <a16:creationId xmlns:a16="http://schemas.microsoft.com/office/drawing/2014/main" id="{D1997F92-A347-4A29-9AC3-CF3893A66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72" y="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44" name="矩形 107">
              <a:extLst>
                <a:ext uri="{FF2B5EF4-FFF2-40B4-BE49-F238E27FC236}">
                  <a16:creationId xmlns:a16="http://schemas.microsoft.com/office/drawing/2014/main" id="{F7AAC1B2-470B-406A-AEF7-460008A5C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45" name="矩形 114">
              <a:extLst>
                <a:ext uri="{FF2B5EF4-FFF2-40B4-BE49-F238E27FC236}">
                  <a16:creationId xmlns:a16="http://schemas.microsoft.com/office/drawing/2014/main" id="{01C833AE-84E5-46AD-9198-0E84B4185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46" name="矩形 126">
              <a:extLst>
                <a:ext uri="{FF2B5EF4-FFF2-40B4-BE49-F238E27FC236}">
                  <a16:creationId xmlns:a16="http://schemas.microsoft.com/office/drawing/2014/main" id="{336F10F8-94E1-45B6-AA33-2020B773D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47" name="矩形 127">
              <a:extLst>
                <a:ext uri="{FF2B5EF4-FFF2-40B4-BE49-F238E27FC236}">
                  <a16:creationId xmlns:a16="http://schemas.microsoft.com/office/drawing/2014/main" id="{FBB29FE7-29C1-4A42-AEC8-74F835E03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48" name="矩形 128">
              <a:extLst>
                <a:ext uri="{FF2B5EF4-FFF2-40B4-BE49-F238E27FC236}">
                  <a16:creationId xmlns:a16="http://schemas.microsoft.com/office/drawing/2014/main" id="{E40C0C66-36CF-4F8A-AD14-8D781F467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48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49" name="矩形 129">
              <a:extLst>
                <a:ext uri="{FF2B5EF4-FFF2-40B4-BE49-F238E27FC236}">
                  <a16:creationId xmlns:a16="http://schemas.microsoft.com/office/drawing/2014/main" id="{6C4BAD5C-6B46-4A69-8D81-211E47CCB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72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50" name="矩形 130">
              <a:extLst>
                <a:ext uri="{FF2B5EF4-FFF2-40B4-BE49-F238E27FC236}">
                  <a16:creationId xmlns:a16="http://schemas.microsoft.com/office/drawing/2014/main" id="{414D69B5-1118-4CB9-9203-A483C3706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51" name="矩形 131">
              <a:extLst>
                <a:ext uri="{FF2B5EF4-FFF2-40B4-BE49-F238E27FC236}">
                  <a16:creationId xmlns:a16="http://schemas.microsoft.com/office/drawing/2014/main" id="{BD17C4D0-1708-468F-BB2E-88EEB1FDF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52" name="矩形 132">
              <a:extLst>
                <a:ext uri="{FF2B5EF4-FFF2-40B4-BE49-F238E27FC236}">
                  <a16:creationId xmlns:a16="http://schemas.microsoft.com/office/drawing/2014/main" id="{6C29E343-4021-484A-BED7-366608FDF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53" name="矩形 133">
              <a:extLst>
                <a:ext uri="{FF2B5EF4-FFF2-40B4-BE49-F238E27FC236}">
                  <a16:creationId xmlns:a16="http://schemas.microsoft.com/office/drawing/2014/main" id="{CFFEF9BF-EDDF-455A-B45B-2CB81FBE7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54" name="矩形 134">
              <a:extLst>
                <a:ext uri="{FF2B5EF4-FFF2-40B4-BE49-F238E27FC236}">
                  <a16:creationId xmlns:a16="http://schemas.microsoft.com/office/drawing/2014/main" id="{F0CE7DE2-D6F0-4AD4-BE7E-ABDDEA478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48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55" name="矩形 135">
              <a:extLst>
                <a:ext uri="{FF2B5EF4-FFF2-40B4-BE49-F238E27FC236}">
                  <a16:creationId xmlns:a16="http://schemas.microsoft.com/office/drawing/2014/main" id="{675C4867-596B-4D2F-8831-DE4B4F819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72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56" name="矩形 136">
              <a:extLst>
                <a:ext uri="{FF2B5EF4-FFF2-40B4-BE49-F238E27FC236}">
                  <a16:creationId xmlns:a16="http://schemas.microsoft.com/office/drawing/2014/main" id="{F28484F6-88A0-40B9-9FA0-4A04AC063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57" name="矩形 137">
              <a:extLst>
                <a:ext uri="{FF2B5EF4-FFF2-40B4-BE49-F238E27FC236}">
                  <a16:creationId xmlns:a16="http://schemas.microsoft.com/office/drawing/2014/main" id="{6DDB832F-F58B-4AC8-AEFC-2221DB3FE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58" name="矩形 138">
              <a:extLst>
                <a:ext uri="{FF2B5EF4-FFF2-40B4-BE49-F238E27FC236}">
                  <a16:creationId xmlns:a16="http://schemas.microsoft.com/office/drawing/2014/main" id="{828667D4-2049-4B66-835A-02D9FEEE2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59" name="矩形 139">
              <a:extLst>
                <a:ext uri="{FF2B5EF4-FFF2-40B4-BE49-F238E27FC236}">
                  <a16:creationId xmlns:a16="http://schemas.microsoft.com/office/drawing/2014/main" id="{B9B4A53F-BDC7-4C2D-8CB3-16A4F15632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60" name="矩形 140">
              <a:extLst>
                <a:ext uri="{FF2B5EF4-FFF2-40B4-BE49-F238E27FC236}">
                  <a16:creationId xmlns:a16="http://schemas.microsoft.com/office/drawing/2014/main" id="{26A2AAF8-AD46-4547-8173-7C4B18BE3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48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61" name="矩形 141">
              <a:extLst>
                <a:ext uri="{FF2B5EF4-FFF2-40B4-BE49-F238E27FC236}">
                  <a16:creationId xmlns:a16="http://schemas.microsoft.com/office/drawing/2014/main" id="{D3FB4D96-E9D6-4BE2-AF26-00038A363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72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62" name="矩形 142">
              <a:extLst>
                <a:ext uri="{FF2B5EF4-FFF2-40B4-BE49-F238E27FC236}">
                  <a16:creationId xmlns:a16="http://schemas.microsoft.com/office/drawing/2014/main" id="{5B742EAB-666A-446D-8F28-4E847C993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63" name="矩形 143">
              <a:extLst>
                <a:ext uri="{FF2B5EF4-FFF2-40B4-BE49-F238E27FC236}">
                  <a16:creationId xmlns:a16="http://schemas.microsoft.com/office/drawing/2014/main" id="{A6EF5946-64CC-485B-B1F8-91DFD4609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64" name="矩形 144">
              <a:extLst>
                <a:ext uri="{FF2B5EF4-FFF2-40B4-BE49-F238E27FC236}">
                  <a16:creationId xmlns:a16="http://schemas.microsoft.com/office/drawing/2014/main" id="{FE940AB2-AE63-4A57-80ED-CC7331E1B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65" name="矩形 145">
              <a:extLst>
                <a:ext uri="{FF2B5EF4-FFF2-40B4-BE49-F238E27FC236}">
                  <a16:creationId xmlns:a16="http://schemas.microsoft.com/office/drawing/2014/main" id="{8518EC51-9BB5-4BD3-9D33-92EB1F333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66" name="矩形 146">
              <a:extLst>
                <a:ext uri="{FF2B5EF4-FFF2-40B4-BE49-F238E27FC236}">
                  <a16:creationId xmlns:a16="http://schemas.microsoft.com/office/drawing/2014/main" id="{7E6E6E07-2340-4916-B8B2-3F1B85636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48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67" name="矩形 147">
              <a:extLst>
                <a:ext uri="{FF2B5EF4-FFF2-40B4-BE49-F238E27FC236}">
                  <a16:creationId xmlns:a16="http://schemas.microsoft.com/office/drawing/2014/main" id="{EAEA05D5-AE22-446E-907B-8C4BFDCD61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72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68" name="矩形 148">
              <a:extLst>
                <a:ext uri="{FF2B5EF4-FFF2-40B4-BE49-F238E27FC236}">
                  <a16:creationId xmlns:a16="http://schemas.microsoft.com/office/drawing/2014/main" id="{512108F2-573C-4732-A9AA-0342BF139F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69" name="矩形 149">
              <a:extLst>
                <a:ext uri="{FF2B5EF4-FFF2-40B4-BE49-F238E27FC236}">
                  <a16:creationId xmlns:a16="http://schemas.microsoft.com/office/drawing/2014/main" id="{70B7D95D-4DC2-4A2B-9DD2-DE246F7C9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70" name="矩形 150">
              <a:extLst>
                <a:ext uri="{FF2B5EF4-FFF2-40B4-BE49-F238E27FC236}">
                  <a16:creationId xmlns:a16="http://schemas.microsoft.com/office/drawing/2014/main" id="{51AF1D7F-2EBF-4F4E-A183-A871DB450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71" name="矩形 151">
              <a:extLst>
                <a:ext uri="{FF2B5EF4-FFF2-40B4-BE49-F238E27FC236}">
                  <a16:creationId xmlns:a16="http://schemas.microsoft.com/office/drawing/2014/main" id="{ABE456F7-80A2-4418-87FA-978DAC238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72" name="矩形 152">
              <a:extLst>
                <a:ext uri="{FF2B5EF4-FFF2-40B4-BE49-F238E27FC236}">
                  <a16:creationId xmlns:a16="http://schemas.microsoft.com/office/drawing/2014/main" id="{A0F59BA6-BFBD-40E6-AE80-914365D76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48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73" name="矩形 153">
              <a:extLst>
                <a:ext uri="{FF2B5EF4-FFF2-40B4-BE49-F238E27FC236}">
                  <a16:creationId xmlns:a16="http://schemas.microsoft.com/office/drawing/2014/main" id="{334DF4C2-C104-4F73-B3C9-44B51C53D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72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74" name="矩形 154">
              <a:extLst>
                <a:ext uri="{FF2B5EF4-FFF2-40B4-BE49-F238E27FC236}">
                  <a16:creationId xmlns:a16="http://schemas.microsoft.com/office/drawing/2014/main" id="{28B10E76-14A7-4FF3-98D8-E7CFE93AD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75" name="矩形 155">
              <a:extLst>
                <a:ext uri="{FF2B5EF4-FFF2-40B4-BE49-F238E27FC236}">
                  <a16:creationId xmlns:a16="http://schemas.microsoft.com/office/drawing/2014/main" id="{D34BE048-444D-4380-B1B5-3162CAA84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76" name="矩形 156">
              <a:extLst>
                <a:ext uri="{FF2B5EF4-FFF2-40B4-BE49-F238E27FC236}">
                  <a16:creationId xmlns:a16="http://schemas.microsoft.com/office/drawing/2014/main" id="{242331AB-F8C1-4662-A06D-255CAB495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77" name="矩形 157">
              <a:extLst>
                <a:ext uri="{FF2B5EF4-FFF2-40B4-BE49-F238E27FC236}">
                  <a16:creationId xmlns:a16="http://schemas.microsoft.com/office/drawing/2014/main" id="{275B50B8-A1E7-4771-9547-CDB3F7563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78" name="矩形 158">
              <a:extLst>
                <a:ext uri="{FF2B5EF4-FFF2-40B4-BE49-F238E27FC236}">
                  <a16:creationId xmlns:a16="http://schemas.microsoft.com/office/drawing/2014/main" id="{3E2EAD99-F3D4-4BAF-B859-939F1646A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48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79" name="矩形 159">
              <a:extLst>
                <a:ext uri="{FF2B5EF4-FFF2-40B4-BE49-F238E27FC236}">
                  <a16:creationId xmlns:a16="http://schemas.microsoft.com/office/drawing/2014/main" id="{0F2A84FC-C307-40B6-9513-047D21706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72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80" name="矩形 160">
              <a:extLst>
                <a:ext uri="{FF2B5EF4-FFF2-40B4-BE49-F238E27FC236}">
                  <a16:creationId xmlns:a16="http://schemas.microsoft.com/office/drawing/2014/main" id="{C8C41CEC-8B8A-4C93-B033-6016DA055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81" name="矩形 161">
              <a:extLst>
                <a:ext uri="{FF2B5EF4-FFF2-40B4-BE49-F238E27FC236}">
                  <a16:creationId xmlns:a16="http://schemas.microsoft.com/office/drawing/2014/main" id="{2E6AE04F-36B2-4C9C-A297-7850B10DE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82" name="矩形 162">
              <a:extLst>
                <a:ext uri="{FF2B5EF4-FFF2-40B4-BE49-F238E27FC236}">
                  <a16:creationId xmlns:a16="http://schemas.microsoft.com/office/drawing/2014/main" id="{3D5221CB-D424-496F-AC04-7034E644AF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83" name="矩形 163">
              <a:extLst>
                <a:ext uri="{FF2B5EF4-FFF2-40B4-BE49-F238E27FC236}">
                  <a16:creationId xmlns:a16="http://schemas.microsoft.com/office/drawing/2014/main" id="{04993879-1725-4571-8FBA-9E48B43A6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84" name="矩形 164">
              <a:extLst>
                <a:ext uri="{FF2B5EF4-FFF2-40B4-BE49-F238E27FC236}">
                  <a16:creationId xmlns:a16="http://schemas.microsoft.com/office/drawing/2014/main" id="{C4EAFC9A-4BCE-42A2-A507-6EAC319A5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48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85" name="矩形 165">
              <a:extLst>
                <a:ext uri="{FF2B5EF4-FFF2-40B4-BE49-F238E27FC236}">
                  <a16:creationId xmlns:a16="http://schemas.microsoft.com/office/drawing/2014/main" id="{DB0168E2-001E-42A6-87EB-A50BA88D7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72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86" name="矩形 166">
              <a:extLst>
                <a:ext uri="{FF2B5EF4-FFF2-40B4-BE49-F238E27FC236}">
                  <a16:creationId xmlns:a16="http://schemas.microsoft.com/office/drawing/2014/main" id="{C889D27A-F644-4CB7-B068-22C5C2C2F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87" name="矩形 167">
              <a:extLst>
                <a:ext uri="{FF2B5EF4-FFF2-40B4-BE49-F238E27FC236}">
                  <a16:creationId xmlns:a16="http://schemas.microsoft.com/office/drawing/2014/main" id="{7CE18ACA-7453-4E35-9851-FAF9DB564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88" name="矩形 168">
              <a:extLst>
                <a:ext uri="{FF2B5EF4-FFF2-40B4-BE49-F238E27FC236}">
                  <a16:creationId xmlns:a16="http://schemas.microsoft.com/office/drawing/2014/main" id="{6380362A-2C36-4BCE-BC19-D4824A829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89" name="矩形 169">
              <a:extLst>
                <a:ext uri="{FF2B5EF4-FFF2-40B4-BE49-F238E27FC236}">
                  <a16:creationId xmlns:a16="http://schemas.microsoft.com/office/drawing/2014/main" id="{B3933DF7-8C51-40AF-994C-B876EEF260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90" name="矩形 170">
              <a:extLst>
                <a:ext uri="{FF2B5EF4-FFF2-40B4-BE49-F238E27FC236}">
                  <a16:creationId xmlns:a16="http://schemas.microsoft.com/office/drawing/2014/main" id="{8D719075-4580-4203-ACD5-2AB74AD5C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48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91" name="矩形 171">
              <a:extLst>
                <a:ext uri="{FF2B5EF4-FFF2-40B4-BE49-F238E27FC236}">
                  <a16:creationId xmlns:a16="http://schemas.microsoft.com/office/drawing/2014/main" id="{2EAC33C3-C4FD-4DEC-A4C7-B3271833C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72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92" name="矩形 172">
              <a:extLst>
                <a:ext uri="{FF2B5EF4-FFF2-40B4-BE49-F238E27FC236}">
                  <a16:creationId xmlns:a16="http://schemas.microsoft.com/office/drawing/2014/main" id="{41A096F8-E708-47B1-9994-8144BFE1C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93" name="矩形 173">
              <a:extLst>
                <a:ext uri="{FF2B5EF4-FFF2-40B4-BE49-F238E27FC236}">
                  <a16:creationId xmlns:a16="http://schemas.microsoft.com/office/drawing/2014/main" id="{51773FE2-E82D-408A-A7CB-AE1D8B70B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94" name="矩形 174">
              <a:extLst>
                <a:ext uri="{FF2B5EF4-FFF2-40B4-BE49-F238E27FC236}">
                  <a16:creationId xmlns:a16="http://schemas.microsoft.com/office/drawing/2014/main" id="{09E6373B-08A1-4F0E-903F-732F60322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95" name="矩形 175">
              <a:extLst>
                <a:ext uri="{FF2B5EF4-FFF2-40B4-BE49-F238E27FC236}">
                  <a16:creationId xmlns:a16="http://schemas.microsoft.com/office/drawing/2014/main" id="{2DE5A14F-7147-41BA-8049-E0FF92CF7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96" name="矩形 176">
              <a:extLst>
                <a:ext uri="{FF2B5EF4-FFF2-40B4-BE49-F238E27FC236}">
                  <a16:creationId xmlns:a16="http://schemas.microsoft.com/office/drawing/2014/main" id="{70E3BA6E-4B05-4964-8B14-C0E8663E9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48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97" name="矩形 177">
              <a:extLst>
                <a:ext uri="{FF2B5EF4-FFF2-40B4-BE49-F238E27FC236}">
                  <a16:creationId xmlns:a16="http://schemas.microsoft.com/office/drawing/2014/main" id="{925A6CFD-7CD7-482F-904A-6A512A8A31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72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98" name="矩形 178">
              <a:extLst>
                <a:ext uri="{FF2B5EF4-FFF2-40B4-BE49-F238E27FC236}">
                  <a16:creationId xmlns:a16="http://schemas.microsoft.com/office/drawing/2014/main" id="{1B179AB1-DB51-4E08-8C86-579E303C5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99" name="矩形 179">
              <a:extLst>
                <a:ext uri="{FF2B5EF4-FFF2-40B4-BE49-F238E27FC236}">
                  <a16:creationId xmlns:a16="http://schemas.microsoft.com/office/drawing/2014/main" id="{3FCAC800-6E32-4B0D-BAEF-0BAC2540A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2293" name="Group 67">
            <a:extLst>
              <a:ext uri="{FF2B5EF4-FFF2-40B4-BE49-F238E27FC236}">
                <a16:creationId xmlns:a16="http://schemas.microsoft.com/office/drawing/2014/main" id="{E17EA9E1-6FE2-4C7A-A0CD-FE50E20D2C69}"/>
              </a:ext>
            </a:extLst>
          </p:cNvPr>
          <p:cNvGrpSpPr>
            <a:grpSpLocks/>
          </p:cNvGrpSpPr>
          <p:nvPr/>
        </p:nvGrpSpPr>
        <p:grpSpPr bwMode="auto">
          <a:xfrm>
            <a:off x="584200" y="515938"/>
            <a:ext cx="2474913" cy="4068762"/>
            <a:chOff x="0" y="0"/>
            <a:chExt cx="2476153" cy="4069266"/>
          </a:xfrm>
        </p:grpSpPr>
        <p:sp>
          <p:nvSpPr>
            <p:cNvPr id="12296" name="矩形 3">
              <a:extLst>
                <a:ext uri="{FF2B5EF4-FFF2-40B4-BE49-F238E27FC236}">
                  <a16:creationId xmlns:a16="http://schemas.microsoft.com/office/drawing/2014/main" id="{BFA9A560-0A65-4E87-9E08-4E5F5EB4C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297" name="矩形 4">
              <a:extLst>
                <a:ext uri="{FF2B5EF4-FFF2-40B4-BE49-F238E27FC236}">
                  <a16:creationId xmlns:a16="http://schemas.microsoft.com/office/drawing/2014/main" id="{0D6BEB39-396F-4ECF-955A-4C8D6BE5B3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0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298" name="矩形 5">
              <a:extLst>
                <a:ext uri="{FF2B5EF4-FFF2-40B4-BE49-F238E27FC236}">
                  <a16:creationId xmlns:a16="http://schemas.microsoft.com/office/drawing/2014/main" id="{1A3C5E4D-594F-431A-AF7D-9558A99A5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48" y="0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299" name="矩形 6">
              <a:extLst>
                <a:ext uri="{FF2B5EF4-FFF2-40B4-BE49-F238E27FC236}">
                  <a16:creationId xmlns:a16="http://schemas.microsoft.com/office/drawing/2014/main" id="{5BCE5E5C-63EC-40EA-ABF1-F8064EFE0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72" y="0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00" name="矩形 7">
              <a:extLst>
                <a:ext uri="{FF2B5EF4-FFF2-40B4-BE49-F238E27FC236}">
                  <a16:creationId xmlns:a16="http://schemas.microsoft.com/office/drawing/2014/main" id="{4C208019-465E-4BCE-BC58-01A5FD588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0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01" name="矩形 8">
              <a:extLst>
                <a:ext uri="{FF2B5EF4-FFF2-40B4-BE49-F238E27FC236}">
                  <a16:creationId xmlns:a16="http://schemas.microsoft.com/office/drawing/2014/main" id="{05CECDC9-D026-40F4-99BB-BA11282E9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0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02" name="矩形 59">
              <a:extLst>
                <a:ext uri="{FF2B5EF4-FFF2-40B4-BE49-F238E27FC236}">
                  <a16:creationId xmlns:a16="http://schemas.microsoft.com/office/drawing/2014/main" id="{E832BCD5-AEC2-4E7D-9E8C-2252D9ECD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06202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03" name="矩形 60">
              <a:extLst>
                <a:ext uri="{FF2B5EF4-FFF2-40B4-BE49-F238E27FC236}">
                  <a16:creationId xmlns:a16="http://schemas.microsoft.com/office/drawing/2014/main" id="{CD710D34-0DB0-46BE-997A-6AC252BFF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406202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04" name="矩形 61">
              <a:extLst>
                <a:ext uri="{FF2B5EF4-FFF2-40B4-BE49-F238E27FC236}">
                  <a16:creationId xmlns:a16="http://schemas.microsoft.com/office/drawing/2014/main" id="{92041907-B4C7-4EF2-B3BF-463D4F8EF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48" y="406202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05" name="矩形 62">
              <a:extLst>
                <a:ext uri="{FF2B5EF4-FFF2-40B4-BE49-F238E27FC236}">
                  <a16:creationId xmlns:a16="http://schemas.microsoft.com/office/drawing/2014/main" id="{04253D49-9981-49C8-88EE-EAA4783C1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72" y="406202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06" name="矩形 63">
              <a:extLst>
                <a:ext uri="{FF2B5EF4-FFF2-40B4-BE49-F238E27FC236}">
                  <a16:creationId xmlns:a16="http://schemas.microsoft.com/office/drawing/2014/main" id="{56CA4239-041B-476F-9F49-238F2703E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406202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07" name="矩形 64">
              <a:extLst>
                <a:ext uri="{FF2B5EF4-FFF2-40B4-BE49-F238E27FC236}">
                  <a16:creationId xmlns:a16="http://schemas.microsoft.com/office/drawing/2014/main" id="{ECC66CF4-2400-4B49-AA02-F5A3BDA22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406202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08" name="矩形 70">
              <a:extLst>
                <a:ext uri="{FF2B5EF4-FFF2-40B4-BE49-F238E27FC236}">
                  <a16:creationId xmlns:a16="http://schemas.microsoft.com/office/drawing/2014/main" id="{4C8809E2-26AA-4C43-AAA5-2F74B6C4E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828081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09" name="矩形 71">
              <a:extLst>
                <a:ext uri="{FF2B5EF4-FFF2-40B4-BE49-F238E27FC236}">
                  <a16:creationId xmlns:a16="http://schemas.microsoft.com/office/drawing/2014/main" id="{68D84CBE-260E-4E15-9EFA-1C8343606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828081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10" name="矩形 77">
              <a:extLst>
                <a:ext uri="{FF2B5EF4-FFF2-40B4-BE49-F238E27FC236}">
                  <a16:creationId xmlns:a16="http://schemas.microsoft.com/office/drawing/2014/main" id="{8BED0392-927C-4A70-BD2F-6E59B964D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1249960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11" name="矩形 78">
              <a:extLst>
                <a:ext uri="{FF2B5EF4-FFF2-40B4-BE49-F238E27FC236}">
                  <a16:creationId xmlns:a16="http://schemas.microsoft.com/office/drawing/2014/main" id="{5DA7E956-5C75-4058-93D8-15BC94016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1249960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12" name="矩形 80">
              <a:extLst>
                <a:ext uri="{FF2B5EF4-FFF2-40B4-BE49-F238E27FC236}">
                  <a16:creationId xmlns:a16="http://schemas.microsoft.com/office/drawing/2014/main" id="{0BD79894-9B06-4D00-80B0-42CB46D26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671839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13" name="矩形 81">
              <a:extLst>
                <a:ext uri="{FF2B5EF4-FFF2-40B4-BE49-F238E27FC236}">
                  <a16:creationId xmlns:a16="http://schemas.microsoft.com/office/drawing/2014/main" id="{77FF6F3A-DCC4-41DA-879D-5FB6EAA6C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1671839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14" name="矩形 82">
              <a:extLst>
                <a:ext uri="{FF2B5EF4-FFF2-40B4-BE49-F238E27FC236}">
                  <a16:creationId xmlns:a16="http://schemas.microsoft.com/office/drawing/2014/main" id="{D5185149-8E5E-4744-883A-6BD8B06DB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48" y="1671839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15" name="矩形 83">
              <a:extLst>
                <a:ext uri="{FF2B5EF4-FFF2-40B4-BE49-F238E27FC236}">
                  <a16:creationId xmlns:a16="http://schemas.microsoft.com/office/drawing/2014/main" id="{2CF028F9-8AD3-4693-80A8-9D433C302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72" y="1671839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16" name="矩形 84">
              <a:extLst>
                <a:ext uri="{FF2B5EF4-FFF2-40B4-BE49-F238E27FC236}">
                  <a16:creationId xmlns:a16="http://schemas.microsoft.com/office/drawing/2014/main" id="{62C7CE0B-D5AE-4D02-95A8-DF2A144F5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1671839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17" name="矩形 85">
              <a:extLst>
                <a:ext uri="{FF2B5EF4-FFF2-40B4-BE49-F238E27FC236}">
                  <a16:creationId xmlns:a16="http://schemas.microsoft.com/office/drawing/2014/main" id="{111E155A-0E77-4229-A401-EF50DF4E6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1671839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18" name="矩形 87">
              <a:extLst>
                <a:ext uri="{FF2B5EF4-FFF2-40B4-BE49-F238E27FC236}">
                  <a16:creationId xmlns:a16="http://schemas.microsoft.com/office/drawing/2014/main" id="{698246D7-855F-44BE-A7F4-E71A49900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93718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19" name="矩形 88">
              <a:extLst>
                <a:ext uri="{FF2B5EF4-FFF2-40B4-BE49-F238E27FC236}">
                  <a16:creationId xmlns:a16="http://schemas.microsoft.com/office/drawing/2014/main" id="{A5D33A6E-5AC5-4115-BF25-5BEF91E25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2093718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20" name="矩形 89">
              <a:extLst>
                <a:ext uri="{FF2B5EF4-FFF2-40B4-BE49-F238E27FC236}">
                  <a16:creationId xmlns:a16="http://schemas.microsoft.com/office/drawing/2014/main" id="{F88A13EE-393C-4F60-A87A-77A1DCE50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48" y="2093718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21" name="矩形 90">
              <a:extLst>
                <a:ext uri="{FF2B5EF4-FFF2-40B4-BE49-F238E27FC236}">
                  <a16:creationId xmlns:a16="http://schemas.microsoft.com/office/drawing/2014/main" id="{003E78F3-0FE9-4DD8-81AA-4E4FCF7EB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72" y="2093718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22" name="矩形 91">
              <a:extLst>
                <a:ext uri="{FF2B5EF4-FFF2-40B4-BE49-F238E27FC236}">
                  <a16:creationId xmlns:a16="http://schemas.microsoft.com/office/drawing/2014/main" id="{AAE2E246-127C-4604-9D7E-F5BCB2B02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2093718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23" name="矩形 92">
              <a:extLst>
                <a:ext uri="{FF2B5EF4-FFF2-40B4-BE49-F238E27FC236}">
                  <a16:creationId xmlns:a16="http://schemas.microsoft.com/office/drawing/2014/main" id="{9B5AB08F-6249-4EAC-B744-ABF772633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2093718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24" name="矩形 94">
              <a:extLst>
                <a:ext uri="{FF2B5EF4-FFF2-40B4-BE49-F238E27FC236}">
                  <a16:creationId xmlns:a16="http://schemas.microsoft.com/office/drawing/2014/main" id="{88270CE5-4080-48D8-BFCD-326C56DFA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15597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25" name="矩形 95">
              <a:extLst>
                <a:ext uri="{FF2B5EF4-FFF2-40B4-BE49-F238E27FC236}">
                  <a16:creationId xmlns:a16="http://schemas.microsoft.com/office/drawing/2014/main" id="{3521E24F-0C7D-4120-A13B-63F22974D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2515597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26" name="矩形 101">
              <a:extLst>
                <a:ext uri="{FF2B5EF4-FFF2-40B4-BE49-F238E27FC236}">
                  <a16:creationId xmlns:a16="http://schemas.microsoft.com/office/drawing/2014/main" id="{1FE0AE81-EEE3-4914-B99E-549030465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937476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27" name="矩形 102">
              <a:extLst>
                <a:ext uri="{FF2B5EF4-FFF2-40B4-BE49-F238E27FC236}">
                  <a16:creationId xmlns:a16="http://schemas.microsoft.com/office/drawing/2014/main" id="{E41F7B25-BA86-43DF-B6C1-5FF82408A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2937476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28" name="矩形 108">
              <a:extLst>
                <a:ext uri="{FF2B5EF4-FFF2-40B4-BE49-F238E27FC236}">
                  <a16:creationId xmlns:a16="http://schemas.microsoft.com/office/drawing/2014/main" id="{5C34F9D2-6867-4926-8F85-E0B55A6F6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359355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29" name="矩形 109">
              <a:extLst>
                <a:ext uri="{FF2B5EF4-FFF2-40B4-BE49-F238E27FC236}">
                  <a16:creationId xmlns:a16="http://schemas.microsoft.com/office/drawing/2014/main" id="{D119C4CD-F14F-49CC-9925-5214ACB77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3359355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30" name="矩形 110">
              <a:extLst>
                <a:ext uri="{FF2B5EF4-FFF2-40B4-BE49-F238E27FC236}">
                  <a16:creationId xmlns:a16="http://schemas.microsoft.com/office/drawing/2014/main" id="{22F3082B-C57C-481C-8E8F-04483434F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48" y="3359355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31" name="矩形 111">
              <a:extLst>
                <a:ext uri="{FF2B5EF4-FFF2-40B4-BE49-F238E27FC236}">
                  <a16:creationId xmlns:a16="http://schemas.microsoft.com/office/drawing/2014/main" id="{3987D45A-CE90-48DF-B040-8F5F53C3E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72" y="3359355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32" name="矩形 112">
              <a:extLst>
                <a:ext uri="{FF2B5EF4-FFF2-40B4-BE49-F238E27FC236}">
                  <a16:creationId xmlns:a16="http://schemas.microsoft.com/office/drawing/2014/main" id="{72DEAEF3-3FA7-4C96-87F3-A59BBDA7A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3359355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33" name="矩形 113">
              <a:extLst>
                <a:ext uri="{FF2B5EF4-FFF2-40B4-BE49-F238E27FC236}">
                  <a16:creationId xmlns:a16="http://schemas.microsoft.com/office/drawing/2014/main" id="{86BEA263-54BB-4AA0-B182-202E1339B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3359355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34" name="矩形 115">
              <a:extLst>
                <a:ext uri="{FF2B5EF4-FFF2-40B4-BE49-F238E27FC236}">
                  <a16:creationId xmlns:a16="http://schemas.microsoft.com/office/drawing/2014/main" id="{87A449C8-4DF3-442B-B6DE-D7BB58C62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781234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35" name="矩形 116">
              <a:extLst>
                <a:ext uri="{FF2B5EF4-FFF2-40B4-BE49-F238E27FC236}">
                  <a16:creationId xmlns:a16="http://schemas.microsoft.com/office/drawing/2014/main" id="{1DC8790B-5264-44FF-A6FB-2391731F6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3781234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36" name="矩形 117">
              <a:extLst>
                <a:ext uri="{FF2B5EF4-FFF2-40B4-BE49-F238E27FC236}">
                  <a16:creationId xmlns:a16="http://schemas.microsoft.com/office/drawing/2014/main" id="{3F97CA40-277E-4DD6-9CCD-6AFA81EBB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48" y="3781234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37" name="矩形 118">
              <a:extLst>
                <a:ext uri="{FF2B5EF4-FFF2-40B4-BE49-F238E27FC236}">
                  <a16:creationId xmlns:a16="http://schemas.microsoft.com/office/drawing/2014/main" id="{6908E6FA-E8AF-4144-AE38-58145E8C2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72" y="3781234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38" name="矩形 119">
              <a:extLst>
                <a:ext uri="{FF2B5EF4-FFF2-40B4-BE49-F238E27FC236}">
                  <a16:creationId xmlns:a16="http://schemas.microsoft.com/office/drawing/2014/main" id="{BFD4B28A-CF36-4603-9974-C535D5E41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3781234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39" name="矩形 120">
              <a:extLst>
                <a:ext uri="{FF2B5EF4-FFF2-40B4-BE49-F238E27FC236}">
                  <a16:creationId xmlns:a16="http://schemas.microsoft.com/office/drawing/2014/main" id="{AD816DD3-74A5-4088-BF10-FE9CA8A21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3781234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2294" name="矩形 122">
            <a:extLst>
              <a:ext uri="{FF2B5EF4-FFF2-40B4-BE49-F238E27FC236}">
                <a16:creationId xmlns:a16="http://schemas.microsoft.com/office/drawing/2014/main" id="{EBA6FD92-854F-47EE-BE27-87033258D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5363" y="2132013"/>
            <a:ext cx="5621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insert title here</a:t>
            </a:r>
            <a:endParaRPr lang="zh-CN" altLang="en-US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295" name="矩形 123">
            <a:extLst>
              <a:ext uri="{FF2B5EF4-FFF2-40B4-BE49-F238E27FC236}">
                <a16:creationId xmlns:a16="http://schemas.microsoft.com/office/drawing/2014/main" id="{7DB9FC11-5EF0-4470-8010-1D01CC829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5363" y="2544763"/>
            <a:ext cx="56213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the title here illustrated text</a:t>
            </a:r>
            <a:endParaRPr lang="zh-CN" altLang="en-US" sz="16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27">
            <a:extLst>
              <a:ext uri="{FF2B5EF4-FFF2-40B4-BE49-F238E27FC236}">
                <a16:creationId xmlns:a16="http://schemas.microsoft.com/office/drawing/2014/main" id="{B37391F1-7E7A-4CFF-966E-F3D8A5227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177800"/>
            <a:ext cx="217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8607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Add title in here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3315" name="等腰三角形 28">
            <a:extLst>
              <a:ext uri="{FF2B5EF4-FFF2-40B4-BE49-F238E27FC236}">
                <a16:creationId xmlns:a16="http://schemas.microsoft.com/office/drawing/2014/main" id="{ABCA3D5F-98D0-4A24-9382-63FD41FDDF4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39688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3316" name="Group 4">
            <a:extLst>
              <a:ext uri="{FF2B5EF4-FFF2-40B4-BE49-F238E27FC236}">
                <a16:creationId xmlns:a16="http://schemas.microsoft.com/office/drawing/2014/main" id="{19512C02-0D55-45CA-A995-CC9509F05AB0}"/>
              </a:ext>
            </a:extLst>
          </p:cNvPr>
          <p:cNvGrpSpPr>
            <a:grpSpLocks/>
          </p:cNvGrpSpPr>
          <p:nvPr/>
        </p:nvGrpSpPr>
        <p:grpSpPr bwMode="auto">
          <a:xfrm>
            <a:off x="666750" y="1089025"/>
            <a:ext cx="1441450" cy="3859213"/>
            <a:chOff x="0" y="0"/>
            <a:chExt cx="1440001" cy="3858614"/>
          </a:xfrm>
        </p:grpSpPr>
        <p:sp>
          <p:nvSpPr>
            <p:cNvPr id="13351" name="矩形 102">
              <a:extLst>
                <a:ext uri="{FF2B5EF4-FFF2-40B4-BE49-F238E27FC236}">
                  <a16:creationId xmlns:a16="http://schemas.microsoft.com/office/drawing/2014/main" id="{3BA620D2-A0B9-4785-820C-9B8932734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234020"/>
              <a:ext cx="1440000" cy="3624594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52" name="矩形 98">
              <a:extLst>
                <a:ext uri="{FF2B5EF4-FFF2-40B4-BE49-F238E27FC236}">
                  <a16:creationId xmlns:a16="http://schemas.microsoft.com/office/drawing/2014/main" id="{9D147450-B1F6-42E5-8CD2-925A3D014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126020"/>
              <a:ext cx="1440000" cy="108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3353" name="Group 7">
              <a:extLst>
                <a:ext uri="{FF2B5EF4-FFF2-40B4-BE49-F238E27FC236}">
                  <a16:creationId xmlns:a16="http://schemas.microsoft.com/office/drawing/2014/main" id="{6DD46E0D-4554-4819-82D4-2ABF540732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9981" y="0"/>
              <a:ext cx="360040" cy="360040"/>
              <a:chOff x="0" y="0"/>
              <a:chExt cx="360040" cy="360040"/>
            </a:xfrm>
          </p:grpSpPr>
          <p:sp>
            <p:nvSpPr>
              <p:cNvPr id="13355" name="椭圆 3">
                <a:extLst>
                  <a:ext uri="{FF2B5EF4-FFF2-40B4-BE49-F238E27FC236}">
                    <a16:creationId xmlns:a16="http://schemas.microsoft.com/office/drawing/2014/main" id="{B5773936-35C3-4F18-9EE4-355C96C62E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360040" cy="360040"/>
              </a:xfrm>
              <a:prstGeom prst="ellipse">
                <a:avLst/>
              </a:prstGeom>
              <a:solidFill>
                <a:srgbClr val="FF8607"/>
              </a:solidFill>
              <a:ln w="28575">
                <a:solidFill>
                  <a:srgbClr val="282828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3356" name="TextBox 29">
                <a:extLst>
                  <a:ext uri="{FF2B5EF4-FFF2-40B4-BE49-F238E27FC236}">
                    <a16:creationId xmlns:a16="http://schemas.microsoft.com/office/drawing/2014/main" id="{649269CD-8606-47D2-B76C-032322F4EF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74" y="10743"/>
                <a:ext cx="30489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16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1</a:t>
                </a:r>
                <a:endPara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3354" name="矩形 144">
              <a:extLst>
                <a:ext uri="{FF2B5EF4-FFF2-40B4-BE49-F238E27FC236}">
                  <a16:creationId xmlns:a16="http://schemas.microsoft.com/office/drawing/2014/main" id="{33653E66-5FF4-4DB7-824A-5E5F0D816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98440"/>
              <a:ext cx="1440000" cy="1733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buFont typeface="Arial" panose="020B0604020202020204" pitchFamily="34" charset="0"/>
                <a:buNone/>
              </a:pPr>
              <a:endParaRPr lang="zh-CN" altLang="en-US" sz="110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3317" name="Group 11">
            <a:extLst>
              <a:ext uri="{FF2B5EF4-FFF2-40B4-BE49-F238E27FC236}">
                <a16:creationId xmlns:a16="http://schemas.microsoft.com/office/drawing/2014/main" id="{D408035B-3BBA-4027-AD9E-6F0DA67C9E3D}"/>
              </a:ext>
            </a:extLst>
          </p:cNvPr>
          <p:cNvGrpSpPr>
            <a:grpSpLocks/>
          </p:cNvGrpSpPr>
          <p:nvPr/>
        </p:nvGrpSpPr>
        <p:grpSpPr bwMode="auto">
          <a:xfrm>
            <a:off x="2259013" y="1089025"/>
            <a:ext cx="1439862" cy="3859213"/>
            <a:chOff x="0" y="0"/>
            <a:chExt cx="1440000" cy="3858614"/>
          </a:xfrm>
        </p:grpSpPr>
        <p:sp>
          <p:nvSpPr>
            <p:cNvPr id="13345" name="矩形 105">
              <a:extLst>
                <a:ext uri="{FF2B5EF4-FFF2-40B4-BE49-F238E27FC236}">
                  <a16:creationId xmlns:a16="http://schemas.microsoft.com/office/drawing/2014/main" id="{308ECBDE-6F1B-4AF9-B8D0-C598B8D74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34020"/>
              <a:ext cx="1440000" cy="3624594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46" name="矩形 106">
              <a:extLst>
                <a:ext uri="{FF2B5EF4-FFF2-40B4-BE49-F238E27FC236}">
                  <a16:creationId xmlns:a16="http://schemas.microsoft.com/office/drawing/2014/main" id="{5FA6F648-7C16-4E9C-BF81-CA82B068A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26020"/>
              <a:ext cx="1440000" cy="108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3347" name="Group 14">
              <a:extLst>
                <a:ext uri="{FF2B5EF4-FFF2-40B4-BE49-F238E27FC236}">
                  <a16:creationId xmlns:a16="http://schemas.microsoft.com/office/drawing/2014/main" id="{3BDA7F89-DC0F-4115-A84C-322FCBCC2F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9980" y="0"/>
              <a:ext cx="360040" cy="360040"/>
              <a:chOff x="0" y="0"/>
              <a:chExt cx="360040" cy="360040"/>
            </a:xfrm>
          </p:grpSpPr>
          <p:sp>
            <p:nvSpPr>
              <p:cNvPr id="13349" name="椭圆 108">
                <a:extLst>
                  <a:ext uri="{FF2B5EF4-FFF2-40B4-BE49-F238E27FC236}">
                    <a16:creationId xmlns:a16="http://schemas.microsoft.com/office/drawing/2014/main" id="{71961BAF-6C36-4D70-9AA4-927352CF91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360040" cy="360040"/>
              </a:xfrm>
              <a:prstGeom prst="ellipse">
                <a:avLst/>
              </a:prstGeom>
              <a:solidFill>
                <a:srgbClr val="FF8607"/>
              </a:solidFill>
              <a:ln w="28575">
                <a:solidFill>
                  <a:srgbClr val="282828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3350" name="TextBox 109">
                <a:extLst>
                  <a:ext uri="{FF2B5EF4-FFF2-40B4-BE49-F238E27FC236}">
                    <a16:creationId xmlns:a16="http://schemas.microsoft.com/office/drawing/2014/main" id="{8C8B15E2-BDEC-4246-A75F-50213B4BF2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74" y="10743"/>
                <a:ext cx="30489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16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2</a:t>
                </a:r>
                <a:endPara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3348" name="矩形 145">
              <a:extLst>
                <a:ext uri="{FF2B5EF4-FFF2-40B4-BE49-F238E27FC236}">
                  <a16:creationId xmlns:a16="http://schemas.microsoft.com/office/drawing/2014/main" id="{0BEB61A0-FB3F-456C-8A6B-2FBCEAA21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98440"/>
              <a:ext cx="1440000" cy="1733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buFont typeface="Arial" panose="020B0604020202020204" pitchFamily="34" charset="0"/>
                <a:buNone/>
              </a:pPr>
              <a:endParaRPr lang="zh-CN" altLang="en-US" sz="110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3318" name="Group 18">
            <a:extLst>
              <a:ext uri="{FF2B5EF4-FFF2-40B4-BE49-F238E27FC236}">
                <a16:creationId xmlns:a16="http://schemas.microsoft.com/office/drawing/2014/main" id="{39FF1882-42C6-42F2-BAD5-81699C4D3D08}"/>
              </a:ext>
            </a:extLst>
          </p:cNvPr>
          <p:cNvGrpSpPr>
            <a:grpSpLocks/>
          </p:cNvGrpSpPr>
          <p:nvPr/>
        </p:nvGrpSpPr>
        <p:grpSpPr bwMode="auto">
          <a:xfrm>
            <a:off x="3851275" y="1089025"/>
            <a:ext cx="1441450" cy="3859213"/>
            <a:chOff x="0" y="0"/>
            <a:chExt cx="1440001" cy="3858614"/>
          </a:xfrm>
        </p:grpSpPr>
        <p:sp>
          <p:nvSpPr>
            <p:cNvPr id="13339" name="矩形 111">
              <a:extLst>
                <a:ext uri="{FF2B5EF4-FFF2-40B4-BE49-F238E27FC236}">
                  <a16:creationId xmlns:a16="http://schemas.microsoft.com/office/drawing/2014/main" id="{7E2C7213-0B47-477F-AB0D-34C9A4D39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34020"/>
              <a:ext cx="1440000" cy="3624594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40" name="矩形 112">
              <a:extLst>
                <a:ext uri="{FF2B5EF4-FFF2-40B4-BE49-F238E27FC236}">
                  <a16:creationId xmlns:a16="http://schemas.microsoft.com/office/drawing/2014/main" id="{96743D8F-2038-41A6-A1D5-430112310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26020"/>
              <a:ext cx="1440000" cy="108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3341" name="Group 21">
              <a:extLst>
                <a:ext uri="{FF2B5EF4-FFF2-40B4-BE49-F238E27FC236}">
                  <a16:creationId xmlns:a16="http://schemas.microsoft.com/office/drawing/2014/main" id="{C7731E0F-63ED-449D-8D74-1C02496368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9980" y="0"/>
              <a:ext cx="360040" cy="360040"/>
              <a:chOff x="0" y="0"/>
              <a:chExt cx="360040" cy="360040"/>
            </a:xfrm>
          </p:grpSpPr>
          <p:sp>
            <p:nvSpPr>
              <p:cNvPr id="13343" name="椭圆 114">
                <a:extLst>
                  <a:ext uri="{FF2B5EF4-FFF2-40B4-BE49-F238E27FC236}">
                    <a16:creationId xmlns:a16="http://schemas.microsoft.com/office/drawing/2014/main" id="{A013A73C-8B85-4D21-9F2C-39736EA37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360040" cy="360040"/>
              </a:xfrm>
              <a:prstGeom prst="ellipse">
                <a:avLst/>
              </a:prstGeom>
              <a:solidFill>
                <a:srgbClr val="FF8607"/>
              </a:solidFill>
              <a:ln w="28575">
                <a:solidFill>
                  <a:srgbClr val="282828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3344" name="TextBox 115">
                <a:extLst>
                  <a:ext uri="{FF2B5EF4-FFF2-40B4-BE49-F238E27FC236}">
                    <a16:creationId xmlns:a16="http://schemas.microsoft.com/office/drawing/2014/main" id="{1DE93DCC-5A91-4664-8408-35EA69DE4A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74" y="10743"/>
                <a:ext cx="30489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16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3</a:t>
                </a:r>
                <a:endPara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3342" name="矩形 146">
              <a:extLst>
                <a:ext uri="{FF2B5EF4-FFF2-40B4-BE49-F238E27FC236}">
                  <a16:creationId xmlns:a16="http://schemas.microsoft.com/office/drawing/2014/main" id="{6790E13B-8C1F-47B1-8DB2-4A54C2BBD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498440"/>
              <a:ext cx="1440000" cy="1733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buFont typeface="Arial" panose="020B0604020202020204" pitchFamily="34" charset="0"/>
                <a:buNone/>
              </a:pPr>
              <a:endParaRPr lang="zh-CN" altLang="en-US" sz="110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3319" name="Group 25">
            <a:extLst>
              <a:ext uri="{FF2B5EF4-FFF2-40B4-BE49-F238E27FC236}">
                <a16:creationId xmlns:a16="http://schemas.microsoft.com/office/drawing/2014/main" id="{8EDADE02-242C-49B6-81BA-36BA299EF5D7}"/>
              </a:ext>
            </a:extLst>
          </p:cNvPr>
          <p:cNvGrpSpPr>
            <a:grpSpLocks/>
          </p:cNvGrpSpPr>
          <p:nvPr/>
        </p:nvGrpSpPr>
        <p:grpSpPr bwMode="auto">
          <a:xfrm>
            <a:off x="5445125" y="1089025"/>
            <a:ext cx="1439863" cy="3859213"/>
            <a:chOff x="0" y="0"/>
            <a:chExt cx="1440002" cy="3858614"/>
          </a:xfrm>
        </p:grpSpPr>
        <p:sp>
          <p:nvSpPr>
            <p:cNvPr id="13333" name="矩形 117">
              <a:extLst>
                <a:ext uri="{FF2B5EF4-FFF2-40B4-BE49-F238E27FC236}">
                  <a16:creationId xmlns:a16="http://schemas.microsoft.com/office/drawing/2014/main" id="{2ED27D69-C222-46A1-9DB1-343FF61C4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34020"/>
              <a:ext cx="1440000" cy="3624594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34" name="矩形 118">
              <a:extLst>
                <a:ext uri="{FF2B5EF4-FFF2-40B4-BE49-F238E27FC236}">
                  <a16:creationId xmlns:a16="http://schemas.microsoft.com/office/drawing/2014/main" id="{99360FD5-0366-4BF8-ABB3-92383C47A5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26020"/>
              <a:ext cx="1440000" cy="108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3335" name="Group 28">
              <a:extLst>
                <a:ext uri="{FF2B5EF4-FFF2-40B4-BE49-F238E27FC236}">
                  <a16:creationId xmlns:a16="http://schemas.microsoft.com/office/drawing/2014/main" id="{37725E3B-D480-4853-B734-57186ADD18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9980" y="0"/>
              <a:ext cx="360040" cy="360040"/>
              <a:chOff x="0" y="0"/>
              <a:chExt cx="360040" cy="360040"/>
            </a:xfrm>
          </p:grpSpPr>
          <p:sp>
            <p:nvSpPr>
              <p:cNvPr id="13337" name="椭圆 120">
                <a:extLst>
                  <a:ext uri="{FF2B5EF4-FFF2-40B4-BE49-F238E27FC236}">
                    <a16:creationId xmlns:a16="http://schemas.microsoft.com/office/drawing/2014/main" id="{A73CB86D-B4DF-470B-A4B7-7C1C88F6B9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360040" cy="360040"/>
              </a:xfrm>
              <a:prstGeom prst="ellipse">
                <a:avLst/>
              </a:prstGeom>
              <a:solidFill>
                <a:srgbClr val="FF8607"/>
              </a:solidFill>
              <a:ln w="28575">
                <a:solidFill>
                  <a:srgbClr val="282828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3338" name="TextBox 121">
                <a:extLst>
                  <a:ext uri="{FF2B5EF4-FFF2-40B4-BE49-F238E27FC236}">
                    <a16:creationId xmlns:a16="http://schemas.microsoft.com/office/drawing/2014/main" id="{30D7794D-9A82-48E6-B5FC-D51871B358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73" y="10743"/>
                <a:ext cx="30489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16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4</a:t>
                </a:r>
                <a:endPara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3336" name="矩形 147">
              <a:extLst>
                <a:ext uri="{FF2B5EF4-FFF2-40B4-BE49-F238E27FC236}">
                  <a16:creationId xmlns:a16="http://schemas.microsoft.com/office/drawing/2014/main" id="{CD404A27-EC8A-42D7-9949-642A731AA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" y="498440"/>
              <a:ext cx="1440000" cy="1733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buFont typeface="Arial" panose="020B0604020202020204" pitchFamily="34" charset="0"/>
                <a:buNone/>
              </a:pPr>
              <a:endParaRPr lang="zh-CN" altLang="en-US" sz="110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3320" name="Group 32">
            <a:extLst>
              <a:ext uri="{FF2B5EF4-FFF2-40B4-BE49-F238E27FC236}">
                <a16:creationId xmlns:a16="http://schemas.microsoft.com/office/drawing/2014/main" id="{A8BAAA79-C861-4E35-821C-459A2253A4E3}"/>
              </a:ext>
            </a:extLst>
          </p:cNvPr>
          <p:cNvGrpSpPr>
            <a:grpSpLocks/>
          </p:cNvGrpSpPr>
          <p:nvPr/>
        </p:nvGrpSpPr>
        <p:grpSpPr bwMode="auto">
          <a:xfrm>
            <a:off x="7037388" y="1089025"/>
            <a:ext cx="1439862" cy="3859213"/>
            <a:chOff x="0" y="0"/>
            <a:chExt cx="1440003" cy="3858614"/>
          </a:xfrm>
        </p:grpSpPr>
        <p:sp>
          <p:nvSpPr>
            <p:cNvPr id="13327" name="矩形 123">
              <a:extLst>
                <a:ext uri="{FF2B5EF4-FFF2-40B4-BE49-F238E27FC236}">
                  <a16:creationId xmlns:a16="http://schemas.microsoft.com/office/drawing/2014/main" id="{D337C749-1596-4F32-B0E8-3FB3F567A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34020"/>
              <a:ext cx="1440000" cy="3624594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28" name="矩形 124">
              <a:extLst>
                <a:ext uri="{FF2B5EF4-FFF2-40B4-BE49-F238E27FC236}">
                  <a16:creationId xmlns:a16="http://schemas.microsoft.com/office/drawing/2014/main" id="{E6C9E5D8-3763-4E37-9BB5-FCEFDDAC1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26020"/>
              <a:ext cx="1440000" cy="108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3329" name="Group 35">
              <a:extLst>
                <a:ext uri="{FF2B5EF4-FFF2-40B4-BE49-F238E27FC236}">
                  <a16:creationId xmlns:a16="http://schemas.microsoft.com/office/drawing/2014/main" id="{39A0B136-4385-48E2-95B9-BB3452EA1C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9980" y="0"/>
              <a:ext cx="360040" cy="360040"/>
              <a:chOff x="0" y="0"/>
              <a:chExt cx="360040" cy="360040"/>
            </a:xfrm>
          </p:grpSpPr>
          <p:sp>
            <p:nvSpPr>
              <p:cNvPr id="13331" name="椭圆 126">
                <a:extLst>
                  <a:ext uri="{FF2B5EF4-FFF2-40B4-BE49-F238E27FC236}">
                    <a16:creationId xmlns:a16="http://schemas.microsoft.com/office/drawing/2014/main" id="{D8E66F00-311B-4F15-82B9-FA2B8868D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360040" cy="360040"/>
              </a:xfrm>
              <a:prstGeom prst="ellipse">
                <a:avLst/>
              </a:prstGeom>
              <a:solidFill>
                <a:srgbClr val="FF8607"/>
              </a:solidFill>
              <a:ln w="28575">
                <a:solidFill>
                  <a:srgbClr val="282828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3332" name="TextBox 127">
                <a:extLst>
                  <a:ext uri="{FF2B5EF4-FFF2-40B4-BE49-F238E27FC236}">
                    <a16:creationId xmlns:a16="http://schemas.microsoft.com/office/drawing/2014/main" id="{28920D96-354D-4DDF-AF8C-0381DC8E3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74" y="10743"/>
                <a:ext cx="30489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16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5</a:t>
                </a:r>
                <a:endPara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3330" name="矩形 148">
              <a:extLst>
                <a:ext uri="{FF2B5EF4-FFF2-40B4-BE49-F238E27FC236}">
                  <a16:creationId xmlns:a16="http://schemas.microsoft.com/office/drawing/2014/main" id="{05774D95-42FD-4867-92ED-CC18B0364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498440"/>
              <a:ext cx="1440000" cy="1733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buFont typeface="Arial" panose="020B0604020202020204" pitchFamily="34" charset="0"/>
                <a:buNone/>
              </a:pPr>
              <a:endParaRPr lang="zh-CN" altLang="en-US" sz="110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3321" name="椭圆 128">
            <a:extLst>
              <a:ext uri="{FF2B5EF4-FFF2-40B4-BE49-F238E27FC236}">
                <a16:creationId xmlns:a16="http://schemas.microsoft.com/office/drawing/2014/main" id="{D8ECCEB3-5A00-466F-A8CA-26E63B42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3724275"/>
            <a:ext cx="9155113" cy="1419225"/>
          </a:xfrm>
          <a:custGeom>
            <a:avLst/>
            <a:gdLst>
              <a:gd name="T0" fmla="*/ 4573030 w 9159644"/>
              <a:gd name="T1" fmla="*/ 0 h 945535"/>
              <a:gd name="T2" fmla="*/ 9146057 w 9159644"/>
              <a:gd name="T3" fmla="*/ 3197411 h 945535"/>
              <a:gd name="T4" fmla="*/ 0 w 9159644"/>
              <a:gd name="T5" fmla="*/ 3197411 h 945535"/>
              <a:gd name="T6" fmla="*/ 4573030 w 9159644"/>
              <a:gd name="T7" fmla="*/ 0 h 945535"/>
              <a:gd name="T8" fmla="*/ 0 60000 65536"/>
              <a:gd name="T9" fmla="*/ 0 60000 65536"/>
              <a:gd name="T10" fmla="*/ 0 60000 65536"/>
              <a:gd name="T11" fmla="*/ 0 60000 65536"/>
              <a:gd name="T12" fmla="*/ 0 w 9159644"/>
              <a:gd name="T13" fmla="*/ 0 h 945535"/>
              <a:gd name="T14" fmla="*/ 9159644 w 9159644"/>
              <a:gd name="T15" fmla="*/ 945535 h 9455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59644" h="945535">
                <a:moveTo>
                  <a:pt x="4579822" y="0"/>
                </a:moveTo>
                <a:cubicBezTo>
                  <a:pt x="6442659" y="0"/>
                  <a:pt x="8100165" y="369923"/>
                  <a:pt x="9159644" y="945535"/>
                </a:cubicBezTo>
                <a:lnTo>
                  <a:pt x="0" y="945535"/>
                </a:lnTo>
                <a:cubicBezTo>
                  <a:pt x="1059479" y="369923"/>
                  <a:pt x="2716985" y="0"/>
                  <a:pt x="457982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3322" name="椭圆 128">
            <a:extLst>
              <a:ext uri="{FF2B5EF4-FFF2-40B4-BE49-F238E27FC236}">
                <a16:creationId xmlns:a16="http://schemas.microsoft.com/office/drawing/2014/main" id="{80EE2837-8003-4584-8504-1EC4A215B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3940175"/>
            <a:ext cx="9155113" cy="1203325"/>
          </a:xfrm>
          <a:custGeom>
            <a:avLst/>
            <a:gdLst>
              <a:gd name="T0" fmla="*/ 4573030 w 9159644"/>
              <a:gd name="T1" fmla="*/ 0 h 945535"/>
              <a:gd name="T2" fmla="*/ 9146057 w 9159644"/>
              <a:gd name="T3" fmla="*/ 1948919 h 945535"/>
              <a:gd name="T4" fmla="*/ 0 w 9159644"/>
              <a:gd name="T5" fmla="*/ 1948919 h 945535"/>
              <a:gd name="T6" fmla="*/ 4573030 w 9159644"/>
              <a:gd name="T7" fmla="*/ 0 h 945535"/>
              <a:gd name="T8" fmla="*/ 0 60000 65536"/>
              <a:gd name="T9" fmla="*/ 0 60000 65536"/>
              <a:gd name="T10" fmla="*/ 0 60000 65536"/>
              <a:gd name="T11" fmla="*/ 0 60000 65536"/>
              <a:gd name="T12" fmla="*/ 0 w 9159644"/>
              <a:gd name="T13" fmla="*/ 0 h 945535"/>
              <a:gd name="T14" fmla="*/ 9159644 w 9159644"/>
              <a:gd name="T15" fmla="*/ 945535 h 9455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59644" h="945535">
                <a:moveTo>
                  <a:pt x="4579822" y="0"/>
                </a:moveTo>
                <a:cubicBezTo>
                  <a:pt x="6442659" y="0"/>
                  <a:pt x="8100165" y="369923"/>
                  <a:pt x="9159644" y="945535"/>
                </a:cubicBezTo>
                <a:lnTo>
                  <a:pt x="0" y="945535"/>
                </a:lnTo>
                <a:cubicBezTo>
                  <a:pt x="1059479" y="369923"/>
                  <a:pt x="2716985" y="0"/>
                  <a:pt x="4579822" y="0"/>
                </a:cubicBezTo>
                <a:close/>
              </a:path>
            </a:pathLst>
          </a:custGeom>
          <a:solidFill>
            <a:srgbClr val="FF8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3323" name="椭圆 128">
            <a:extLst>
              <a:ext uri="{FF2B5EF4-FFF2-40B4-BE49-F238E27FC236}">
                <a16:creationId xmlns:a16="http://schemas.microsoft.com/office/drawing/2014/main" id="{28FDD7F7-8B53-452C-987B-ED260D7FC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4065588"/>
            <a:ext cx="9155113" cy="1077912"/>
          </a:xfrm>
          <a:custGeom>
            <a:avLst/>
            <a:gdLst>
              <a:gd name="T0" fmla="*/ 4573030 w 9159644"/>
              <a:gd name="T1" fmla="*/ 0 h 945535"/>
              <a:gd name="T2" fmla="*/ 9146057 w 9159644"/>
              <a:gd name="T3" fmla="*/ 1400860 h 945535"/>
              <a:gd name="T4" fmla="*/ 0 w 9159644"/>
              <a:gd name="T5" fmla="*/ 1400860 h 945535"/>
              <a:gd name="T6" fmla="*/ 4573030 w 9159644"/>
              <a:gd name="T7" fmla="*/ 0 h 945535"/>
              <a:gd name="T8" fmla="*/ 0 60000 65536"/>
              <a:gd name="T9" fmla="*/ 0 60000 65536"/>
              <a:gd name="T10" fmla="*/ 0 60000 65536"/>
              <a:gd name="T11" fmla="*/ 0 60000 65536"/>
              <a:gd name="T12" fmla="*/ 0 w 9159644"/>
              <a:gd name="T13" fmla="*/ 0 h 945535"/>
              <a:gd name="T14" fmla="*/ 9159644 w 9159644"/>
              <a:gd name="T15" fmla="*/ 945535 h 9455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59644" h="945535">
                <a:moveTo>
                  <a:pt x="4579822" y="0"/>
                </a:moveTo>
                <a:cubicBezTo>
                  <a:pt x="6442659" y="0"/>
                  <a:pt x="8100165" y="369923"/>
                  <a:pt x="9159644" y="945535"/>
                </a:cubicBezTo>
                <a:lnTo>
                  <a:pt x="0" y="945535"/>
                </a:lnTo>
                <a:cubicBezTo>
                  <a:pt x="1059479" y="369923"/>
                  <a:pt x="2716985" y="0"/>
                  <a:pt x="4579822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3324" name="Group 42">
            <a:extLst>
              <a:ext uri="{FF2B5EF4-FFF2-40B4-BE49-F238E27FC236}">
                <a16:creationId xmlns:a16="http://schemas.microsoft.com/office/drawing/2014/main" id="{9F3B343E-30C6-448F-B2A1-3D259E7A1378}"/>
              </a:ext>
            </a:extLst>
          </p:cNvPr>
          <p:cNvGrpSpPr>
            <a:grpSpLocks/>
          </p:cNvGrpSpPr>
          <p:nvPr/>
        </p:nvGrpSpPr>
        <p:grpSpPr bwMode="auto">
          <a:xfrm>
            <a:off x="2159000" y="4313238"/>
            <a:ext cx="4826000" cy="533400"/>
            <a:chOff x="0" y="0"/>
            <a:chExt cx="4826746" cy="533368"/>
          </a:xfrm>
        </p:grpSpPr>
        <p:sp>
          <p:nvSpPr>
            <p:cNvPr id="13325" name="矩形 154">
              <a:extLst>
                <a:ext uri="{FF2B5EF4-FFF2-40B4-BE49-F238E27FC236}">
                  <a16:creationId xmlns:a16="http://schemas.microsoft.com/office/drawing/2014/main" id="{2698E2EF-5AE0-4ECD-A227-43C3FC660C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278" y="0"/>
              <a:ext cx="366618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insert title here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26" name="矩形 155">
              <a:extLst>
                <a:ext uri="{FF2B5EF4-FFF2-40B4-BE49-F238E27FC236}">
                  <a16:creationId xmlns:a16="http://schemas.microsoft.com/office/drawing/2014/main" id="{836A1A1D-300E-4789-ACF2-C7A69BC58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6369"/>
              <a:ext cx="48267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5E5E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the title here illustrated text</a:t>
              </a:r>
              <a:endParaRPr lang="zh-CN" altLang="en-US" sz="120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35">
            <a:extLst>
              <a:ext uri="{FF2B5EF4-FFF2-40B4-BE49-F238E27FC236}">
                <a16:creationId xmlns:a16="http://schemas.microsoft.com/office/drawing/2014/main" id="{CD551F6A-A495-4749-8530-7124D4CB7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F8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39" name="矩形 3">
            <a:extLst>
              <a:ext uri="{FF2B5EF4-FFF2-40B4-BE49-F238E27FC236}">
                <a16:creationId xmlns:a16="http://schemas.microsoft.com/office/drawing/2014/main" id="{05DE0A59-6CD2-4FAF-8F2F-90C6B7DD8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177800"/>
            <a:ext cx="217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Add title in here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4340" name="等腰三角形 4">
            <a:extLst>
              <a:ext uri="{FF2B5EF4-FFF2-40B4-BE49-F238E27FC236}">
                <a16:creationId xmlns:a16="http://schemas.microsoft.com/office/drawing/2014/main" id="{9CF2BD94-DD5E-4964-9B9D-4E673543F2C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39688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41" name="任意多边形 23">
            <a:extLst>
              <a:ext uri="{FF2B5EF4-FFF2-40B4-BE49-F238E27FC236}">
                <a16:creationId xmlns:a16="http://schemas.microsoft.com/office/drawing/2014/main" id="{7B2F5678-EDD0-4976-8C49-0322C9779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3641725"/>
            <a:ext cx="288925" cy="554038"/>
          </a:xfrm>
          <a:custGeom>
            <a:avLst/>
            <a:gdLst>
              <a:gd name="T0" fmla="*/ 96978 w 288032"/>
              <a:gd name="T1" fmla="*/ 0 h 553620"/>
              <a:gd name="T2" fmla="*/ 194644 w 288032"/>
              <a:gd name="T3" fmla="*/ 0 h 553620"/>
              <a:gd name="T4" fmla="*/ 291621 w 288032"/>
              <a:gd name="T5" fmla="*/ 555294 h 553620"/>
              <a:gd name="T6" fmla="*/ 0 w 288032"/>
              <a:gd name="T7" fmla="*/ 555294 h 553620"/>
              <a:gd name="T8" fmla="*/ 0 60000 65536"/>
              <a:gd name="T9" fmla="*/ 0 60000 65536"/>
              <a:gd name="T10" fmla="*/ 0 60000 65536"/>
              <a:gd name="T11" fmla="*/ 0 60000 65536"/>
              <a:gd name="T12" fmla="*/ 0 w 288032"/>
              <a:gd name="T13" fmla="*/ 0 h 553620"/>
              <a:gd name="T14" fmla="*/ 288032 w 288032"/>
              <a:gd name="T15" fmla="*/ 553620 h 5536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032" h="553620">
                <a:moveTo>
                  <a:pt x="95784" y="0"/>
                </a:moveTo>
                <a:lnTo>
                  <a:pt x="192248" y="0"/>
                </a:lnTo>
                <a:lnTo>
                  <a:pt x="288032" y="553620"/>
                </a:lnTo>
                <a:lnTo>
                  <a:pt x="0" y="553620"/>
                </a:lnTo>
                <a:lnTo>
                  <a:pt x="95784" y="0"/>
                </a:lnTo>
                <a:close/>
              </a:path>
            </a:pathLst>
          </a:cu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4342" name="Group 6">
            <a:extLst>
              <a:ext uri="{FF2B5EF4-FFF2-40B4-BE49-F238E27FC236}">
                <a16:creationId xmlns:a16="http://schemas.microsoft.com/office/drawing/2014/main" id="{06F647C6-1924-49FD-A33E-2ECCA46ABE2B}"/>
              </a:ext>
            </a:extLst>
          </p:cNvPr>
          <p:cNvGrpSpPr>
            <a:grpSpLocks/>
          </p:cNvGrpSpPr>
          <p:nvPr/>
        </p:nvGrpSpPr>
        <p:grpSpPr bwMode="auto">
          <a:xfrm rot="-744809">
            <a:off x="1331913" y="3327400"/>
            <a:ext cx="6480175" cy="288925"/>
            <a:chOff x="0" y="0"/>
            <a:chExt cx="6480000" cy="288000"/>
          </a:xfrm>
        </p:grpSpPr>
        <p:sp>
          <p:nvSpPr>
            <p:cNvPr id="14357" name="矩形 7">
              <a:extLst>
                <a:ext uri="{FF2B5EF4-FFF2-40B4-BE49-F238E27FC236}">
                  <a16:creationId xmlns:a16="http://schemas.microsoft.com/office/drawing/2014/main" id="{64636A30-E009-4D41-AFA6-DFCCB49E5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1992"/>
              <a:ext cx="6480000" cy="144016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358" name="椭圆 8">
              <a:extLst>
                <a:ext uri="{FF2B5EF4-FFF2-40B4-BE49-F238E27FC236}">
                  <a16:creationId xmlns:a16="http://schemas.microsoft.com/office/drawing/2014/main" id="{4B6CA779-B1EE-4F47-B9CF-AC3F4ED9D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5984" y="0"/>
              <a:ext cx="288000" cy="288000"/>
            </a:xfrm>
            <a:prstGeom prst="ellipse">
              <a:avLst/>
            </a:prstGeom>
            <a:solidFill>
              <a:srgbClr val="282828"/>
            </a:solidFill>
            <a:ln w="38100">
              <a:solidFill>
                <a:srgbClr val="FF8607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4343" name="TextBox 15">
            <a:extLst>
              <a:ext uri="{FF2B5EF4-FFF2-40B4-BE49-F238E27FC236}">
                <a16:creationId xmlns:a16="http://schemas.microsoft.com/office/drawing/2014/main" id="{6BADD48F-7B55-4DB0-8C1C-E37DD716AEBA}"/>
              </a:ext>
            </a:extLst>
          </p:cNvPr>
          <p:cNvSpPr>
            <a:spLocks noChangeArrowheads="1"/>
          </p:cNvSpPr>
          <p:nvPr/>
        </p:nvSpPr>
        <p:spPr bwMode="auto">
          <a:xfrm rot="-709074">
            <a:off x="1184275" y="2981325"/>
            <a:ext cx="15605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660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999</a:t>
            </a:r>
            <a:endParaRPr lang="zh-CN" altLang="en-US" sz="660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14344" name="TextBox 45">
            <a:extLst>
              <a:ext uri="{FF2B5EF4-FFF2-40B4-BE49-F238E27FC236}">
                <a16:creationId xmlns:a16="http://schemas.microsoft.com/office/drawing/2014/main" id="{2BAB378C-A4E0-4E31-8B22-C83E2E11B25C}"/>
              </a:ext>
            </a:extLst>
          </p:cNvPr>
          <p:cNvSpPr>
            <a:spLocks noChangeArrowheads="1"/>
          </p:cNvSpPr>
          <p:nvPr/>
        </p:nvSpPr>
        <p:spPr bwMode="auto">
          <a:xfrm rot="-709074">
            <a:off x="6200775" y="1916113"/>
            <a:ext cx="15462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660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000</a:t>
            </a:r>
            <a:endParaRPr lang="zh-CN" altLang="en-US" sz="660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grpSp>
        <p:nvGrpSpPr>
          <p:cNvPr id="14345" name="Group 11">
            <a:extLst>
              <a:ext uri="{FF2B5EF4-FFF2-40B4-BE49-F238E27FC236}">
                <a16:creationId xmlns:a16="http://schemas.microsoft.com/office/drawing/2014/main" id="{9DCC1422-4F77-4438-A39C-3898E5BB6623}"/>
              </a:ext>
            </a:extLst>
          </p:cNvPr>
          <p:cNvGrpSpPr>
            <a:grpSpLocks/>
          </p:cNvGrpSpPr>
          <p:nvPr/>
        </p:nvGrpSpPr>
        <p:grpSpPr bwMode="auto">
          <a:xfrm>
            <a:off x="1087438" y="1573213"/>
            <a:ext cx="2593975" cy="1258887"/>
            <a:chOff x="0" y="0"/>
            <a:chExt cx="2594714" cy="1259297"/>
          </a:xfrm>
        </p:grpSpPr>
        <p:sp>
          <p:nvSpPr>
            <p:cNvPr id="14354" name="矩形 46">
              <a:extLst>
                <a:ext uri="{FF2B5EF4-FFF2-40B4-BE49-F238E27FC236}">
                  <a16:creationId xmlns:a16="http://schemas.microsoft.com/office/drawing/2014/main" id="{53CE9A55-4B0B-4BF3-968F-DAAC4D4D9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90456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2828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title in here</a:t>
              </a:r>
              <a:endParaRPr lang="zh-CN" altLang="en-US">
                <a:sym typeface="Calibri" panose="020F0502020204030204" pitchFamily="34" charset="0"/>
              </a:endParaRPr>
            </a:p>
          </p:txBody>
        </p:sp>
        <p:sp>
          <p:nvSpPr>
            <p:cNvPr id="14355" name="矩形 47">
              <a:extLst>
                <a:ext uri="{FF2B5EF4-FFF2-40B4-BE49-F238E27FC236}">
                  <a16:creationId xmlns:a16="http://schemas.microsoft.com/office/drawing/2014/main" id="{78767D84-1A6B-4F3A-B053-4A32F7D14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64679"/>
              <a:ext cx="2594714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2828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a comment here. According to adjust the font and font size. Recommended justified. </a:t>
              </a:r>
              <a:endParaRPr lang="zh-CN" altLang="en-US">
                <a:sym typeface="Calibri" panose="020F0502020204030204" pitchFamily="34" charset="0"/>
              </a:endParaRPr>
            </a:p>
          </p:txBody>
        </p:sp>
        <p:sp>
          <p:nvSpPr>
            <p:cNvPr id="14356" name="等腰三角形 1">
              <a:extLst>
                <a:ext uri="{FF2B5EF4-FFF2-40B4-BE49-F238E27FC236}">
                  <a16:creationId xmlns:a16="http://schemas.microsoft.com/office/drawing/2014/main" id="{573B30C5-369B-4057-9E62-71AACF354EF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flipV="1">
              <a:off x="862280" y="1104124"/>
              <a:ext cx="180000" cy="155173"/>
            </a:xfrm>
            <a:prstGeom prst="triangle">
              <a:avLst>
                <a:gd name="adj" fmla="val 50000"/>
              </a:avLst>
            </a:pr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4346" name="Group 15">
            <a:extLst>
              <a:ext uri="{FF2B5EF4-FFF2-40B4-BE49-F238E27FC236}">
                <a16:creationId xmlns:a16="http://schemas.microsoft.com/office/drawing/2014/main" id="{95592E73-4EF9-49A8-AA74-EB4AD98346EF}"/>
              </a:ext>
            </a:extLst>
          </p:cNvPr>
          <p:cNvGrpSpPr>
            <a:grpSpLocks/>
          </p:cNvGrpSpPr>
          <p:nvPr/>
        </p:nvGrpSpPr>
        <p:grpSpPr bwMode="auto">
          <a:xfrm>
            <a:off x="5865813" y="587375"/>
            <a:ext cx="2593975" cy="1263650"/>
            <a:chOff x="0" y="0"/>
            <a:chExt cx="2594714" cy="1263610"/>
          </a:xfrm>
        </p:grpSpPr>
        <p:sp>
          <p:nvSpPr>
            <p:cNvPr id="14351" name="矩形 48">
              <a:extLst>
                <a:ext uri="{FF2B5EF4-FFF2-40B4-BE49-F238E27FC236}">
                  <a16:creationId xmlns:a16="http://schemas.microsoft.com/office/drawing/2014/main" id="{9943D409-AF55-4D2F-9C54-30093EC51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90456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2828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title in here</a:t>
              </a:r>
              <a:endParaRPr lang="zh-CN" altLang="en-US">
                <a:sym typeface="Calibri" panose="020F0502020204030204" pitchFamily="34" charset="0"/>
              </a:endParaRPr>
            </a:p>
          </p:txBody>
        </p:sp>
        <p:sp>
          <p:nvSpPr>
            <p:cNvPr id="14352" name="矩形 49">
              <a:extLst>
                <a:ext uri="{FF2B5EF4-FFF2-40B4-BE49-F238E27FC236}">
                  <a16:creationId xmlns:a16="http://schemas.microsoft.com/office/drawing/2014/main" id="{25055AC0-4A55-48F3-BC42-CEDA2742C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64679"/>
              <a:ext cx="2594714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2828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a comment here. According to adjust the font and font size. Recommended justified. </a:t>
              </a:r>
            </a:p>
          </p:txBody>
        </p:sp>
        <p:sp>
          <p:nvSpPr>
            <p:cNvPr id="14353" name="等腰三角形 18">
              <a:extLst>
                <a:ext uri="{FF2B5EF4-FFF2-40B4-BE49-F238E27FC236}">
                  <a16:creationId xmlns:a16="http://schemas.microsoft.com/office/drawing/2014/main" id="{1E6D4526-3C80-490B-81B4-52EB6C22E82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flipV="1">
              <a:off x="862280" y="1108437"/>
              <a:ext cx="180000" cy="155173"/>
            </a:xfrm>
            <a:prstGeom prst="triangle">
              <a:avLst>
                <a:gd name="adj" fmla="val 50000"/>
              </a:avLst>
            </a:pr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4347" name="矩形 52">
            <a:extLst>
              <a:ext uri="{FF2B5EF4-FFF2-40B4-BE49-F238E27FC236}">
                <a16:creationId xmlns:a16="http://schemas.microsoft.com/office/drawing/2014/main" id="{F6466A0C-A182-4A90-A3DB-7A66A9E0E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95763"/>
            <a:ext cx="9144000" cy="947737"/>
          </a:xfrm>
          <a:prstGeom prst="rect">
            <a:avLst/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4348" name="Group 20">
            <a:extLst>
              <a:ext uri="{FF2B5EF4-FFF2-40B4-BE49-F238E27FC236}">
                <a16:creationId xmlns:a16="http://schemas.microsoft.com/office/drawing/2014/main" id="{48051C9F-1DCD-47FD-BEB0-12FB4D0F0B21}"/>
              </a:ext>
            </a:extLst>
          </p:cNvPr>
          <p:cNvGrpSpPr>
            <a:grpSpLocks/>
          </p:cNvGrpSpPr>
          <p:nvPr/>
        </p:nvGrpSpPr>
        <p:grpSpPr bwMode="auto">
          <a:xfrm>
            <a:off x="2159000" y="4343400"/>
            <a:ext cx="4826000" cy="533400"/>
            <a:chOff x="0" y="0"/>
            <a:chExt cx="4826746" cy="533368"/>
          </a:xfrm>
        </p:grpSpPr>
        <p:sp>
          <p:nvSpPr>
            <p:cNvPr id="14349" name="矩形 53">
              <a:extLst>
                <a:ext uri="{FF2B5EF4-FFF2-40B4-BE49-F238E27FC236}">
                  <a16:creationId xmlns:a16="http://schemas.microsoft.com/office/drawing/2014/main" id="{16A8C036-AFB4-4828-B700-C4F7EE881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279" y="0"/>
              <a:ext cx="366618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insert title here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350" name="矩形 54">
              <a:extLst>
                <a:ext uri="{FF2B5EF4-FFF2-40B4-BE49-F238E27FC236}">
                  <a16:creationId xmlns:a16="http://schemas.microsoft.com/office/drawing/2014/main" id="{6B4297AF-1EAE-4E51-9473-F5409CB13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6369"/>
              <a:ext cx="48267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5E5E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the title here illustrated text</a:t>
              </a:r>
              <a:endParaRPr lang="zh-CN" altLang="en-US" sz="120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3">
            <a:extLst>
              <a:ext uri="{FF2B5EF4-FFF2-40B4-BE49-F238E27FC236}">
                <a16:creationId xmlns:a16="http://schemas.microsoft.com/office/drawing/2014/main" id="{77D5B41C-C914-4E8A-897E-5F328D71D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177800"/>
            <a:ext cx="217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282828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Add title in here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5363" name="等腰三角形 4">
            <a:extLst>
              <a:ext uri="{FF2B5EF4-FFF2-40B4-BE49-F238E27FC236}">
                <a16:creationId xmlns:a16="http://schemas.microsoft.com/office/drawing/2014/main" id="{2A048852-1030-4A6C-B45D-77F5607A684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39688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FF8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5364" name="直接连接符 35">
            <a:extLst>
              <a:ext uri="{FF2B5EF4-FFF2-40B4-BE49-F238E27FC236}">
                <a16:creationId xmlns:a16="http://schemas.microsoft.com/office/drawing/2014/main" id="{AF3BAD28-9BBE-400C-ACD7-DEA7631C9005}"/>
              </a:ext>
            </a:extLst>
          </p:cNvPr>
          <p:cNvCxnSpPr>
            <a:cxnSpLocks noChangeShapeType="1"/>
            <a:stCxn id="15371" idx="7"/>
            <a:endCxn id="15386" idx="1"/>
          </p:cNvCxnSpPr>
          <p:nvPr/>
        </p:nvCxnSpPr>
        <p:spPr bwMode="auto">
          <a:xfrm flipV="1">
            <a:off x="3619500" y="1585913"/>
            <a:ext cx="1096963" cy="633412"/>
          </a:xfrm>
          <a:prstGeom prst="line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5365" name="Group 5">
            <a:extLst>
              <a:ext uri="{FF2B5EF4-FFF2-40B4-BE49-F238E27FC236}">
                <a16:creationId xmlns:a16="http://schemas.microsoft.com/office/drawing/2014/main" id="{0B7D94FD-3A6D-43A3-ADE2-218F89DC855B}"/>
              </a:ext>
            </a:extLst>
          </p:cNvPr>
          <p:cNvGrpSpPr>
            <a:grpSpLocks/>
          </p:cNvGrpSpPr>
          <p:nvPr/>
        </p:nvGrpSpPr>
        <p:grpSpPr bwMode="auto">
          <a:xfrm>
            <a:off x="4600575" y="915988"/>
            <a:ext cx="3500438" cy="1479550"/>
            <a:chOff x="0" y="0"/>
            <a:chExt cx="3499817" cy="1479996"/>
          </a:xfrm>
        </p:grpSpPr>
        <p:sp>
          <p:nvSpPr>
            <p:cNvPr id="15386" name="矩形 37">
              <a:extLst>
                <a:ext uri="{FF2B5EF4-FFF2-40B4-BE49-F238E27FC236}">
                  <a16:creationId xmlns:a16="http://schemas.microsoft.com/office/drawing/2014/main" id="{6235CC36-F447-4B5B-9A06-9AC3FA63C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441" y="646911"/>
              <a:ext cx="3384376" cy="45719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387" name="TextBox 38">
              <a:extLst>
                <a:ext uri="{FF2B5EF4-FFF2-40B4-BE49-F238E27FC236}">
                  <a16:creationId xmlns:a16="http://schemas.microsoft.com/office/drawing/2014/main" id="{68946AB5-8E01-45B7-B3D8-06365802F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19217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4400" b="1">
                  <a:solidFill>
                    <a:srgbClr val="FF860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30</a:t>
              </a:r>
              <a:r>
                <a:rPr lang="en-US" altLang="zh-CN" sz="2000" b="1">
                  <a:solidFill>
                    <a:srgbClr val="FF860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%</a:t>
              </a:r>
              <a:endParaRPr lang="zh-CN" altLang="en-US" sz="2000" b="1">
                <a:solidFill>
                  <a:srgbClr val="FF86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5388" name="Group 8">
              <a:extLst>
                <a:ext uri="{FF2B5EF4-FFF2-40B4-BE49-F238E27FC236}">
                  <a16:creationId xmlns:a16="http://schemas.microsoft.com/office/drawing/2014/main" id="{FDF41FA2-9B1A-4369-81C3-5867511A03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86" y="785338"/>
              <a:ext cx="3470431" cy="694658"/>
              <a:chOff x="0" y="0"/>
              <a:chExt cx="3470431" cy="694658"/>
            </a:xfrm>
          </p:grpSpPr>
          <p:sp>
            <p:nvSpPr>
              <p:cNvPr id="15389" name="TextBox 40">
                <a:extLst>
                  <a:ext uri="{FF2B5EF4-FFF2-40B4-BE49-F238E27FC236}">
                    <a16:creationId xmlns:a16="http://schemas.microsoft.com/office/drawing/2014/main" id="{1695CED7-002E-4C36-871F-3FADC91E78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311254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To add a comment here</a:t>
                </a:r>
                <a:endParaRPr lang="zh-CN" altLang="en-US" sz="12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5390" name="TextBox 41">
                <a:extLst>
                  <a:ext uri="{FF2B5EF4-FFF2-40B4-BE49-F238E27FC236}">
                    <a16:creationId xmlns:a16="http://schemas.microsoft.com/office/drawing/2014/main" id="{6601941C-C8FF-49F6-A071-738A563FD9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93" y="217604"/>
                <a:ext cx="3459738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>
                  <a:lnSpc>
                    <a:spcPts val="1500"/>
                  </a:lnSpc>
                  <a:buFont typeface="Arial" panose="020B0604020202020204" pitchFamily="34" charset="0"/>
                  <a:buNone/>
                </a:pPr>
                <a:r>
                  <a:rPr lang="en-US" altLang="zh-CN" sz="1000">
                    <a:solidFill>
                      <a:srgbClr val="5F5F5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Please add text here. According to the need to adjust the font size. The text use justified.</a:t>
                </a:r>
                <a:endParaRPr lang="zh-CN" altLang="en-US" sz="1000">
                  <a:solidFill>
                    <a:srgbClr val="5F5F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5366" name="Group 11">
            <a:extLst>
              <a:ext uri="{FF2B5EF4-FFF2-40B4-BE49-F238E27FC236}">
                <a16:creationId xmlns:a16="http://schemas.microsoft.com/office/drawing/2014/main" id="{845648BB-8ED7-4F87-9576-9A8CA219B349}"/>
              </a:ext>
            </a:extLst>
          </p:cNvPr>
          <p:cNvGrpSpPr>
            <a:grpSpLocks/>
          </p:cNvGrpSpPr>
          <p:nvPr/>
        </p:nvGrpSpPr>
        <p:grpSpPr bwMode="auto">
          <a:xfrm>
            <a:off x="4614863" y="2670175"/>
            <a:ext cx="3486150" cy="1525588"/>
            <a:chOff x="0" y="0"/>
            <a:chExt cx="3485956" cy="1526396"/>
          </a:xfrm>
        </p:grpSpPr>
        <p:sp>
          <p:nvSpPr>
            <p:cNvPr id="15381" name="矩形 43">
              <a:extLst>
                <a:ext uri="{FF2B5EF4-FFF2-40B4-BE49-F238E27FC236}">
                  <a16:creationId xmlns:a16="http://schemas.microsoft.com/office/drawing/2014/main" id="{65F1CE29-AF32-417D-8307-01A41F837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80" y="693311"/>
              <a:ext cx="3384376" cy="45719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382" name="TextBox 44">
              <a:extLst>
                <a:ext uri="{FF2B5EF4-FFF2-40B4-BE49-F238E27FC236}">
                  <a16:creationId xmlns:a16="http://schemas.microsoft.com/office/drawing/2014/main" id="{8BC2EFE9-A577-46B9-8AFA-535A02D1C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19217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4400" b="1">
                  <a:solidFill>
                    <a:srgbClr val="5F5F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70</a:t>
              </a:r>
              <a:r>
                <a:rPr lang="en-US" altLang="zh-CN" sz="2000" b="1">
                  <a:solidFill>
                    <a:srgbClr val="5F5F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%</a:t>
              </a:r>
              <a:endParaRPr lang="zh-CN" altLang="en-US" sz="2000" b="1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5383" name="Group 14">
              <a:extLst>
                <a:ext uri="{FF2B5EF4-FFF2-40B4-BE49-F238E27FC236}">
                  <a16:creationId xmlns:a16="http://schemas.microsoft.com/office/drawing/2014/main" id="{5D7CBDCC-09BC-4C2B-989B-73F750BB21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25" y="831738"/>
              <a:ext cx="3470431" cy="694658"/>
              <a:chOff x="0" y="0"/>
              <a:chExt cx="3470431" cy="694658"/>
            </a:xfrm>
          </p:grpSpPr>
          <p:sp>
            <p:nvSpPr>
              <p:cNvPr id="15384" name="TextBox 46">
                <a:extLst>
                  <a:ext uri="{FF2B5EF4-FFF2-40B4-BE49-F238E27FC236}">
                    <a16:creationId xmlns:a16="http://schemas.microsoft.com/office/drawing/2014/main" id="{0508241F-C2D9-4D5B-8F11-DE52B06B8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311254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To add a comment here</a:t>
                </a:r>
                <a:endParaRPr lang="zh-CN" altLang="en-US" sz="12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5385" name="TextBox 47">
                <a:extLst>
                  <a:ext uri="{FF2B5EF4-FFF2-40B4-BE49-F238E27FC236}">
                    <a16:creationId xmlns:a16="http://schemas.microsoft.com/office/drawing/2014/main" id="{1335A418-A5BB-459E-9773-10559FAB38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93" y="217604"/>
                <a:ext cx="3459738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>
                  <a:lnSpc>
                    <a:spcPts val="1500"/>
                  </a:lnSpc>
                  <a:buFont typeface="Arial" panose="020B0604020202020204" pitchFamily="34" charset="0"/>
                  <a:buNone/>
                </a:pPr>
                <a:r>
                  <a:rPr lang="en-US" altLang="zh-CN" sz="1000">
                    <a:solidFill>
                      <a:srgbClr val="5F5F5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Please add text here. According to the need to adjust the font size. The text use justified.</a:t>
                </a:r>
                <a:endParaRPr lang="zh-CN" altLang="en-US" sz="1000">
                  <a:solidFill>
                    <a:srgbClr val="5F5F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15367" name="直接连接符 48">
            <a:extLst>
              <a:ext uri="{FF2B5EF4-FFF2-40B4-BE49-F238E27FC236}">
                <a16:creationId xmlns:a16="http://schemas.microsoft.com/office/drawing/2014/main" id="{D20A7ADC-83CB-43CE-BF26-0D023BE02994}"/>
              </a:ext>
            </a:extLst>
          </p:cNvPr>
          <p:cNvCxnSpPr>
            <a:cxnSpLocks noChangeShapeType="1"/>
            <a:stCxn id="15372" idx="7"/>
            <a:endCxn id="15381" idx="1"/>
          </p:cNvCxnSpPr>
          <p:nvPr/>
        </p:nvCxnSpPr>
        <p:spPr bwMode="auto">
          <a:xfrm flipV="1">
            <a:off x="3560763" y="3386138"/>
            <a:ext cx="1155700" cy="509587"/>
          </a:xfrm>
          <a:prstGeom prst="line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8" name="椭圆 55">
            <a:extLst>
              <a:ext uri="{FF2B5EF4-FFF2-40B4-BE49-F238E27FC236}">
                <a16:creationId xmlns:a16="http://schemas.microsoft.com/office/drawing/2014/main" id="{37A7F5D8-B25D-47D8-9686-C28465DF7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0163" y="1878013"/>
            <a:ext cx="2411412" cy="2411412"/>
          </a:xfrm>
          <a:prstGeom prst="ellipse">
            <a:avLst/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5369" name="Group 19">
            <a:extLst>
              <a:ext uri="{FF2B5EF4-FFF2-40B4-BE49-F238E27FC236}">
                <a16:creationId xmlns:a16="http://schemas.microsoft.com/office/drawing/2014/main" id="{3352BB82-C06B-435C-8D35-C615D239D1BA}"/>
              </a:ext>
            </a:extLst>
          </p:cNvPr>
          <p:cNvGrpSpPr>
            <a:grpSpLocks/>
          </p:cNvGrpSpPr>
          <p:nvPr/>
        </p:nvGrpSpPr>
        <p:grpSpPr bwMode="auto">
          <a:xfrm>
            <a:off x="1300163" y="1878013"/>
            <a:ext cx="2422525" cy="2411412"/>
            <a:chOff x="0" y="0"/>
            <a:chExt cx="2422693" cy="2412000"/>
          </a:xfrm>
        </p:grpSpPr>
        <p:sp>
          <p:nvSpPr>
            <p:cNvPr id="15380" name="椭圆 31">
              <a:extLst>
                <a:ext uri="{FF2B5EF4-FFF2-40B4-BE49-F238E27FC236}">
                  <a16:creationId xmlns:a16="http://schemas.microsoft.com/office/drawing/2014/main" id="{1DB0A53C-0551-445A-903C-805BD3491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93" y="0"/>
              <a:ext cx="2412000" cy="2412000"/>
            </a:xfrm>
            <a:prstGeom prst="ellipse">
              <a:avLst/>
            </a:prstGeom>
            <a:solidFill>
              <a:srgbClr val="282828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5370" name="Group 22">
            <a:extLst>
              <a:ext uri="{FF2B5EF4-FFF2-40B4-BE49-F238E27FC236}">
                <a16:creationId xmlns:a16="http://schemas.microsoft.com/office/drawing/2014/main" id="{3C5D43C8-6AB8-4F44-97BC-B5E698106C0C}"/>
              </a:ext>
            </a:extLst>
          </p:cNvPr>
          <p:cNvGrpSpPr>
            <a:grpSpLocks/>
          </p:cNvGrpSpPr>
          <p:nvPr/>
        </p:nvGrpSpPr>
        <p:grpSpPr bwMode="auto">
          <a:xfrm>
            <a:off x="1165225" y="1196975"/>
            <a:ext cx="2663825" cy="3219450"/>
            <a:chOff x="0" y="0"/>
            <a:chExt cx="2664000" cy="3219880"/>
          </a:xfrm>
        </p:grpSpPr>
        <p:sp>
          <p:nvSpPr>
            <p:cNvPr id="15375" name="椭圆 56">
              <a:extLst>
                <a:ext uri="{FF2B5EF4-FFF2-40B4-BE49-F238E27FC236}">
                  <a16:creationId xmlns:a16="http://schemas.microsoft.com/office/drawing/2014/main" id="{24F1298B-4F5A-48F6-964E-EBFE46977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55880"/>
              <a:ext cx="2664000" cy="2664000"/>
            </a:xfrm>
            <a:prstGeom prst="ellipse">
              <a:avLst/>
            </a:prstGeom>
            <a:noFill/>
            <a:ln w="76200">
              <a:solidFill>
                <a:srgbClr val="90909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376" name="椭圆 58">
              <a:extLst>
                <a:ext uri="{FF2B5EF4-FFF2-40B4-BE49-F238E27FC236}">
                  <a16:creationId xmlns:a16="http://schemas.microsoft.com/office/drawing/2014/main" id="{FD984E23-5BEA-4554-87B4-F0FC62967A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761" y="1707860"/>
              <a:ext cx="360040" cy="360040"/>
            </a:xfrm>
            <a:prstGeom prst="ellipse">
              <a:avLst/>
            </a:prstGeom>
            <a:solidFill>
              <a:srgbClr val="282828"/>
            </a:solidFill>
            <a:ln w="38100">
              <a:solidFill>
                <a:srgbClr val="90909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377" name="圆角矩形 59">
              <a:extLst>
                <a:ext uri="{FF2B5EF4-FFF2-40B4-BE49-F238E27FC236}">
                  <a16:creationId xmlns:a16="http://schemas.microsoft.com/office/drawing/2014/main" id="{35819140-056D-47AE-A098-001D79C5F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000" y="195880"/>
              <a:ext cx="252000" cy="360000"/>
            </a:xfrm>
            <a:prstGeom prst="roundRect">
              <a:avLst>
                <a:gd name="adj" fmla="val 50000"/>
              </a:avLst>
            </a:prstGeom>
            <a:solidFill>
              <a:srgbClr val="909090"/>
            </a:solidFill>
            <a:ln w="25400">
              <a:solidFill>
                <a:srgbClr val="90909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378" name="椭圆 60">
              <a:extLst>
                <a:ext uri="{FF2B5EF4-FFF2-40B4-BE49-F238E27FC236}">
                  <a16:creationId xmlns:a16="http://schemas.microsoft.com/office/drawing/2014/main" id="{2BC5E6E6-6889-4774-8F6C-3ABD91EDA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999" y="0"/>
              <a:ext cx="468000" cy="468000"/>
            </a:xfrm>
            <a:prstGeom prst="ellipse">
              <a:avLst/>
            </a:prstGeom>
            <a:noFill/>
            <a:ln w="57150">
              <a:solidFill>
                <a:srgbClr val="90909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379" name="矩形 61">
              <a:extLst>
                <a:ext uri="{FF2B5EF4-FFF2-40B4-BE49-F238E27FC236}">
                  <a16:creationId xmlns:a16="http://schemas.microsoft.com/office/drawing/2014/main" id="{B565EA25-E155-4701-B725-A27B6ED41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5999" y="368504"/>
              <a:ext cx="252000" cy="198992"/>
            </a:xfrm>
            <a:prstGeom prst="rect">
              <a:avLst/>
            </a:prstGeom>
            <a:solidFill>
              <a:srgbClr val="909090"/>
            </a:solidFill>
            <a:ln w="25400">
              <a:solidFill>
                <a:srgbClr val="90909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5371" name="椭圆 51">
            <a:extLst>
              <a:ext uri="{FF2B5EF4-FFF2-40B4-BE49-F238E27FC236}">
                <a16:creationId xmlns:a16="http://schemas.microsoft.com/office/drawing/2014/main" id="{AF5EBD0F-BA33-47D6-A765-ABC25522A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1863" y="2192338"/>
            <a:ext cx="173037" cy="173037"/>
          </a:xfrm>
          <a:prstGeom prst="ellipse">
            <a:avLst/>
          </a:prstGeom>
          <a:solidFill>
            <a:srgbClr val="FF8607"/>
          </a:solidFill>
          <a:ln w="57150">
            <a:solidFill>
              <a:srgbClr val="90909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72" name="椭圆 52">
            <a:extLst>
              <a:ext uri="{FF2B5EF4-FFF2-40B4-BE49-F238E27FC236}">
                <a16:creationId xmlns:a16="http://schemas.microsoft.com/office/drawing/2014/main" id="{F73FB0BC-2D4B-44E3-B4F1-4642A7B7D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3125" y="3870325"/>
            <a:ext cx="173038" cy="173038"/>
          </a:xfrm>
          <a:prstGeom prst="ellipse">
            <a:avLst/>
          </a:prstGeom>
          <a:solidFill>
            <a:srgbClr val="282828"/>
          </a:solidFill>
          <a:ln w="57150">
            <a:solidFill>
              <a:srgbClr val="90909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73" name="矩形 53">
            <a:extLst>
              <a:ext uri="{FF2B5EF4-FFF2-40B4-BE49-F238E27FC236}">
                <a16:creationId xmlns:a16="http://schemas.microsoft.com/office/drawing/2014/main" id="{38EBFE13-D374-439E-982A-FE323EDF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6825" y="2419350"/>
            <a:ext cx="1044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keywords</a:t>
            </a:r>
            <a:endParaRPr lang="zh-CN" altLang="en-US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74" name="矩形 54">
            <a:extLst>
              <a:ext uri="{FF2B5EF4-FFF2-40B4-BE49-F238E27FC236}">
                <a16:creationId xmlns:a16="http://schemas.microsoft.com/office/drawing/2014/main" id="{138573CF-9C6A-43F6-BD6B-1B3454185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275" y="3157538"/>
            <a:ext cx="1046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keywords</a:t>
            </a:r>
            <a:endParaRPr lang="zh-CN" altLang="en-US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5">
            <a:extLst>
              <a:ext uri="{FF2B5EF4-FFF2-40B4-BE49-F238E27FC236}">
                <a16:creationId xmlns:a16="http://schemas.microsoft.com/office/drawing/2014/main" id="{85D3772B-D5C0-4CA9-9733-F67575A3D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572000" cy="5143500"/>
          </a:xfrm>
          <a:prstGeom prst="rect">
            <a:avLst/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387" name="矩形 3">
            <a:extLst>
              <a:ext uri="{FF2B5EF4-FFF2-40B4-BE49-F238E27FC236}">
                <a16:creationId xmlns:a16="http://schemas.microsoft.com/office/drawing/2014/main" id="{223B8472-E446-4736-8E41-83381A61C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177800"/>
            <a:ext cx="217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D9D9D9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Add title in here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6388" name="等腰三角形 4">
            <a:extLst>
              <a:ext uri="{FF2B5EF4-FFF2-40B4-BE49-F238E27FC236}">
                <a16:creationId xmlns:a16="http://schemas.microsoft.com/office/drawing/2014/main" id="{2BD73036-AC49-4D22-84EB-369179F8AA1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39688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FF8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389" name="矩形 7">
            <a:extLst>
              <a:ext uri="{FF2B5EF4-FFF2-40B4-BE49-F238E27FC236}">
                <a16:creationId xmlns:a16="http://schemas.microsoft.com/office/drawing/2014/main" id="{C6CEE0EF-75F3-49B3-9799-82F225D2B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rgbClr val="FF8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390" name="等腰三角形 8">
            <a:extLst>
              <a:ext uri="{FF2B5EF4-FFF2-40B4-BE49-F238E27FC236}">
                <a16:creationId xmlns:a16="http://schemas.microsoft.com/office/drawing/2014/main" id="{5EE14B85-7AC7-4D1B-929B-217921F6F84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553744" y="718344"/>
            <a:ext cx="268287" cy="231775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391" name="等腰三角形 9">
            <a:extLst>
              <a:ext uri="{FF2B5EF4-FFF2-40B4-BE49-F238E27FC236}">
                <a16:creationId xmlns:a16="http://schemas.microsoft.com/office/drawing/2014/main" id="{33C67201-0202-4D59-A83B-442D1BBCD3A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554538" y="2544762"/>
            <a:ext cx="266700" cy="231775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392" name="等腰三角形 10">
            <a:extLst>
              <a:ext uri="{FF2B5EF4-FFF2-40B4-BE49-F238E27FC236}">
                <a16:creationId xmlns:a16="http://schemas.microsoft.com/office/drawing/2014/main" id="{FF40ADCB-7E32-4B00-8A86-359C7D428B50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4321969" y="1531144"/>
            <a:ext cx="268287" cy="231775"/>
          </a:xfrm>
          <a:prstGeom prst="triangle">
            <a:avLst>
              <a:gd name="adj" fmla="val 50000"/>
            </a:avLst>
          </a:prstGeom>
          <a:solidFill>
            <a:srgbClr val="FF8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393" name="等腰三角形 11">
            <a:extLst>
              <a:ext uri="{FF2B5EF4-FFF2-40B4-BE49-F238E27FC236}">
                <a16:creationId xmlns:a16="http://schemas.microsoft.com/office/drawing/2014/main" id="{697C3CFF-CEC9-4EF1-BA23-00AD5404ABBF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4321969" y="3564731"/>
            <a:ext cx="268288" cy="231775"/>
          </a:xfrm>
          <a:prstGeom prst="triangle">
            <a:avLst>
              <a:gd name="adj" fmla="val 50000"/>
            </a:avLst>
          </a:prstGeom>
          <a:solidFill>
            <a:srgbClr val="FF8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394" name="矩形 12">
            <a:extLst>
              <a:ext uri="{FF2B5EF4-FFF2-40B4-BE49-F238E27FC236}">
                <a16:creationId xmlns:a16="http://schemas.microsoft.com/office/drawing/2014/main" id="{8088DD8B-0CB4-48A6-8776-A078977C3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1216025"/>
            <a:ext cx="3170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a comment here. According to adjust the font and font size. Recommended justified. </a:t>
            </a:r>
          </a:p>
        </p:txBody>
      </p:sp>
      <p:grpSp>
        <p:nvGrpSpPr>
          <p:cNvPr id="16395" name="Group 11">
            <a:extLst>
              <a:ext uri="{FF2B5EF4-FFF2-40B4-BE49-F238E27FC236}">
                <a16:creationId xmlns:a16="http://schemas.microsoft.com/office/drawing/2014/main" id="{4118517A-CDDE-419E-9D00-AEAED499E4CF}"/>
              </a:ext>
            </a:extLst>
          </p:cNvPr>
          <p:cNvGrpSpPr>
            <a:grpSpLocks/>
          </p:cNvGrpSpPr>
          <p:nvPr/>
        </p:nvGrpSpPr>
        <p:grpSpPr bwMode="auto">
          <a:xfrm>
            <a:off x="4932439" y="534988"/>
            <a:ext cx="607860" cy="596900"/>
            <a:chOff x="76" y="0"/>
            <a:chExt cx="607708" cy="597814"/>
          </a:xfrm>
        </p:grpSpPr>
        <p:sp>
          <p:nvSpPr>
            <p:cNvPr id="16408" name="椭圆 14">
              <a:extLst>
                <a:ext uri="{FF2B5EF4-FFF2-40B4-BE49-F238E27FC236}">
                  <a16:creationId xmlns:a16="http://schemas.microsoft.com/office/drawing/2014/main" id="{4F470B56-9F67-4382-91F0-33C81D549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2" y="0"/>
              <a:ext cx="597814" cy="597814"/>
            </a:xfrm>
            <a:prstGeom prst="ellipse">
              <a:avLst/>
            </a:prstGeom>
            <a:solidFill>
              <a:srgbClr val="FF8607"/>
            </a:solidFill>
            <a:ln w="38100">
              <a:solidFill>
                <a:srgbClr val="282828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409" name="TextBox 15">
              <a:extLst>
                <a:ext uri="{FF2B5EF4-FFF2-40B4-BE49-F238E27FC236}">
                  <a16:creationId xmlns:a16="http://schemas.microsoft.com/office/drawing/2014/main" id="{20C9B1AC-8F47-4E11-BDFB-B05AD0446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" y="145018"/>
              <a:ext cx="607708" cy="308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2020</a:t>
              </a:r>
              <a:endPara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6396" name="矩形 18">
            <a:extLst>
              <a:ext uri="{FF2B5EF4-FFF2-40B4-BE49-F238E27FC236}">
                <a16:creationId xmlns:a16="http://schemas.microsoft.com/office/drawing/2014/main" id="{65BE22C5-09D5-45B7-8B88-CDD42668F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25" y="3036888"/>
            <a:ext cx="3171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a comment here. According to adjust the font and font size. Recommended justified. </a:t>
            </a:r>
            <a:endParaRPr lang="zh-CN" altLang="en-US">
              <a:sym typeface="Calibri" panose="020F0502020204030204" pitchFamily="34" charset="0"/>
            </a:endParaRPr>
          </a:p>
        </p:txBody>
      </p:sp>
      <p:grpSp>
        <p:nvGrpSpPr>
          <p:cNvPr id="16397" name="Group 15">
            <a:extLst>
              <a:ext uri="{FF2B5EF4-FFF2-40B4-BE49-F238E27FC236}">
                <a16:creationId xmlns:a16="http://schemas.microsoft.com/office/drawing/2014/main" id="{A1895E0F-21E2-43A8-9B93-B73BA67E5951}"/>
              </a:ext>
            </a:extLst>
          </p:cNvPr>
          <p:cNvGrpSpPr>
            <a:grpSpLocks/>
          </p:cNvGrpSpPr>
          <p:nvPr/>
        </p:nvGrpSpPr>
        <p:grpSpPr bwMode="auto">
          <a:xfrm>
            <a:off x="4937202" y="2355850"/>
            <a:ext cx="607860" cy="596900"/>
            <a:chOff x="77" y="0"/>
            <a:chExt cx="607708" cy="597814"/>
          </a:xfrm>
        </p:grpSpPr>
        <p:sp>
          <p:nvSpPr>
            <p:cNvPr id="16406" name="椭圆 19">
              <a:extLst>
                <a:ext uri="{FF2B5EF4-FFF2-40B4-BE49-F238E27FC236}">
                  <a16:creationId xmlns:a16="http://schemas.microsoft.com/office/drawing/2014/main" id="{C5A3A8BB-D021-4896-AA28-90B6034A5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2" y="0"/>
              <a:ext cx="597814" cy="597814"/>
            </a:xfrm>
            <a:prstGeom prst="ellipse">
              <a:avLst/>
            </a:prstGeom>
            <a:solidFill>
              <a:srgbClr val="FF8607"/>
            </a:solidFill>
            <a:ln w="38100">
              <a:solidFill>
                <a:srgbClr val="282828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407" name="TextBox 20">
              <a:extLst>
                <a:ext uri="{FF2B5EF4-FFF2-40B4-BE49-F238E27FC236}">
                  <a16:creationId xmlns:a16="http://schemas.microsoft.com/office/drawing/2014/main" id="{91551D10-37C0-450A-8676-AF931859E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" y="145018"/>
              <a:ext cx="607708" cy="308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2018</a:t>
              </a:r>
              <a:endPara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6398" name="矩形 21">
            <a:extLst>
              <a:ext uri="{FF2B5EF4-FFF2-40B4-BE49-F238E27FC236}">
                <a16:creationId xmlns:a16="http://schemas.microsoft.com/office/drawing/2014/main" id="{0C5F990E-9547-46BB-BF3E-6C9457716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713" y="2051050"/>
            <a:ext cx="3170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90909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a comment here. According to adjust the font and font size. Recommended justified. </a:t>
            </a:r>
          </a:p>
        </p:txBody>
      </p:sp>
      <p:grpSp>
        <p:nvGrpSpPr>
          <p:cNvPr id="16399" name="Group 19">
            <a:extLst>
              <a:ext uri="{FF2B5EF4-FFF2-40B4-BE49-F238E27FC236}">
                <a16:creationId xmlns:a16="http://schemas.microsoft.com/office/drawing/2014/main" id="{0AB16FB0-DD72-4E3C-A29E-9C214129D375}"/>
              </a:ext>
            </a:extLst>
          </p:cNvPr>
          <p:cNvGrpSpPr>
            <a:grpSpLocks/>
          </p:cNvGrpSpPr>
          <p:nvPr/>
        </p:nvGrpSpPr>
        <p:grpSpPr bwMode="auto">
          <a:xfrm>
            <a:off x="3570363" y="1347788"/>
            <a:ext cx="607860" cy="596900"/>
            <a:chOff x="75" y="0"/>
            <a:chExt cx="607709" cy="597814"/>
          </a:xfrm>
        </p:grpSpPr>
        <p:sp>
          <p:nvSpPr>
            <p:cNvPr id="16404" name="椭圆 13">
              <a:extLst>
                <a:ext uri="{FF2B5EF4-FFF2-40B4-BE49-F238E27FC236}">
                  <a16:creationId xmlns:a16="http://schemas.microsoft.com/office/drawing/2014/main" id="{EC85DC5A-8DAE-421F-AF30-B52F71898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3" y="0"/>
              <a:ext cx="597814" cy="597814"/>
            </a:xfrm>
            <a:prstGeom prst="ellipse">
              <a:avLst/>
            </a:prstGeom>
            <a:solidFill>
              <a:srgbClr val="282828"/>
            </a:solidFill>
            <a:ln w="38100">
              <a:solidFill>
                <a:srgbClr val="FF8607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405" name="TextBox 22">
              <a:extLst>
                <a:ext uri="{FF2B5EF4-FFF2-40B4-BE49-F238E27FC236}">
                  <a16:creationId xmlns:a16="http://schemas.microsoft.com/office/drawing/2014/main" id="{8E677480-FDD1-4A7E-8E50-183E20C26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" y="145018"/>
              <a:ext cx="607709" cy="308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400" dirty="0">
                  <a:solidFill>
                    <a:srgbClr val="FF860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2019</a:t>
              </a:r>
              <a:endParaRPr lang="zh-CN" altLang="en-US" sz="1400" dirty="0">
                <a:solidFill>
                  <a:srgbClr val="FF86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6400" name="矩形 26">
            <a:extLst>
              <a:ext uri="{FF2B5EF4-FFF2-40B4-BE49-F238E27FC236}">
                <a16:creationId xmlns:a16="http://schemas.microsoft.com/office/drawing/2014/main" id="{7601CDED-3BA1-460D-9942-8CF9B6BE1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713" y="4067175"/>
            <a:ext cx="3170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90909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a comment here. According to adjust the font and font size. Recommended justified. </a:t>
            </a:r>
            <a:endParaRPr lang="zh-CN" altLang="en-US">
              <a:sym typeface="Calibri" panose="020F0502020204030204" pitchFamily="34" charset="0"/>
            </a:endParaRPr>
          </a:p>
        </p:txBody>
      </p:sp>
      <p:grpSp>
        <p:nvGrpSpPr>
          <p:cNvPr id="16401" name="Group 23">
            <a:extLst>
              <a:ext uri="{FF2B5EF4-FFF2-40B4-BE49-F238E27FC236}">
                <a16:creationId xmlns:a16="http://schemas.microsoft.com/office/drawing/2014/main" id="{2DD32CA6-FB79-4F6B-8E87-87DDD5B96109}"/>
              </a:ext>
            </a:extLst>
          </p:cNvPr>
          <p:cNvGrpSpPr>
            <a:grpSpLocks/>
          </p:cNvGrpSpPr>
          <p:nvPr/>
        </p:nvGrpSpPr>
        <p:grpSpPr bwMode="auto">
          <a:xfrm>
            <a:off x="3570363" y="3363913"/>
            <a:ext cx="607860" cy="596900"/>
            <a:chOff x="75" y="0"/>
            <a:chExt cx="607709" cy="597814"/>
          </a:xfrm>
        </p:grpSpPr>
        <p:sp>
          <p:nvSpPr>
            <p:cNvPr id="16402" name="椭圆 25">
              <a:extLst>
                <a:ext uri="{FF2B5EF4-FFF2-40B4-BE49-F238E27FC236}">
                  <a16:creationId xmlns:a16="http://schemas.microsoft.com/office/drawing/2014/main" id="{613B15C9-E1C4-4AB7-8A0B-5FADAD45F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3" y="0"/>
              <a:ext cx="597814" cy="597814"/>
            </a:xfrm>
            <a:prstGeom prst="ellipse">
              <a:avLst/>
            </a:prstGeom>
            <a:solidFill>
              <a:srgbClr val="282828"/>
            </a:solidFill>
            <a:ln w="38100">
              <a:solidFill>
                <a:srgbClr val="FF8607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403" name="TextBox 27">
              <a:extLst>
                <a:ext uri="{FF2B5EF4-FFF2-40B4-BE49-F238E27FC236}">
                  <a16:creationId xmlns:a16="http://schemas.microsoft.com/office/drawing/2014/main" id="{407BA10E-EBED-43C0-8732-42DC6BF38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" y="145018"/>
              <a:ext cx="607709" cy="308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400" dirty="0">
                  <a:solidFill>
                    <a:srgbClr val="FF860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2017</a:t>
              </a:r>
              <a:endParaRPr lang="zh-CN" altLang="en-US" sz="1400" dirty="0">
                <a:solidFill>
                  <a:srgbClr val="FF86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54" hidden="1">
            <a:extLst>
              <a:ext uri="{FF2B5EF4-FFF2-40B4-BE49-F238E27FC236}">
                <a16:creationId xmlns:a16="http://schemas.microsoft.com/office/drawing/2014/main" id="{A2024D31-38B3-4B5D-A361-8F2763399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55738"/>
            <a:ext cx="9144000" cy="1908175"/>
          </a:xfrm>
          <a:prstGeom prst="rect">
            <a:avLst/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11" name="矩形 18">
            <a:extLst>
              <a:ext uri="{FF2B5EF4-FFF2-40B4-BE49-F238E27FC236}">
                <a16:creationId xmlns:a16="http://schemas.microsoft.com/office/drawing/2014/main" id="{1B2D49BC-3694-4907-AA1C-FC91A3A7E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177800"/>
            <a:ext cx="217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8607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Add title in here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7412" name="等腰三角形 19">
            <a:extLst>
              <a:ext uri="{FF2B5EF4-FFF2-40B4-BE49-F238E27FC236}">
                <a16:creationId xmlns:a16="http://schemas.microsoft.com/office/drawing/2014/main" id="{C946E12A-8939-44B2-89E6-A463CA65628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39688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7413" name="Group 5">
            <a:extLst>
              <a:ext uri="{FF2B5EF4-FFF2-40B4-BE49-F238E27FC236}">
                <a16:creationId xmlns:a16="http://schemas.microsoft.com/office/drawing/2014/main" id="{D542F356-2BB9-49F3-AC50-1D5650E95D11}"/>
              </a:ext>
            </a:extLst>
          </p:cNvPr>
          <p:cNvGrpSpPr>
            <a:grpSpLocks/>
          </p:cNvGrpSpPr>
          <p:nvPr/>
        </p:nvGrpSpPr>
        <p:grpSpPr bwMode="auto">
          <a:xfrm>
            <a:off x="6132513" y="1254125"/>
            <a:ext cx="2058987" cy="2060575"/>
            <a:chOff x="0" y="0"/>
            <a:chExt cx="2059137" cy="2059137"/>
          </a:xfrm>
        </p:grpSpPr>
        <p:sp>
          <p:nvSpPr>
            <p:cNvPr id="17441" name="椭圆 41">
              <a:extLst>
                <a:ext uri="{FF2B5EF4-FFF2-40B4-BE49-F238E27FC236}">
                  <a16:creationId xmlns:a16="http://schemas.microsoft.com/office/drawing/2014/main" id="{2436CF4E-23C0-41C2-BED7-4A646A839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59137" cy="2059137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90909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442" name="椭圆 42">
              <a:extLst>
                <a:ext uri="{FF2B5EF4-FFF2-40B4-BE49-F238E27FC236}">
                  <a16:creationId xmlns:a16="http://schemas.microsoft.com/office/drawing/2014/main" id="{FA5C2240-8A88-4362-89BD-DE8EE2778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35" y="83135"/>
              <a:ext cx="1892867" cy="1892867"/>
            </a:xfrm>
            <a:prstGeom prst="ellipse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12700">
              <a:solidFill>
                <a:srgbClr val="D9D9D9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7414" name="Group 8">
            <a:extLst>
              <a:ext uri="{FF2B5EF4-FFF2-40B4-BE49-F238E27FC236}">
                <a16:creationId xmlns:a16="http://schemas.microsoft.com/office/drawing/2014/main" id="{9AB382A2-7490-4545-B154-EAF8DDEEC2ED}"/>
              </a:ext>
            </a:extLst>
          </p:cNvPr>
          <p:cNvGrpSpPr>
            <a:grpSpLocks/>
          </p:cNvGrpSpPr>
          <p:nvPr/>
        </p:nvGrpSpPr>
        <p:grpSpPr bwMode="auto">
          <a:xfrm>
            <a:off x="7531100" y="2632075"/>
            <a:ext cx="763588" cy="765175"/>
            <a:chOff x="0" y="0"/>
            <a:chExt cx="763788" cy="763788"/>
          </a:xfrm>
        </p:grpSpPr>
        <p:sp>
          <p:nvSpPr>
            <p:cNvPr id="17438" name="椭圆 43">
              <a:extLst>
                <a:ext uri="{FF2B5EF4-FFF2-40B4-BE49-F238E27FC236}">
                  <a16:creationId xmlns:a16="http://schemas.microsoft.com/office/drawing/2014/main" id="{A0F7C5D5-1373-411E-942A-907889550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63788" cy="763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439" name="椭圆 44">
              <a:extLst>
                <a:ext uri="{FF2B5EF4-FFF2-40B4-BE49-F238E27FC236}">
                  <a16:creationId xmlns:a16="http://schemas.microsoft.com/office/drawing/2014/main" id="{8D94D562-5338-42CB-B59F-7E2326704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87" y="82987"/>
              <a:ext cx="597814" cy="597814"/>
            </a:xfrm>
            <a:prstGeom prst="ellipse">
              <a:avLst/>
            </a:prstGeom>
            <a:solidFill>
              <a:srgbClr val="282828"/>
            </a:solidFill>
            <a:ln w="38100">
              <a:solidFill>
                <a:srgbClr val="FF8607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pic>
          <p:nvPicPr>
            <p:cNvPr id="17440" name="Picture 8">
              <a:extLst>
                <a:ext uri="{FF2B5EF4-FFF2-40B4-BE49-F238E27FC236}">
                  <a16:creationId xmlns:a16="http://schemas.microsoft.com/office/drawing/2014/main" id="{FE5DD1B7-4387-44AC-8DB2-7475D3C4CA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527" y="228895"/>
              <a:ext cx="252252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5" name="Group 12">
            <a:extLst>
              <a:ext uri="{FF2B5EF4-FFF2-40B4-BE49-F238E27FC236}">
                <a16:creationId xmlns:a16="http://schemas.microsoft.com/office/drawing/2014/main" id="{2CCB3BAC-BB1A-457F-9370-C60959E22441}"/>
              </a:ext>
            </a:extLst>
          </p:cNvPr>
          <p:cNvGrpSpPr>
            <a:grpSpLocks/>
          </p:cNvGrpSpPr>
          <p:nvPr/>
        </p:nvGrpSpPr>
        <p:grpSpPr bwMode="auto">
          <a:xfrm>
            <a:off x="831850" y="1254125"/>
            <a:ext cx="2058988" cy="2060575"/>
            <a:chOff x="0" y="0"/>
            <a:chExt cx="2059137" cy="2059137"/>
          </a:xfrm>
        </p:grpSpPr>
        <p:sp>
          <p:nvSpPr>
            <p:cNvPr id="17436" name="椭圆 4">
              <a:extLst>
                <a:ext uri="{FF2B5EF4-FFF2-40B4-BE49-F238E27FC236}">
                  <a16:creationId xmlns:a16="http://schemas.microsoft.com/office/drawing/2014/main" id="{508B0708-ECFD-4769-AAB1-627905D06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59137" cy="2059137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90909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437" name="椭圆 10">
              <a:extLst>
                <a:ext uri="{FF2B5EF4-FFF2-40B4-BE49-F238E27FC236}">
                  <a16:creationId xmlns:a16="http://schemas.microsoft.com/office/drawing/2014/main" id="{9B1F2FAC-7BA4-46F9-B53D-509706E98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35" y="83135"/>
              <a:ext cx="1892867" cy="1892867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12700">
              <a:solidFill>
                <a:srgbClr val="D9D9D9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7416" name="Group 15">
            <a:extLst>
              <a:ext uri="{FF2B5EF4-FFF2-40B4-BE49-F238E27FC236}">
                <a16:creationId xmlns:a16="http://schemas.microsoft.com/office/drawing/2014/main" id="{B7C1697F-5762-42E3-AA93-12E3E2C584E7}"/>
              </a:ext>
            </a:extLst>
          </p:cNvPr>
          <p:cNvGrpSpPr>
            <a:grpSpLocks/>
          </p:cNvGrpSpPr>
          <p:nvPr/>
        </p:nvGrpSpPr>
        <p:grpSpPr bwMode="auto">
          <a:xfrm>
            <a:off x="2230438" y="2632075"/>
            <a:ext cx="763587" cy="765175"/>
            <a:chOff x="0" y="0"/>
            <a:chExt cx="763788" cy="763788"/>
          </a:xfrm>
        </p:grpSpPr>
        <p:sp>
          <p:nvSpPr>
            <p:cNvPr id="17433" name="椭圆 12">
              <a:extLst>
                <a:ext uri="{FF2B5EF4-FFF2-40B4-BE49-F238E27FC236}">
                  <a16:creationId xmlns:a16="http://schemas.microsoft.com/office/drawing/2014/main" id="{77842EE4-B8FC-40FB-9A72-2FC12D273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63788" cy="763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434" name="椭圆 6">
              <a:extLst>
                <a:ext uri="{FF2B5EF4-FFF2-40B4-BE49-F238E27FC236}">
                  <a16:creationId xmlns:a16="http://schemas.microsoft.com/office/drawing/2014/main" id="{B5BD4F88-EF6A-4B74-997E-D71FB931C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87" y="82987"/>
              <a:ext cx="597814" cy="597814"/>
            </a:xfrm>
            <a:prstGeom prst="ellipse">
              <a:avLst/>
            </a:prstGeom>
            <a:solidFill>
              <a:srgbClr val="282828"/>
            </a:solidFill>
            <a:ln w="38100">
              <a:solidFill>
                <a:srgbClr val="FF8607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pic>
          <p:nvPicPr>
            <p:cNvPr id="17435" name="Picture 10" descr="C:\Users\Jonahs\Dropbox\Projects SCOTT\MEET Windows Azure\source\Background\tile-icon-network.png">
              <a:extLst>
                <a:ext uri="{FF2B5EF4-FFF2-40B4-BE49-F238E27FC236}">
                  <a16:creationId xmlns:a16="http://schemas.microsoft.com/office/drawing/2014/main" id="{0AFEBEFC-636F-4C31-86DB-4F0DC5CC5B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57" y="216863"/>
              <a:ext cx="324084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7" name="Group 19">
            <a:extLst>
              <a:ext uri="{FF2B5EF4-FFF2-40B4-BE49-F238E27FC236}">
                <a16:creationId xmlns:a16="http://schemas.microsoft.com/office/drawing/2014/main" id="{74F54E6A-9AA8-44FC-8EBD-84801AA04CB1}"/>
              </a:ext>
            </a:extLst>
          </p:cNvPr>
          <p:cNvGrpSpPr>
            <a:grpSpLocks/>
          </p:cNvGrpSpPr>
          <p:nvPr/>
        </p:nvGrpSpPr>
        <p:grpSpPr bwMode="auto">
          <a:xfrm>
            <a:off x="3482975" y="1254125"/>
            <a:ext cx="2058988" cy="2060575"/>
            <a:chOff x="0" y="0"/>
            <a:chExt cx="2059137" cy="2059137"/>
          </a:xfrm>
        </p:grpSpPr>
        <p:sp>
          <p:nvSpPr>
            <p:cNvPr id="17431" name="椭圆 36">
              <a:extLst>
                <a:ext uri="{FF2B5EF4-FFF2-40B4-BE49-F238E27FC236}">
                  <a16:creationId xmlns:a16="http://schemas.microsoft.com/office/drawing/2014/main" id="{04C06A16-7220-44C5-A06F-5ADE600273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59137" cy="2059137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90909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432" name="椭圆 37">
              <a:extLst>
                <a:ext uri="{FF2B5EF4-FFF2-40B4-BE49-F238E27FC236}">
                  <a16:creationId xmlns:a16="http://schemas.microsoft.com/office/drawing/2014/main" id="{E69E44FE-1826-4452-B0E1-5736227F0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35" y="83135"/>
              <a:ext cx="1892867" cy="1892867"/>
            </a:xfrm>
            <a:prstGeom prst="ellipse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 w="12700">
              <a:solidFill>
                <a:srgbClr val="D9D9D9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7418" name="Group 22">
            <a:extLst>
              <a:ext uri="{FF2B5EF4-FFF2-40B4-BE49-F238E27FC236}">
                <a16:creationId xmlns:a16="http://schemas.microsoft.com/office/drawing/2014/main" id="{D853A13E-A7A4-4F9E-825B-88703317DA5F}"/>
              </a:ext>
            </a:extLst>
          </p:cNvPr>
          <p:cNvGrpSpPr>
            <a:grpSpLocks/>
          </p:cNvGrpSpPr>
          <p:nvPr/>
        </p:nvGrpSpPr>
        <p:grpSpPr bwMode="auto">
          <a:xfrm>
            <a:off x="4879975" y="2632075"/>
            <a:ext cx="765175" cy="765175"/>
            <a:chOff x="0" y="0"/>
            <a:chExt cx="763788" cy="763788"/>
          </a:xfrm>
        </p:grpSpPr>
        <p:sp>
          <p:nvSpPr>
            <p:cNvPr id="17428" name="椭圆 38">
              <a:extLst>
                <a:ext uri="{FF2B5EF4-FFF2-40B4-BE49-F238E27FC236}">
                  <a16:creationId xmlns:a16="http://schemas.microsoft.com/office/drawing/2014/main" id="{52CAD443-ABA0-446D-8251-B743CAED1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63788" cy="763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429" name="椭圆 39">
              <a:extLst>
                <a:ext uri="{FF2B5EF4-FFF2-40B4-BE49-F238E27FC236}">
                  <a16:creationId xmlns:a16="http://schemas.microsoft.com/office/drawing/2014/main" id="{5544905F-2298-4C87-87BB-2DE8A8B33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87" y="82987"/>
              <a:ext cx="597814" cy="597814"/>
            </a:xfrm>
            <a:prstGeom prst="ellipse">
              <a:avLst/>
            </a:prstGeom>
            <a:solidFill>
              <a:srgbClr val="282828"/>
            </a:solidFill>
            <a:ln w="38100">
              <a:solidFill>
                <a:srgbClr val="FF8607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pic>
          <p:nvPicPr>
            <p:cNvPr id="17430" name="Picture 9">
              <a:extLst>
                <a:ext uri="{FF2B5EF4-FFF2-40B4-BE49-F238E27FC236}">
                  <a16:creationId xmlns:a16="http://schemas.microsoft.com/office/drawing/2014/main" id="{3FAB5A0E-1EFD-454F-A130-76FE9CCE8B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07" t="18666" r="12619" b="12886"/>
            <a:stretch>
              <a:fillRect/>
            </a:stretch>
          </p:blipFill>
          <p:spPr bwMode="auto">
            <a:xfrm>
              <a:off x="151593" y="165667"/>
              <a:ext cx="461317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9" name="Group 26">
            <a:extLst>
              <a:ext uri="{FF2B5EF4-FFF2-40B4-BE49-F238E27FC236}">
                <a16:creationId xmlns:a16="http://schemas.microsoft.com/office/drawing/2014/main" id="{C5DBE8BE-B630-433C-B244-968D54D438E5}"/>
              </a:ext>
            </a:extLst>
          </p:cNvPr>
          <p:cNvGrpSpPr>
            <a:grpSpLocks/>
          </p:cNvGrpSpPr>
          <p:nvPr/>
        </p:nvGrpSpPr>
        <p:grpSpPr bwMode="auto">
          <a:xfrm>
            <a:off x="750888" y="3527425"/>
            <a:ext cx="2324100" cy="917575"/>
            <a:chOff x="0" y="0"/>
            <a:chExt cx="2324072" cy="916107"/>
          </a:xfrm>
        </p:grpSpPr>
        <p:sp>
          <p:nvSpPr>
            <p:cNvPr id="17426" name="矩形 50">
              <a:extLst>
                <a:ext uri="{FF2B5EF4-FFF2-40B4-BE49-F238E27FC236}">
                  <a16:creationId xmlns:a16="http://schemas.microsoft.com/office/drawing/2014/main" id="{B90F273C-4339-4597-897B-58A6CF0A9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32407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200" b="1">
                  <a:solidFill>
                    <a:srgbClr val="2828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title in here</a:t>
              </a:r>
              <a:endParaRPr lang="zh-CN" altLang="en-US">
                <a:sym typeface="Calibri" panose="020F0502020204030204" pitchFamily="34" charset="0"/>
              </a:endParaRPr>
            </a:p>
          </p:txBody>
        </p:sp>
        <p:sp>
          <p:nvSpPr>
            <p:cNvPr id="17427" name="矩形 17">
              <a:extLst>
                <a:ext uri="{FF2B5EF4-FFF2-40B4-BE49-F238E27FC236}">
                  <a16:creationId xmlns:a16="http://schemas.microsoft.com/office/drawing/2014/main" id="{E367EBD1-0A92-4610-A81D-D1DA4B79E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8221"/>
              <a:ext cx="232407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90909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a comment here. According to adjust the font and font size. </a:t>
              </a:r>
              <a:endParaRPr lang="zh-CN" altLang="en-US" sz="1100">
                <a:solidFill>
                  <a:srgbClr val="90909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7420" name="Group 29">
            <a:extLst>
              <a:ext uri="{FF2B5EF4-FFF2-40B4-BE49-F238E27FC236}">
                <a16:creationId xmlns:a16="http://schemas.microsoft.com/office/drawing/2014/main" id="{4A436981-54CA-4D74-AC7A-F63F7FA310F0}"/>
              </a:ext>
            </a:extLst>
          </p:cNvPr>
          <p:cNvGrpSpPr>
            <a:grpSpLocks/>
          </p:cNvGrpSpPr>
          <p:nvPr/>
        </p:nvGrpSpPr>
        <p:grpSpPr bwMode="auto">
          <a:xfrm>
            <a:off x="3400425" y="3527425"/>
            <a:ext cx="2324100" cy="917575"/>
            <a:chOff x="0" y="0"/>
            <a:chExt cx="2324072" cy="916107"/>
          </a:xfrm>
        </p:grpSpPr>
        <p:sp>
          <p:nvSpPr>
            <p:cNvPr id="17424" name="矩形 59">
              <a:extLst>
                <a:ext uri="{FF2B5EF4-FFF2-40B4-BE49-F238E27FC236}">
                  <a16:creationId xmlns:a16="http://schemas.microsoft.com/office/drawing/2014/main" id="{3107E485-B533-4B51-9280-147FC66DC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32407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200" b="1">
                  <a:solidFill>
                    <a:srgbClr val="2828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title in here</a:t>
              </a:r>
              <a:endParaRPr lang="zh-CN" altLang="en-US">
                <a:sym typeface="Calibri" panose="020F0502020204030204" pitchFamily="34" charset="0"/>
              </a:endParaRPr>
            </a:p>
          </p:txBody>
        </p:sp>
        <p:sp>
          <p:nvSpPr>
            <p:cNvPr id="17425" name="矩形 60">
              <a:extLst>
                <a:ext uri="{FF2B5EF4-FFF2-40B4-BE49-F238E27FC236}">
                  <a16:creationId xmlns:a16="http://schemas.microsoft.com/office/drawing/2014/main" id="{45F1DEF4-E827-4511-B934-3A0267B4FC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8221"/>
              <a:ext cx="232407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90909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a comment here. According to adjust the font and font size. </a:t>
              </a:r>
              <a:endParaRPr lang="zh-CN" altLang="en-US" sz="1100">
                <a:solidFill>
                  <a:srgbClr val="90909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7421" name="Group 32">
            <a:extLst>
              <a:ext uri="{FF2B5EF4-FFF2-40B4-BE49-F238E27FC236}">
                <a16:creationId xmlns:a16="http://schemas.microsoft.com/office/drawing/2014/main" id="{24574550-4310-4A64-8A6D-6EE31E536ED9}"/>
              </a:ext>
            </a:extLst>
          </p:cNvPr>
          <p:cNvGrpSpPr>
            <a:grpSpLocks/>
          </p:cNvGrpSpPr>
          <p:nvPr/>
        </p:nvGrpSpPr>
        <p:grpSpPr bwMode="auto">
          <a:xfrm>
            <a:off x="6051550" y="3527425"/>
            <a:ext cx="2324100" cy="917575"/>
            <a:chOff x="0" y="0"/>
            <a:chExt cx="2324072" cy="916107"/>
          </a:xfrm>
        </p:grpSpPr>
        <p:sp>
          <p:nvSpPr>
            <p:cNvPr id="17422" name="矩形 62">
              <a:extLst>
                <a:ext uri="{FF2B5EF4-FFF2-40B4-BE49-F238E27FC236}">
                  <a16:creationId xmlns:a16="http://schemas.microsoft.com/office/drawing/2014/main" id="{C7DA4594-24CB-44F4-8A11-CF1C90615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32407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200" b="1">
                  <a:solidFill>
                    <a:srgbClr val="2828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title in here</a:t>
              </a:r>
              <a:endParaRPr lang="zh-CN" altLang="en-US">
                <a:sym typeface="Calibri" panose="020F0502020204030204" pitchFamily="34" charset="0"/>
              </a:endParaRPr>
            </a:p>
          </p:txBody>
        </p:sp>
        <p:sp>
          <p:nvSpPr>
            <p:cNvPr id="17423" name="矩形 63">
              <a:extLst>
                <a:ext uri="{FF2B5EF4-FFF2-40B4-BE49-F238E27FC236}">
                  <a16:creationId xmlns:a16="http://schemas.microsoft.com/office/drawing/2014/main" id="{955E58EE-21CD-404B-AC33-668C0B0F2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8221"/>
              <a:ext cx="232407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90909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a comment here. According to adjust the font and font size. </a:t>
              </a:r>
              <a:endParaRPr lang="zh-CN" altLang="en-US" sz="1100">
                <a:solidFill>
                  <a:srgbClr val="90909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6">
            <a:extLst>
              <a:ext uri="{FF2B5EF4-FFF2-40B4-BE49-F238E27FC236}">
                <a16:creationId xmlns:a16="http://schemas.microsoft.com/office/drawing/2014/main" id="{E2F19200-B4E0-4863-BB43-8A0AC678A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98"/>
          <a:stretch>
            <a:fillRect/>
          </a:stretch>
        </p:blipFill>
        <p:spPr bwMode="auto">
          <a:xfrm>
            <a:off x="0" y="-3175"/>
            <a:ext cx="9144000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5" name="Group 3">
            <a:extLst>
              <a:ext uri="{FF2B5EF4-FFF2-40B4-BE49-F238E27FC236}">
                <a16:creationId xmlns:a16="http://schemas.microsoft.com/office/drawing/2014/main" id="{B1595240-5DD7-4BFA-88E5-52BD9E29078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0" y="0"/>
            <a:ext cx="9144000" cy="5143500"/>
            <a:chOff x="0" y="0"/>
            <a:chExt cx="9144001" cy="5143500"/>
          </a:xfrm>
        </p:grpSpPr>
        <p:sp>
          <p:nvSpPr>
            <p:cNvPr id="18444" name="直接连接符 11">
              <a:extLst>
                <a:ext uri="{FF2B5EF4-FFF2-40B4-BE49-F238E27FC236}">
                  <a16:creationId xmlns:a16="http://schemas.microsoft.com/office/drawing/2014/main" id="{4A4B0E52-736C-4674-A9E1-BB466A0BA0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1640" y="555526"/>
              <a:ext cx="7812361" cy="4587974"/>
            </a:xfrm>
            <a:prstGeom prst="line">
              <a:avLst/>
            </a:prstGeom>
            <a:noFill/>
            <a:ln w="9525">
              <a:solidFill>
                <a:srgbClr val="FFFFFF">
                  <a:alpha val="58823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5" name="直接连接符 12">
              <a:extLst>
                <a:ext uri="{FF2B5EF4-FFF2-40B4-BE49-F238E27FC236}">
                  <a16:creationId xmlns:a16="http://schemas.microsoft.com/office/drawing/2014/main" id="{0C2638D6-8D2A-45FB-B4D4-21DF3B327B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92280" y="0"/>
              <a:ext cx="1872208" cy="5143500"/>
            </a:xfrm>
            <a:prstGeom prst="line">
              <a:avLst/>
            </a:prstGeom>
            <a:noFill/>
            <a:ln w="9525">
              <a:solidFill>
                <a:srgbClr val="FFFFFF">
                  <a:alpha val="58823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6" name="直接连接符 13">
              <a:extLst>
                <a:ext uri="{FF2B5EF4-FFF2-40B4-BE49-F238E27FC236}">
                  <a16:creationId xmlns:a16="http://schemas.microsoft.com/office/drawing/2014/main" id="{8D2F7EA7-DE1D-4253-AFAD-B8B6848834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52120" y="0"/>
              <a:ext cx="1656184" cy="5143500"/>
            </a:xfrm>
            <a:prstGeom prst="line">
              <a:avLst/>
            </a:prstGeom>
            <a:noFill/>
            <a:ln w="9525">
              <a:solidFill>
                <a:srgbClr val="FFFFFF">
                  <a:alpha val="58823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7" name="直接连接符 14">
              <a:extLst>
                <a:ext uri="{FF2B5EF4-FFF2-40B4-BE49-F238E27FC236}">
                  <a16:creationId xmlns:a16="http://schemas.microsoft.com/office/drawing/2014/main" id="{C0F1278B-31A5-407E-808F-1E2F0D0AFD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40152" y="1779662"/>
              <a:ext cx="3203848" cy="3363838"/>
            </a:xfrm>
            <a:prstGeom prst="line">
              <a:avLst/>
            </a:prstGeom>
            <a:noFill/>
            <a:ln w="9525">
              <a:solidFill>
                <a:srgbClr val="FFFFFF">
                  <a:alpha val="58823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8" name="直接连接符 15">
              <a:extLst>
                <a:ext uri="{FF2B5EF4-FFF2-40B4-BE49-F238E27FC236}">
                  <a16:creationId xmlns:a16="http://schemas.microsoft.com/office/drawing/2014/main" id="{D6294D95-EAA9-49AA-A1AE-C326033C2C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04048" y="0"/>
              <a:ext cx="4139952" cy="3723878"/>
            </a:xfrm>
            <a:prstGeom prst="line">
              <a:avLst/>
            </a:prstGeom>
            <a:noFill/>
            <a:ln w="9525">
              <a:solidFill>
                <a:srgbClr val="FFFFFF">
                  <a:alpha val="58823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9" name="直接连接符 16">
              <a:extLst>
                <a:ext uri="{FF2B5EF4-FFF2-40B4-BE49-F238E27FC236}">
                  <a16:creationId xmlns:a16="http://schemas.microsoft.com/office/drawing/2014/main" id="{0B0B3AA6-E19B-44B8-B643-829CA559C8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150224" y="0"/>
              <a:ext cx="1993776" cy="3013090"/>
            </a:xfrm>
            <a:prstGeom prst="line">
              <a:avLst/>
            </a:prstGeom>
            <a:noFill/>
            <a:ln w="9525">
              <a:solidFill>
                <a:srgbClr val="FFFFFF">
                  <a:alpha val="58823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0" name="直接连接符 17">
              <a:extLst>
                <a:ext uri="{FF2B5EF4-FFF2-40B4-BE49-F238E27FC236}">
                  <a16:creationId xmlns:a16="http://schemas.microsoft.com/office/drawing/2014/main" id="{5D2DE959-9328-4022-9855-165B4E7466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1285875"/>
              <a:ext cx="9144000" cy="3446115"/>
            </a:xfrm>
            <a:prstGeom prst="line">
              <a:avLst/>
            </a:prstGeom>
            <a:noFill/>
            <a:ln w="9525">
              <a:solidFill>
                <a:srgbClr val="FFFFFF">
                  <a:alpha val="58823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1" name="直接连接符 18">
              <a:extLst>
                <a:ext uri="{FF2B5EF4-FFF2-40B4-BE49-F238E27FC236}">
                  <a16:creationId xmlns:a16="http://schemas.microsoft.com/office/drawing/2014/main" id="{D7DB9ADA-CF18-4F6E-B984-9E200E98A0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04248" y="0"/>
              <a:ext cx="934033" cy="5143500"/>
            </a:xfrm>
            <a:prstGeom prst="line">
              <a:avLst/>
            </a:prstGeom>
            <a:noFill/>
            <a:ln w="9525">
              <a:solidFill>
                <a:srgbClr val="FFFFFF">
                  <a:alpha val="58823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2" name="直接连接符 19">
              <a:extLst>
                <a:ext uri="{FF2B5EF4-FFF2-40B4-BE49-F238E27FC236}">
                  <a16:creationId xmlns:a16="http://schemas.microsoft.com/office/drawing/2014/main" id="{07C5419D-6A08-448D-AA01-EAADD7A9EA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00193" y="3461581"/>
              <a:ext cx="2843808" cy="1681919"/>
            </a:xfrm>
            <a:prstGeom prst="line">
              <a:avLst/>
            </a:prstGeom>
            <a:noFill/>
            <a:ln w="9525">
              <a:solidFill>
                <a:srgbClr val="FFFFFF">
                  <a:alpha val="58823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36" name="Group 13">
            <a:extLst>
              <a:ext uri="{FF2B5EF4-FFF2-40B4-BE49-F238E27FC236}">
                <a16:creationId xmlns:a16="http://schemas.microsoft.com/office/drawing/2014/main" id="{2D259215-49E7-45CD-B0E6-C3B794018126}"/>
              </a:ext>
            </a:extLst>
          </p:cNvPr>
          <p:cNvGrpSpPr>
            <a:grpSpLocks/>
          </p:cNvGrpSpPr>
          <p:nvPr/>
        </p:nvGrpSpPr>
        <p:grpSpPr bwMode="auto">
          <a:xfrm>
            <a:off x="4067175" y="2092325"/>
            <a:ext cx="4589463" cy="2598738"/>
            <a:chOff x="0" y="0"/>
            <a:chExt cx="4589177" cy="2598985"/>
          </a:xfrm>
        </p:grpSpPr>
        <p:sp>
          <p:nvSpPr>
            <p:cNvPr id="18439" name="矩形 7">
              <a:extLst>
                <a:ext uri="{FF2B5EF4-FFF2-40B4-BE49-F238E27FC236}">
                  <a16:creationId xmlns:a16="http://schemas.microsoft.com/office/drawing/2014/main" id="{A3DEECD5-C67D-40C1-83FF-1088A5796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342000"/>
              <a:ext cx="4589176" cy="2224638"/>
            </a:xfrm>
            <a:prstGeom prst="rect">
              <a:avLst/>
            </a:prstGeom>
            <a:solidFill>
              <a:srgbClr val="282828">
                <a:alpha val="6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440" name="矩形 8">
              <a:extLst>
                <a:ext uri="{FF2B5EF4-FFF2-40B4-BE49-F238E27FC236}">
                  <a16:creationId xmlns:a16="http://schemas.microsoft.com/office/drawing/2014/main" id="{59DF2F3D-5A62-436C-BF1D-C73C0E643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0"/>
              <a:ext cx="4589176" cy="360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441" name="矩形 9">
              <a:extLst>
                <a:ext uri="{FF2B5EF4-FFF2-40B4-BE49-F238E27FC236}">
                  <a16:creationId xmlns:a16="http://schemas.microsoft.com/office/drawing/2014/main" id="{92C901A7-B18E-4158-BD6E-8D219F183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42000"/>
              <a:ext cx="4589177" cy="18000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442" name="矩形 23">
              <a:extLst>
                <a:ext uri="{FF2B5EF4-FFF2-40B4-BE49-F238E27FC236}">
                  <a16:creationId xmlns:a16="http://schemas.microsoft.com/office/drawing/2014/main" id="{2E3924CC-0DF8-49C4-979B-679264CBD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09" y="26111"/>
              <a:ext cx="157511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860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title in here</a:t>
              </a:r>
              <a:endParaRPr lang="zh-CN" altLang="en-US">
                <a:sym typeface="Calibri" panose="020F0502020204030204" pitchFamily="34" charset="0"/>
              </a:endParaRPr>
            </a:p>
          </p:txBody>
        </p:sp>
        <p:sp>
          <p:nvSpPr>
            <p:cNvPr id="18443" name="矩形 24">
              <a:extLst>
                <a:ext uri="{FF2B5EF4-FFF2-40B4-BE49-F238E27FC236}">
                  <a16:creationId xmlns:a16="http://schemas.microsoft.com/office/drawing/2014/main" id="{9FC7A4F8-BE17-46C2-BA7D-D205BC14E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82" y="429160"/>
              <a:ext cx="4452408" cy="216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a comment here. According to adjust the font and font size. Recommended justified. Please add a comment here. According to adjust the font and font size. Recommended justified.</a:t>
              </a:r>
              <a:endPara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a comment here. According to adjust the font and font size. Recommended justified. </a:t>
              </a:r>
              <a:endPara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a comment here. According to adjust the font and font size. Recommended justified.</a:t>
              </a:r>
              <a:endPara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ts val="1800"/>
                </a:lnSpc>
                <a:buFont typeface="Arial" panose="020B0604020202020204" pitchFamily="34" charset="0"/>
                <a:buNone/>
              </a:pPr>
              <a:endPara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8437" name="矩形 21">
            <a:extLst>
              <a:ext uri="{FF2B5EF4-FFF2-40B4-BE49-F238E27FC236}">
                <a16:creationId xmlns:a16="http://schemas.microsoft.com/office/drawing/2014/main" id="{DF197038-BB84-4CA9-B4D7-C25D5EA6D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177800"/>
            <a:ext cx="217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Add title in here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8438" name="等腰三角形 26">
            <a:extLst>
              <a:ext uri="{FF2B5EF4-FFF2-40B4-BE49-F238E27FC236}">
                <a16:creationId xmlns:a16="http://schemas.microsoft.com/office/drawing/2014/main" id="{78DA1BEC-7691-4198-A690-23BA7FBD5D2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39688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FF8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灯片编号占位符 5">
            <a:extLst>
              <a:ext uri="{FF2B5EF4-FFF2-40B4-BE49-F238E27FC236}">
                <a16:creationId xmlns:a16="http://schemas.microsoft.com/office/drawing/2014/main" id="{78702873-CED2-444C-AE1C-56D03A678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42F9C76-074B-4488-B929-37310E4F51AE}" type="slidenum">
              <a:rPr lang="zh-CN" altLang="en-US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18</a:t>
            </a:fld>
            <a:endParaRPr lang="zh-CN" altLang="en-US" sz="1800"/>
          </a:p>
        </p:txBody>
      </p:sp>
      <p:sp>
        <p:nvSpPr>
          <p:cNvPr id="19459" name="矩形 121">
            <a:extLst>
              <a:ext uri="{FF2B5EF4-FFF2-40B4-BE49-F238E27FC236}">
                <a16:creationId xmlns:a16="http://schemas.microsoft.com/office/drawing/2014/main" id="{89499A69-F360-4BCF-A77D-3F097244F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9460" name="Group 3">
            <a:extLst>
              <a:ext uri="{FF2B5EF4-FFF2-40B4-BE49-F238E27FC236}">
                <a16:creationId xmlns:a16="http://schemas.microsoft.com/office/drawing/2014/main" id="{2328092E-2735-417C-9574-C70DF86C9667}"/>
              </a:ext>
            </a:extLst>
          </p:cNvPr>
          <p:cNvGrpSpPr>
            <a:grpSpLocks/>
          </p:cNvGrpSpPr>
          <p:nvPr/>
        </p:nvGrpSpPr>
        <p:grpSpPr bwMode="auto">
          <a:xfrm>
            <a:off x="3563938" y="1203325"/>
            <a:ext cx="865187" cy="865188"/>
            <a:chOff x="0" y="0"/>
            <a:chExt cx="864000" cy="864000"/>
          </a:xfrm>
        </p:grpSpPr>
        <p:sp>
          <p:nvSpPr>
            <p:cNvPr id="19569" name="椭圆 124">
              <a:extLst>
                <a:ext uri="{FF2B5EF4-FFF2-40B4-BE49-F238E27FC236}">
                  <a16:creationId xmlns:a16="http://schemas.microsoft.com/office/drawing/2014/main" id="{F000791E-1828-4D05-8016-1D5645310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864000" cy="864000"/>
            </a:xfrm>
            <a:prstGeom prst="ellipse">
              <a:avLst/>
            </a:pr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70" name="椭圆 125">
              <a:extLst>
                <a:ext uri="{FF2B5EF4-FFF2-40B4-BE49-F238E27FC236}">
                  <a16:creationId xmlns:a16="http://schemas.microsoft.com/office/drawing/2014/main" id="{4B931293-0D43-4EAB-B976-AAE65FE99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00" y="90000"/>
              <a:ext cx="684000" cy="684000"/>
            </a:xfrm>
            <a:prstGeom prst="ellipse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9461" name="Group 6">
            <a:extLst>
              <a:ext uri="{FF2B5EF4-FFF2-40B4-BE49-F238E27FC236}">
                <a16:creationId xmlns:a16="http://schemas.microsoft.com/office/drawing/2014/main" id="{D606BE79-DC3B-426E-B908-01075A98F766}"/>
              </a:ext>
            </a:extLst>
          </p:cNvPr>
          <p:cNvGrpSpPr>
            <a:grpSpLocks/>
          </p:cNvGrpSpPr>
          <p:nvPr/>
        </p:nvGrpSpPr>
        <p:grpSpPr bwMode="auto">
          <a:xfrm>
            <a:off x="584200" y="515938"/>
            <a:ext cx="2474913" cy="4068762"/>
            <a:chOff x="0" y="0"/>
            <a:chExt cx="2476153" cy="4069266"/>
          </a:xfrm>
        </p:grpSpPr>
        <p:sp>
          <p:nvSpPr>
            <p:cNvPr id="19509" name="矩形 79">
              <a:extLst>
                <a:ext uri="{FF2B5EF4-FFF2-40B4-BE49-F238E27FC236}">
                  <a16:creationId xmlns:a16="http://schemas.microsoft.com/office/drawing/2014/main" id="{2605BC90-47F2-4BA9-A5BE-2DB3BFB53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10" name="矩形 86">
              <a:extLst>
                <a:ext uri="{FF2B5EF4-FFF2-40B4-BE49-F238E27FC236}">
                  <a16:creationId xmlns:a16="http://schemas.microsoft.com/office/drawing/2014/main" id="{19E9952E-D73D-412C-98AB-486086327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11" name="矩形 93">
              <a:extLst>
                <a:ext uri="{FF2B5EF4-FFF2-40B4-BE49-F238E27FC236}">
                  <a16:creationId xmlns:a16="http://schemas.microsoft.com/office/drawing/2014/main" id="{E618AEA8-D686-49DE-A405-7E3A462D0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48" y="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12" name="矩形 100">
              <a:extLst>
                <a:ext uri="{FF2B5EF4-FFF2-40B4-BE49-F238E27FC236}">
                  <a16:creationId xmlns:a16="http://schemas.microsoft.com/office/drawing/2014/main" id="{20DD0DA2-23FF-4542-BE3D-94BACE533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72" y="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13" name="矩形 107">
              <a:extLst>
                <a:ext uri="{FF2B5EF4-FFF2-40B4-BE49-F238E27FC236}">
                  <a16:creationId xmlns:a16="http://schemas.microsoft.com/office/drawing/2014/main" id="{DC35C143-A5DC-4DDE-9E5F-26089FBA2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14" name="矩形 114">
              <a:extLst>
                <a:ext uri="{FF2B5EF4-FFF2-40B4-BE49-F238E27FC236}">
                  <a16:creationId xmlns:a16="http://schemas.microsoft.com/office/drawing/2014/main" id="{4C1E0430-795E-44EE-A89D-C7592D307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15" name="矩形 126">
              <a:extLst>
                <a:ext uri="{FF2B5EF4-FFF2-40B4-BE49-F238E27FC236}">
                  <a16:creationId xmlns:a16="http://schemas.microsoft.com/office/drawing/2014/main" id="{2F46020F-2F63-4AE0-A94F-842086023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16" name="矩形 127">
              <a:extLst>
                <a:ext uri="{FF2B5EF4-FFF2-40B4-BE49-F238E27FC236}">
                  <a16:creationId xmlns:a16="http://schemas.microsoft.com/office/drawing/2014/main" id="{82CB06E4-32CD-4CE0-A06D-B12E145E5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17" name="矩形 128">
              <a:extLst>
                <a:ext uri="{FF2B5EF4-FFF2-40B4-BE49-F238E27FC236}">
                  <a16:creationId xmlns:a16="http://schemas.microsoft.com/office/drawing/2014/main" id="{552CAFA1-42AF-4E04-BAD6-70A847CBC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48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18" name="矩形 129">
              <a:extLst>
                <a:ext uri="{FF2B5EF4-FFF2-40B4-BE49-F238E27FC236}">
                  <a16:creationId xmlns:a16="http://schemas.microsoft.com/office/drawing/2014/main" id="{4DF9619C-E4B2-4F09-A04D-4E9577306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72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19" name="矩形 130">
              <a:extLst>
                <a:ext uri="{FF2B5EF4-FFF2-40B4-BE49-F238E27FC236}">
                  <a16:creationId xmlns:a16="http://schemas.microsoft.com/office/drawing/2014/main" id="{C2F1F1C4-E51C-4848-ADBB-0F819A000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20" name="矩形 131">
              <a:extLst>
                <a:ext uri="{FF2B5EF4-FFF2-40B4-BE49-F238E27FC236}">
                  <a16:creationId xmlns:a16="http://schemas.microsoft.com/office/drawing/2014/main" id="{F25CA5A0-00B5-45EF-999C-14157EF68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21" name="矩形 132">
              <a:extLst>
                <a:ext uri="{FF2B5EF4-FFF2-40B4-BE49-F238E27FC236}">
                  <a16:creationId xmlns:a16="http://schemas.microsoft.com/office/drawing/2014/main" id="{6211ECEB-034D-4770-B72D-067414AF6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22" name="矩形 133">
              <a:extLst>
                <a:ext uri="{FF2B5EF4-FFF2-40B4-BE49-F238E27FC236}">
                  <a16:creationId xmlns:a16="http://schemas.microsoft.com/office/drawing/2014/main" id="{43F25BFC-A91F-45A4-8506-94F27163D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23" name="矩形 134">
              <a:extLst>
                <a:ext uri="{FF2B5EF4-FFF2-40B4-BE49-F238E27FC236}">
                  <a16:creationId xmlns:a16="http://schemas.microsoft.com/office/drawing/2014/main" id="{D44F9B92-7B8B-462C-BAC1-1EE504847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48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24" name="矩形 135">
              <a:extLst>
                <a:ext uri="{FF2B5EF4-FFF2-40B4-BE49-F238E27FC236}">
                  <a16:creationId xmlns:a16="http://schemas.microsoft.com/office/drawing/2014/main" id="{8B03B9A7-188B-44A3-AA47-07DC12F6E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72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25" name="矩形 136">
              <a:extLst>
                <a:ext uri="{FF2B5EF4-FFF2-40B4-BE49-F238E27FC236}">
                  <a16:creationId xmlns:a16="http://schemas.microsoft.com/office/drawing/2014/main" id="{53CFCA22-6CCD-41C8-BB38-633442827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26" name="矩形 137">
              <a:extLst>
                <a:ext uri="{FF2B5EF4-FFF2-40B4-BE49-F238E27FC236}">
                  <a16:creationId xmlns:a16="http://schemas.microsoft.com/office/drawing/2014/main" id="{159A2B7E-9C6D-4B6F-9963-B01E92494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27" name="矩形 138">
              <a:extLst>
                <a:ext uri="{FF2B5EF4-FFF2-40B4-BE49-F238E27FC236}">
                  <a16:creationId xmlns:a16="http://schemas.microsoft.com/office/drawing/2014/main" id="{01A37D19-4601-42BD-96D5-B8D1B086B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28" name="矩形 139">
              <a:extLst>
                <a:ext uri="{FF2B5EF4-FFF2-40B4-BE49-F238E27FC236}">
                  <a16:creationId xmlns:a16="http://schemas.microsoft.com/office/drawing/2014/main" id="{74B5AA37-92EA-4411-BB0B-F9E6AA012B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29" name="矩形 140">
              <a:extLst>
                <a:ext uri="{FF2B5EF4-FFF2-40B4-BE49-F238E27FC236}">
                  <a16:creationId xmlns:a16="http://schemas.microsoft.com/office/drawing/2014/main" id="{8A091F15-3806-404D-935F-99E257691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48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30" name="矩形 141">
              <a:extLst>
                <a:ext uri="{FF2B5EF4-FFF2-40B4-BE49-F238E27FC236}">
                  <a16:creationId xmlns:a16="http://schemas.microsoft.com/office/drawing/2014/main" id="{1B78E06A-FF40-4AEE-B406-D835BE96F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72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31" name="矩形 142">
              <a:extLst>
                <a:ext uri="{FF2B5EF4-FFF2-40B4-BE49-F238E27FC236}">
                  <a16:creationId xmlns:a16="http://schemas.microsoft.com/office/drawing/2014/main" id="{1AFA4F3A-55C3-4B34-92BE-CCC17E802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32" name="矩形 143">
              <a:extLst>
                <a:ext uri="{FF2B5EF4-FFF2-40B4-BE49-F238E27FC236}">
                  <a16:creationId xmlns:a16="http://schemas.microsoft.com/office/drawing/2014/main" id="{97996B1B-B680-4E5E-BF4C-A1CA841C0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33" name="矩形 144">
              <a:extLst>
                <a:ext uri="{FF2B5EF4-FFF2-40B4-BE49-F238E27FC236}">
                  <a16:creationId xmlns:a16="http://schemas.microsoft.com/office/drawing/2014/main" id="{4DBB92CF-C8CC-4CA5-89C1-B1D7BDF5F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34" name="矩形 145">
              <a:extLst>
                <a:ext uri="{FF2B5EF4-FFF2-40B4-BE49-F238E27FC236}">
                  <a16:creationId xmlns:a16="http://schemas.microsoft.com/office/drawing/2014/main" id="{39D3A7CD-404D-4D49-A0F9-5D775AC34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35" name="矩形 146">
              <a:extLst>
                <a:ext uri="{FF2B5EF4-FFF2-40B4-BE49-F238E27FC236}">
                  <a16:creationId xmlns:a16="http://schemas.microsoft.com/office/drawing/2014/main" id="{5FE3CC0D-9994-4E36-B1A5-49D462A03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48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36" name="矩形 147">
              <a:extLst>
                <a:ext uri="{FF2B5EF4-FFF2-40B4-BE49-F238E27FC236}">
                  <a16:creationId xmlns:a16="http://schemas.microsoft.com/office/drawing/2014/main" id="{1BB1F7C1-686C-494E-A56D-AFE777945A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72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37" name="矩形 148">
              <a:extLst>
                <a:ext uri="{FF2B5EF4-FFF2-40B4-BE49-F238E27FC236}">
                  <a16:creationId xmlns:a16="http://schemas.microsoft.com/office/drawing/2014/main" id="{DA370279-6CB5-4837-914E-6B0CBB549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38" name="矩形 149">
              <a:extLst>
                <a:ext uri="{FF2B5EF4-FFF2-40B4-BE49-F238E27FC236}">
                  <a16:creationId xmlns:a16="http://schemas.microsoft.com/office/drawing/2014/main" id="{6EC96C32-839C-4234-B322-DC4A16111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39" name="矩形 150">
              <a:extLst>
                <a:ext uri="{FF2B5EF4-FFF2-40B4-BE49-F238E27FC236}">
                  <a16:creationId xmlns:a16="http://schemas.microsoft.com/office/drawing/2014/main" id="{1E03AEB7-6DED-40AF-8780-753873E72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40" name="矩形 151">
              <a:extLst>
                <a:ext uri="{FF2B5EF4-FFF2-40B4-BE49-F238E27FC236}">
                  <a16:creationId xmlns:a16="http://schemas.microsoft.com/office/drawing/2014/main" id="{5F07F3F2-1DA8-46CB-9057-75729AD16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41" name="矩形 152">
              <a:extLst>
                <a:ext uri="{FF2B5EF4-FFF2-40B4-BE49-F238E27FC236}">
                  <a16:creationId xmlns:a16="http://schemas.microsoft.com/office/drawing/2014/main" id="{0F2B7CDB-BEF3-4DFF-BF9E-219EE9A90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48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42" name="矩形 153">
              <a:extLst>
                <a:ext uri="{FF2B5EF4-FFF2-40B4-BE49-F238E27FC236}">
                  <a16:creationId xmlns:a16="http://schemas.microsoft.com/office/drawing/2014/main" id="{A069396B-B427-4E17-8081-2EC22C6BC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72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43" name="矩形 154">
              <a:extLst>
                <a:ext uri="{FF2B5EF4-FFF2-40B4-BE49-F238E27FC236}">
                  <a16:creationId xmlns:a16="http://schemas.microsoft.com/office/drawing/2014/main" id="{FA9E3319-CC46-4104-BB57-D91310276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44" name="矩形 155">
              <a:extLst>
                <a:ext uri="{FF2B5EF4-FFF2-40B4-BE49-F238E27FC236}">
                  <a16:creationId xmlns:a16="http://schemas.microsoft.com/office/drawing/2014/main" id="{1F05C4EA-5BC9-49BD-B5C0-90B9ADADD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45" name="矩形 156">
              <a:extLst>
                <a:ext uri="{FF2B5EF4-FFF2-40B4-BE49-F238E27FC236}">
                  <a16:creationId xmlns:a16="http://schemas.microsoft.com/office/drawing/2014/main" id="{2CBB588E-1097-44EA-915B-A40470940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46" name="矩形 157">
              <a:extLst>
                <a:ext uri="{FF2B5EF4-FFF2-40B4-BE49-F238E27FC236}">
                  <a16:creationId xmlns:a16="http://schemas.microsoft.com/office/drawing/2014/main" id="{AE9FD53B-930E-4BD2-9BB0-79F892B48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47" name="矩形 158">
              <a:extLst>
                <a:ext uri="{FF2B5EF4-FFF2-40B4-BE49-F238E27FC236}">
                  <a16:creationId xmlns:a16="http://schemas.microsoft.com/office/drawing/2014/main" id="{C0E54A6F-1197-4454-931B-8DABFA5FA9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48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48" name="矩形 159">
              <a:extLst>
                <a:ext uri="{FF2B5EF4-FFF2-40B4-BE49-F238E27FC236}">
                  <a16:creationId xmlns:a16="http://schemas.microsoft.com/office/drawing/2014/main" id="{36588F20-DF01-45A7-9899-254A6716A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72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49" name="矩形 160">
              <a:extLst>
                <a:ext uri="{FF2B5EF4-FFF2-40B4-BE49-F238E27FC236}">
                  <a16:creationId xmlns:a16="http://schemas.microsoft.com/office/drawing/2014/main" id="{72B3716E-CDBB-476A-9733-6A06D6EDC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50" name="矩形 161">
              <a:extLst>
                <a:ext uri="{FF2B5EF4-FFF2-40B4-BE49-F238E27FC236}">
                  <a16:creationId xmlns:a16="http://schemas.microsoft.com/office/drawing/2014/main" id="{E33B73F1-94CC-4A23-ACB6-8F597576B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51" name="矩形 162">
              <a:extLst>
                <a:ext uri="{FF2B5EF4-FFF2-40B4-BE49-F238E27FC236}">
                  <a16:creationId xmlns:a16="http://schemas.microsoft.com/office/drawing/2014/main" id="{513C6861-4959-4B2A-B319-7F43621C7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52" name="矩形 163">
              <a:extLst>
                <a:ext uri="{FF2B5EF4-FFF2-40B4-BE49-F238E27FC236}">
                  <a16:creationId xmlns:a16="http://schemas.microsoft.com/office/drawing/2014/main" id="{DC739753-E692-4DA2-80E0-3A953A3F0F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53" name="矩形 164">
              <a:extLst>
                <a:ext uri="{FF2B5EF4-FFF2-40B4-BE49-F238E27FC236}">
                  <a16:creationId xmlns:a16="http://schemas.microsoft.com/office/drawing/2014/main" id="{A1673DEE-5C14-48D4-9142-36B1EA580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48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54" name="矩形 165">
              <a:extLst>
                <a:ext uri="{FF2B5EF4-FFF2-40B4-BE49-F238E27FC236}">
                  <a16:creationId xmlns:a16="http://schemas.microsoft.com/office/drawing/2014/main" id="{AAD2DA13-2649-4D52-B796-42C844BB9A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72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55" name="矩形 166">
              <a:extLst>
                <a:ext uri="{FF2B5EF4-FFF2-40B4-BE49-F238E27FC236}">
                  <a16:creationId xmlns:a16="http://schemas.microsoft.com/office/drawing/2014/main" id="{BA56C59E-C8BD-4DF1-95FE-EDD06E348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56" name="矩形 167">
              <a:extLst>
                <a:ext uri="{FF2B5EF4-FFF2-40B4-BE49-F238E27FC236}">
                  <a16:creationId xmlns:a16="http://schemas.microsoft.com/office/drawing/2014/main" id="{C0F57B3C-181A-45CD-B128-9CC8118A1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57" name="矩形 168">
              <a:extLst>
                <a:ext uri="{FF2B5EF4-FFF2-40B4-BE49-F238E27FC236}">
                  <a16:creationId xmlns:a16="http://schemas.microsoft.com/office/drawing/2014/main" id="{47A0B71C-35DC-4594-B6EB-4ABC1B5B2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58" name="矩形 169">
              <a:extLst>
                <a:ext uri="{FF2B5EF4-FFF2-40B4-BE49-F238E27FC236}">
                  <a16:creationId xmlns:a16="http://schemas.microsoft.com/office/drawing/2014/main" id="{CF4E5AFD-2611-418D-995C-1AFD13ED4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59" name="矩形 170">
              <a:extLst>
                <a:ext uri="{FF2B5EF4-FFF2-40B4-BE49-F238E27FC236}">
                  <a16:creationId xmlns:a16="http://schemas.microsoft.com/office/drawing/2014/main" id="{0530667A-3083-40D6-B749-CE93F8CB3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48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60" name="矩形 171">
              <a:extLst>
                <a:ext uri="{FF2B5EF4-FFF2-40B4-BE49-F238E27FC236}">
                  <a16:creationId xmlns:a16="http://schemas.microsoft.com/office/drawing/2014/main" id="{4AB02ECF-CF8D-49BC-8290-9B641B915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72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61" name="矩形 172">
              <a:extLst>
                <a:ext uri="{FF2B5EF4-FFF2-40B4-BE49-F238E27FC236}">
                  <a16:creationId xmlns:a16="http://schemas.microsoft.com/office/drawing/2014/main" id="{88736A11-B50F-41FD-8D5B-4A38165A6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62" name="矩形 173">
              <a:extLst>
                <a:ext uri="{FF2B5EF4-FFF2-40B4-BE49-F238E27FC236}">
                  <a16:creationId xmlns:a16="http://schemas.microsoft.com/office/drawing/2014/main" id="{A3679700-34A4-466C-A4C7-786049F67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63" name="矩形 174">
              <a:extLst>
                <a:ext uri="{FF2B5EF4-FFF2-40B4-BE49-F238E27FC236}">
                  <a16:creationId xmlns:a16="http://schemas.microsoft.com/office/drawing/2014/main" id="{DAFE1071-5A19-4947-B2CC-40B680E5F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64" name="矩形 175">
              <a:extLst>
                <a:ext uri="{FF2B5EF4-FFF2-40B4-BE49-F238E27FC236}">
                  <a16:creationId xmlns:a16="http://schemas.microsoft.com/office/drawing/2014/main" id="{82789771-F427-41FE-9434-98771866A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65" name="矩形 176">
              <a:extLst>
                <a:ext uri="{FF2B5EF4-FFF2-40B4-BE49-F238E27FC236}">
                  <a16:creationId xmlns:a16="http://schemas.microsoft.com/office/drawing/2014/main" id="{FA857B07-F0D6-4B7F-82A5-8BAD1D59E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48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66" name="矩形 177">
              <a:extLst>
                <a:ext uri="{FF2B5EF4-FFF2-40B4-BE49-F238E27FC236}">
                  <a16:creationId xmlns:a16="http://schemas.microsoft.com/office/drawing/2014/main" id="{7F6E07DE-EC04-4A5F-9193-C7F4858B9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72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67" name="矩形 178">
              <a:extLst>
                <a:ext uri="{FF2B5EF4-FFF2-40B4-BE49-F238E27FC236}">
                  <a16:creationId xmlns:a16="http://schemas.microsoft.com/office/drawing/2014/main" id="{CF88EBA9-C9F3-44D4-924C-C1B0D8D8E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68" name="矩形 179">
              <a:extLst>
                <a:ext uri="{FF2B5EF4-FFF2-40B4-BE49-F238E27FC236}">
                  <a16:creationId xmlns:a16="http://schemas.microsoft.com/office/drawing/2014/main" id="{3982C6B3-876B-43AD-B027-93E280B6AB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9462" name="Group 67">
            <a:extLst>
              <a:ext uri="{FF2B5EF4-FFF2-40B4-BE49-F238E27FC236}">
                <a16:creationId xmlns:a16="http://schemas.microsoft.com/office/drawing/2014/main" id="{B2BEF746-CFA1-4AAF-AA2A-26199B0553F8}"/>
              </a:ext>
            </a:extLst>
          </p:cNvPr>
          <p:cNvGrpSpPr>
            <a:grpSpLocks/>
          </p:cNvGrpSpPr>
          <p:nvPr/>
        </p:nvGrpSpPr>
        <p:grpSpPr bwMode="auto">
          <a:xfrm>
            <a:off x="584200" y="515938"/>
            <a:ext cx="2474913" cy="4068762"/>
            <a:chOff x="0" y="0"/>
            <a:chExt cx="2476153" cy="4069266"/>
          </a:xfrm>
        </p:grpSpPr>
        <p:sp>
          <p:nvSpPr>
            <p:cNvPr id="19465" name="矩形 3">
              <a:extLst>
                <a:ext uri="{FF2B5EF4-FFF2-40B4-BE49-F238E27FC236}">
                  <a16:creationId xmlns:a16="http://schemas.microsoft.com/office/drawing/2014/main" id="{BA3BC8E8-9DF5-49B3-B095-582FDE805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466" name="矩形 4">
              <a:extLst>
                <a:ext uri="{FF2B5EF4-FFF2-40B4-BE49-F238E27FC236}">
                  <a16:creationId xmlns:a16="http://schemas.microsoft.com/office/drawing/2014/main" id="{7F1E728B-323B-43B8-9FD6-415DD7CE4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0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467" name="矩形 5">
              <a:extLst>
                <a:ext uri="{FF2B5EF4-FFF2-40B4-BE49-F238E27FC236}">
                  <a16:creationId xmlns:a16="http://schemas.microsoft.com/office/drawing/2014/main" id="{2FBE86B4-75AA-44DB-9282-DC7B2FCA0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48" y="0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468" name="矩形 6">
              <a:extLst>
                <a:ext uri="{FF2B5EF4-FFF2-40B4-BE49-F238E27FC236}">
                  <a16:creationId xmlns:a16="http://schemas.microsoft.com/office/drawing/2014/main" id="{18AF702B-ABB0-4963-84CE-F83ED06D5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72" y="0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469" name="矩形 7">
              <a:extLst>
                <a:ext uri="{FF2B5EF4-FFF2-40B4-BE49-F238E27FC236}">
                  <a16:creationId xmlns:a16="http://schemas.microsoft.com/office/drawing/2014/main" id="{4E9B31FF-E64E-42B2-BEA9-F1B9E3478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0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470" name="矩形 8">
              <a:extLst>
                <a:ext uri="{FF2B5EF4-FFF2-40B4-BE49-F238E27FC236}">
                  <a16:creationId xmlns:a16="http://schemas.microsoft.com/office/drawing/2014/main" id="{03E739D7-C703-4551-9D23-F270CDDEF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0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471" name="矩形 59">
              <a:extLst>
                <a:ext uri="{FF2B5EF4-FFF2-40B4-BE49-F238E27FC236}">
                  <a16:creationId xmlns:a16="http://schemas.microsoft.com/office/drawing/2014/main" id="{5468183B-D451-4610-A3C4-B7122CFCB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06202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472" name="矩形 60">
              <a:extLst>
                <a:ext uri="{FF2B5EF4-FFF2-40B4-BE49-F238E27FC236}">
                  <a16:creationId xmlns:a16="http://schemas.microsoft.com/office/drawing/2014/main" id="{8CB81042-B4F0-40AC-ABA1-2F8228CA6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406202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473" name="矩形 61">
              <a:extLst>
                <a:ext uri="{FF2B5EF4-FFF2-40B4-BE49-F238E27FC236}">
                  <a16:creationId xmlns:a16="http://schemas.microsoft.com/office/drawing/2014/main" id="{8F3937E5-AEA6-4833-BA99-F5D442E54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48" y="406202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474" name="矩形 62">
              <a:extLst>
                <a:ext uri="{FF2B5EF4-FFF2-40B4-BE49-F238E27FC236}">
                  <a16:creationId xmlns:a16="http://schemas.microsoft.com/office/drawing/2014/main" id="{701741E6-16D5-4846-9BC2-2B6F3CF15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72" y="406202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475" name="矩形 63">
              <a:extLst>
                <a:ext uri="{FF2B5EF4-FFF2-40B4-BE49-F238E27FC236}">
                  <a16:creationId xmlns:a16="http://schemas.microsoft.com/office/drawing/2014/main" id="{6A54F125-DBEF-4D19-83E7-55C3302A4B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406202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476" name="矩形 64">
              <a:extLst>
                <a:ext uri="{FF2B5EF4-FFF2-40B4-BE49-F238E27FC236}">
                  <a16:creationId xmlns:a16="http://schemas.microsoft.com/office/drawing/2014/main" id="{1BD2267A-7785-42A1-998A-E15CABAC1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406202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477" name="矩形 70">
              <a:extLst>
                <a:ext uri="{FF2B5EF4-FFF2-40B4-BE49-F238E27FC236}">
                  <a16:creationId xmlns:a16="http://schemas.microsoft.com/office/drawing/2014/main" id="{F0824B5D-DFA6-4B58-8EA4-6347C5C3F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828081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478" name="矩形 71">
              <a:extLst>
                <a:ext uri="{FF2B5EF4-FFF2-40B4-BE49-F238E27FC236}">
                  <a16:creationId xmlns:a16="http://schemas.microsoft.com/office/drawing/2014/main" id="{F972D76B-95F5-4DD2-9BB9-F5AC61940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828081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479" name="矩形 77">
              <a:extLst>
                <a:ext uri="{FF2B5EF4-FFF2-40B4-BE49-F238E27FC236}">
                  <a16:creationId xmlns:a16="http://schemas.microsoft.com/office/drawing/2014/main" id="{37882496-02D6-4EAA-898E-B8E6A4D8E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1249960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480" name="矩形 78">
              <a:extLst>
                <a:ext uri="{FF2B5EF4-FFF2-40B4-BE49-F238E27FC236}">
                  <a16:creationId xmlns:a16="http://schemas.microsoft.com/office/drawing/2014/main" id="{B7E39E0D-54E8-4287-8C9E-045EC4092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1249960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481" name="矩形 80">
              <a:extLst>
                <a:ext uri="{FF2B5EF4-FFF2-40B4-BE49-F238E27FC236}">
                  <a16:creationId xmlns:a16="http://schemas.microsoft.com/office/drawing/2014/main" id="{1196FA12-5290-455B-A207-B5B86B20D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671839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482" name="矩形 81">
              <a:extLst>
                <a:ext uri="{FF2B5EF4-FFF2-40B4-BE49-F238E27FC236}">
                  <a16:creationId xmlns:a16="http://schemas.microsoft.com/office/drawing/2014/main" id="{1F238D53-3B74-4782-A53A-DB37E6365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1671839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483" name="矩形 82">
              <a:extLst>
                <a:ext uri="{FF2B5EF4-FFF2-40B4-BE49-F238E27FC236}">
                  <a16:creationId xmlns:a16="http://schemas.microsoft.com/office/drawing/2014/main" id="{7EF13CBF-6CAB-449F-A406-263881243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48" y="1671839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484" name="矩形 83">
              <a:extLst>
                <a:ext uri="{FF2B5EF4-FFF2-40B4-BE49-F238E27FC236}">
                  <a16:creationId xmlns:a16="http://schemas.microsoft.com/office/drawing/2014/main" id="{21807EE0-3CB9-4A12-AE66-BB197C6B7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72" y="1671839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485" name="矩形 84">
              <a:extLst>
                <a:ext uri="{FF2B5EF4-FFF2-40B4-BE49-F238E27FC236}">
                  <a16:creationId xmlns:a16="http://schemas.microsoft.com/office/drawing/2014/main" id="{9C4D6425-4F76-451A-9238-5A36841FC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1671839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486" name="矩形 85">
              <a:extLst>
                <a:ext uri="{FF2B5EF4-FFF2-40B4-BE49-F238E27FC236}">
                  <a16:creationId xmlns:a16="http://schemas.microsoft.com/office/drawing/2014/main" id="{7E2B5A0A-55E1-4212-A88D-8DA55261F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1671839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487" name="矩形 87">
              <a:extLst>
                <a:ext uri="{FF2B5EF4-FFF2-40B4-BE49-F238E27FC236}">
                  <a16:creationId xmlns:a16="http://schemas.microsoft.com/office/drawing/2014/main" id="{69C337DD-2887-4B29-8E42-2ACE5E87A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93718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488" name="矩形 88">
              <a:extLst>
                <a:ext uri="{FF2B5EF4-FFF2-40B4-BE49-F238E27FC236}">
                  <a16:creationId xmlns:a16="http://schemas.microsoft.com/office/drawing/2014/main" id="{0DE9E628-EB77-4B56-BD0C-A1B051CB4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2093718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489" name="矩形 89">
              <a:extLst>
                <a:ext uri="{FF2B5EF4-FFF2-40B4-BE49-F238E27FC236}">
                  <a16:creationId xmlns:a16="http://schemas.microsoft.com/office/drawing/2014/main" id="{3E46A244-F7AE-4E27-9567-E2D39113F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48" y="2093718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490" name="矩形 90">
              <a:extLst>
                <a:ext uri="{FF2B5EF4-FFF2-40B4-BE49-F238E27FC236}">
                  <a16:creationId xmlns:a16="http://schemas.microsoft.com/office/drawing/2014/main" id="{0879949A-A099-4E77-A240-DA0AD700A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72" y="2093718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491" name="矩形 91">
              <a:extLst>
                <a:ext uri="{FF2B5EF4-FFF2-40B4-BE49-F238E27FC236}">
                  <a16:creationId xmlns:a16="http://schemas.microsoft.com/office/drawing/2014/main" id="{98C86749-13D3-4734-9522-AC105323A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2093718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492" name="矩形 92">
              <a:extLst>
                <a:ext uri="{FF2B5EF4-FFF2-40B4-BE49-F238E27FC236}">
                  <a16:creationId xmlns:a16="http://schemas.microsoft.com/office/drawing/2014/main" id="{F7E8262E-DBB9-4217-8610-22F2B855E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2093718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493" name="矩形 98">
              <a:extLst>
                <a:ext uri="{FF2B5EF4-FFF2-40B4-BE49-F238E27FC236}">
                  <a16:creationId xmlns:a16="http://schemas.microsoft.com/office/drawing/2014/main" id="{51D2FDD0-FA3C-404D-8387-318957D26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2515597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494" name="矩形 99">
              <a:extLst>
                <a:ext uri="{FF2B5EF4-FFF2-40B4-BE49-F238E27FC236}">
                  <a16:creationId xmlns:a16="http://schemas.microsoft.com/office/drawing/2014/main" id="{C92C8320-318D-43E8-92B1-BBBCFD61F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2515597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495" name="矩形 105">
              <a:extLst>
                <a:ext uri="{FF2B5EF4-FFF2-40B4-BE49-F238E27FC236}">
                  <a16:creationId xmlns:a16="http://schemas.microsoft.com/office/drawing/2014/main" id="{7990DA25-776A-43BC-8FE8-29F082166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2937476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496" name="矩形 106">
              <a:extLst>
                <a:ext uri="{FF2B5EF4-FFF2-40B4-BE49-F238E27FC236}">
                  <a16:creationId xmlns:a16="http://schemas.microsoft.com/office/drawing/2014/main" id="{D3BCE5B0-3C6D-4E1F-8499-A9410C2F5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2937476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497" name="矩形 108">
              <a:extLst>
                <a:ext uri="{FF2B5EF4-FFF2-40B4-BE49-F238E27FC236}">
                  <a16:creationId xmlns:a16="http://schemas.microsoft.com/office/drawing/2014/main" id="{7D5B8730-C808-4721-A0AB-C2BCC770E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359355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498" name="矩形 109">
              <a:extLst>
                <a:ext uri="{FF2B5EF4-FFF2-40B4-BE49-F238E27FC236}">
                  <a16:creationId xmlns:a16="http://schemas.microsoft.com/office/drawing/2014/main" id="{2557C10E-C50D-47FE-9F7C-16793FB90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3359355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499" name="矩形 110">
              <a:extLst>
                <a:ext uri="{FF2B5EF4-FFF2-40B4-BE49-F238E27FC236}">
                  <a16:creationId xmlns:a16="http://schemas.microsoft.com/office/drawing/2014/main" id="{743F6C7F-47B6-48CA-8373-98B6A9ADE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48" y="3359355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00" name="矩形 111">
              <a:extLst>
                <a:ext uri="{FF2B5EF4-FFF2-40B4-BE49-F238E27FC236}">
                  <a16:creationId xmlns:a16="http://schemas.microsoft.com/office/drawing/2014/main" id="{89CBD607-554F-4D62-9E8B-CAD1F8FEA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72" y="3359355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01" name="矩形 112">
              <a:extLst>
                <a:ext uri="{FF2B5EF4-FFF2-40B4-BE49-F238E27FC236}">
                  <a16:creationId xmlns:a16="http://schemas.microsoft.com/office/drawing/2014/main" id="{58B23DFD-D9CA-4C79-B990-B5FFDD550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3359355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02" name="矩形 113">
              <a:extLst>
                <a:ext uri="{FF2B5EF4-FFF2-40B4-BE49-F238E27FC236}">
                  <a16:creationId xmlns:a16="http://schemas.microsoft.com/office/drawing/2014/main" id="{978F13B5-6C49-4A75-8BD6-62B635646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3359355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03" name="矩形 115">
              <a:extLst>
                <a:ext uri="{FF2B5EF4-FFF2-40B4-BE49-F238E27FC236}">
                  <a16:creationId xmlns:a16="http://schemas.microsoft.com/office/drawing/2014/main" id="{3A7F48FE-8FBD-4C1D-8D5A-6E977313B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781234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04" name="矩形 116">
              <a:extLst>
                <a:ext uri="{FF2B5EF4-FFF2-40B4-BE49-F238E27FC236}">
                  <a16:creationId xmlns:a16="http://schemas.microsoft.com/office/drawing/2014/main" id="{3F93232B-ACF4-4F09-AA9C-B234A4F86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3781234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05" name="矩形 117">
              <a:extLst>
                <a:ext uri="{FF2B5EF4-FFF2-40B4-BE49-F238E27FC236}">
                  <a16:creationId xmlns:a16="http://schemas.microsoft.com/office/drawing/2014/main" id="{439C33D4-DEB8-4BDC-BCD0-C0FB450C5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48" y="3781234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06" name="矩形 118">
              <a:extLst>
                <a:ext uri="{FF2B5EF4-FFF2-40B4-BE49-F238E27FC236}">
                  <a16:creationId xmlns:a16="http://schemas.microsoft.com/office/drawing/2014/main" id="{2107B1FB-2D69-421D-B986-2C2ACC598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72" y="3781234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07" name="矩形 119">
              <a:extLst>
                <a:ext uri="{FF2B5EF4-FFF2-40B4-BE49-F238E27FC236}">
                  <a16:creationId xmlns:a16="http://schemas.microsoft.com/office/drawing/2014/main" id="{4304B1E8-3C73-444B-9FAE-E77960F6C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3781234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08" name="矩形 120">
              <a:extLst>
                <a:ext uri="{FF2B5EF4-FFF2-40B4-BE49-F238E27FC236}">
                  <a16:creationId xmlns:a16="http://schemas.microsoft.com/office/drawing/2014/main" id="{DFDBB4A6-E2BC-4C4E-9C66-4A2E50D6F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3781234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9463" name="矩形 122">
            <a:extLst>
              <a:ext uri="{FF2B5EF4-FFF2-40B4-BE49-F238E27FC236}">
                <a16:creationId xmlns:a16="http://schemas.microsoft.com/office/drawing/2014/main" id="{CD59C35B-C7E5-4A92-B2BC-8A54041AB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5363" y="2132013"/>
            <a:ext cx="5621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insert title here</a:t>
            </a:r>
            <a:endParaRPr lang="zh-CN" altLang="en-US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464" name="矩形 123">
            <a:extLst>
              <a:ext uri="{FF2B5EF4-FFF2-40B4-BE49-F238E27FC236}">
                <a16:creationId xmlns:a16="http://schemas.microsoft.com/office/drawing/2014/main" id="{1A80A88C-3BEF-489B-9ABD-4C4DB9350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5363" y="2544763"/>
            <a:ext cx="56213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the title here illustrated text</a:t>
            </a:r>
            <a:endParaRPr lang="zh-CN" altLang="en-US" sz="16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54" hidden="1">
            <a:extLst>
              <a:ext uri="{FF2B5EF4-FFF2-40B4-BE49-F238E27FC236}">
                <a16:creationId xmlns:a16="http://schemas.microsoft.com/office/drawing/2014/main" id="{2CF569A5-A63D-4D68-A137-55BCDE253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55738"/>
            <a:ext cx="9144000" cy="1908175"/>
          </a:xfrm>
          <a:prstGeom prst="rect">
            <a:avLst/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483" name="矩形 18">
            <a:extLst>
              <a:ext uri="{FF2B5EF4-FFF2-40B4-BE49-F238E27FC236}">
                <a16:creationId xmlns:a16="http://schemas.microsoft.com/office/drawing/2014/main" id="{CF589444-1970-46F0-B7DC-6C482CBD1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177800"/>
            <a:ext cx="217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282828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Add title in here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20484" name="等腰三角形 19">
            <a:extLst>
              <a:ext uri="{FF2B5EF4-FFF2-40B4-BE49-F238E27FC236}">
                <a16:creationId xmlns:a16="http://schemas.microsoft.com/office/drawing/2014/main" id="{801A2F5C-722B-4FA1-B619-5E9D0C5F731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39688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FF8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0485" name="Group 5">
            <a:extLst>
              <a:ext uri="{FF2B5EF4-FFF2-40B4-BE49-F238E27FC236}">
                <a16:creationId xmlns:a16="http://schemas.microsoft.com/office/drawing/2014/main" id="{AD4B6C98-6B58-4686-A26D-5D72A07C0404}"/>
              </a:ext>
            </a:extLst>
          </p:cNvPr>
          <p:cNvGrpSpPr>
            <a:grpSpLocks/>
          </p:cNvGrpSpPr>
          <p:nvPr/>
        </p:nvGrpSpPr>
        <p:grpSpPr bwMode="auto">
          <a:xfrm>
            <a:off x="6597650" y="28575"/>
            <a:ext cx="5092700" cy="5092700"/>
            <a:chOff x="0" y="0"/>
            <a:chExt cx="5092030" cy="5092030"/>
          </a:xfrm>
        </p:grpSpPr>
        <p:sp>
          <p:nvSpPr>
            <p:cNvPr id="20510" name="椭圆 3">
              <a:extLst>
                <a:ext uri="{FF2B5EF4-FFF2-40B4-BE49-F238E27FC236}">
                  <a16:creationId xmlns:a16="http://schemas.microsoft.com/office/drawing/2014/main" id="{5485DA72-CCE4-4B10-A0F7-7B76A0F9329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-769108" y="1440973"/>
              <a:ext cx="4420164" cy="2210082"/>
            </a:xfrm>
            <a:custGeom>
              <a:avLst/>
              <a:gdLst>
                <a:gd name="T0" fmla="*/ 5475130 w 2808312"/>
                <a:gd name="T1" fmla="*/ 0 h 1404156"/>
                <a:gd name="T2" fmla="*/ 10950261 w 2808312"/>
                <a:gd name="T3" fmla="*/ 5475130 h 1404156"/>
                <a:gd name="T4" fmla="*/ 0 w 2808312"/>
                <a:gd name="T5" fmla="*/ 5475130 h 1404156"/>
                <a:gd name="T6" fmla="*/ 5475130 w 2808312"/>
                <a:gd name="T7" fmla="*/ 0 h 1404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8312"/>
                <a:gd name="T13" fmla="*/ 0 h 1404156"/>
                <a:gd name="T14" fmla="*/ 2808312 w 2808312"/>
                <a:gd name="T15" fmla="*/ 1404156 h 1404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8312" h="1404156">
                  <a:moveTo>
                    <a:pt x="1404156" y="0"/>
                  </a:moveTo>
                  <a:cubicBezTo>
                    <a:pt x="2179650" y="0"/>
                    <a:pt x="2808312" y="628662"/>
                    <a:pt x="2808312" y="1404156"/>
                  </a:cubicBezTo>
                  <a:lnTo>
                    <a:pt x="0" y="1404156"/>
                  </a:lnTo>
                  <a:cubicBezTo>
                    <a:pt x="0" y="628662"/>
                    <a:pt x="628662" y="0"/>
                    <a:pt x="14041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511" name="椭圆 3">
              <a:extLst>
                <a:ext uri="{FF2B5EF4-FFF2-40B4-BE49-F238E27FC236}">
                  <a16:creationId xmlns:a16="http://schemas.microsoft.com/office/drawing/2014/main" id="{F15257F3-28D4-41D0-BE2F-52B0D9FCD7F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-138731" y="1651099"/>
              <a:ext cx="3579659" cy="1789830"/>
            </a:xfrm>
            <a:custGeom>
              <a:avLst/>
              <a:gdLst>
                <a:gd name="T0" fmla="*/ 2908067 w 2808312"/>
                <a:gd name="T1" fmla="*/ 0 h 1404156"/>
                <a:gd name="T2" fmla="*/ 5816133 w 2808312"/>
                <a:gd name="T3" fmla="*/ 2908069 h 1404156"/>
                <a:gd name="T4" fmla="*/ 0 w 2808312"/>
                <a:gd name="T5" fmla="*/ 2908069 h 1404156"/>
                <a:gd name="T6" fmla="*/ 2908067 w 2808312"/>
                <a:gd name="T7" fmla="*/ 0 h 1404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8312"/>
                <a:gd name="T13" fmla="*/ 0 h 1404156"/>
                <a:gd name="T14" fmla="*/ 2808312 w 2808312"/>
                <a:gd name="T15" fmla="*/ 1404156 h 1404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8312" h="1404156">
                  <a:moveTo>
                    <a:pt x="1404156" y="0"/>
                  </a:moveTo>
                  <a:cubicBezTo>
                    <a:pt x="2179650" y="0"/>
                    <a:pt x="2808312" y="628662"/>
                    <a:pt x="2808312" y="1404156"/>
                  </a:cubicBezTo>
                  <a:lnTo>
                    <a:pt x="0" y="1404156"/>
                  </a:lnTo>
                  <a:cubicBezTo>
                    <a:pt x="0" y="628662"/>
                    <a:pt x="628662" y="0"/>
                    <a:pt x="14041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512" name="椭圆 3">
              <a:extLst>
                <a:ext uri="{FF2B5EF4-FFF2-40B4-BE49-F238E27FC236}">
                  <a16:creationId xmlns:a16="http://schemas.microsoft.com/office/drawing/2014/main" id="{EAAA6027-11E1-494D-97AA-8A15C53B72C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532457" y="1874828"/>
              <a:ext cx="2684744" cy="1342372"/>
            </a:xfrm>
            <a:custGeom>
              <a:avLst/>
              <a:gdLst>
                <a:gd name="T0" fmla="*/ 1226840 w 2808312"/>
                <a:gd name="T1" fmla="*/ 0 h 1404156"/>
                <a:gd name="T2" fmla="*/ 2453680 w 2808312"/>
                <a:gd name="T3" fmla="*/ 1226840 h 1404156"/>
                <a:gd name="T4" fmla="*/ 0 w 2808312"/>
                <a:gd name="T5" fmla="*/ 1226840 h 1404156"/>
                <a:gd name="T6" fmla="*/ 1226840 w 2808312"/>
                <a:gd name="T7" fmla="*/ 0 h 1404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8312"/>
                <a:gd name="T13" fmla="*/ 0 h 1404156"/>
                <a:gd name="T14" fmla="*/ 2808312 w 2808312"/>
                <a:gd name="T15" fmla="*/ 1404156 h 1404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8312" h="1404156">
                  <a:moveTo>
                    <a:pt x="1404156" y="0"/>
                  </a:moveTo>
                  <a:cubicBezTo>
                    <a:pt x="2179650" y="0"/>
                    <a:pt x="2808312" y="628662"/>
                    <a:pt x="2808312" y="1404156"/>
                  </a:cubicBezTo>
                  <a:lnTo>
                    <a:pt x="0" y="1404156"/>
                  </a:lnTo>
                  <a:cubicBezTo>
                    <a:pt x="0" y="628662"/>
                    <a:pt x="628662" y="0"/>
                    <a:pt x="14041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513" name="椭圆 3">
              <a:extLst>
                <a:ext uri="{FF2B5EF4-FFF2-40B4-BE49-F238E27FC236}">
                  <a16:creationId xmlns:a16="http://schemas.microsoft.com/office/drawing/2014/main" id="{31F5B775-B0F0-4BD2-B39F-A48C6383AFD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1190303" y="2095083"/>
              <a:ext cx="1803717" cy="901859"/>
            </a:xfrm>
            <a:custGeom>
              <a:avLst/>
              <a:gdLst>
                <a:gd name="T0" fmla="*/ 372036 w 2808312"/>
                <a:gd name="T1" fmla="*/ 0 h 1404156"/>
                <a:gd name="T2" fmla="*/ 744071 w 2808312"/>
                <a:gd name="T3" fmla="*/ 372037 h 1404156"/>
                <a:gd name="T4" fmla="*/ 0 w 2808312"/>
                <a:gd name="T5" fmla="*/ 372037 h 1404156"/>
                <a:gd name="T6" fmla="*/ 372036 w 2808312"/>
                <a:gd name="T7" fmla="*/ 0 h 1404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8312"/>
                <a:gd name="T13" fmla="*/ 0 h 1404156"/>
                <a:gd name="T14" fmla="*/ 2808312 w 2808312"/>
                <a:gd name="T15" fmla="*/ 1404156 h 1404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8312" h="1404156">
                  <a:moveTo>
                    <a:pt x="1404156" y="0"/>
                  </a:moveTo>
                  <a:cubicBezTo>
                    <a:pt x="2179650" y="0"/>
                    <a:pt x="2808312" y="628662"/>
                    <a:pt x="2808312" y="1404156"/>
                  </a:cubicBezTo>
                  <a:lnTo>
                    <a:pt x="0" y="1404156"/>
                  </a:lnTo>
                  <a:cubicBezTo>
                    <a:pt x="0" y="628662"/>
                    <a:pt x="628662" y="0"/>
                    <a:pt x="14041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20486" name="Group 15">
            <a:extLst>
              <a:ext uri="{FF2B5EF4-FFF2-40B4-BE49-F238E27FC236}">
                <a16:creationId xmlns:a16="http://schemas.microsoft.com/office/drawing/2014/main" id="{0DD9E1EA-4E9D-47B6-B757-14CAB949D05C}"/>
              </a:ext>
            </a:extLst>
          </p:cNvPr>
          <p:cNvGrpSpPr>
            <a:grpSpLocks/>
          </p:cNvGrpSpPr>
          <p:nvPr/>
        </p:nvGrpSpPr>
        <p:grpSpPr bwMode="auto">
          <a:xfrm>
            <a:off x="1331913" y="1276350"/>
            <a:ext cx="4032250" cy="744538"/>
            <a:chOff x="0" y="0"/>
            <a:chExt cx="4032448" cy="744604"/>
          </a:xfrm>
        </p:grpSpPr>
        <p:sp>
          <p:nvSpPr>
            <p:cNvPr id="20508" name="矩形 69">
              <a:extLst>
                <a:ext uri="{FF2B5EF4-FFF2-40B4-BE49-F238E27FC236}">
                  <a16:creationId xmlns:a16="http://schemas.microsoft.com/office/drawing/2014/main" id="{229A683E-4B7F-441C-807D-E01744959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90456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400" b="1">
                  <a:solidFill>
                    <a:srgbClr val="2828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65%</a:t>
              </a:r>
            </a:p>
          </p:txBody>
        </p:sp>
        <p:sp>
          <p:nvSpPr>
            <p:cNvPr id="20509" name="矩形 70">
              <a:extLst>
                <a:ext uri="{FF2B5EF4-FFF2-40B4-BE49-F238E27FC236}">
                  <a16:creationId xmlns:a16="http://schemas.microsoft.com/office/drawing/2014/main" id="{BB9FE1D1-325E-4A59-B2A4-FD667C012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241902"/>
              <a:ext cx="4032447" cy="502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2828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a comment here. According to adjust the font and font size. </a:t>
              </a:r>
              <a:endParaRPr lang="zh-CN" altLang="en-US">
                <a:sym typeface="Calibri" panose="020F0502020204030204" pitchFamily="34" charset="0"/>
              </a:endParaRPr>
            </a:p>
          </p:txBody>
        </p:sp>
      </p:grpSp>
      <p:grpSp>
        <p:nvGrpSpPr>
          <p:cNvPr id="20487" name="Group 18">
            <a:extLst>
              <a:ext uri="{FF2B5EF4-FFF2-40B4-BE49-F238E27FC236}">
                <a16:creationId xmlns:a16="http://schemas.microsoft.com/office/drawing/2014/main" id="{B6196B57-C769-485A-84E4-F5C86C346EEA}"/>
              </a:ext>
            </a:extLst>
          </p:cNvPr>
          <p:cNvGrpSpPr>
            <a:grpSpLocks/>
          </p:cNvGrpSpPr>
          <p:nvPr/>
        </p:nvGrpSpPr>
        <p:grpSpPr bwMode="auto">
          <a:xfrm>
            <a:off x="935038" y="1349375"/>
            <a:ext cx="396875" cy="576263"/>
            <a:chOff x="0" y="0"/>
            <a:chExt cx="396000" cy="576000"/>
          </a:xfrm>
        </p:grpSpPr>
        <p:sp>
          <p:nvSpPr>
            <p:cNvPr id="20506" name="矩形 9">
              <a:extLst>
                <a:ext uri="{FF2B5EF4-FFF2-40B4-BE49-F238E27FC236}">
                  <a16:creationId xmlns:a16="http://schemas.microsoft.com/office/drawing/2014/main" id="{8F0D6246-8ECC-4FB4-8321-8C9DC20D7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96000" cy="576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07" name="TextBox 11">
              <a:extLst>
                <a:ext uri="{FF2B5EF4-FFF2-40B4-BE49-F238E27FC236}">
                  <a16:creationId xmlns:a16="http://schemas.microsoft.com/office/drawing/2014/main" id="{5D20D65F-646C-4439-B4C2-5F3787575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77" y="57167"/>
              <a:ext cx="3658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0488" name="Group 21">
            <a:extLst>
              <a:ext uri="{FF2B5EF4-FFF2-40B4-BE49-F238E27FC236}">
                <a16:creationId xmlns:a16="http://schemas.microsoft.com/office/drawing/2014/main" id="{00706D59-68CA-41C5-B660-902441640255}"/>
              </a:ext>
            </a:extLst>
          </p:cNvPr>
          <p:cNvGrpSpPr>
            <a:grpSpLocks/>
          </p:cNvGrpSpPr>
          <p:nvPr/>
        </p:nvGrpSpPr>
        <p:grpSpPr bwMode="auto">
          <a:xfrm>
            <a:off x="1331913" y="2058988"/>
            <a:ext cx="4032250" cy="744537"/>
            <a:chOff x="0" y="0"/>
            <a:chExt cx="4032448" cy="744604"/>
          </a:xfrm>
        </p:grpSpPr>
        <p:sp>
          <p:nvSpPr>
            <p:cNvPr id="20504" name="矩形 73">
              <a:extLst>
                <a:ext uri="{FF2B5EF4-FFF2-40B4-BE49-F238E27FC236}">
                  <a16:creationId xmlns:a16="http://schemas.microsoft.com/office/drawing/2014/main" id="{B87F5AE2-BFFA-479F-BCAA-F4B22E5A2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90456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400" b="1">
                  <a:solidFill>
                    <a:srgbClr val="FF860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91%</a:t>
              </a:r>
            </a:p>
          </p:txBody>
        </p:sp>
        <p:sp>
          <p:nvSpPr>
            <p:cNvPr id="20505" name="矩形 74">
              <a:extLst>
                <a:ext uri="{FF2B5EF4-FFF2-40B4-BE49-F238E27FC236}">
                  <a16:creationId xmlns:a16="http://schemas.microsoft.com/office/drawing/2014/main" id="{A0B96DA8-8959-444A-9139-18BB1C05D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241902"/>
              <a:ext cx="4032447" cy="502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2828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a comment here. According to adjust the font and font size. </a:t>
              </a:r>
              <a:endParaRPr lang="zh-CN" altLang="en-US">
                <a:sym typeface="Calibri" panose="020F0502020204030204" pitchFamily="34" charset="0"/>
              </a:endParaRPr>
            </a:p>
          </p:txBody>
        </p:sp>
      </p:grpSp>
      <p:grpSp>
        <p:nvGrpSpPr>
          <p:cNvPr id="20489" name="Group 24">
            <a:extLst>
              <a:ext uri="{FF2B5EF4-FFF2-40B4-BE49-F238E27FC236}">
                <a16:creationId xmlns:a16="http://schemas.microsoft.com/office/drawing/2014/main" id="{630577FB-154D-441E-8E61-B529C55115B3}"/>
              </a:ext>
            </a:extLst>
          </p:cNvPr>
          <p:cNvGrpSpPr>
            <a:grpSpLocks/>
          </p:cNvGrpSpPr>
          <p:nvPr/>
        </p:nvGrpSpPr>
        <p:grpSpPr bwMode="auto">
          <a:xfrm>
            <a:off x="935038" y="2133600"/>
            <a:ext cx="396875" cy="576263"/>
            <a:chOff x="0" y="0"/>
            <a:chExt cx="396000" cy="576000"/>
          </a:xfrm>
        </p:grpSpPr>
        <p:sp>
          <p:nvSpPr>
            <p:cNvPr id="20502" name="矩形 75">
              <a:extLst>
                <a:ext uri="{FF2B5EF4-FFF2-40B4-BE49-F238E27FC236}">
                  <a16:creationId xmlns:a16="http://schemas.microsoft.com/office/drawing/2014/main" id="{4EB3E615-5A20-4ED5-9DC0-D6436826E1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96000" cy="576000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03" name="TextBox 76">
              <a:extLst>
                <a:ext uri="{FF2B5EF4-FFF2-40B4-BE49-F238E27FC236}">
                  <a16:creationId xmlns:a16="http://schemas.microsoft.com/office/drawing/2014/main" id="{65F09026-20CD-4486-85C9-427D45625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77" y="57167"/>
              <a:ext cx="3658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zh-CN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0490" name="Group 27">
            <a:extLst>
              <a:ext uri="{FF2B5EF4-FFF2-40B4-BE49-F238E27FC236}">
                <a16:creationId xmlns:a16="http://schemas.microsoft.com/office/drawing/2014/main" id="{E3BEC0FB-518B-4F58-8605-E5BAF3822AD8}"/>
              </a:ext>
            </a:extLst>
          </p:cNvPr>
          <p:cNvGrpSpPr>
            <a:grpSpLocks/>
          </p:cNvGrpSpPr>
          <p:nvPr/>
        </p:nvGrpSpPr>
        <p:grpSpPr bwMode="auto">
          <a:xfrm>
            <a:off x="1331913" y="2843213"/>
            <a:ext cx="4032250" cy="744537"/>
            <a:chOff x="0" y="0"/>
            <a:chExt cx="4032448" cy="744604"/>
          </a:xfrm>
        </p:grpSpPr>
        <p:sp>
          <p:nvSpPr>
            <p:cNvPr id="20500" name="矩形 78">
              <a:extLst>
                <a:ext uri="{FF2B5EF4-FFF2-40B4-BE49-F238E27FC236}">
                  <a16:creationId xmlns:a16="http://schemas.microsoft.com/office/drawing/2014/main" id="{43756214-3EC4-4222-9A79-F4726429A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90456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400" b="1">
                  <a:solidFill>
                    <a:srgbClr val="2828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54%</a:t>
              </a:r>
            </a:p>
          </p:txBody>
        </p:sp>
        <p:sp>
          <p:nvSpPr>
            <p:cNvPr id="20501" name="矩形 79">
              <a:extLst>
                <a:ext uri="{FF2B5EF4-FFF2-40B4-BE49-F238E27FC236}">
                  <a16:creationId xmlns:a16="http://schemas.microsoft.com/office/drawing/2014/main" id="{1F26364F-2EBA-4716-9513-D06A0B08B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241902"/>
              <a:ext cx="4032447" cy="502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2828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a comment here. According to adjust the font and font size. </a:t>
              </a:r>
              <a:endParaRPr lang="zh-CN" altLang="en-US">
                <a:sym typeface="Calibri" panose="020F0502020204030204" pitchFamily="34" charset="0"/>
              </a:endParaRPr>
            </a:p>
          </p:txBody>
        </p:sp>
      </p:grpSp>
      <p:grpSp>
        <p:nvGrpSpPr>
          <p:cNvPr id="20491" name="Group 30">
            <a:extLst>
              <a:ext uri="{FF2B5EF4-FFF2-40B4-BE49-F238E27FC236}">
                <a16:creationId xmlns:a16="http://schemas.microsoft.com/office/drawing/2014/main" id="{D113E212-FED5-42F5-B1F9-2FEB6FB7BB74}"/>
              </a:ext>
            </a:extLst>
          </p:cNvPr>
          <p:cNvGrpSpPr>
            <a:grpSpLocks/>
          </p:cNvGrpSpPr>
          <p:nvPr/>
        </p:nvGrpSpPr>
        <p:grpSpPr bwMode="auto">
          <a:xfrm>
            <a:off x="935038" y="2917825"/>
            <a:ext cx="396875" cy="576263"/>
            <a:chOff x="0" y="0"/>
            <a:chExt cx="396000" cy="576000"/>
          </a:xfrm>
        </p:grpSpPr>
        <p:sp>
          <p:nvSpPr>
            <p:cNvPr id="20498" name="矩形 80">
              <a:extLst>
                <a:ext uri="{FF2B5EF4-FFF2-40B4-BE49-F238E27FC236}">
                  <a16:creationId xmlns:a16="http://schemas.microsoft.com/office/drawing/2014/main" id="{C08E2BFD-7DFD-4ED4-9CF0-7354C6730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96000" cy="576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499" name="TextBox 81">
              <a:extLst>
                <a:ext uri="{FF2B5EF4-FFF2-40B4-BE49-F238E27FC236}">
                  <a16:creationId xmlns:a16="http://schemas.microsoft.com/office/drawing/2014/main" id="{FEB4C1D4-5DC7-4C60-BE68-6E9735CEA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77" y="57167"/>
              <a:ext cx="3658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endParaRPr lang="zh-CN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0492" name="Group 33">
            <a:extLst>
              <a:ext uri="{FF2B5EF4-FFF2-40B4-BE49-F238E27FC236}">
                <a16:creationId xmlns:a16="http://schemas.microsoft.com/office/drawing/2014/main" id="{5CB518D8-4F48-4707-8E31-886480C2D2D4}"/>
              </a:ext>
            </a:extLst>
          </p:cNvPr>
          <p:cNvGrpSpPr>
            <a:grpSpLocks/>
          </p:cNvGrpSpPr>
          <p:nvPr/>
        </p:nvGrpSpPr>
        <p:grpSpPr bwMode="auto">
          <a:xfrm>
            <a:off x="1331913" y="3627438"/>
            <a:ext cx="4032250" cy="744537"/>
            <a:chOff x="0" y="0"/>
            <a:chExt cx="4032448" cy="744604"/>
          </a:xfrm>
        </p:grpSpPr>
        <p:sp>
          <p:nvSpPr>
            <p:cNvPr id="20496" name="矩形 83">
              <a:extLst>
                <a:ext uri="{FF2B5EF4-FFF2-40B4-BE49-F238E27FC236}">
                  <a16:creationId xmlns:a16="http://schemas.microsoft.com/office/drawing/2014/main" id="{0A863A2D-4571-48C8-9886-9318FBC5C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90456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400" b="1">
                  <a:solidFill>
                    <a:srgbClr val="FF860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48%</a:t>
              </a:r>
            </a:p>
          </p:txBody>
        </p:sp>
        <p:sp>
          <p:nvSpPr>
            <p:cNvPr id="20497" name="矩形 84">
              <a:extLst>
                <a:ext uri="{FF2B5EF4-FFF2-40B4-BE49-F238E27FC236}">
                  <a16:creationId xmlns:a16="http://schemas.microsoft.com/office/drawing/2014/main" id="{11948EAE-9019-4BCB-BECF-885EE7F93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241902"/>
              <a:ext cx="4032447" cy="502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2828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a comment here. According to adjust the font and font size. </a:t>
              </a:r>
            </a:p>
          </p:txBody>
        </p:sp>
      </p:grpSp>
      <p:grpSp>
        <p:nvGrpSpPr>
          <p:cNvPr id="20493" name="Group 36">
            <a:extLst>
              <a:ext uri="{FF2B5EF4-FFF2-40B4-BE49-F238E27FC236}">
                <a16:creationId xmlns:a16="http://schemas.microsoft.com/office/drawing/2014/main" id="{795D5875-777D-47B7-97A9-74891DE4389A}"/>
              </a:ext>
            </a:extLst>
          </p:cNvPr>
          <p:cNvGrpSpPr>
            <a:grpSpLocks/>
          </p:cNvGrpSpPr>
          <p:nvPr/>
        </p:nvGrpSpPr>
        <p:grpSpPr bwMode="auto">
          <a:xfrm>
            <a:off x="935038" y="3702050"/>
            <a:ext cx="396875" cy="576263"/>
            <a:chOff x="0" y="0"/>
            <a:chExt cx="396000" cy="576000"/>
          </a:xfrm>
        </p:grpSpPr>
        <p:sp>
          <p:nvSpPr>
            <p:cNvPr id="20494" name="矩形 85">
              <a:extLst>
                <a:ext uri="{FF2B5EF4-FFF2-40B4-BE49-F238E27FC236}">
                  <a16:creationId xmlns:a16="http://schemas.microsoft.com/office/drawing/2014/main" id="{3AF5275D-C7F5-419B-A872-1631B2D58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96000" cy="576000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495" name="TextBox 86">
              <a:extLst>
                <a:ext uri="{FF2B5EF4-FFF2-40B4-BE49-F238E27FC236}">
                  <a16:creationId xmlns:a16="http://schemas.microsoft.com/office/drawing/2014/main" id="{E925AD26-4C36-414F-8110-EED388335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77" y="57167"/>
              <a:ext cx="3658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endParaRPr lang="zh-CN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黑色背景">
            <a:extLst>
              <a:ext uri="{FF2B5EF4-FFF2-40B4-BE49-F238E27FC236}">
                <a16:creationId xmlns:a16="http://schemas.microsoft.com/office/drawing/2014/main" id="{DF02CD96-4FAD-4226-8A13-DAD59BA09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5" name="前言">
            <a:extLst>
              <a:ext uri="{FF2B5EF4-FFF2-40B4-BE49-F238E27FC236}">
                <a16:creationId xmlns:a16="http://schemas.microsoft.com/office/drawing/2014/main" id="{717DDAAA-1AD9-4EA0-A7B7-D818966D3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075" y="339725"/>
            <a:ext cx="2022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8607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i</a:t>
            </a:r>
            <a:r>
              <a:rPr lang="en-US" altLang="zh-CN" sz="280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ntroduction</a:t>
            </a:r>
            <a:endParaRPr lang="zh-CN" altLang="en-US" sz="280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grpSp>
        <p:nvGrpSpPr>
          <p:cNvPr id="3076" name="Group 4">
            <a:extLst>
              <a:ext uri="{FF2B5EF4-FFF2-40B4-BE49-F238E27FC236}">
                <a16:creationId xmlns:a16="http://schemas.microsoft.com/office/drawing/2014/main" id="{0A961F42-10EF-4F5D-A5FF-C5FB013A14F4}"/>
              </a:ext>
            </a:extLst>
          </p:cNvPr>
          <p:cNvGrpSpPr>
            <a:grpSpLocks/>
          </p:cNvGrpSpPr>
          <p:nvPr/>
        </p:nvGrpSpPr>
        <p:grpSpPr bwMode="auto">
          <a:xfrm>
            <a:off x="0" y="931863"/>
            <a:ext cx="9144000" cy="3727450"/>
            <a:chOff x="0" y="0"/>
            <a:chExt cx="9144000" cy="3728183"/>
          </a:xfrm>
        </p:grpSpPr>
        <p:sp>
          <p:nvSpPr>
            <p:cNvPr id="3087" name="矩形 254">
              <a:extLst>
                <a:ext uri="{FF2B5EF4-FFF2-40B4-BE49-F238E27FC236}">
                  <a16:creationId xmlns:a16="http://schemas.microsoft.com/office/drawing/2014/main" id="{004DF518-1ABA-4C26-AAC9-782F79355C9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0" y="144015"/>
              <a:ext cx="9144000" cy="3584168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88" name="直角三角形 6">
              <a:extLst>
                <a:ext uri="{FF2B5EF4-FFF2-40B4-BE49-F238E27FC236}">
                  <a16:creationId xmlns:a16="http://schemas.microsoft.com/office/drawing/2014/main" id="{5A678988-F014-49DE-A2BC-F029B60BAA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100000">
              <a:off x="1101425" y="0"/>
              <a:ext cx="288032" cy="288032"/>
            </a:xfrm>
            <a:prstGeom prst="rtTriangle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077" name="图片2">
            <a:extLst>
              <a:ext uri="{FF2B5EF4-FFF2-40B4-BE49-F238E27FC236}">
                <a16:creationId xmlns:a16="http://schemas.microsoft.com/office/drawing/2014/main" id="{24D76E13-E63F-4CFF-9610-7FF9BC0DE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75" y="3416300"/>
            <a:ext cx="1270000" cy="8461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3175">
            <a:solidFill>
              <a:srgbClr val="5F5F5F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8" name="图片3">
            <a:extLst>
              <a:ext uri="{FF2B5EF4-FFF2-40B4-BE49-F238E27FC236}">
                <a16:creationId xmlns:a16="http://schemas.microsoft.com/office/drawing/2014/main" id="{11B8CD07-6A99-48FB-862D-D3EFA07AE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8513" y="3416300"/>
            <a:ext cx="1270000" cy="8461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3175">
            <a:solidFill>
              <a:srgbClr val="5F5F5F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079" name="Group 9">
            <a:extLst>
              <a:ext uri="{FF2B5EF4-FFF2-40B4-BE49-F238E27FC236}">
                <a16:creationId xmlns:a16="http://schemas.microsoft.com/office/drawing/2014/main" id="{255075C5-00A5-48E5-AEC2-DB60657D4B0F}"/>
              </a:ext>
            </a:extLst>
          </p:cNvPr>
          <p:cNvGrpSpPr>
            <a:grpSpLocks/>
          </p:cNvGrpSpPr>
          <p:nvPr/>
        </p:nvGrpSpPr>
        <p:grpSpPr bwMode="auto">
          <a:xfrm>
            <a:off x="638175" y="1447800"/>
            <a:ext cx="2700338" cy="1800225"/>
            <a:chOff x="0" y="0"/>
            <a:chExt cx="2700300" cy="1800200"/>
          </a:xfrm>
        </p:grpSpPr>
        <p:sp>
          <p:nvSpPr>
            <p:cNvPr id="3083" name="图片1">
              <a:extLst>
                <a:ext uri="{FF2B5EF4-FFF2-40B4-BE49-F238E27FC236}">
                  <a16:creationId xmlns:a16="http://schemas.microsoft.com/office/drawing/2014/main" id="{F235DCB2-AFCF-4EAC-968D-74663EA2C8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700300" cy="18002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3175">
              <a:solidFill>
                <a:srgbClr val="5F5F5F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3084" name="Group 11">
              <a:extLst>
                <a:ext uri="{FF2B5EF4-FFF2-40B4-BE49-F238E27FC236}">
                  <a16:creationId xmlns:a16="http://schemas.microsoft.com/office/drawing/2014/main" id="{3977B9C5-E7D0-49D3-93C4-9875CD65345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340300" y="1440200"/>
              <a:ext cx="360000" cy="360000"/>
              <a:chOff x="0" y="0"/>
              <a:chExt cx="360000" cy="360000"/>
            </a:xfrm>
          </p:grpSpPr>
          <p:sp>
            <p:nvSpPr>
              <p:cNvPr id="3085" name="直角三角形 21">
                <a:extLst>
                  <a:ext uri="{FF2B5EF4-FFF2-40B4-BE49-F238E27FC236}">
                    <a16:creationId xmlns:a16="http://schemas.microsoft.com/office/drawing/2014/main" id="{14DB1DA9-7D24-41B1-96D5-F1A0D9D3E2D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H="1">
                <a:off x="0" y="0"/>
                <a:ext cx="360000" cy="360000"/>
              </a:xfrm>
              <a:prstGeom prst="rtTriangle">
                <a:avLst/>
              </a:prstGeom>
              <a:solidFill>
                <a:srgbClr val="282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086" name="等腰三角形 23">
                <a:extLst>
                  <a:ext uri="{FF2B5EF4-FFF2-40B4-BE49-F238E27FC236}">
                    <a16:creationId xmlns:a16="http://schemas.microsoft.com/office/drawing/2014/main" id="{EBDFB323-348C-4667-911D-902B60994AB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5400000">
                <a:off x="225506" y="206927"/>
                <a:ext cx="83520" cy="72000"/>
              </a:xfrm>
              <a:prstGeom prst="triangle">
                <a:avLst>
                  <a:gd name="adj" fmla="val 5000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3080" name="前言正文">
            <a:extLst>
              <a:ext uri="{FF2B5EF4-FFF2-40B4-BE49-F238E27FC236}">
                <a16:creationId xmlns:a16="http://schemas.microsoft.com/office/drawing/2014/main" id="{868E1C52-FB58-4683-815B-2F9581988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1727200"/>
            <a:ext cx="4991100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800"/>
              </a:lnSpc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a comment here. According to adjust the font and font size. Recommended justified. Please add a comment here. According to adjust the font and font size. Recommended justified. </a:t>
            </a:r>
          </a:p>
          <a:p>
            <a:pPr eaLnBrk="1" hangingPunct="1">
              <a:lnSpc>
                <a:spcPts val="1800"/>
              </a:lnSpc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a comment here. According to adjust the font and font size. Recommended justified. Please add a comment here. According to adjust the font and font size. Recommended justified. Recommended justified. Please add a comment here. According to adjust the font and font size. Recommended justified. Please add a comment here. According to adjust the font and font size. Recommended justified. </a:t>
            </a:r>
          </a:p>
          <a:p>
            <a:pPr eaLnBrk="1" hangingPunct="1">
              <a:lnSpc>
                <a:spcPts val="1800"/>
              </a:lnSpc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a comment here. According to adjust the font and font size. Recommended justified. 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3081" name="前言标题装饰线">
            <a:extLst>
              <a:ext uri="{FF2B5EF4-FFF2-40B4-BE49-F238E27FC236}">
                <a16:creationId xmlns:a16="http://schemas.microsoft.com/office/drawing/2014/main" id="{50464895-14E9-4368-A1BB-A05491675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625" y="1700213"/>
            <a:ext cx="4752975" cy="174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82" name="前言标题">
            <a:extLst>
              <a:ext uri="{FF2B5EF4-FFF2-40B4-BE49-F238E27FC236}">
                <a16:creationId xmlns:a16="http://schemas.microsoft.com/office/drawing/2014/main" id="{4C450C3D-AAF3-43AA-8FFE-A8F509B43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1347788"/>
            <a:ext cx="51133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title in here</a:t>
            </a:r>
            <a:endParaRPr lang="zh-CN" altLang="en-US"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35">
            <a:extLst>
              <a:ext uri="{FF2B5EF4-FFF2-40B4-BE49-F238E27FC236}">
                <a16:creationId xmlns:a16="http://schemas.microsoft.com/office/drawing/2014/main" id="{D62BCE59-42C0-41C2-A314-3A401A3EA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F8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07" name="矩形 3">
            <a:extLst>
              <a:ext uri="{FF2B5EF4-FFF2-40B4-BE49-F238E27FC236}">
                <a16:creationId xmlns:a16="http://schemas.microsoft.com/office/drawing/2014/main" id="{ADFE520C-0E09-4179-A04D-9B1DB8CBD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177800"/>
            <a:ext cx="217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Add title in here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21508" name="等腰三角形 4">
            <a:extLst>
              <a:ext uri="{FF2B5EF4-FFF2-40B4-BE49-F238E27FC236}">
                <a16:creationId xmlns:a16="http://schemas.microsoft.com/office/drawing/2014/main" id="{C4AE2CD3-94D5-421E-8D18-7F115880D9C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39688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1509" name="Group 5">
            <a:extLst>
              <a:ext uri="{FF2B5EF4-FFF2-40B4-BE49-F238E27FC236}">
                <a16:creationId xmlns:a16="http://schemas.microsoft.com/office/drawing/2014/main" id="{24437E20-27B1-47DC-B6A4-2891A05C79E9}"/>
              </a:ext>
            </a:extLst>
          </p:cNvPr>
          <p:cNvGrpSpPr>
            <a:grpSpLocks/>
          </p:cNvGrpSpPr>
          <p:nvPr/>
        </p:nvGrpSpPr>
        <p:grpSpPr bwMode="auto">
          <a:xfrm>
            <a:off x="1106488" y="2643188"/>
            <a:ext cx="1079500" cy="1081087"/>
            <a:chOff x="0" y="0"/>
            <a:chExt cx="1080120" cy="1080120"/>
          </a:xfrm>
        </p:grpSpPr>
        <p:grpSp>
          <p:nvGrpSpPr>
            <p:cNvPr id="21541" name="Group 6">
              <a:extLst>
                <a:ext uri="{FF2B5EF4-FFF2-40B4-BE49-F238E27FC236}">
                  <a16:creationId xmlns:a16="http://schemas.microsoft.com/office/drawing/2014/main" id="{C747882E-46BB-49C4-95A6-01485FDD6F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21543" name="椭圆 6">
                <a:extLst>
                  <a:ext uri="{FF2B5EF4-FFF2-40B4-BE49-F238E27FC236}">
                    <a16:creationId xmlns:a16="http://schemas.microsoft.com/office/drawing/2014/main" id="{CE5D8F4A-333A-4BB6-BC99-9268970B1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rgbClr val="B05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1544" name="椭圆 5">
                <a:extLst>
                  <a:ext uri="{FF2B5EF4-FFF2-40B4-BE49-F238E27FC236}">
                    <a16:creationId xmlns:a16="http://schemas.microsoft.com/office/drawing/2014/main" id="{162C80F8-F342-4A21-8213-8C27748759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282828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1542" name="文本框 10">
              <a:extLst>
                <a:ext uri="{FF2B5EF4-FFF2-40B4-BE49-F238E27FC236}">
                  <a16:creationId xmlns:a16="http://schemas.microsoft.com/office/drawing/2014/main" id="{E305A72F-6C6B-4E35-BD38-6F8C662B9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252" y="401560"/>
              <a:ext cx="88197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C0C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Key words</a:t>
              </a:r>
              <a:endParaRPr lang="zh-CN" altLang="en-US" sz="1100">
                <a:solidFill>
                  <a:srgbClr val="C0C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1510" name="Group 10">
            <a:extLst>
              <a:ext uri="{FF2B5EF4-FFF2-40B4-BE49-F238E27FC236}">
                <a16:creationId xmlns:a16="http://schemas.microsoft.com/office/drawing/2014/main" id="{C4539D83-08E4-4CEB-9FAA-80FB3D5DC9CB}"/>
              </a:ext>
            </a:extLst>
          </p:cNvPr>
          <p:cNvGrpSpPr>
            <a:grpSpLocks/>
          </p:cNvGrpSpPr>
          <p:nvPr/>
        </p:nvGrpSpPr>
        <p:grpSpPr bwMode="auto">
          <a:xfrm>
            <a:off x="2220913" y="1204913"/>
            <a:ext cx="1481137" cy="1481137"/>
            <a:chOff x="0" y="0"/>
            <a:chExt cx="1080120" cy="1080120"/>
          </a:xfrm>
        </p:grpSpPr>
        <p:grpSp>
          <p:nvGrpSpPr>
            <p:cNvPr id="21537" name="Group 11">
              <a:extLst>
                <a:ext uri="{FF2B5EF4-FFF2-40B4-BE49-F238E27FC236}">
                  <a16:creationId xmlns:a16="http://schemas.microsoft.com/office/drawing/2014/main" id="{DACB6377-6286-4341-B4F1-440C6788C7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21539" name="椭圆 27">
                <a:extLst>
                  <a:ext uri="{FF2B5EF4-FFF2-40B4-BE49-F238E27FC236}">
                    <a16:creationId xmlns:a16="http://schemas.microsoft.com/office/drawing/2014/main" id="{4E2F0E31-DA96-4F0E-BC25-A6DD9BCC3A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rgbClr val="B05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1540" name="椭圆 28">
                <a:extLst>
                  <a:ext uri="{FF2B5EF4-FFF2-40B4-BE49-F238E27FC236}">
                    <a16:creationId xmlns:a16="http://schemas.microsoft.com/office/drawing/2014/main" id="{855B5C2B-72C8-4FC4-AAA5-327CE3DB0F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282828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1538" name="文本框 26">
              <a:extLst>
                <a:ext uri="{FF2B5EF4-FFF2-40B4-BE49-F238E27FC236}">
                  <a16:creationId xmlns:a16="http://schemas.microsoft.com/office/drawing/2014/main" id="{65311FDC-46BF-4BC7-B3FD-61C6E8E7E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700" y="427877"/>
              <a:ext cx="776720" cy="224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C0C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Key words</a:t>
              </a:r>
              <a:endParaRPr lang="zh-CN" altLang="en-US" sz="1400">
                <a:solidFill>
                  <a:srgbClr val="C0C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1511" name="Group 15">
            <a:extLst>
              <a:ext uri="{FF2B5EF4-FFF2-40B4-BE49-F238E27FC236}">
                <a16:creationId xmlns:a16="http://schemas.microsoft.com/office/drawing/2014/main" id="{49B431BD-46C6-41F4-B171-4DB2CFA9319F}"/>
              </a:ext>
            </a:extLst>
          </p:cNvPr>
          <p:cNvGrpSpPr>
            <a:grpSpLocks/>
          </p:cNvGrpSpPr>
          <p:nvPr/>
        </p:nvGrpSpPr>
        <p:grpSpPr bwMode="auto">
          <a:xfrm>
            <a:off x="4181475" y="2643188"/>
            <a:ext cx="1327150" cy="1327150"/>
            <a:chOff x="0" y="0"/>
            <a:chExt cx="1080120" cy="1080120"/>
          </a:xfrm>
        </p:grpSpPr>
        <p:grpSp>
          <p:nvGrpSpPr>
            <p:cNvPr id="21533" name="Group 16">
              <a:extLst>
                <a:ext uri="{FF2B5EF4-FFF2-40B4-BE49-F238E27FC236}">
                  <a16:creationId xmlns:a16="http://schemas.microsoft.com/office/drawing/2014/main" id="{3C58B76F-948A-4198-9D65-2CF1A584C0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21535" name="椭圆 32">
                <a:extLst>
                  <a:ext uri="{FF2B5EF4-FFF2-40B4-BE49-F238E27FC236}">
                    <a16:creationId xmlns:a16="http://schemas.microsoft.com/office/drawing/2014/main" id="{200FE5D5-9ED4-4EC8-B88A-48ABBB0DA6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rgbClr val="B05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1536" name="椭圆 33">
                <a:extLst>
                  <a:ext uri="{FF2B5EF4-FFF2-40B4-BE49-F238E27FC236}">
                    <a16:creationId xmlns:a16="http://schemas.microsoft.com/office/drawing/2014/main" id="{6FEBAE35-C217-4B80-84CD-E65BE497C0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282828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1534" name="文本框 31">
              <a:extLst>
                <a:ext uri="{FF2B5EF4-FFF2-40B4-BE49-F238E27FC236}">
                  <a16:creationId xmlns:a16="http://schemas.microsoft.com/office/drawing/2014/main" id="{986A5A7E-C72B-4CB0-A1B0-5951EC58D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177" y="427296"/>
              <a:ext cx="763765" cy="225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C0C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Key words</a:t>
              </a:r>
              <a:endParaRPr lang="zh-CN" altLang="en-US" sz="1200">
                <a:solidFill>
                  <a:srgbClr val="C0C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1512" name="Group 20">
            <a:extLst>
              <a:ext uri="{FF2B5EF4-FFF2-40B4-BE49-F238E27FC236}">
                <a16:creationId xmlns:a16="http://schemas.microsoft.com/office/drawing/2014/main" id="{28AFB0F7-061D-48CB-B53E-5426002F09E6}"/>
              </a:ext>
            </a:extLst>
          </p:cNvPr>
          <p:cNvGrpSpPr>
            <a:grpSpLocks/>
          </p:cNvGrpSpPr>
          <p:nvPr/>
        </p:nvGrpSpPr>
        <p:grpSpPr bwMode="auto">
          <a:xfrm>
            <a:off x="5735638" y="557213"/>
            <a:ext cx="1944687" cy="1944687"/>
            <a:chOff x="0" y="0"/>
            <a:chExt cx="1080120" cy="1080120"/>
          </a:xfrm>
        </p:grpSpPr>
        <p:grpSp>
          <p:nvGrpSpPr>
            <p:cNvPr id="21529" name="Group 21">
              <a:extLst>
                <a:ext uri="{FF2B5EF4-FFF2-40B4-BE49-F238E27FC236}">
                  <a16:creationId xmlns:a16="http://schemas.microsoft.com/office/drawing/2014/main" id="{6FFA2EC9-01C3-4BCC-B8D1-FB9AE82607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21531" name="椭圆 38">
                <a:extLst>
                  <a:ext uri="{FF2B5EF4-FFF2-40B4-BE49-F238E27FC236}">
                    <a16:creationId xmlns:a16="http://schemas.microsoft.com/office/drawing/2014/main" id="{C4B7CE48-FAF8-4E50-B73D-F34930D4F7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rgbClr val="B05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1532" name="椭圆 39">
                <a:extLst>
                  <a:ext uri="{FF2B5EF4-FFF2-40B4-BE49-F238E27FC236}">
                    <a16:creationId xmlns:a16="http://schemas.microsoft.com/office/drawing/2014/main" id="{8556C2CB-8EDC-4A00-A50D-0710789276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282828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1530" name="文本框 37">
              <a:extLst>
                <a:ext uri="{FF2B5EF4-FFF2-40B4-BE49-F238E27FC236}">
                  <a16:creationId xmlns:a16="http://schemas.microsoft.com/office/drawing/2014/main" id="{158A5D10-2D92-4B73-9811-7E832BBFD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37" y="428918"/>
              <a:ext cx="801644" cy="222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C0C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Key words</a:t>
              </a:r>
              <a:endParaRPr lang="zh-CN" altLang="en-US" sz="2000">
                <a:solidFill>
                  <a:srgbClr val="C0C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cxnSp>
        <p:nvCxnSpPr>
          <p:cNvPr id="21513" name="直接连接符 13">
            <a:extLst>
              <a:ext uri="{FF2B5EF4-FFF2-40B4-BE49-F238E27FC236}">
                <a16:creationId xmlns:a16="http://schemas.microsoft.com/office/drawing/2014/main" id="{B8F6EDF5-85BE-4AF0-8E5D-0A79B63FF79A}"/>
              </a:ext>
            </a:extLst>
          </p:cNvPr>
          <p:cNvCxnSpPr>
            <a:cxnSpLocks noChangeShapeType="1"/>
            <a:stCxn id="21543" idx="7"/>
            <a:endCxn id="21539" idx="3"/>
          </p:cNvCxnSpPr>
          <p:nvPr/>
        </p:nvCxnSpPr>
        <p:spPr bwMode="auto">
          <a:xfrm flipV="1">
            <a:off x="2028825" y="2470150"/>
            <a:ext cx="409575" cy="331788"/>
          </a:xfrm>
          <a:prstGeom prst="line">
            <a:avLst/>
          </a:prstGeom>
          <a:noFill/>
          <a:ln w="28575">
            <a:solidFill>
              <a:srgbClr val="B05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4" name="直接连接符 17">
            <a:extLst>
              <a:ext uri="{FF2B5EF4-FFF2-40B4-BE49-F238E27FC236}">
                <a16:creationId xmlns:a16="http://schemas.microsoft.com/office/drawing/2014/main" id="{D38DA0AD-84DF-4305-85DF-B1E791F3DBF7}"/>
              </a:ext>
            </a:extLst>
          </p:cNvPr>
          <p:cNvCxnSpPr>
            <a:cxnSpLocks noChangeShapeType="1"/>
            <a:stCxn id="21539" idx="5"/>
            <a:endCxn id="21535" idx="1"/>
          </p:cNvCxnSpPr>
          <p:nvPr/>
        </p:nvCxnSpPr>
        <p:spPr bwMode="auto">
          <a:xfrm>
            <a:off x="3486150" y="2470150"/>
            <a:ext cx="889000" cy="368300"/>
          </a:xfrm>
          <a:prstGeom prst="line">
            <a:avLst/>
          </a:prstGeom>
          <a:noFill/>
          <a:ln w="28575">
            <a:solidFill>
              <a:srgbClr val="B05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5" name="直接连接符 20">
            <a:extLst>
              <a:ext uri="{FF2B5EF4-FFF2-40B4-BE49-F238E27FC236}">
                <a16:creationId xmlns:a16="http://schemas.microsoft.com/office/drawing/2014/main" id="{F1E16325-DCE3-4B27-973E-9BEA01DF8BE1}"/>
              </a:ext>
            </a:extLst>
          </p:cNvPr>
          <p:cNvCxnSpPr>
            <a:cxnSpLocks noChangeShapeType="1"/>
            <a:stCxn id="21535" idx="7"/>
            <a:endCxn id="21531" idx="3"/>
          </p:cNvCxnSpPr>
          <p:nvPr/>
        </p:nvCxnSpPr>
        <p:spPr bwMode="auto">
          <a:xfrm flipV="1">
            <a:off x="5313363" y="2216150"/>
            <a:ext cx="706437" cy="622300"/>
          </a:xfrm>
          <a:prstGeom prst="line">
            <a:avLst/>
          </a:prstGeom>
          <a:noFill/>
          <a:ln w="28575">
            <a:solidFill>
              <a:srgbClr val="B05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6" name="椭圆 56">
            <a:extLst>
              <a:ext uri="{FF2B5EF4-FFF2-40B4-BE49-F238E27FC236}">
                <a16:creationId xmlns:a16="http://schemas.microsoft.com/office/drawing/2014/main" id="{FCEE4C4D-7B6E-4120-8EE1-D6AF475F2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438" y="2281238"/>
            <a:ext cx="434975" cy="434975"/>
          </a:xfrm>
          <a:prstGeom prst="ellipse">
            <a:avLst/>
          </a:prstGeom>
          <a:solidFill>
            <a:srgbClr val="B05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21517" name="直接连接符 23">
            <a:extLst>
              <a:ext uri="{FF2B5EF4-FFF2-40B4-BE49-F238E27FC236}">
                <a16:creationId xmlns:a16="http://schemas.microsoft.com/office/drawing/2014/main" id="{8B260CA9-C7F7-42CB-9519-3B282B478FAC}"/>
              </a:ext>
            </a:extLst>
          </p:cNvPr>
          <p:cNvCxnSpPr>
            <a:cxnSpLocks noChangeShapeType="1"/>
            <a:stCxn id="21516" idx="5"/>
            <a:endCxn id="21543" idx="1"/>
          </p:cNvCxnSpPr>
          <p:nvPr/>
        </p:nvCxnSpPr>
        <p:spPr bwMode="auto">
          <a:xfrm>
            <a:off x="1077913" y="2651125"/>
            <a:ext cx="185737" cy="150813"/>
          </a:xfrm>
          <a:prstGeom prst="line">
            <a:avLst/>
          </a:prstGeom>
          <a:noFill/>
          <a:ln w="28575">
            <a:solidFill>
              <a:srgbClr val="B05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8" name="椭圆 58">
            <a:extLst>
              <a:ext uri="{FF2B5EF4-FFF2-40B4-BE49-F238E27FC236}">
                <a16:creationId xmlns:a16="http://schemas.microsoft.com/office/drawing/2014/main" id="{84730424-C0D9-485B-BDFD-C5B64EDCE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6150" y="4010025"/>
            <a:ext cx="558800" cy="560388"/>
          </a:xfrm>
          <a:prstGeom prst="ellipse">
            <a:avLst/>
          </a:prstGeom>
          <a:solidFill>
            <a:srgbClr val="B05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21519" name="直接连接符 43">
            <a:extLst>
              <a:ext uri="{FF2B5EF4-FFF2-40B4-BE49-F238E27FC236}">
                <a16:creationId xmlns:a16="http://schemas.microsoft.com/office/drawing/2014/main" id="{ECB6C76F-5999-4854-9998-1BE5B284D510}"/>
              </a:ext>
            </a:extLst>
          </p:cNvPr>
          <p:cNvCxnSpPr>
            <a:cxnSpLocks noChangeShapeType="1"/>
            <a:stCxn id="21518" idx="7"/>
            <a:endCxn id="21535" idx="3"/>
          </p:cNvCxnSpPr>
          <p:nvPr/>
        </p:nvCxnSpPr>
        <p:spPr bwMode="auto">
          <a:xfrm flipV="1">
            <a:off x="3963988" y="3776663"/>
            <a:ext cx="411162" cy="315912"/>
          </a:xfrm>
          <a:prstGeom prst="line">
            <a:avLst/>
          </a:prstGeom>
          <a:noFill/>
          <a:ln w="28575">
            <a:solidFill>
              <a:srgbClr val="B05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20" name="椭圆 70">
            <a:extLst>
              <a:ext uri="{FF2B5EF4-FFF2-40B4-BE49-F238E27FC236}">
                <a16:creationId xmlns:a16="http://schemas.microsoft.com/office/drawing/2014/main" id="{803BE065-A648-4EA4-83E4-0D201A6DB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6700" y="1570038"/>
            <a:ext cx="646113" cy="646112"/>
          </a:xfrm>
          <a:prstGeom prst="ellipse">
            <a:avLst/>
          </a:prstGeom>
          <a:solidFill>
            <a:srgbClr val="B05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21521" name="直接连接符 72">
            <a:extLst>
              <a:ext uri="{FF2B5EF4-FFF2-40B4-BE49-F238E27FC236}">
                <a16:creationId xmlns:a16="http://schemas.microsoft.com/office/drawing/2014/main" id="{9D2053D9-1E89-4B5A-B7C1-7BD6E2F5DAB8}"/>
              </a:ext>
            </a:extLst>
          </p:cNvPr>
          <p:cNvCxnSpPr>
            <a:cxnSpLocks noChangeShapeType="1"/>
            <a:stCxn id="21531" idx="6"/>
            <a:endCxn id="21520" idx="1"/>
          </p:cNvCxnSpPr>
          <p:nvPr/>
        </p:nvCxnSpPr>
        <p:spPr bwMode="auto">
          <a:xfrm>
            <a:off x="7678738" y="1528763"/>
            <a:ext cx="301625" cy="134937"/>
          </a:xfrm>
          <a:prstGeom prst="line">
            <a:avLst/>
          </a:prstGeom>
          <a:noFill/>
          <a:ln w="28575">
            <a:solidFill>
              <a:srgbClr val="B05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22" name="矩形 76">
            <a:extLst>
              <a:ext uri="{FF2B5EF4-FFF2-40B4-BE49-F238E27FC236}">
                <a16:creationId xmlns:a16="http://schemas.microsoft.com/office/drawing/2014/main" id="{0362A1B8-48C2-4852-BEF7-DC2651C98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538" y="3733800"/>
            <a:ext cx="1549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a comment here. </a:t>
            </a:r>
            <a:endParaRPr lang="zh-CN" altLang="en-US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23" name="矩形 80">
            <a:extLst>
              <a:ext uri="{FF2B5EF4-FFF2-40B4-BE49-F238E27FC236}">
                <a16:creationId xmlns:a16="http://schemas.microsoft.com/office/drawing/2014/main" id="{A18D35F9-9C01-4E39-BBC2-1ACD08ABF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6150" y="2716213"/>
            <a:ext cx="1549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a comment here. </a:t>
            </a:r>
            <a:endParaRPr lang="zh-CN" altLang="en-US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24" name="矩形 81">
            <a:extLst>
              <a:ext uri="{FF2B5EF4-FFF2-40B4-BE49-F238E27FC236}">
                <a16:creationId xmlns:a16="http://schemas.microsoft.com/office/drawing/2014/main" id="{36380FA1-5BAF-439C-B493-B0F253264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8138" y="4010025"/>
            <a:ext cx="1549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a comment here. </a:t>
            </a:r>
            <a:endParaRPr lang="zh-CN" altLang="en-US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25" name="矩形 82">
            <a:extLst>
              <a:ext uri="{FF2B5EF4-FFF2-40B4-BE49-F238E27FC236}">
                <a16:creationId xmlns:a16="http://schemas.microsoft.com/office/drawing/2014/main" id="{CF52FFE9-8AE4-4140-9B02-817EBDDF7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0" y="2527300"/>
            <a:ext cx="1549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a comment here. </a:t>
            </a:r>
            <a:endParaRPr lang="zh-CN" altLang="en-US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1526" name="Group 38">
            <a:extLst>
              <a:ext uri="{FF2B5EF4-FFF2-40B4-BE49-F238E27FC236}">
                <a16:creationId xmlns:a16="http://schemas.microsoft.com/office/drawing/2014/main" id="{D1926817-D774-4C57-A578-22283BC442E8}"/>
              </a:ext>
            </a:extLst>
          </p:cNvPr>
          <p:cNvGrpSpPr>
            <a:grpSpLocks/>
          </p:cNvGrpSpPr>
          <p:nvPr/>
        </p:nvGrpSpPr>
        <p:grpSpPr bwMode="auto">
          <a:xfrm>
            <a:off x="6257925" y="3378200"/>
            <a:ext cx="2459038" cy="1279525"/>
            <a:chOff x="0" y="0"/>
            <a:chExt cx="2459333" cy="1280342"/>
          </a:xfrm>
        </p:grpSpPr>
        <p:sp>
          <p:nvSpPr>
            <p:cNvPr id="21527" name="矩形 85">
              <a:extLst>
                <a:ext uri="{FF2B5EF4-FFF2-40B4-BE49-F238E27FC236}">
                  <a16:creationId xmlns:a16="http://schemas.microsoft.com/office/drawing/2014/main" id="{156853A1-7677-47DC-A13D-4998C67E6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45933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2828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title in here</a:t>
              </a:r>
              <a:endParaRPr lang="zh-CN" altLang="en-US">
                <a:sym typeface="Calibri" panose="020F0502020204030204" pitchFamily="34" charset="0"/>
              </a:endParaRPr>
            </a:p>
          </p:txBody>
        </p:sp>
        <p:sp>
          <p:nvSpPr>
            <p:cNvPr id="21528" name="矩形 86">
              <a:extLst>
                <a:ext uri="{FF2B5EF4-FFF2-40B4-BE49-F238E27FC236}">
                  <a16:creationId xmlns:a16="http://schemas.microsoft.com/office/drawing/2014/main" id="{21C2FD31-E3DA-4DB0-BFBC-F1F77644C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64679"/>
              <a:ext cx="2453044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2828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a comment here. According to adjust the font and font size. Recommended justified. Please add a comment here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3">
            <a:extLst>
              <a:ext uri="{FF2B5EF4-FFF2-40B4-BE49-F238E27FC236}">
                <a16:creationId xmlns:a16="http://schemas.microsoft.com/office/drawing/2014/main" id="{CAF9A256-9CDF-49ED-AC85-2C59CF1DB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177800"/>
            <a:ext cx="217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8607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Add title in here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22531" name="等腰三角形 4">
            <a:extLst>
              <a:ext uri="{FF2B5EF4-FFF2-40B4-BE49-F238E27FC236}">
                <a16:creationId xmlns:a16="http://schemas.microsoft.com/office/drawing/2014/main" id="{79CE9186-5D1C-44FF-9B71-A16FBC864CD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39688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532" name="矩形 42">
            <a:extLst>
              <a:ext uri="{FF2B5EF4-FFF2-40B4-BE49-F238E27FC236}">
                <a16:creationId xmlns:a16="http://schemas.microsoft.com/office/drawing/2014/main" id="{721BDA5A-1A4B-4EA1-968E-13550F77B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875" y="2787650"/>
            <a:ext cx="692150" cy="1695450"/>
          </a:xfrm>
          <a:prstGeom prst="rect">
            <a:avLst/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2533" name="Group 5">
            <a:extLst>
              <a:ext uri="{FF2B5EF4-FFF2-40B4-BE49-F238E27FC236}">
                <a16:creationId xmlns:a16="http://schemas.microsoft.com/office/drawing/2014/main" id="{7C39456A-38C7-41CE-8E92-4515DD0F3AA4}"/>
              </a:ext>
            </a:extLst>
          </p:cNvPr>
          <p:cNvGrpSpPr>
            <a:grpSpLocks/>
          </p:cNvGrpSpPr>
          <p:nvPr/>
        </p:nvGrpSpPr>
        <p:grpSpPr bwMode="auto">
          <a:xfrm>
            <a:off x="3754438" y="2787650"/>
            <a:ext cx="3500437" cy="1695450"/>
            <a:chOff x="0" y="0"/>
            <a:chExt cx="3500557" cy="1694573"/>
          </a:xfrm>
        </p:grpSpPr>
        <p:sp>
          <p:nvSpPr>
            <p:cNvPr id="22548" name="矩形 37">
              <a:extLst>
                <a:ext uri="{FF2B5EF4-FFF2-40B4-BE49-F238E27FC236}">
                  <a16:creationId xmlns:a16="http://schemas.microsoft.com/office/drawing/2014/main" id="{B7F0C571-118A-4C33-BB4B-7E2B9E749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500557" cy="1694573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22549" name="Group 7">
              <a:extLst>
                <a:ext uri="{FF2B5EF4-FFF2-40B4-BE49-F238E27FC236}">
                  <a16:creationId xmlns:a16="http://schemas.microsoft.com/office/drawing/2014/main" id="{83481BFF-F053-45DF-864A-FE40EE57EB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321" y="105915"/>
              <a:ext cx="3210644" cy="1140341"/>
              <a:chOff x="0" y="0"/>
              <a:chExt cx="3210644" cy="1140341"/>
            </a:xfrm>
          </p:grpSpPr>
          <p:sp>
            <p:nvSpPr>
              <p:cNvPr id="22550" name="矩形 44">
                <a:extLst>
                  <a:ext uri="{FF2B5EF4-FFF2-40B4-BE49-F238E27FC236}">
                    <a16:creationId xmlns:a16="http://schemas.microsoft.com/office/drawing/2014/main" id="{F4B81257-8380-423C-8723-769AAB61A5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32407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Add title in here</a:t>
                </a:r>
                <a:endParaRPr lang="zh-CN" altLang="en-US">
                  <a:sym typeface="Calibri" panose="020F0502020204030204" pitchFamily="34" charset="0"/>
                </a:endParaRPr>
              </a:p>
            </p:txBody>
          </p:sp>
          <p:sp>
            <p:nvSpPr>
              <p:cNvPr id="22551" name="矩形 45">
                <a:extLst>
                  <a:ext uri="{FF2B5EF4-FFF2-40B4-BE49-F238E27FC236}">
                    <a16:creationId xmlns:a16="http://schemas.microsoft.com/office/drawing/2014/main" id="{9A7C3555-69B2-4D69-B722-DCA019A8C0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27271"/>
                <a:ext cx="3210644" cy="913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ts val="1600"/>
                  </a:lnSpc>
                  <a:buFont typeface="Arial" panose="020B0604020202020204" pitchFamily="34" charset="0"/>
                  <a:buNone/>
                </a:pPr>
                <a:r>
                  <a:rPr lang="en-US" altLang="zh-CN" sz="1100">
                    <a:solidFill>
                      <a:srgbClr val="71360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Please add a comment here. According to adjust the font and font size. Please add a comment here. According to adjust the font and font size. </a:t>
                </a:r>
                <a:endParaRPr lang="zh-CN" altLang="en-US" sz="1100">
                  <a:solidFill>
                    <a:srgbClr val="71360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22534" name="矩形 46">
            <a:extLst>
              <a:ext uri="{FF2B5EF4-FFF2-40B4-BE49-F238E27FC236}">
                <a16:creationId xmlns:a16="http://schemas.microsoft.com/office/drawing/2014/main" id="{A509890B-357C-4A05-969A-330A7FE928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7438" y="2787650"/>
            <a:ext cx="2541587" cy="16954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535" name="矩形 47">
            <a:extLst>
              <a:ext uri="{FF2B5EF4-FFF2-40B4-BE49-F238E27FC236}">
                <a16:creationId xmlns:a16="http://schemas.microsoft.com/office/drawing/2014/main" id="{CDB0811F-6EEC-441B-B70C-6BBF5B3CDA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87663" y="989013"/>
            <a:ext cx="2540000" cy="16938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2536" name="Group 12">
            <a:extLst>
              <a:ext uri="{FF2B5EF4-FFF2-40B4-BE49-F238E27FC236}">
                <a16:creationId xmlns:a16="http://schemas.microsoft.com/office/drawing/2014/main" id="{358FB5C8-8CB0-476F-878E-969892D49E48}"/>
              </a:ext>
            </a:extLst>
          </p:cNvPr>
          <p:cNvGrpSpPr>
            <a:grpSpLocks/>
          </p:cNvGrpSpPr>
          <p:nvPr/>
        </p:nvGrpSpPr>
        <p:grpSpPr bwMode="auto">
          <a:xfrm>
            <a:off x="8359775" y="2533650"/>
            <a:ext cx="342900" cy="398463"/>
            <a:chOff x="0" y="0"/>
            <a:chExt cx="343086" cy="397851"/>
          </a:xfrm>
        </p:grpSpPr>
        <p:sp>
          <p:nvSpPr>
            <p:cNvPr id="22546" name="燕尾形 5">
              <a:extLst>
                <a:ext uri="{FF2B5EF4-FFF2-40B4-BE49-F238E27FC236}">
                  <a16:creationId xmlns:a16="http://schemas.microsoft.com/office/drawing/2014/main" id="{B7459694-37E8-4D99-AF67-18ED58360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903"/>
              <a:ext cx="216024" cy="393948"/>
            </a:xfrm>
            <a:prstGeom prst="chevron">
              <a:avLst>
                <a:gd name="adj" fmla="val 64505"/>
              </a:avLst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547" name="燕尾形 51">
              <a:extLst>
                <a:ext uri="{FF2B5EF4-FFF2-40B4-BE49-F238E27FC236}">
                  <a16:creationId xmlns:a16="http://schemas.microsoft.com/office/drawing/2014/main" id="{CC9FE5AD-DC40-4AC4-A44A-A13D6E8CA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062" y="0"/>
              <a:ext cx="216024" cy="393948"/>
            </a:xfrm>
            <a:prstGeom prst="chevron">
              <a:avLst>
                <a:gd name="adj" fmla="val 64505"/>
              </a:avLst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2537" name="Group 15">
            <a:extLst>
              <a:ext uri="{FF2B5EF4-FFF2-40B4-BE49-F238E27FC236}">
                <a16:creationId xmlns:a16="http://schemas.microsoft.com/office/drawing/2014/main" id="{FDEEF16E-3EB3-4F96-8BDE-9A84892406EC}"/>
              </a:ext>
            </a:extLst>
          </p:cNvPr>
          <p:cNvGrpSpPr>
            <a:grpSpLocks/>
          </p:cNvGrpSpPr>
          <p:nvPr/>
        </p:nvGrpSpPr>
        <p:grpSpPr bwMode="auto">
          <a:xfrm>
            <a:off x="460375" y="2533650"/>
            <a:ext cx="341313" cy="393700"/>
            <a:chOff x="0" y="0"/>
            <a:chExt cx="340415" cy="393948"/>
          </a:xfrm>
        </p:grpSpPr>
        <p:sp>
          <p:nvSpPr>
            <p:cNvPr id="22544" name="燕尾形 50">
              <a:extLst>
                <a:ext uri="{FF2B5EF4-FFF2-40B4-BE49-F238E27FC236}">
                  <a16:creationId xmlns:a16="http://schemas.microsoft.com/office/drawing/2014/main" id="{E0E405D5-EDD0-4C5B-9FB6-83711FA6EA0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4391" y="0"/>
              <a:ext cx="216024" cy="393948"/>
            </a:xfrm>
            <a:prstGeom prst="chevron">
              <a:avLst>
                <a:gd name="adj" fmla="val 64505"/>
              </a:avLst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545" name="燕尾形 52">
              <a:extLst>
                <a:ext uri="{FF2B5EF4-FFF2-40B4-BE49-F238E27FC236}">
                  <a16:creationId xmlns:a16="http://schemas.microsoft.com/office/drawing/2014/main" id="{D4433957-6D2A-4019-B3F9-1E80B92FCE7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0" y="0"/>
              <a:ext cx="216024" cy="393948"/>
            </a:xfrm>
            <a:prstGeom prst="chevron">
              <a:avLst>
                <a:gd name="adj" fmla="val 64505"/>
              </a:avLst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2538" name="Group 18">
            <a:extLst>
              <a:ext uri="{FF2B5EF4-FFF2-40B4-BE49-F238E27FC236}">
                <a16:creationId xmlns:a16="http://schemas.microsoft.com/office/drawing/2014/main" id="{63CF2AE5-18DE-429D-A84C-0B53F2E6B3F3}"/>
              </a:ext>
            </a:extLst>
          </p:cNvPr>
          <p:cNvGrpSpPr>
            <a:grpSpLocks/>
          </p:cNvGrpSpPr>
          <p:nvPr/>
        </p:nvGrpSpPr>
        <p:grpSpPr bwMode="auto">
          <a:xfrm>
            <a:off x="1087438" y="987425"/>
            <a:ext cx="1695450" cy="1695450"/>
            <a:chOff x="0" y="0"/>
            <a:chExt cx="1695710" cy="1694573"/>
          </a:xfrm>
        </p:grpSpPr>
        <p:sp>
          <p:nvSpPr>
            <p:cNvPr id="22540" name="矩形 1">
              <a:extLst>
                <a:ext uri="{FF2B5EF4-FFF2-40B4-BE49-F238E27FC236}">
                  <a16:creationId xmlns:a16="http://schemas.microsoft.com/office/drawing/2014/main" id="{007F3AB1-6D94-4457-8CCE-B88852A3D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0"/>
              <a:ext cx="1695709" cy="1694573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86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22541" name="Group 20">
              <a:extLst>
                <a:ext uri="{FF2B5EF4-FFF2-40B4-BE49-F238E27FC236}">
                  <a16:creationId xmlns:a16="http://schemas.microsoft.com/office/drawing/2014/main" id="{CFE00BDA-E4A0-4E23-BCF9-E2943B77BB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81532"/>
              <a:ext cx="1614341" cy="710923"/>
              <a:chOff x="0" y="0"/>
              <a:chExt cx="2125341" cy="710923"/>
            </a:xfrm>
          </p:grpSpPr>
          <p:sp>
            <p:nvSpPr>
              <p:cNvPr id="22542" name="矩形 56">
                <a:extLst>
                  <a:ext uri="{FF2B5EF4-FFF2-40B4-BE49-F238E27FC236}">
                    <a16:creationId xmlns:a16="http://schemas.microsoft.com/office/drawing/2014/main" id="{E683AAB1-DECA-4782-BF6D-43FBEB1860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12533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 eaLnBrk="1" hangingPunct="1">
                  <a:buFont typeface="Arial" panose="020B0604020202020204" pitchFamily="34" charset="0"/>
                  <a:buNone/>
                </a:pPr>
                <a:r>
                  <a:rPr lang="en-US" altLang="zh-CN" sz="12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Add title in here</a:t>
                </a:r>
                <a:endParaRPr lang="zh-CN" altLang="en-US">
                  <a:sym typeface="Calibri" panose="020F0502020204030204" pitchFamily="34" charset="0"/>
                </a:endParaRPr>
              </a:p>
            </p:txBody>
          </p:sp>
          <p:sp>
            <p:nvSpPr>
              <p:cNvPr id="22543" name="矩形 57">
                <a:extLst>
                  <a:ext uri="{FF2B5EF4-FFF2-40B4-BE49-F238E27FC236}">
                    <a16:creationId xmlns:a16="http://schemas.microsoft.com/office/drawing/2014/main" id="{C2D75676-D67A-42F3-8D04-128F988B1F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08221"/>
                <a:ext cx="2125341" cy="502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 eaLnBrk="1" hangingPunct="1">
                  <a:lnSpc>
                    <a:spcPts val="1600"/>
                  </a:lnSpc>
                  <a:buFont typeface="Arial" panose="020B0604020202020204" pitchFamily="34" charset="0"/>
                  <a:buNone/>
                </a:pPr>
                <a:r>
                  <a:rPr lang="en-US" altLang="zh-CN" sz="1100">
                    <a:solidFill>
                      <a:srgbClr val="80808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Please add a comment here. </a:t>
                </a:r>
                <a:endParaRPr lang="zh-CN" altLang="en-US" sz="110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22539" name="矩形 59">
            <a:extLst>
              <a:ext uri="{FF2B5EF4-FFF2-40B4-BE49-F238E27FC236}">
                <a16:creationId xmlns:a16="http://schemas.microsoft.com/office/drawing/2014/main" id="{470954A5-0E47-4684-B7EA-06B54BF2BA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32438" y="987425"/>
            <a:ext cx="2541587" cy="16954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3">
            <a:extLst>
              <a:ext uri="{FF2B5EF4-FFF2-40B4-BE49-F238E27FC236}">
                <a16:creationId xmlns:a16="http://schemas.microsoft.com/office/drawing/2014/main" id="{D439127F-65EA-4F13-B49D-38E15C092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177800"/>
            <a:ext cx="217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282828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Add title in here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23555" name="等腰三角形 4">
            <a:extLst>
              <a:ext uri="{FF2B5EF4-FFF2-40B4-BE49-F238E27FC236}">
                <a16:creationId xmlns:a16="http://schemas.microsoft.com/office/drawing/2014/main" id="{2573ACCD-A3D4-4B83-ACB7-B8F2C5F6E77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39688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FF8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3556" name="Group 4">
            <a:extLst>
              <a:ext uri="{FF2B5EF4-FFF2-40B4-BE49-F238E27FC236}">
                <a16:creationId xmlns:a16="http://schemas.microsoft.com/office/drawing/2014/main" id="{B572C917-B1D4-4EC4-B137-FFA8D8B3CFB4}"/>
              </a:ext>
            </a:extLst>
          </p:cNvPr>
          <p:cNvGrpSpPr>
            <a:grpSpLocks/>
          </p:cNvGrpSpPr>
          <p:nvPr/>
        </p:nvGrpSpPr>
        <p:grpSpPr bwMode="auto">
          <a:xfrm>
            <a:off x="4211638" y="573088"/>
            <a:ext cx="1822450" cy="774700"/>
            <a:chOff x="0" y="0"/>
            <a:chExt cx="1822693" cy="774008"/>
          </a:xfrm>
        </p:grpSpPr>
        <p:sp>
          <p:nvSpPr>
            <p:cNvPr id="23628" name="椭圆 10">
              <a:extLst>
                <a:ext uri="{FF2B5EF4-FFF2-40B4-BE49-F238E27FC236}">
                  <a16:creationId xmlns:a16="http://schemas.microsoft.com/office/drawing/2014/main" id="{D38A4708-3BC6-485D-9679-4BDE8BAF5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74008" cy="774008"/>
            </a:xfrm>
            <a:prstGeom prst="ellipse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38100">
              <a:solidFill>
                <a:srgbClr val="FF8607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629" name="矩形 21">
              <a:extLst>
                <a:ext uri="{FF2B5EF4-FFF2-40B4-BE49-F238E27FC236}">
                  <a16:creationId xmlns:a16="http://schemas.microsoft.com/office/drawing/2014/main" id="{CC7042F2-619E-4D86-A053-D5D63F28EF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008" y="217726"/>
              <a:ext cx="104868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860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name</a:t>
              </a:r>
              <a:endParaRPr lang="zh-CN" altLang="en-US">
                <a:sym typeface="Calibri" panose="020F0502020204030204" pitchFamily="34" charset="0"/>
              </a:endParaRPr>
            </a:p>
          </p:txBody>
        </p:sp>
      </p:grpSp>
      <p:grpSp>
        <p:nvGrpSpPr>
          <p:cNvPr id="23557" name="Group 7">
            <a:extLst>
              <a:ext uri="{FF2B5EF4-FFF2-40B4-BE49-F238E27FC236}">
                <a16:creationId xmlns:a16="http://schemas.microsoft.com/office/drawing/2014/main" id="{1A63C318-1015-44CB-85AE-DE0739359037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1838325"/>
            <a:ext cx="1822450" cy="773113"/>
            <a:chOff x="0" y="0"/>
            <a:chExt cx="1822693" cy="774008"/>
          </a:xfrm>
        </p:grpSpPr>
        <p:sp>
          <p:nvSpPr>
            <p:cNvPr id="23626" name="椭圆 19">
              <a:extLst>
                <a:ext uri="{FF2B5EF4-FFF2-40B4-BE49-F238E27FC236}">
                  <a16:creationId xmlns:a16="http://schemas.microsoft.com/office/drawing/2014/main" id="{AD4E8B40-A4ED-496C-8BC9-0C7584FBC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74008" cy="774008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38100">
              <a:solidFill>
                <a:srgbClr val="FF8607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627" name="矩形 22">
              <a:extLst>
                <a:ext uri="{FF2B5EF4-FFF2-40B4-BE49-F238E27FC236}">
                  <a16:creationId xmlns:a16="http://schemas.microsoft.com/office/drawing/2014/main" id="{F34C6CB5-CA5F-459D-9FBC-A966A2562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008" y="233115"/>
              <a:ext cx="104868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860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name</a:t>
              </a:r>
              <a:endParaRPr lang="zh-CN" altLang="en-US">
                <a:sym typeface="Calibri" panose="020F0502020204030204" pitchFamily="34" charset="0"/>
              </a:endParaRPr>
            </a:p>
          </p:txBody>
        </p:sp>
      </p:grpSp>
      <p:grpSp>
        <p:nvGrpSpPr>
          <p:cNvPr id="23558" name="Group 10">
            <a:extLst>
              <a:ext uri="{FF2B5EF4-FFF2-40B4-BE49-F238E27FC236}">
                <a16:creationId xmlns:a16="http://schemas.microsoft.com/office/drawing/2014/main" id="{C86757A2-8290-4488-82F8-3D31D6A7D93A}"/>
              </a:ext>
            </a:extLst>
          </p:cNvPr>
          <p:cNvGrpSpPr>
            <a:grpSpLocks/>
          </p:cNvGrpSpPr>
          <p:nvPr/>
        </p:nvGrpSpPr>
        <p:grpSpPr bwMode="auto">
          <a:xfrm>
            <a:off x="4211638" y="1838325"/>
            <a:ext cx="1822450" cy="773113"/>
            <a:chOff x="0" y="0"/>
            <a:chExt cx="1822693" cy="774008"/>
          </a:xfrm>
        </p:grpSpPr>
        <p:sp>
          <p:nvSpPr>
            <p:cNvPr id="23624" name="椭圆 13">
              <a:extLst>
                <a:ext uri="{FF2B5EF4-FFF2-40B4-BE49-F238E27FC236}">
                  <a16:creationId xmlns:a16="http://schemas.microsoft.com/office/drawing/2014/main" id="{FD27519B-9C3D-49AF-B91A-30ECB5315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74008" cy="774008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38100">
              <a:solidFill>
                <a:srgbClr val="FF8607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625" name="矩形 23">
              <a:extLst>
                <a:ext uri="{FF2B5EF4-FFF2-40B4-BE49-F238E27FC236}">
                  <a16:creationId xmlns:a16="http://schemas.microsoft.com/office/drawing/2014/main" id="{342D1DF5-E3E6-4B74-A773-D8644DC76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008" y="233114"/>
              <a:ext cx="104868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860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name</a:t>
              </a:r>
              <a:endParaRPr lang="zh-CN" altLang="en-US">
                <a:sym typeface="Calibri" panose="020F0502020204030204" pitchFamily="34" charset="0"/>
              </a:endParaRPr>
            </a:p>
          </p:txBody>
        </p:sp>
      </p:grpSp>
      <p:grpSp>
        <p:nvGrpSpPr>
          <p:cNvPr id="23559" name="Group 13">
            <a:extLst>
              <a:ext uri="{FF2B5EF4-FFF2-40B4-BE49-F238E27FC236}">
                <a16:creationId xmlns:a16="http://schemas.microsoft.com/office/drawing/2014/main" id="{1103A729-9340-40B1-B6D2-2BDA979E9AC5}"/>
              </a:ext>
            </a:extLst>
          </p:cNvPr>
          <p:cNvGrpSpPr>
            <a:grpSpLocks/>
          </p:cNvGrpSpPr>
          <p:nvPr/>
        </p:nvGrpSpPr>
        <p:grpSpPr bwMode="auto">
          <a:xfrm>
            <a:off x="6291263" y="1838325"/>
            <a:ext cx="1822450" cy="773113"/>
            <a:chOff x="0" y="0"/>
            <a:chExt cx="1822693" cy="774008"/>
          </a:xfrm>
        </p:grpSpPr>
        <p:sp>
          <p:nvSpPr>
            <p:cNvPr id="23622" name="椭圆 16">
              <a:extLst>
                <a:ext uri="{FF2B5EF4-FFF2-40B4-BE49-F238E27FC236}">
                  <a16:creationId xmlns:a16="http://schemas.microsoft.com/office/drawing/2014/main" id="{59604D1D-27A3-46B7-92B6-7E470C6B8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74008" cy="774008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38100">
              <a:solidFill>
                <a:srgbClr val="FF8607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623" name="矩形 24">
              <a:extLst>
                <a:ext uri="{FF2B5EF4-FFF2-40B4-BE49-F238E27FC236}">
                  <a16:creationId xmlns:a16="http://schemas.microsoft.com/office/drawing/2014/main" id="{4857F9FA-480A-4F62-80E7-19BCED985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008" y="233112"/>
              <a:ext cx="104868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860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name</a:t>
              </a:r>
              <a:endParaRPr lang="zh-CN" altLang="en-US">
                <a:sym typeface="Calibri" panose="020F0502020204030204" pitchFamily="34" charset="0"/>
              </a:endParaRPr>
            </a:p>
          </p:txBody>
        </p:sp>
      </p:grpSp>
      <p:cxnSp>
        <p:nvCxnSpPr>
          <p:cNvPr id="23560" name="肘形连接符 87">
            <a:extLst>
              <a:ext uri="{FF2B5EF4-FFF2-40B4-BE49-F238E27FC236}">
                <a16:creationId xmlns:a16="http://schemas.microsoft.com/office/drawing/2014/main" id="{288A7A33-A40A-4122-81AD-C6518B97C1EF}"/>
              </a:ext>
            </a:extLst>
          </p:cNvPr>
          <p:cNvCxnSpPr>
            <a:cxnSpLocks noChangeShapeType="1"/>
            <a:stCxn id="23628" idx="4"/>
            <a:endCxn id="23624" idx="0"/>
          </p:cNvCxnSpPr>
          <p:nvPr/>
        </p:nvCxnSpPr>
        <p:spPr bwMode="auto">
          <a:xfrm rot="5400000">
            <a:off x="4353719" y="1593057"/>
            <a:ext cx="490537" cy="127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909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1" name="肘形连接符 89">
            <a:extLst>
              <a:ext uri="{FF2B5EF4-FFF2-40B4-BE49-F238E27FC236}">
                <a16:creationId xmlns:a16="http://schemas.microsoft.com/office/drawing/2014/main" id="{C6D80FE8-B102-4B5F-8A43-25AFFFD2CB9A}"/>
              </a:ext>
            </a:extLst>
          </p:cNvPr>
          <p:cNvCxnSpPr>
            <a:cxnSpLocks noChangeShapeType="1"/>
            <a:stCxn id="23628" idx="4"/>
            <a:endCxn id="23626" idx="0"/>
          </p:cNvCxnSpPr>
          <p:nvPr/>
        </p:nvCxnSpPr>
        <p:spPr bwMode="auto">
          <a:xfrm rot="5400000">
            <a:off x="3313907" y="553244"/>
            <a:ext cx="490537" cy="20796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909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2" name="肘形连接符 91">
            <a:extLst>
              <a:ext uri="{FF2B5EF4-FFF2-40B4-BE49-F238E27FC236}">
                <a16:creationId xmlns:a16="http://schemas.microsoft.com/office/drawing/2014/main" id="{4C0DE42A-734F-4C79-9795-BC4508743C30}"/>
              </a:ext>
            </a:extLst>
          </p:cNvPr>
          <p:cNvCxnSpPr>
            <a:cxnSpLocks noChangeShapeType="1"/>
            <a:stCxn id="23628" idx="4"/>
            <a:endCxn id="23622" idx="0"/>
          </p:cNvCxnSpPr>
          <p:nvPr/>
        </p:nvCxnSpPr>
        <p:spPr bwMode="auto">
          <a:xfrm rot="16200000" flipH="1">
            <a:off x="5392738" y="554038"/>
            <a:ext cx="490537" cy="20780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909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3563" name="Group 19">
            <a:extLst>
              <a:ext uri="{FF2B5EF4-FFF2-40B4-BE49-F238E27FC236}">
                <a16:creationId xmlns:a16="http://schemas.microsoft.com/office/drawing/2014/main" id="{5076BD70-E5BE-4B78-8910-98CA16C74DC6}"/>
              </a:ext>
            </a:extLst>
          </p:cNvPr>
          <p:cNvGrpSpPr>
            <a:grpSpLocks/>
          </p:cNvGrpSpPr>
          <p:nvPr/>
        </p:nvGrpSpPr>
        <p:grpSpPr bwMode="auto">
          <a:xfrm>
            <a:off x="1119188" y="2611438"/>
            <a:ext cx="2687637" cy="1573212"/>
            <a:chOff x="0" y="0"/>
            <a:chExt cx="2687828" cy="1572382"/>
          </a:xfrm>
        </p:grpSpPr>
        <p:grpSp>
          <p:nvGrpSpPr>
            <p:cNvPr id="23602" name="Group 20">
              <a:extLst>
                <a:ext uri="{FF2B5EF4-FFF2-40B4-BE49-F238E27FC236}">
                  <a16:creationId xmlns:a16="http://schemas.microsoft.com/office/drawing/2014/main" id="{C8EF0855-DFAA-45C3-9704-4BCC39AB77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77124"/>
              <a:ext cx="1208445" cy="288000"/>
              <a:chOff x="0" y="0"/>
              <a:chExt cx="1208445" cy="288000"/>
            </a:xfrm>
          </p:grpSpPr>
          <p:sp>
            <p:nvSpPr>
              <p:cNvPr id="23620" name="椭圆 20">
                <a:extLst>
                  <a:ext uri="{FF2B5EF4-FFF2-40B4-BE49-F238E27FC236}">
                    <a16:creationId xmlns:a16="http://schemas.microsoft.com/office/drawing/2014/main" id="{E3E9020F-012F-4D1F-8932-300CF4DFE0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88000" cy="288000"/>
              </a:xfrm>
              <a:prstGeom prst="ellipse">
                <a:avLst/>
              </a:prstGeom>
              <a:solidFill>
                <a:srgbClr val="282828"/>
              </a:solidFill>
              <a:ln w="28575">
                <a:solidFill>
                  <a:srgbClr val="FF8607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3621" name="矩形 25">
                <a:extLst>
                  <a:ext uri="{FF2B5EF4-FFF2-40B4-BE49-F238E27FC236}">
                    <a16:creationId xmlns:a16="http://schemas.microsoft.com/office/drawing/2014/main" id="{B6A297D2-7684-4871-890D-9537D26962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00" y="5500"/>
                <a:ext cx="92044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28282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add name</a:t>
                </a:r>
                <a:endParaRPr lang="zh-CN" altLang="en-US">
                  <a:sym typeface="Calibri" panose="020F0502020204030204" pitchFamily="34" charset="0"/>
                </a:endParaRPr>
              </a:p>
            </p:txBody>
          </p:sp>
        </p:grpSp>
        <p:grpSp>
          <p:nvGrpSpPr>
            <p:cNvPr id="23603" name="Group 23">
              <a:extLst>
                <a:ext uri="{FF2B5EF4-FFF2-40B4-BE49-F238E27FC236}">
                  <a16:creationId xmlns:a16="http://schemas.microsoft.com/office/drawing/2014/main" id="{FDA6E4F8-FCC4-4154-8172-23B4757972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9383" y="477124"/>
              <a:ext cx="1208445" cy="288000"/>
              <a:chOff x="0" y="0"/>
              <a:chExt cx="1208445" cy="288000"/>
            </a:xfrm>
          </p:grpSpPr>
          <p:sp>
            <p:nvSpPr>
              <p:cNvPr id="23618" name="椭圆 28">
                <a:extLst>
                  <a:ext uri="{FF2B5EF4-FFF2-40B4-BE49-F238E27FC236}">
                    <a16:creationId xmlns:a16="http://schemas.microsoft.com/office/drawing/2014/main" id="{0D2018B1-EC97-4DD1-8EDA-D0DCEAF5B8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88000" cy="288000"/>
              </a:xfrm>
              <a:prstGeom prst="ellipse">
                <a:avLst/>
              </a:prstGeom>
              <a:solidFill>
                <a:srgbClr val="282828"/>
              </a:solidFill>
              <a:ln w="28575">
                <a:solidFill>
                  <a:srgbClr val="FF8607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3619" name="矩形 29">
                <a:extLst>
                  <a:ext uri="{FF2B5EF4-FFF2-40B4-BE49-F238E27FC236}">
                    <a16:creationId xmlns:a16="http://schemas.microsoft.com/office/drawing/2014/main" id="{B2BCDD30-C7D4-4ED9-A3AB-4E21286F5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00" y="5500"/>
                <a:ext cx="92044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28282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add name</a:t>
                </a:r>
                <a:endParaRPr lang="zh-CN" altLang="en-US">
                  <a:sym typeface="Calibri" panose="020F0502020204030204" pitchFamily="34" charset="0"/>
                </a:endParaRPr>
              </a:p>
            </p:txBody>
          </p:sp>
        </p:grpSp>
        <p:grpSp>
          <p:nvGrpSpPr>
            <p:cNvPr id="23604" name="Group 26">
              <a:extLst>
                <a:ext uri="{FF2B5EF4-FFF2-40B4-BE49-F238E27FC236}">
                  <a16:creationId xmlns:a16="http://schemas.microsoft.com/office/drawing/2014/main" id="{44EC7F4E-E577-4B17-9BAD-BE0F853272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880753"/>
              <a:ext cx="1208445" cy="288000"/>
              <a:chOff x="0" y="0"/>
              <a:chExt cx="1208445" cy="288000"/>
            </a:xfrm>
          </p:grpSpPr>
          <p:sp>
            <p:nvSpPr>
              <p:cNvPr id="23616" name="椭圆 40">
                <a:extLst>
                  <a:ext uri="{FF2B5EF4-FFF2-40B4-BE49-F238E27FC236}">
                    <a16:creationId xmlns:a16="http://schemas.microsoft.com/office/drawing/2014/main" id="{5FAFC60C-CC2A-46A0-9095-BF8B88B9E9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88000" cy="288000"/>
              </a:xfrm>
              <a:prstGeom prst="ellipse">
                <a:avLst/>
              </a:prstGeom>
              <a:solidFill>
                <a:srgbClr val="282828"/>
              </a:solidFill>
              <a:ln w="28575">
                <a:solidFill>
                  <a:srgbClr val="FF8607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3617" name="矩形 41">
                <a:extLst>
                  <a:ext uri="{FF2B5EF4-FFF2-40B4-BE49-F238E27FC236}">
                    <a16:creationId xmlns:a16="http://schemas.microsoft.com/office/drawing/2014/main" id="{E8857551-FBD8-4C97-AA9D-6B714BC68A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00" y="5500"/>
                <a:ext cx="92044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28282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add name</a:t>
                </a:r>
                <a:endParaRPr lang="zh-CN" altLang="en-US">
                  <a:sym typeface="Calibri" panose="020F0502020204030204" pitchFamily="34" charset="0"/>
                </a:endParaRPr>
              </a:p>
            </p:txBody>
          </p:sp>
        </p:grpSp>
        <p:grpSp>
          <p:nvGrpSpPr>
            <p:cNvPr id="23605" name="Group 29">
              <a:extLst>
                <a:ext uri="{FF2B5EF4-FFF2-40B4-BE49-F238E27FC236}">
                  <a16:creationId xmlns:a16="http://schemas.microsoft.com/office/drawing/2014/main" id="{7A1398CA-21BA-46A1-99BC-43393424BA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9383" y="880753"/>
              <a:ext cx="1208445" cy="288000"/>
              <a:chOff x="0" y="0"/>
              <a:chExt cx="1208445" cy="288000"/>
            </a:xfrm>
          </p:grpSpPr>
          <p:sp>
            <p:nvSpPr>
              <p:cNvPr id="23614" name="椭圆 43">
                <a:extLst>
                  <a:ext uri="{FF2B5EF4-FFF2-40B4-BE49-F238E27FC236}">
                    <a16:creationId xmlns:a16="http://schemas.microsoft.com/office/drawing/2014/main" id="{6B931E46-EFEC-434F-818E-4ECB7B876D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88000" cy="288000"/>
              </a:xfrm>
              <a:prstGeom prst="ellipse">
                <a:avLst/>
              </a:prstGeom>
              <a:solidFill>
                <a:srgbClr val="282828"/>
              </a:solidFill>
              <a:ln w="28575">
                <a:solidFill>
                  <a:srgbClr val="FF8607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3615" name="矩形 44">
                <a:extLst>
                  <a:ext uri="{FF2B5EF4-FFF2-40B4-BE49-F238E27FC236}">
                    <a16:creationId xmlns:a16="http://schemas.microsoft.com/office/drawing/2014/main" id="{225DF7BB-0C87-4414-B1A5-74A00CDFB4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00" y="5500"/>
                <a:ext cx="92044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28282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add name</a:t>
                </a:r>
                <a:endParaRPr lang="zh-CN" altLang="en-US">
                  <a:sym typeface="Calibri" panose="020F0502020204030204" pitchFamily="34" charset="0"/>
                </a:endParaRPr>
              </a:p>
            </p:txBody>
          </p:sp>
        </p:grpSp>
        <p:grpSp>
          <p:nvGrpSpPr>
            <p:cNvPr id="23606" name="Group 32">
              <a:extLst>
                <a:ext uri="{FF2B5EF4-FFF2-40B4-BE49-F238E27FC236}">
                  <a16:creationId xmlns:a16="http://schemas.microsoft.com/office/drawing/2014/main" id="{23EFE0FE-ADDF-4604-9801-D5DD6981A3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9383" y="1284382"/>
              <a:ext cx="1208445" cy="288000"/>
              <a:chOff x="0" y="0"/>
              <a:chExt cx="1208445" cy="288000"/>
            </a:xfrm>
          </p:grpSpPr>
          <p:sp>
            <p:nvSpPr>
              <p:cNvPr id="23612" name="椭圆 58">
                <a:extLst>
                  <a:ext uri="{FF2B5EF4-FFF2-40B4-BE49-F238E27FC236}">
                    <a16:creationId xmlns:a16="http://schemas.microsoft.com/office/drawing/2014/main" id="{6474CC9F-1FF5-4D92-AF79-A4C12BE074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88000" cy="288000"/>
              </a:xfrm>
              <a:prstGeom prst="ellipse">
                <a:avLst/>
              </a:prstGeom>
              <a:solidFill>
                <a:srgbClr val="282828"/>
              </a:solidFill>
              <a:ln w="28575">
                <a:solidFill>
                  <a:srgbClr val="FF8607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3613" name="矩形 59">
                <a:extLst>
                  <a:ext uri="{FF2B5EF4-FFF2-40B4-BE49-F238E27FC236}">
                    <a16:creationId xmlns:a16="http://schemas.microsoft.com/office/drawing/2014/main" id="{546E7C9D-CFF4-4923-96B6-BFF2976CE2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00" y="5500"/>
                <a:ext cx="92044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28282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add name</a:t>
                </a:r>
                <a:endParaRPr lang="zh-CN" altLang="en-US">
                  <a:sym typeface="Calibri" panose="020F0502020204030204" pitchFamily="34" charset="0"/>
                </a:endParaRPr>
              </a:p>
            </p:txBody>
          </p:sp>
        </p:grpSp>
        <p:cxnSp>
          <p:nvCxnSpPr>
            <p:cNvPr id="23607" name="肘形连接符 93">
              <a:extLst>
                <a:ext uri="{FF2B5EF4-FFF2-40B4-BE49-F238E27FC236}">
                  <a16:creationId xmlns:a16="http://schemas.microsoft.com/office/drawing/2014/main" id="{DF7A23C2-42AE-450C-918B-14652E3E8B0D}"/>
                </a:ext>
              </a:extLst>
            </p:cNvPr>
            <p:cNvCxnSpPr>
              <a:cxnSpLocks noChangeShapeType="1"/>
              <a:stCxn id="23626" idx="4"/>
              <a:endCxn id="23620" idx="0"/>
            </p:cNvCxnSpPr>
            <p:nvPr/>
          </p:nvCxnSpPr>
          <p:spPr bwMode="auto">
            <a:xfrm rot="5400000">
              <a:off x="533608" y="-389608"/>
              <a:ext cx="477124" cy="125634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90909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08" name="肘形连接符 95">
              <a:extLst>
                <a:ext uri="{FF2B5EF4-FFF2-40B4-BE49-F238E27FC236}">
                  <a16:creationId xmlns:a16="http://schemas.microsoft.com/office/drawing/2014/main" id="{43874F70-5218-4F03-9E76-8AE2C0E84CFF}"/>
                </a:ext>
              </a:extLst>
            </p:cNvPr>
            <p:cNvCxnSpPr>
              <a:cxnSpLocks noChangeShapeType="1"/>
              <a:stCxn id="23626" idx="4"/>
              <a:endCxn id="23618" idx="0"/>
            </p:cNvCxnSpPr>
            <p:nvPr/>
          </p:nvCxnSpPr>
          <p:spPr bwMode="auto">
            <a:xfrm rot="16200000" flipH="1">
              <a:off x="1273298" y="127038"/>
              <a:ext cx="477124" cy="22304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90909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09" name="直接连接符 97">
              <a:extLst>
                <a:ext uri="{FF2B5EF4-FFF2-40B4-BE49-F238E27FC236}">
                  <a16:creationId xmlns:a16="http://schemas.microsoft.com/office/drawing/2014/main" id="{842A8367-2B76-4C0E-B16D-C30C0D25C9A3}"/>
                </a:ext>
              </a:extLst>
            </p:cNvPr>
            <p:cNvCxnSpPr>
              <a:cxnSpLocks noChangeShapeType="1"/>
              <a:stCxn id="23620" idx="4"/>
              <a:endCxn id="23616" idx="0"/>
            </p:cNvCxnSpPr>
            <p:nvPr/>
          </p:nvCxnSpPr>
          <p:spPr bwMode="auto">
            <a:xfrm>
              <a:off x="144000" y="765124"/>
              <a:ext cx="1" cy="115629"/>
            </a:xfrm>
            <a:prstGeom prst="line">
              <a:avLst/>
            </a:prstGeom>
            <a:noFill/>
            <a:ln w="9525">
              <a:solidFill>
                <a:srgbClr val="90909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10" name="直接连接符 99">
              <a:extLst>
                <a:ext uri="{FF2B5EF4-FFF2-40B4-BE49-F238E27FC236}">
                  <a16:creationId xmlns:a16="http://schemas.microsoft.com/office/drawing/2014/main" id="{F74616C5-5A82-47BD-94FF-840CEEFB287E}"/>
                </a:ext>
              </a:extLst>
            </p:cNvPr>
            <p:cNvCxnSpPr>
              <a:cxnSpLocks noChangeShapeType="1"/>
              <a:stCxn id="23618" idx="4"/>
              <a:endCxn id="23614" idx="0"/>
            </p:cNvCxnSpPr>
            <p:nvPr/>
          </p:nvCxnSpPr>
          <p:spPr bwMode="auto">
            <a:xfrm>
              <a:off x="1623383" y="765124"/>
              <a:ext cx="1" cy="115629"/>
            </a:xfrm>
            <a:prstGeom prst="line">
              <a:avLst/>
            </a:prstGeom>
            <a:noFill/>
            <a:ln w="9525">
              <a:solidFill>
                <a:srgbClr val="90909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11" name="直接连接符 101">
              <a:extLst>
                <a:ext uri="{FF2B5EF4-FFF2-40B4-BE49-F238E27FC236}">
                  <a16:creationId xmlns:a16="http://schemas.microsoft.com/office/drawing/2014/main" id="{76F0DF11-D385-48EB-9F5C-FBCCEA0BA8D8}"/>
                </a:ext>
              </a:extLst>
            </p:cNvPr>
            <p:cNvCxnSpPr>
              <a:cxnSpLocks noChangeShapeType="1"/>
              <a:stCxn id="23614" idx="4"/>
              <a:endCxn id="23612" idx="0"/>
            </p:cNvCxnSpPr>
            <p:nvPr/>
          </p:nvCxnSpPr>
          <p:spPr bwMode="auto">
            <a:xfrm>
              <a:off x="1623383" y="1168753"/>
              <a:ext cx="1" cy="115629"/>
            </a:xfrm>
            <a:prstGeom prst="line">
              <a:avLst/>
            </a:prstGeom>
            <a:noFill/>
            <a:ln w="9525">
              <a:solidFill>
                <a:srgbClr val="90909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564" name="Group 40">
            <a:extLst>
              <a:ext uri="{FF2B5EF4-FFF2-40B4-BE49-F238E27FC236}">
                <a16:creationId xmlns:a16="http://schemas.microsoft.com/office/drawing/2014/main" id="{270C39F8-1AA1-41D1-B4A5-21BC0877E3B4}"/>
              </a:ext>
            </a:extLst>
          </p:cNvPr>
          <p:cNvGrpSpPr>
            <a:grpSpLocks/>
          </p:cNvGrpSpPr>
          <p:nvPr/>
        </p:nvGrpSpPr>
        <p:grpSpPr bwMode="auto">
          <a:xfrm>
            <a:off x="4078288" y="2611438"/>
            <a:ext cx="2687637" cy="1976437"/>
            <a:chOff x="0" y="0"/>
            <a:chExt cx="2687828" cy="1976011"/>
          </a:xfrm>
        </p:grpSpPr>
        <p:grpSp>
          <p:nvGrpSpPr>
            <p:cNvPr id="23578" name="Group 41">
              <a:extLst>
                <a:ext uri="{FF2B5EF4-FFF2-40B4-BE49-F238E27FC236}">
                  <a16:creationId xmlns:a16="http://schemas.microsoft.com/office/drawing/2014/main" id="{CECBD84E-E55D-47A9-AC36-1F1CFFBAF9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77124"/>
              <a:ext cx="1208445" cy="288000"/>
              <a:chOff x="0" y="0"/>
              <a:chExt cx="1208445" cy="288000"/>
            </a:xfrm>
          </p:grpSpPr>
          <p:sp>
            <p:nvSpPr>
              <p:cNvPr id="23600" name="椭圆 31">
                <a:extLst>
                  <a:ext uri="{FF2B5EF4-FFF2-40B4-BE49-F238E27FC236}">
                    <a16:creationId xmlns:a16="http://schemas.microsoft.com/office/drawing/2014/main" id="{192FCEEE-A0DF-4888-A5E0-6A120606D2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88000" cy="288000"/>
              </a:xfrm>
              <a:prstGeom prst="ellipse">
                <a:avLst/>
              </a:prstGeom>
              <a:solidFill>
                <a:srgbClr val="282828"/>
              </a:solidFill>
              <a:ln w="28575">
                <a:solidFill>
                  <a:srgbClr val="FF8607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3601" name="矩形 32">
                <a:extLst>
                  <a:ext uri="{FF2B5EF4-FFF2-40B4-BE49-F238E27FC236}">
                    <a16:creationId xmlns:a16="http://schemas.microsoft.com/office/drawing/2014/main" id="{30FCEB53-B967-4ED0-B3E7-7101D19B86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00" y="5500"/>
                <a:ext cx="92044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28282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add name</a:t>
                </a:r>
                <a:endParaRPr lang="zh-CN" altLang="en-US">
                  <a:sym typeface="Calibri" panose="020F0502020204030204" pitchFamily="34" charset="0"/>
                </a:endParaRPr>
              </a:p>
            </p:txBody>
          </p:sp>
        </p:grpSp>
        <p:grpSp>
          <p:nvGrpSpPr>
            <p:cNvPr id="23579" name="Group 44">
              <a:extLst>
                <a:ext uri="{FF2B5EF4-FFF2-40B4-BE49-F238E27FC236}">
                  <a16:creationId xmlns:a16="http://schemas.microsoft.com/office/drawing/2014/main" id="{3ADAEFDC-A605-491C-AE04-0BCA13A730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9383" y="477124"/>
              <a:ext cx="1208445" cy="288000"/>
              <a:chOff x="0" y="0"/>
              <a:chExt cx="1208445" cy="288000"/>
            </a:xfrm>
          </p:grpSpPr>
          <p:sp>
            <p:nvSpPr>
              <p:cNvPr id="23598" name="椭圆 34">
                <a:extLst>
                  <a:ext uri="{FF2B5EF4-FFF2-40B4-BE49-F238E27FC236}">
                    <a16:creationId xmlns:a16="http://schemas.microsoft.com/office/drawing/2014/main" id="{DC535D52-9E41-44DE-B224-AF9C74082F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88000" cy="288000"/>
              </a:xfrm>
              <a:prstGeom prst="ellipse">
                <a:avLst/>
              </a:prstGeom>
              <a:solidFill>
                <a:srgbClr val="282828"/>
              </a:solidFill>
              <a:ln w="28575">
                <a:solidFill>
                  <a:srgbClr val="FF8607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3599" name="矩形 35">
                <a:extLst>
                  <a:ext uri="{FF2B5EF4-FFF2-40B4-BE49-F238E27FC236}">
                    <a16:creationId xmlns:a16="http://schemas.microsoft.com/office/drawing/2014/main" id="{7C1F3085-7EC1-45EE-AB5C-868123BBF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00" y="5500"/>
                <a:ext cx="92044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28282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add name</a:t>
                </a:r>
                <a:endParaRPr lang="zh-CN" altLang="en-US">
                  <a:sym typeface="Calibri" panose="020F0502020204030204" pitchFamily="34" charset="0"/>
                </a:endParaRPr>
              </a:p>
            </p:txBody>
          </p:sp>
        </p:grpSp>
        <p:grpSp>
          <p:nvGrpSpPr>
            <p:cNvPr id="23580" name="Group 47">
              <a:extLst>
                <a:ext uri="{FF2B5EF4-FFF2-40B4-BE49-F238E27FC236}">
                  <a16:creationId xmlns:a16="http://schemas.microsoft.com/office/drawing/2014/main" id="{CC324398-C27D-4706-B1C7-FC7C2161E2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880753"/>
              <a:ext cx="1208445" cy="288000"/>
              <a:chOff x="0" y="0"/>
              <a:chExt cx="1208445" cy="288000"/>
            </a:xfrm>
          </p:grpSpPr>
          <p:sp>
            <p:nvSpPr>
              <p:cNvPr id="23596" name="椭圆 46">
                <a:extLst>
                  <a:ext uri="{FF2B5EF4-FFF2-40B4-BE49-F238E27FC236}">
                    <a16:creationId xmlns:a16="http://schemas.microsoft.com/office/drawing/2014/main" id="{97C7A2B0-6931-419D-99E5-18360F1432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88000" cy="288000"/>
              </a:xfrm>
              <a:prstGeom prst="ellipse">
                <a:avLst/>
              </a:prstGeom>
              <a:solidFill>
                <a:srgbClr val="282828"/>
              </a:solidFill>
              <a:ln w="28575">
                <a:solidFill>
                  <a:srgbClr val="FF8607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3597" name="矩形 47">
                <a:extLst>
                  <a:ext uri="{FF2B5EF4-FFF2-40B4-BE49-F238E27FC236}">
                    <a16:creationId xmlns:a16="http://schemas.microsoft.com/office/drawing/2014/main" id="{5F607879-B6F0-423E-B820-D57A852E0D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00" y="5500"/>
                <a:ext cx="92044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28282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add name</a:t>
                </a:r>
                <a:endParaRPr lang="zh-CN" altLang="en-US">
                  <a:sym typeface="Calibri" panose="020F0502020204030204" pitchFamily="34" charset="0"/>
                </a:endParaRPr>
              </a:p>
            </p:txBody>
          </p:sp>
        </p:grpSp>
        <p:grpSp>
          <p:nvGrpSpPr>
            <p:cNvPr id="23581" name="Group 50">
              <a:extLst>
                <a:ext uri="{FF2B5EF4-FFF2-40B4-BE49-F238E27FC236}">
                  <a16:creationId xmlns:a16="http://schemas.microsoft.com/office/drawing/2014/main" id="{46A65F6D-4AAE-4477-8C67-28AB321187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9383" y="880753"/>
              <a:ext cx="1208445" cy="288000"/>
              <a:chOff x="0" y="0"/>
              <a:chExt cx="1208445" cy="288000"/>
            </a:xfrm>
          </p:grpSpPr>
          <p:sp>
            <p:nvSpPr>
              <p:cNvPr id="23594" name="椭圆 49">
                <a:extLst>
                  <a:ext uri="{FF2B5EF4-FFF2-40B4-BE49-F238E27FC236}">
                    <a16:creationId xmlns:a16="http://schemas.microsoft.com/office/drawing/2014/main" id="{923F8DF3-2239-4151-9BF9-20F7E0A387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88000" cy="288000"/>
              </a:xfrm>
              <a:prstGeom prst="ellipse">
                <a:avLst/>
              </a:prstGeom>
              <a:solidFill>
                <a:srgbClr val="282828"/>
              </a:solidFill>
              <a:ln w="28575">
                <a:solidFill>
                  <a:srgbClr val="FF8607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3595" name="矩形 50">
                <a:extLst>
                  <a:ext uri="{FF2B5EF4-FFF2-40B4-BE49-F238E27FC236}">
                    <a16:creationId xmlns:a16="http://schemas.microsoft.com/office/drawing/2014/main" id="{7FBAB7F6-1514-4FC5-833B-DCEBAF2D8B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00" y="5500"/>
                <a:ext cx="92044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28282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add name</a:t>
                </a:r>
                <a:endParaRPr lang="zh-CN" altLang="en-US">
                  <a:sym typeface="Calibri" panose="020F0502020204030204" pitchFamily="34" charset="0"/>
                </a:endParaRPr>
              </a:p>
            </p:txBody>
          </p:sp>
        </p:grpSp>
        <p:grpSp>
          <p:nvGrpSpPr>
            <p:cNvPr id="23582" name="Group 53">
              <a:extLst>
                <a:ext uri="{FF2B5EF4-FFF2-40B4-BE49-F238E27FC236}">
                  <a16:creationId xmlns:a16="http://schemas.microsoft.com/office/drawing/2014/main" id="{1DAD90A3-71A2-4469-AF83-34F2B33569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284382"/>
              <a:ext cx="1208445" cy="288000"/>
              <a:chOff x="0" y="0"/>
              <a:chExt cx="1208445" cy="288000"/>
            </a:xfrm>
          </p:grpSpPr>
          <p:sp>
            <p:nvSpPr>
              <p:cNvPr id="23592" name="椭圆 61">
                <a:extLst>
                  <a:ext uri="{FF2B5EF4-FFF2-40B4-BE49-F238E27FC236}">
                    <a16:creationId xmlns:a16="http://schemas.microsoft.com/office/drawing/2014/main" id="{DDE91D6D-63C6-4D72-8828-81F9C23AB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88000" cy="288000"/>
              </a:xfrm>
              <a:prstGeom prst="ellipse">
                <a:avLst/>
              </a:prstGeom>
              <a:solidFill>
                <a:srgbClr val="282828"/>
              </a:solidFill>
              <a:ln w="28575">
                <a:solidFill>
                  <a:srgbClr val="FF8607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3593" name="矩形 62">
                <a:extLst>
                  <a:ext uri="{FF2B5EF4-FFF2-40B4-BE49-F238E27FC236}">
                    <a16:creationId xmlns:a16="http://schemas.microsoft.com/office/drawing/2014/main" id="{C742529F-2CE4-48FB-A306-1C18A99F74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00" y="5500"/>
                <a:ext cx="92044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28282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add name</a:t>
                </a:r>
                <a:endParaRPr lang="zh-CN" altLang="en-US">
                  <a:sym typeface="Calibri" panose="020F0502020204030204" pitchFamily="34" charset="0"/>
                </a:endParaRPr>
              </a:p>
            </p:txBody>
          </p:sp>
        </p:grpSp>
        <p:grpSp>
          <p:nvGrpSpPr>
            <p:cNvPr id="23583" name="Group 56">
              <a:extLst>
                <a:ext uri="{FF2B5EF4-FFF2-40B4-BE49-F238E27FC236}">
                  <a16:creationId xmlns:a16="http://schemas.microsoft.com/office/drawing/2014/main" id="{D8ADC3E2-3805-4ABA-B3FB-27E7A98407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688011"/>
              <a:ext cx="1208445" cy="288000"/>
              <a:chOff x="0" y="0"/>
              <a:chExt cx="1208445" cy="288000"/>
            </a:xfrm>
          </p:grpSpPr>
          <p:sp>
            <p:nvSpPr>
              <p:cNvPr id="23590" name="椭圆 76">
                <a:extLst>
                  <a:ext uri="{FF2B5EF4-FFF2-40B4-BE49-F238E27FC236}">
                    <a16:creationId xmlns:a16="http://schemas.microsoft.com/office/drawing/2014/main" id="{C5A2DAD7-BA2E-4064-A5A5-0225E7E524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88000" cy="288000"/>
              </a:xfrm>
              <a:prstGeom prst="ellipse">
                <a:avLst/>
              </a:prstGeom>
              <a:solidFill>
                <a:srgbClr val="282828"/>
              </a:solidFill>
              <a:ln w="28575">
                <a:solidFill>
                  <a:srgbClr val="FF8607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3591" name="矩形 77">
                <a:extLst>
                  <a:ext uri="{FF2B5EF4-FFF2-40B4-BE49-F238E27FC236}">
                    <a16:creationId xmlns:a16="http://schemas.microsoft.com/office/drawing/2014/main" id="{9E67274D-5D30-46DF-A683-6EB0E1E400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00" y="5500"/>
                <a:ext cx="92044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28282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add name</a:t>
                </a:r>
                <a:endParaRPr lang="zh-CN" altLang="en-US">
                  <a:sym typeface="Calibri" panose="020F0502020204030204" pitchFamily="34" charset="0"/>
                </a:endParaRPr>
              </a:p>
            </p:txBody>
          </p:sp>
        </p:grpSp>
        <p:cxnSp>
          <p:nvCxnSpPr>
            <p:cNvPr id="23584" name="肘形连接符 103">
              <a:extLst>
                <a:ext uri="{FF2B5EF4-FFF2-40B4-BE49-F238E27FC236}">
                  <a16:creationId xmlns:a16="http://schemas.microsoft.com/office/drawing/2014/main" id="{20ECF7A3-78D7-4D60-9ACF-41BD7813620A}"/>
                </a:ext>
              </a:extLst>
            </p:cNvPr>
            <p:cNvCxnSpPr>
              <a:cxnSpLocks noChangeShapeType="1"/>
              <a:stCxn id="23624" idx="4"/>
              <a:endCxn id="23600" idx="0"/>
            </p:cNvCxnSpPr>
            <p:nvPr/>
          </p:nvCxnSpPr>
          <p:spPr bwMode="auto">
            <a:xfrm rot="5400000">
              <a:off x="93769" y="50229"/>
              <a:ext cx="477124" cy="37666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90909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5" name="肘形连接符 105">
              <a:extLst>
                <a:ext uri="{FF2B5EF4-FFF2-40B4-BE49-F238E27FC236}">
                  <a16:creationId xmlns:a16="http://schemas.microsoft.com/office/drawing/2014/main" id="{5F114FB9-3CF7-4988-B517-E5080818D8C2}"/>
                </a:ext>
              </a:extLst>
            </p:cNvPr>
            <p:cNvCxnSpPr>
              <a:cxnSpLocks noChangeShapeType="1"/>
              <a:stCxn id="23624" idx="4"/>
              <a:endCxn id="23598" idx="0"/>
            </p:cNvCxnSpPr>
            <p:nvPr/>
          </p:nvCxnSpPr>
          <p:spPr bwMode="auto">
            <a:xfrm rot="16200000" flipH="1">
              <a:off x="833461" y="-312798"/>
              <a:ext cx="477124" cy="110272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90909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6" name="直接连接符 107">
              <a:extLst>
                <a:ext uri="{FF2B5EF4-FFF2-40B4-BE49-F238E27FC236}">
                  <a16:creationId xmlns:a16="http://schemas.microsoft.com/office/drawing/2014/main" id="{B35BF2DB-A631-4BC4-A0DB-372AC489AC7C}"/>
                </a:ext>
              </a:extLst>
            </p:cNvPr>
            <p:cNvCxnSpPr>
              <a:cxnSpLocks noChangeShapeType="1"/>
              <a:stCxn id="23600" idx="4"/>
              <a:endCxn id="23596" idx="0"/>
            </p:cNvCxnSpPr>
            <p:nvPr/>
          </p:nvCxnSpPr>
          <p:spPr bwMode="auto">
            <a:xfrm>
              <a:off x="144000" y="765124"/>
              <a:ext cx="1" cy="115629"/>
            </a:xfrm>
            <a:prstGeom prst="line">
              <a:avLst/>
            </a:prstGeom>
            <a:noFill/>
            <a:ln w="9525">
              <a:solidFill>
                <a:srgbClr val="90909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7" name="直接连接符 109">
              <a:extLst>
                <a:ext uri="{FF2B5EF4-FFF2-40B4-BE49-F238E27FC236}">
                  <a16:creationId xmlns:a16="http://schemas.microsoft.com/office/drawing/2014/main" id="{0D785626-10FE-4E50-8C10-965BE29243AF}"/>
                </a:ext>
              </a:extLst>
            </p:cNvPr>
            <p:cNvCxnSpPr>
              <a:cxnSpLocks noChangeShapeType="1"/>
              <a:stCxn id="23596" idx="4"/>
              <a:endCxn id="23592" idx="0"/>
            </p:cNvCxnSpPr>
            <p:nvPr/>
          </p:nvCxnSpPr>
          <p:spPr bwMode="auto">
            <a:xfrm>
              <a:off x="144000" y="1168753"/>
              <a:ext cx="1" cy="115629"/>
            </a:xfrm>
            <a:prstGeom prst="line">
              <a:avLst/>
            </a:prstGeom>
            <a:noFill/>
            <a:ln w="9525">
              <a:solidFill>
                <a:srgbClr val="90909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8" name="直接连接符 111">
              <a:extLst>
                <a:ext uri="{FF2B5EF4-FFF2-40B4-BE49-F238E27FC236}">
                  <a16:creationId xmlns:a16="http://schemas.microsoft.com/office/drawing/2014/main" id="{F2AA0F44-5322-4F66-98F6-26E15B481318}"/>
                </a:ext>
              </a:extLst>
            </p:cNvPr>
            <p:cNvCxnSpPr>
              <a:cxnSpLocks noChangeShapeType="1"/>
              <a:stCxn id="23592" idx="4"/>
              <a:endCxn id="23590" idx="0"/>
            </p:cNvCxnSpPr>
            <p:nvPr/>
          </p:nvCxnSpPr>
          <p:spPr bwMode="auto">
            <a:xfrm>
              <a:off x="144000" y="1572382"/>
              <a:ext cx="1" cy="115629"/>
            </a:xfrm>
            <a:prstGeom prst="line">
              <a:avLst/>
            </a:prstGeom>
            <a:noFill/>
            <a:ln w="9525">
              <a:solidFill>
                <a:srgbClr val="90909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9" name="直接连接符 113">
              <a:extLst>
                <a:ext uri="{FF2B5EF4-FFF2-40B4-BE49-F238E27FC236}">
                  <a16:creationId xmlns:a16="http://schemas.microsoft.com/office/drawing/2014/main" id="{F3E699A5-AA6E-4B5F-B09D-FCA7720448D4}"/>
                </a:ext>
              </a:extLst>
            </p:cNvPr>
            <p:cNvCxnSpPr>
              <a:cxnSpLocks noChangeShapeType="1"/>
              <a:stCxn id="23598" idx="4"/>
              <a:endCxn id="23594" idx="0"/>
            </p:cNvCxnSpPr>
            <p:nvPr/>
          </p:nvCxnSpPr>
          <p:spPr bwMode="auto">
            <a:xfrm>
              <a:off x="1623383" y="765124"/>
              <a:ext cx="1" cy="115629"/>
            </a:xfrm>
            <a:prstGeom prst="line">
              <a:avLst/>
            </a:prstGeom>
            <a:noFill/>
            <a:ln w="9525">
              <a:solidFill>
                <a:srgbClr val="90909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565" name="Group 65">
            <a:extLst>
              <a:ext uri="{FF2B5EF4-FFF2-40B4-BE49-F238E27FC236}">
                <a16:creationId xmlns:a16="http://schemas.microsoft.com/office/drawing/2014/main" id="{4E55471A-AFC7-48F5-AAEE-73C16CDCFEFD}"/>
              </a:ext>
            </a:extLst>
          </p:cNvPr>
          <p:cNvGrpSpPr>
            <a:grpSpLocks/>
          </p:cNvGrpSpPr>
          <p:nvPr/>
        </p:nvGrpSpPr>
        <p:grpSpPr bwMode="auto">
          <a:xfrm>
            <a:off x="6678613" y="2611438"/>
            <a:ext cx="1566862" cy="1573212"/>
            <a:chOff x="0" y="0"/>
            <a:chExt cx="1567459" cy="1572382"/>
          </a:xfrm>
        </p:grpSpPr>
        <p:grpSp>
          <p:nvGrpSpPr>
            <p:cNvPr id="23566" name="Group 66">
              <a:extLst>
                <a:ext uri="{FF2B5EF4-FFF2-40B4-BE49-F238E27FC236}">
                  <a16:creationId xmlns:a16="http://schemas.microsoft.com/office/drawing/2014/main" id="{F55C0312-1FAE-416A-961F-7B0B7194F0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9014" y="477124"/>
              <a:ext cx="1208445" cy="288000"/>
              <a:chOff x="0" y="0"/>
              <a:chExt cx="1208445" cy="288000"/>
            </a:xfrm>
          </p:grpSpPr>
          <p:sp>
            <p:nvSpPr>
              <p:cNvPr id="23576" name="椭圆 37">
                <a:extLst>
                  <a:ext uri="{FF2B5EF4-FFF2-40B4-BE49-F238E27FC236}">
                    <a16:creationId xmlns:a16="http://schemas.microsoft.com/office/drawing/2014/main" id="{90661B2A-34CF-4A0B-A550-41EDE1DC3A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88000" cy="288000"/>
              </a:xfrm>
              <a:prstGeom prst="ellipse">
                <a:avLst/>
              </a:prstGeom>
              <a:solidFill>
                <a:srgbClr val="282828"/>
              </a:solidFill>
              <a:ln w="28575">
                <a:solidFill>
                  <a:srgbClr val="FF8607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3577" name="矩形 38">
                <a:extLst>
                  <a:ext uri="{FF2B5EF4-FFF2-40B4-BE49-F238E27FC236}">
                    <a16:creationId xmlns:a16="http://schemas.microsoft.com/office/drawing/2014/main" id="{FF8AFFEA-5B63-490D-AAF5-023BB83F9B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00" y="5500"/>
                <a:ext cx="92044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28282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add name</a:t>
                </a:r>
                <a:endParaRPr lang="zh-CN" altLang="en-US">
                  <a:sym typeface="Calibri" panose="020F0502020204030204" pitchFamily="34" charset="0"/>
                </a:endParaRPr>
              </a:p>
            </p:txBody>
          </p:sp>
        </p:grpSp>
        <p:grpSp>
          <p:nvGrpSpPr>
            <p:cNvPr id="23567" name="Group 69">
              <a:extLst>
                <a:ext uri="{FF2B5EF4-FFF2-40B4-BE49-F238E27FC236}">
                  <a16:creationId xmlns:a16="http://schemas.microsoft.com/office/drawing/2014/main" id="{15C85BA5-BF00-436D-AE5A-C2E3E9D96A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9014" y="880753"/>
              <a:ext cx="1208445" cy="288000"/>
              <a:chOff x="0" y="0"/>
              <a:chExt cx="1208445" cy="288000"/>
            </a:xfrm>
          </p:grpSpPr>
          <p:sp>
            <p:nvSpPr>
              <p:cNvPr id="23574" name="椭圆 52">
                <a:extLst>
                  <a:ext uri="{FF2B5EF4-FFF2-40B4-BE49-F238E27FC236}">
                    <a16:creationId xmlns:a16="http://schemas.microsoft.com/office/drawing/2014/main" id="{A2B13010-1422-46DB-BAF2-CAEEB63AA3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88000" cy="288000"/>
              </a:xfrm>
              <a:prstGeom prst="ellipse">
                <a:avLst/>
              </a:prstGeom>
              <a:solidFill>
                <a:srgbClr val="282828"/>
              </a:solidFill>
              <a:ln w="28575">
                <a:solidFill>
                  <a:srgbClr val="FF8607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3575" name="矩形 53">
                <a:extLst>
                  <a:ext uri="{FF2B5EF4-FFF2-40B4-BE49-F238E27FC236}">
                    <a16:creationId xmlns:a16="http://schemas.microsoft.com/office/drawing/2014/main" id="{E8A383C7-7584-4840-A3A3-44770629AF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00" y="5500"/>
                <a:ext cx="92044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28282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add name</a:t>
                </a:r>
                <a:endParaRPr lang="zh-CN" altLang="en-US">
                  <a:sym typeface="Calibri" panose="020F0502020204030204" pitchFamily="34" charset="0"/>
                </a:endParaRPr>
              </a:p>
            </p:txBody>
          </p:sp>
        </p:grpSp>
        <p:grpSp>
          <p:nvGrpSpPr>
            <p:cNvPr id="23568" name="Group 72">
              <a:extLst>
                <a:ext uri="{FF2B5EF4-FFF2-40B4-BE49-F238E27FC236}">
                  <a16:creationId xmlns:a16="http://schemas.microsoft.com/office/drawing/2014/main" id="{07694E95-E288-47D1-83D9-01A9D4DE92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9014" y="1284382"/>
              <a:ext cx="1208445" cy="288000"/>
              <a:chOff x="0" y="0"/>
              <a:chExt cx="1208445" cy="288000"/>
            </a:xfrm>
          </p:grpSpPr>
          <p:sp>
            <p:nvSpPr>
              <p:cNvPr id="23572" name="椭圆 67">
                <a:extLst>
                  <a:ext uri="{FF2B5EF4-FFF2-40B4-BE49-F238E27FC236}">
                    <a16:creationId xmlns:a16="http://schemas.microsoft.com/office/drawing/2014/main" id="{46933AA5-083E-4712-91A0-36DB44DC18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88000" cy="288000"/>
              </a:xfrm>
              <a:prstGeom prst="ellipse">
                <a:avLst/>
              </a:prstGeom>
              <a:solidFill>
                <a:srgbClr val="282828"/>
              </a:solidFill>
              <a:ln w="28575">
                <a:solidFill>
                  <a:srgbClr val="FF8607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3573" name="矩形 68">
                <a:extLst>
                  <a:ext uri="{FF2B5EF4-FFF2-40B4-BE49-F238E27FC236}">
                    <a16:creationId xmlns:a16="http://schemas.microsoft.com/office/drawing/2014/main" id="{AE538854-F766-4689-912C-5B2BB34CF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00" y="5500"/>
                <a:ext cx="92044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28282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add name</a:t>
                </a:r>
                <a:endParaRPr lang="zh-CN" altLang="en-US">
                  <a:sym typeface="Calibri" panose="020F0502020204030204" pitchFamily="34" charset="0"/>
                </a:endParaRPr>
              </a:p>
            </p:txBody>
          </p:sp>
        </p:grpSp>
        <p:cxnSp>
          <p:nvCxnSpPr>
            <p:cNvPr id="23569" name="肘形连接符 115">
              <a:extLst>
                <a:ext uri="{FF2B5EF4-FFF2-40B4-BE49-F238E27FC236}">
                  <a16:creationId xmlns:a16="http://schemas.microsoft.com/office/drawing/2014/main" id="{57269230-FA0F-4560-B4F4-92A74C4A267B}"/>
                </a:ext>
              </a:extLst>
            </p:cNvPr>
            <p:cNvCxnSpPr>
              <a:cxnSpLocks noChangeShapeType="1"/>
              <a:stCxn id="23622" idx="4"/>
              <a:endCxn id="23576" idx="0"/>
            </p:cNvCxnSpPr>
            <p:nvPr/>
          </p:nvCxnSpPr>
          <p:spPr bwMode="auto">
            <a:xfrm rot="16200000" flipH="1">
              <a:off x="12945" y="-12945"/>
              <a:ext cx="477124" cy="50301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90909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0" name="直接连接符 117">
              <a:extLst>
                <a:ext uri="{FF2B5EF4-FFF2-40B4-BE49-F238E27FC236}">
                  <a16:creationId xmlns:a16="http://schemas.microsoft.com/office/drawing/2014/main" id="{925229C9-5544-4320-832F-E458620C06C2}"/>
                </a:ext>
              </a:extLst>
            </p:cNvPr>
            <p:cNvCxnSpPr>
              <a:cxnSpLocks noChangeShapeType="1"/>
              <a:stCxn id="23576" idx="4"/>
              <a:endCxn id="23574" idx="0"/>
            </p:cNvCxnSpPr>
            <p:nvPr/>
          </p:nvCxnSpPr>
          <p:spPr bwMode="auto">
            <a:xfrm>
              <a:off x="503014" y="765124"/>
              <a:ext cx="1" cy="115629"/>
            </a:xfrm>
            <a:prstGeom prst="line">
              <a:avLst/>
            </a:prstGeom>
            <a:noFill/>
            <a:ln w="9525">
              <a:solidFill>
                <a:srgbClr val="90909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1" name="直接连接符 119">
              <a:extLst>
                <a:ext uri="{FF2B5EF4-FFF2-40B4-BE49-F238E27FC236}">
                  <a16:creationId xmlns:a16="http://schemas.microsoft.com/office/drawing/2014/main" id="{09528387-FBBC-423A-93E0-CB07BAFD281A}"/>
                </a:ext>
              </a:extLst>
            </p:cNvPr>
            <p:cNvCxnSpPr>
              <a:cxnSpLocks noChangeShapeType="1"/>
              <a:stCxn id="23574" idx="4"/>
              <a:endCxn id="23572" idx="0"/>
            </p:cNvCxnSpPr>
            <p:nvPr/>
          </p:nvCxnSpPr>
          <p:spPr bwMode="auto">
            <a:xfrm>
              <a:off x="503014" y="1168753"/>
              <a:ext cx="1" cy="115629"/>
            </a:xfrm>
            <a:prstGeom prst="line">
              <a:avLst/>
            </a:prstGeom>
            <a:noFill/>
            <a:ln w="9525">
              <a:solidFill>
                <a:srgbClr val="90909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35">
            <a:extLst>
              <a:ext uri="{FF2B5EF4-FFF2-40B4-BE49-F238E27FC236}">
                <a16:creationId xmlns:a16="http://schemas.microsoft.com/office/drawing/2014/main" id="{18E53AD7-F6BF-4B6C-A407-81B76FA03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F8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579" name="矩形 3">
            <a:extLst>
              <a:ext uri="{FF2B5EF4-FFF2-40B4-BE49-F238E27FC236}">
                <a16:creationId xmlns:a16="http://schemas.microsoft.com/office/drawing/2014/main" id="{238193D7-A961-4DA0-8F6D-3ABBD8B74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177800"/>
            <a:ext cx="217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Add title in here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24580" name="等腰三角形 4">
            <a:extLst>
              <a:ext uri="{FF2B5EF4-FFF2-40B4-BE49-F238E27FC236}">
                <a16:creationId xmlns:a16="http://schemas.microsoft.com/office/drawing/2014/main" id="{CC2AEE60-448D-4128-8A3B-3653E433FAC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39688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4581" name="Group 5">
            <a:extLst>
              <a:ext uri="{FF2B5EF4-FFF2-40B4-BE49-F238E27FC236}">
                <a16:creationId xmlns:a16="http://schemas.microsoft.com/office/drawing/2014/main" id="{68C4A758-408F-4E81-9334-EE9A456BDB3C}"/>
              </a:ext>
            </a:extLst>
          </p:cNvPr>
          <p:cNvGrpSpPr>
            <a:grpSpLocks/>
          </p:cNvGrpSpPr>
          <p:nvPr/>
        </p:nvGrpSpPr>
        <p:grpSpPr bwMode="auto">
          <a:xfrm>
            <a:off x="850900" y="1203325"/>
            <a:ext cx="1966913" cy="1966913"/>
            <a:chOff x="0" y="0"/>
            <a:chExt cx="1967106" cy="1967106"/>
          </a:xfrm>
        </p:grpSpPr>
        <p:sp>
          <p:nvSpPr>
            <p:cNvPr id="24600" name="椭圆 45">
              <a:extLst>
                <a:ext uri="{FF2B5EF4-FFF2-40B4-BE49-F238E27FC236}">
                  <a16:creationId xmlns:a16="http://schemas.microsoft.com/office/drawing/2014/main" id="{C6DB5DDA-4ECA-4CDC-946F-869A6D5F2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967106" cy="1967106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601" name="椭圆 47">
              <a:extLst>
                <a:ext uri="{FF2B5EF4-FFF2-40B4-BE49-F238E27FC236}">
                  <a16:creationId xmlns:a16="http://schemas.microsoft.com/office/drawing/2014/main" id="{383B9610-49CA-46C3-B06F-122071698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85" y="65385"/>
              <a:ext cx="1836336" cy="1836336"/>
            </a:xfrm>
            <a:prstGeom prst="ellipse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4582" name="文本框 44">
            <a:extLst>
              <a:ext uri="{FF2B5EF4-FFF2-40B4-BE49-F238E27FC236}">
                <a16:creationId xmlns:a16="http://schemas.microsoft.com/office/drawing/2014/main" id="{4584E99B-2BA8-4EF2-A110-1891EE3BF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1720850"/>
            <a:ext cx="13144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5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63</a:t>
            </a: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%</a:t>
            </a: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4583" name="Group 10">
            <a:extLst>
              <a:ext uri="{FF2B5EF4-FFF2-40B4-BE49-F238E27FC236}">
                <a16:creationId xmlns:a16="http://schemas.microsoft.com/office/drawing/2014/main" id="{5DB18B21-5C49-4F79-9220-4DAD3D2D4F52}"/>
              </a:ext>
            </a:extLst>
          </p:cNvPr>
          <p:cNvGrpSpPr>
            <a:grpSpLocks/>
          </p:cNvGrpSpPr>
          <p:nvPr/>
        </p:nvGrpSpPr>
        <p:grpSpPr bwMode="auto">
          <a:xfrm>
            <a:off x="714375" y="3384550"/>
            <a:ext cx="2324100" cy="915988"/>
            <a:chOff x="0" y="0"/>
            <a:chExt cx="2324072" cy="916107"/>
          </a:xfrm>
        </p:grpSpPr>
        <p:sp>
          <p:nvSpPr>
            <p:cNvPr id="24598" name="矩形 49">
              <a:extLst>
                <a:ext uri="{FF2B5EF4-FFF2-40B4-BE49-F238E27FC236}">
                  <a16:creationId xmlns:a16="http://schemas.microsoft.com/office/drawing/2014/main" id="{C11CC829-AB24-4FEC-A08E-CA785C7CE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32407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200" b="1">
                  <a:solidFill>
                    <a:srgbClr val="1313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title in here</a:t>
              </a:r>
              <a:endParaRPr lang="zh-CN" altLang="en-US">
                <a:sym typeface="Calibri" panose="020F0502020204030204" pitchFamily="34" charset="0"/>
              </a:endParaRPr>
            </a:p>
          </p:txBody>
        </p:sp>
        <p:sp>
          <p:nvSpPr>
            <p:cNvPr id="24599" name="矩形 50">
              <a:extLst>
                <a:ext uri="{FF2B5EF4-FFF2-40B4-BE49-F238E27FC236}">
                  <a16:creationId xmlns:a16="http://schemas.microsoft.com/office/drawing/2014/main" id="{55F526E1-7C16-451D-B781-835A46A55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8221"/>
              <a:ext cx="232407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71360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a comment here. According to adjust the font and font size. </a:t>
              </a:r>
              <a:endParaRPr lang="zh-CN" altLang="en-US" sz="1100">
                <a:solidFill>
                  <a:srgbClr val="71360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4584" name="Group 13">
            <a:extLst>
              <a:ext uri="{FF2B5EF4-FFF2-40B4-BE49-F238E27FC236}">
                <a16:creationId xmlns:a16="http://schemas.microsoft.com/office/drawing/2014/main" id="{95268B94-C9DF-4534-97EC-92FE157D2C82}"/>
              </a:ext>
            </a:extLst>
          </p:cNvPr>
          <p:cNvGrpSpPr>
            <a:grpSpLocks/>
          </p:cNvGrpSpPr>
          <p:nvPr/>
        </p:nvGrpSpPr>
        <p:grpSpPr bwMode="auto">
          <a:xfrm>
            <a:off x="3573463" y="1203325"/>
            <a:ext cx="1966912" cy="1966913"/>
            <a:chOff x="0" y="0"/>
            <a:chExt cx="1967106" cy="1967106"/>
          </a:xfrm>
        </p:grpSpPr>
        <p:sp>
          <p:nvSpPr>
            <p:cNvPr id="24596" name="椭圆 61">
              <a:extLst>
                <a:ext uri="{FF2B5EF4-FFF2-40B4-BE49-F238E27FC236}">
                  <a16:creationId xmlns:a16="http://schemas.microsoft.com/office/drawing/2014/main" id="{3DAA4574-A2BD-4BE9-8A07-1E77E72BA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967106" cy="1967106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597" name="椭圆 87">
              <a:extLst>
                <a:ext uri="{FF2B5EF4-FFF2-40B4-BE49-F238E27FC236}">
                  <a16:creationId xmlns:a16="http://schemas.microsoft.com/office/drawing/2014/main" id="{C9E7E3D2-CD4B-4D78-B1D4-968CCD160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85" y="65385"/>
              <a:ext cx="1836336" cy="1836336"/>
            </a:xfrm>
            <a:prstGeom prst="ellipse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4585" name="文本框 88">
            <a:extLst>
              <a:ext uri="{FF2B5EF4-FFF2-40B4-BE49-F238E27FC236}">
                <a16:creationId xmlns:a16="http://schemas.microsoft.com/office/drawing/2014/main" id="{BF407BA6-B0AB-471A-939F-7F9E94526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8425" y="1720850"/>
            <a:ext cx="13160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5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45</a:t>
            </a: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%</a:t>
            </a: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4586" name="Group 18">
            <a:extLst>
              <a:ext uri="{FF2B5EF4-FFF2-40B4-BE49-F238E27FC236}">
                <a16:creationId xmlns:a16="http://schemas.microsoft.com/office/drawing/2014/main" id="{79E8AA00-1322-4CE2-8573-B1F749B1B731}"/>
              </a:ext>
            </a:extLst>
          </p:cNvPr>
          <p:cNvGrpSpPr>
            <a:grpSpLocks/>
          </p:cNvGrpSpPr>
          <p:nvPr/>
        </p:nvGrpSpPr>
        <p:grpSpPr bwMode="auto">
          <a:xfrm>
            <a:off x="3438525" y="3384550"/>
            <a:ext cx="2324100" cy="915988"/>
            <a:chOff x="0" y="0"/>
            <a:chExt cx="2324072" cy="916107"/>
          </a:xfrm>
        </p:grpSpPr>
        <p:sp>
          <p:nvSpPr>
            <p:cNvPr id="24594" name="矩形 90">
              <a:extLst>
                <a:ext uri="{FF2B5EF4-FFF2-40B4-BE49-F238E27FC236}">
                  <a16:creationId xmlns:a16="http://schemas.microsoft.com/office/drawing/2014/main" id="{36448709-E2D5-46F7-B5F9-ACD23CD99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32407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200" b="1">
                  <a:solidFill>
                    <a:srgbClr val="1313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title in here</a:t>
              </a:r>
              <a:endParaRPr lang="zh-CN" altLang="en-US">
                <a:sym typeface="Calibri" panose="020F0502020204030204" pitchFamily="34" charset="0"/>
              </a:endParaRPr>
            </a:p>
          </p:txBody>
        </p:sp>
        <p:sp>
          <p:nvSpPr>
            <p:cNvPr id="24595" name="矩形 91">
              <a:extLst>
                <a:ext uri="{FF2B5EF4-FFF2-40B4-BE49-F238E27FC236}">
                  <a16:creationId xmlns:a16="http://schemas.microsoft.com/office/drawing/2014/main" id="{C9EDFE9A-B10E-4353-A99A-7CBBDC333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8221"/>
              <a:ext cx="232407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97480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a comment here. According to adjust the font and font size. </a:t>
              </a:r>
              <a:endParaRPr lang="zh-CN" altLang="en-US" sz="1100">
                <a:solidFill>
                  <a:srgbClr val="97480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4587" name="Group 21">
            <a:extLst>
              <a:ext uri="{FF2B5EF4-FFF2-40B4-BE49-F238E27FC236}">
                <a16:creationId xmlns:a16="http://schemas.microsoft.com/office/drawing/2014/main" id="{0A20D277-B015-40F4-ABF5-30B30539E05F}"/>
              </a:ext>
            </a:extLst>
          </p:cNvPr>
          <p:cNvGrpSpPr>
            <a:grpSpLocks/>
          </p:cNvGrpSpPr>
          <p:nvPr/>
        </p:nvGrpSpPr>
        <p:grpSpPr bwMode="auto">
          <a:xfrm>
            <a:off x="6296025" y="1203325"/>
            <a:ext cx="1966913" cy="1966913"/>
            <a:chOff x="0" y="0"/>
            <a:chExt cx="1967106" cy="1967106"/>
          </a:xfrm>
        </p:grpSpPr>
        <p:sp>
          <p:nvSpPr>
            <p:cNvPr id="24592" name="椭圆 93">
              <a:extLst>
                <a:ext uri="{FF2B5EF4-FFF2-40B4-BE49-F238E27FC236}">
                  <a16:creationId xmlns:a16="http://schemas.microsoft.com/office/drawing/2014/main" id="{56B12352-63A8-470C-8C8A-E24F5289E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967106" cy="1967106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593" name="椭圆 95">
              <a:extLst>
                <a:ext uri="{FF2B5EF4-FFF2-40B4-BE49-F238E27FC236}">
                  <a16:creationId xmlns:a16="http://schemas.microsoft.com/office/drawing/2014/main" id="{ADCEB5E4-23F0-41D9-B45D-5EB4F38F1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85" y="65385"/>
              <a:ext cx="1836336" cy="1836336"/>
            </a:xfrm>
            <a:prstGeom prst="ellipse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4588" name="文本框 96">
            <a:extLst>
              <a:ext uri="{FF2B5EF4-FFF2-40B4-BE49-F238E27FC236}">
                <a16:creationId xmlns:a16="http://schemas.microsoft.com/office/drawing/2014/main" id="{34CCE1B1-7138-463B-9AEB-657077020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2575" y="1720850"/>
            <a:ext cx="13144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5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58</a:t>
            </a: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%</a:t>
            </a: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4589" name="Group 26">
            <a:extLst>
              <a:ext uri="{FF2B5EF4-FFF2-40B4-BE49-F238E27FC236}">
                <a16:creationId xmlns:a16="http://schemas.microsoft.com/office/drawing/2014/main" id="{9FE4E4C1-2D4C-4392-B57F-D04E1DE3D4B4}"/>
              </a:ext>
            </a:extLst>
          </p:cNvPr>
          <p:cNvGrpSpPr>
            <a:grpSpLocks/>
          </p:cNvGrpSpPr>
          <p:nvPr/>
        </p:nvGrpSpPr>
        <p:grpSpPr bwMode="auto">
          <a:xfrm>
            <a:off x="6159500" y="3384550"/>
            <a:ext cx="2324100" cy="915988"/>
            <a:chOff x="0" y="0"/>
            <a:chExt cx="2324072" cy="916107"/>
          </a:xfrm>
        </p:grpSpPr>
        <p:sp>
          <p:nvSpPr>
            <p:cNvPr id="24590" name="矩形 98">
              <a:extLst>
                <a:ext uri="{FF2B5EF4-FFF2-40B4-BE49-F238E27FC236}">
                  <a16:creationId xmlns:a16="http://schemas.microsoft.com/office/drawing/2014/main" id="{F95B9EC8-6B13-4E6D-95A5-3B656F478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32407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200" b="1">
                  <a:solidFill>
                    <a:srgbClr val="1313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title in here</a:t>
              </a:r>
              <a:endParaRPr lang="zh-CN" altLang="en-US">
                <a:sym typeface="Calibri" panose="020F0502020204030204" pitchFamily="34" charset="0"/>
              </a:endParaRPr>
            </a:p>
          </p:txBody>
        </p:sp>
        <p:sp>
          <p:nvSpPr>
            <p:cNvPr id="24591" name="矩形 99">
              <a:extLst>
                <a:ext uri="{FF2B5EF4-FFF2-40B4-BE49-F238E27FC236}">
                  <a16:creationId xmlns:a16="http://schemas.microsoft.com/office/drawing/2014/main" id="{1EB2712D-0822-48F3-9B6C-0645B71CA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8221"/>
              <a:ext cx="232407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97480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a comment here. According to adjust the font and font size. </a:t>
              </a:r>
              <a:endParaRPr lang="zh-CN" altLang="en-US" sz="1100">
                <a:solidFill>
                  <a:srgbClr val="97480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3">
            <a:extLst>
              <a:ext uri="{FF2B5EF4-FFF2-40B4-BE49-F238E27FC236}">
                <a16:creationId xmlns:a16="http://schemas.microsoft.com/office/drawing/2014/main" id="{A45634F5-5C4D-4054-B3CD-7F4A27649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177800"/>
            <a:ext cx="217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282828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Add title in here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25603" name="等腰三角形 4">
            <a:extLst>
              <a:ext uri="{FF2B5EF4-FFF2-40B4-BE49-F238E27FC236}">
                <a16:creationId xmlns:a16="http://schemas.microsoft.com/office/drawing/2014/main" id="{F04FA946-4F19-4294-893E-EC0A56E38C8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39688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FF8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5604" name="图片 7">
            <a:extLst>
              <a:ext uri="{FF2B5EF4-FFF2-40B4-BE49-F238E27FC236}">
                <a16:creationId xmlns:a16="http://schemas.microsoft.com/office/drawing/2014/main" id="{C965071A-5C27-42C6-8850-AC14F0870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641475"/>
            <a:ext cx="3203575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5" name="Group 5">
            <a:extLst>
              <a:ext uri="{FF2B5EF4-FFF2-40B4-BE49-F238E27FC236}">
                <a16:creationId xmlns:a16="http://schemas.microsoft.com/office/drawing/2014/main" id="{3A7F2902-7D80-4A2F-83AE-ED62AC996D66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708150"/>
            <a:ext cx="5046663" cy="2663825"/>
            <a:chOff x="0" y="0"/>
            <a:chExt cx="5045868" cy="2664296"/>
          </a:xfrm>
        </p:grpSpPr>
        <p:sp>
          <p:nvSpPr>
            <p:cNvPr id="25610" name="矩形 8">
              <a:extLst>
                <a:ext uri="{FF2B5EF4-FFF2-40B4-BE49-F238E27FC236}">
                  <a16:creationId xmlns:a16="http://schemas.microsoft.com/office/drawing/2014/main" id="{BCA033C5-4329-4EBE-912E-15702E801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2008"/>
              <a:ext cx="2453208" cy="2554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73737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a comment here. According to adjust the font and font size. Recommended justified. Please add a comment here. According to adjust the font and font size. Recommended justified.</a:t>
              </a:r>
              <a:endParaRPr lang="zh-CN" altLang="en-US" sz="1100">
                <a:solidFill>
                  <a:srgbClr val="73737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73737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a comment here. According to adjust the font and font size. Recommended justified. </a:t>
              </a:r>
              <a:endParaRPr lang="zh-CN" altLang="en-US" sz="1100">
                <a:solidFill>
                  <a:srgbClr val="73737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73737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a comment here. According to adjust the font and font size. Recommended justified.</a:t>
              </a:r>
            </a:p>
          </p:txBody>
        </p:sp>
        <p:sp>
          <p:nvSpPr>
            <p:cNvPr id="25611" name="矩形 9">
              <a:extLst>
                <a:ext uri="{FF2B5EF4-FFF2-40B4-BE49-F238E27FC236}">
                  <a16:creationId xmlns:a16="http://schemas.microsoft.com/office/drawing/2014/main" id="{4C52FDFA-31C4-4942-AAE5-5529B6A01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660" y="72007"/>
              <a:ext cx="2453208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73737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a comment here. According to adjust the font and font size. Recommended justified. Please add a comment here. According to adjust the font and font size. Recommended justified.</a:t>
              </a:r>
              <a:endParaRPr lang="zh-CN" altLang="en-US" sz="1100">
                <a:solidFill>
                  <a:srgbClr val="73737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73737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a comment here. According to adjust the font and font size. </a:t>
              </a:r>
            </a:p>
          </p:txBody>
        </p:sp>
        <p:sp>
          <p:nvSpPr>
            <p:cNvPr id="25612" name="矩形 10">
              <a:extLst>
                <a:ext uri="{FF2B5EF4-FFF2-40B4-BE49-F238E27FC236}">
                  <a16:creationId xmlns:a16="http://schemas.microsoft.com/office/drawing/2014/main" id="{3FCDC1CA-26B7-48CD-89F8-E3D49C4BD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41" y="0"/>
              <a:ext cx="4824000" cy="18000"/>
            </a:xfrm>
            <a:prstGeom prst="rect">
              <a:avLst/>
            </a:prstGeom>
            <a:solidFill>
              <a:srgbClr val="909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5613" name="矩形 11">
              <a:extLst>
                <a:ext uri="{FF2B5EF4-FFF2-40B4-BE49-F238E27FC236}">
                  <a16:creationId xmlns:a16="http://schemas.microsoft.com/office/drawing/2014/main" id="{2E6FEB3C-C286-4DB4-8883-611C972074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41" y="2646296"/>
              <a:ext cx="4824000" cy="18000"/>
            </a:xfrm>
            <a:prstGeom prst="rect">
              <a:avLst/>
            </a:prstGeom>
            <a:solidFill>
              <a:srgbClr val="909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5606" name="Group 10">
            <a:extLst>
              <a:ext uri="{FF2B5EF4-FFF2-40B4-BE49-F238E27FC236}">
                <a16:creationId xmlns:a16="http://schemas.microsoft.com/office/drawing/2014/main" id="{B9DEACD0-C300-4EFE-BDE6-D10E2B2BE5D9}"/>
              </a:ext>
            </a:extLst>
          </p:cNvPr>
          <p:cNvGrpSpPr>
            <a:grpSpLocks/>
          </p:cNvGrpSpPr>
          <p:nvPr/>
        </p:nvGrpSpPr>
        <p:grpSpPr bwMode="auto">
          <a:xfrm>
            <a:off x="620713" y="1347788"/>
            <a:ext cx="4824412" cy="328612"/>
            <a:chOff x="0" y="0"/>
            <a:chExt cx="4824000" cy="328224"/>
          </a:xfrm>
        </p:grpSpPr>
        <p:sp>
          <p:nvSpPr>
            <p:cNvPr id="25607" name="矩形 12">
              <a:extLst>
                <a:ext uri="{FF2B5EF4-FFF2-40B4-BE49-F238E27FC236}">
                  <a16:creationId xmlns:a16="http://schemas.microsoft.com/office/drawing/2014/main" id="{207D170C-BEDD-4CD9-8447-267B5E624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824000" cy="328224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5608" name="矩形 13">
              <a:extLst>
                <a:ext uri="{FF2B5EF4-FFF2-40B4-BE49-F238E27FC236}">
                  <a16:creationId xmlns:a16="http://schemas.microsoft.com/office/drawing/2014/main" id="{CA40B596-B7B8-4092-8DF5-AF113FE63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56" y="25612"/>
              <a:ext cx="232407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2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insert title here</a:t>
              </a:r>
              <a:endParaRPr lang="zh-CN" altLang="en-US">
                <a:sym typeface="Calibri" panose="020F0502020204030204" pitchFamily="34" charset="0"/>
              </a:endParaRPr>
            </a:p>
          </p:txBody>
        </p:sp>
        <p:sp>
          <p:nvSpPr>
            <p:cNvPr id="25609" name="等腰三角形 14">
              <a:extLst>
                <a:ext uri="{FF2B5EF4-FFF2-40B4-BE49-F238E27FC236}">
                  <a16:creationId xmlns:a16="http://schemas.microsoft.com/office/drawing/2014/main" id="{B772FBFA-1A30-49E9-952B-3061441A7D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545282" y="92102"/>
              <a:ext cx="167059" cy="144016"/>
            </a:xfrm>
            <a:prstGeom prst="triangle">
              <a:avLst>
                <a:gd name="adj" fmla="val 50000"/>
              </a:avLst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121">
            <a:extLst>
              <a:ext uri="{FF2B5EF4-FFF2-40B4-BE49-F238E27FC236}">
                <a16:creationId xmlns:a16="http://schemas.microsoft.com/office/drawing/2014/main" id="{25709A2F-73D9-4D09-814B-C9DC4CF01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6627" name="Group 3">
            <a:extLst>
              <a:ext uri="{FF2B5EF4-FFF2-40B4-BE49-F238E27FC236}">
                <a16:creationId xmlns:a16="http://schemas.microsoft.com/office/drawing/2014/main" id="{05E5FEA5-AA81-4EA1-B460-85BD2001D9CC}"/>
              </a:ext>
            </a:extLst>
          </p:cNvPr>
          <p:cNvGrpSpPr>
            <a:grpSpLocks/>
          </p:cNvGrpSpPr>
          <p:nvPr/>
        </p:nvGrpSpPr>
        <p:grpSpPr bwMode="auto">
          <a:xfrm>
            <a:off x="3563938" y="1203325"/>
            <a:ext cx="865187" cy="865188"/>
            <a:chOff x="0" y="0"/>
            <a:chExt cx="864000" cy="864000"/>
          </a:xfrm>
        </p:grpSpPr>
        <p:sp>
          <p:nvSpPr>
            <p:cNvPr id="26728" name="椭圆 124">
              <a:extLst>
                <a:ext uri="{FF2B5EF4-FFF2-40B4-BE49-F238E27FC236}">
                  <a16:creationId xmlns:a16="http://schemas.microsoft.com/office/drawing/2014/main" id="{3272BDD9-175B-4F62-AFC8-2CF35F77E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864000" cy="864000"/>
            </a:xfrm>
            <a:prstGeom prst="ellipse">
              <a:avLst/>
            </a:pr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729" name="椭圆 125">
              <a:extLst>
                <a:ext uri="{FF2B5EF4-FFF2-40B4-BE49-F238E27FC236}">
                  <a16:creationId xmlns:a16="http://schemas.microsoft.com/office/drawing/2014/main" id="{256E9930-C0B1-4CB9-8723-61DE4A7CC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00" y="90000"/>
              <a:ext cx="684000" cy="684000"/>
            </a:xfrm>
            <a:prstGeom prst="ellipse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6628" name="矩形 122">
            <a:extLst>
              <a:ext uri="{FF2B5EF4-FFF2-40B4-BE49-F238E27FC236}">
                <a16:creationId xmlns:a16="http://schemas.microsoft.com/office/drawing/2014/main" id="{A714F072-2496-410C-848F-A57D29C9E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5363" y="2132013"/>
            <a:ext cx="5621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insert title here</a:t>
            </a:r>
            <a:endParaRPr lang="zh-CN" altLang="en-US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629" name="矩形 123">
            <a:extLst>
              <a:ext uri="{FF2B5EF4-FFF2-40B4-BE49-F238E27FC236}">
                <a16:creationId xmlns:a16="http://schemas.microsoft.com/office/drawing/2014/main" id="{D8E4B267-3854-406B-8097-78BD422D7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5363" y="2544763"/>
            <a:ext cx="56213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the title here illustrated text</a:t>
            </a:r>
            <a:endParaRPr lang="zh-CN" altLang="en-US" sz="16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6630" name="Group 8">
            <a:extLst>
              <a:ext uri="{FF2B5EF4-FFF2-40B4-BE49-F238E27FC236}">
                <a16:creationId xmlns:a16="http://schemas.microsoft.com/office/drawing/2014/main" id="{83DD3668-6365-4124-ADB9-5B035A6081C0}"/>
              </a:ext>
            </a:extLst>
          </p:cNvPr>
          <p:cNvGrpSpPr>
            <a:grpSpLocks/>
          </p:cNvGrpSpPr>
          <p:nvPr/>
        </p:nvGrpSpPr>
        <p:grpSpPr bwMode="auto">
          <a:xfrm>
            <a:off x="584200" y="515938"/>
            <a:ext cx="2474913" cy="4068762"/>
            <a:chOff x="0" y="0"/>
            <a:chExt cx="2476153" cy="4069266"/>
          </a:xfrm>
        </p:grpSpPr>
        <p:sp>
          <p:nvSpPr>
            <p:cNvPr id="26668" name="矩形 79">
              <a:extLst>
                <a:ext uri="{FF2B5EF4-FFF2-40B4-BE49-F238E27FC236}">
                  <a16:creationId xmlns:a16="http://schemas.microsoft.com/office/drawing/2014/main" id="{7C91ACAC-3CAD-40E1-BBA1-C27563AEE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69" name="矩形 86">
              <a:extLst>
                <a:ext uri="{FF2B5EF4-FFF2-40B4-BE49-F238E27FC236}">
                  <a16:creationId xmlns:a16="http://schemas.microsoft.com/office/drawing/2014/main" id="{33BBF8BE-5099-4B53-8274-C19447EA8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70" name="矩形 93">
              <a:extLst>
                <a:ext uri="{FF2B5EF4-FFF2-40B4-BE49-F238E27FC236}">
                  <a16:creationId xmlns:a16="http://schemas.microsoft.com/office/drawing/2014/main" id="{0029EEB1-C434-4097-BC9C-87598C29A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48" y="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71" name="矩形 100">
              <a:extLst>
                <a:ext uri="{FF2B5EF4-FFF2-40B4-BE49-F238E27FC236}">
                  <a16:creationId xmlns:a16="http://schemas.microsoft.com/office/drawing/2014/main" id="{168EEBDE-B930-4DDE-A6CA-C71668B82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72" y="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72" name="矩形 107">
              <a:extLst>
                <a:ext uri="{FF2B5EF4-FFF2-40B4-BE49-F238E27FC236}">
                  <a16:creationId xmlns:a16="http://schemas.microsoft.com/office/drawing/2014/main" id="{31389F56-952B-4681-B1B4-3D82988D3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73" name="矩形 114">
              <a:extLst>
                <a:ext uri="{FF2B5EF4-FFF2-40B4-BE49-F238E27FC236}">
                  <a16:creationId xmlns:a16="http://schemas.microsoft.com/office/drawing/2014/main" id="{813C7C54-CF9D-4E7D-BAA5-043753063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74" name="矩形 126">
              <a:extLst>
                <a:ext uri="{FF2B5EF4-FFF2-40B4-BE49-F238E27FC236}">
                  <a16:creationId xmlns:a16="http://schemas.microsoft.com/office/drawing/2014/main" id="{CAD1143D-379D-403F-9F94-241C8C460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75" name="矩形 127">
              <a:extLst>
                <a:ext uri="{FF2B5EF4-FFF2-40B4-BE49-F238E27FC236}">
                  <a16:creationId xmlns:a16="http://schemas.microsoft.com/office/drawing/2014/main" id="{4B1B7C9B-718B-497C-905F-10ED518B8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76" name="矩形 128">
              <a:extLst>
                <a:ext uri="{FF2B5EF4-FFF2-40B4-BE49-F238E27FC236}">
                  <a16:creationId xmlns:a16="http://schemas.microsoft.com/office/drawing/2014/main" id="{23A102DF-8F38-455B-894C-1F7428FB6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48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77" name="矩形 129">
              <a:extLst>
                <a:ext uri="{FF2B5EF4-FFF2-40B4-BE49-F238E27FC236}">
                  <a16:creationId xmlns:a16="http://schemas.microsoft.com/office/drawing/2014/main" id="{AA3E62B6-C3F4-4D69-AD3D-0C478EE89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72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78" name="矩形 130">
              <a:extLst>
                <a:ext uri="{FF2B5EF4-FFF2-40B4-BE49-F238E27FC236}">
                  <a16:creationId xmlns:a16="http://schemas.microsoft.com/office/drawing/2014/main" id="{0784803C-C485-4ECA-AF89-45F52ABEA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79" name="矩形 131">
              <a:extLst>
                <a:ext uri="{FF2B5EF4-FFF2-40B4-BE49-F238E27FC236}">
                  <a16:creationId xmlns:a16="http://schemas.microsoft.com/office/drawing/2014/main" id="{511E0777-2E06-4161-9B76-4A23475AA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80" name="矩形 132">
              <a:extLst>
                <a:ext uri="{FF2B5EF4-FFF2-40B4-BE49-F238E27FC236}">
                  <a16:creationId xmlns:a16="http://schemas.microsoft.com/office/drawing/2014/main" id="{5C511EBF-E004-4F25-8FED-1345B4420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81" name="矩形 133">
              <a:extLst>
                <a:ext uri="{FF2B5EF4-FFF2-40B4-BE49-F238E27FC236}">
                  <a16:creationId xmlns:a16="http://schemas.microsoft.com/office/drawing/2014/main" id="{3E95DF1B-EA28-48A6-907E-727706C1D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82" name="矩形 134">
              <a:extLst>
                <a:ext uri="{FF2B5EF4-FFF2-40B4-BE49-F238E27FC236}">
                  <a16:creationId xmlns:a16="http://schemas.microsoft.com/office/drawing/2014/main" id="{18F822AC-5B72-4C15-947F-3F37068EEC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48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83" name="矩形 135">
              <a:extLst>
                <a:ext uri="{FF2B5EF4-FFF2-40B4-BE49-F238E27FC236}">
                  <a16:creationId xmlns:a16="http://schemas.microsoft.com/office/drawing/2014/main" id="{2CD43683-C12D-41D2-A021-B5C74BC40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72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84" name="矩形 136">
              <a:extLst>
                <a:ext uri="{FF2B5EF4-FFF2-40B4-BE49-F238E27FC236}">
                  <a16:creationId xmlns:a16="http://schemas.microsoft.com/office/drawing/2014/main" id="{1A88D264-4974-4680-8BD4-2510BEC13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85" name="矩形 137">
              <a:extLst>
                <a:ext uri="{FF2B5EF4-FFF2-40B4-BE49-F238E27FC236}">
                  <a16:creationId xmlns:a16="http://schemas.microsoft.com/office/drawing/2014/main" id="{C18469F8-DE37-4222-B9E4-347F03147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86" name="矩形 138">
              <a:extLst>
                <a:ext uri="{FF2B5EF4-FFF2-40B4-BE49-F238E27FC236}">
                  <a16:creationId xmlns:a16="http://schemas.microsoft.com/office/drawing/2014/main" id="{43500F32-2A05-42EA-8704-ADC9E6D65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87" name="矩形 139">
              <a:extLst>
                <a:ext uri="{FF2B5EF4-FFF2-40B4-BE49-F238E27FC236}">
                  <a16:creationId xmlns:a16="http://schemas.microsoft.com/office/drawing/2014/main" id="{FB2DF742-CE9D-4B7E-B2F2-8C671E374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88" name="矩形 140">
              <a:extLst>
                <a:ext uri="{FF2B5EF4-FFF2-40B4-BE49-F238E27FC236}">
                  <a16:creationId xmlns:a16="http://schemas.microsoft.com/office/drawing/2014/main" id="{4295EE63-FA02-4878-B8C1-2C527C226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48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89" name="矩形 141">
              <a:extLst>
                <a:ext uri="{FF2B5EF4-FFF2-40B4-BE49-F238E27FC236}">
                  <a16:creationId xmlns:a16="http://schemas.microsoft.com/office/drawing/2014/main" id="{108E9152-5CBE-4170-8DBF-AEDDEA80E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72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90" name="矩形 142">
              <a:extLst>
                <a:ext uri="{FF2B5EF4-FFF2-40B4-BE49-F238E27FC236}">
                  <a16:creationId xmlns:a16="http://schemas.microsoft.com/office/drawing/2014/main" id="{2C588D00-4D10-4D56-83D4-C117D1E15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91" name="矩形 143">
              <a:extLst>
                <a:ext uri="{FF2B5EF4-FFF2-40B4-BE49-F238E27FC236}">
                  <a16:creationId xmlns:a16="http://schemas.microsoft.com/office/drawing/2014/main" id="{A4302CE9-B8C8-494B-B2B7-DB4A5B7E6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92" name="矩形 144">
              <a:extLst>
                <a:ext uri="{FF2B5EF4-FFF2-40B4-BE49-F238E27FC236}">
                  <a16:creationId xmlns:a16="http://schemas.microsoft.com/office/drawing/2014/main" id="{4D271959-252E-4F10-8DAA-B7C0DC73F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93" name="矩形 145">
              <a:extLst>
                <a:ext uri="{FF2B5EF4-FFF2-40B4-BE49-F238E27FC236}">
                  <a16:creationId xmlns:a16="http://schemas.microsoft.com/office/drawing/2014/main" id="{2AB0DA8A-7C8B-4BE9-A0C7-0B16193BD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94" name="矩形 146">
              <a:extLst>
                <a:ext uri="{FF2B5EF4-FFF2-40B4-BE49-F238E27FC236}">
                  <a16:creationId xmlns:a16="http://schemas.microsoft.com/office/drawing/2014/main" id="{16EFB240-549A-49CF-8EC5-20D1EE75E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48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95" name="矩形 147">
              <a:extLst>
                <a:ext uri="{FF2B5EF4-FFF2-40B4-BE49-F238E27FC236}">
                  <a16:creationId xmlns:a16="http://schemas.microsoft.com/office/drawing/2014/main" id="{A802C67C-F37A-4697-A402-E99DBAF1D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72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96" name="矩形 148">
              <a:extLst>
                <a:ext uri="{FF2B5EF4-FFF2-40B4-BE49-F238E27FC236}">
                  <a16:creationId xmlns:a16="http://schemas.microsoft.com/office/drawing/2014/main" id="{A8493729-31DA-426B-987A-50F0AFB00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97" name="矩形 149">
              <a:extLst>
                <a:ext uri="{FF2B5EF4-FFF2-40B4-BE49-F238E27FC236}">
                  <a16:creationId xmlns:a16="http://schemas.microsoft.com/office/drawing/2014/main" id="{1923D2E9-D282-444A-8C3C-53FBF2DD8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98" name="矩形 150">
              <a:extLst>
                <a:ext uri="{FF2B5EF4-FFF2-40B4-BE49-F238E27FC236}">
                  <a16:creationId xmlns:a16="http://schemas.microsoft.com/office/drawing/2014/main" id="{9571DF85-5C08-4253-85E7-6BCD5B4EE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99" name="矩形 151">
              <a:extLst>
                <a:ext uri="{FF2B5EF4-FFF2-40B4-BE49-F238E27FC236}">
                  <a16:creationId xmlns:a16="http://schemas.microsoft.com/office/drawing/2014/main" id="{E9AD6352-9CA7-4AE7-A387-4A8D7887C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700" name="矩形 152">
              <a:extLst>
                <a:ext uri="{FF2B5EF4-FFF2-40B4-BE49-F238E27FC236}">
                  <a16:creationId xmlns:a16="http://schemas.microsoft.com/office/drawing/2014/main" id="{76A5A70C-FB97-4E9F-A503-871F895E6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48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701" name="矩形 153">
              <a:extLst>
                <a:ext uri="{FF2B5EF4-FFF2-40B4-BE49-F238E27FC236}">
                  <a16:creationId xmlns:a16="http://schemas.microsoft.com/office/drawing/2014/main" id="{B5A543BE-8724-4D5B-AD2D-A84901862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72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702" name="矩形 154">
              <a:extLst>
                <a:ext uri="{FF2B5EF4-FFF2-40B4-BE49-F238E27FC236}">
                  <a16:creationId xmlns:a16="http://schemas.microsoft.com/office/drawing/2014/main" id="{64D6E44A-C319-461A-8834-E828EEF03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703" name="矩形 155">
              <a:extLst>
                <a:ext uri="{FF2B5EF4-FFF2-40B4-BE49-F238E27FC236}">
                  <a16:creationId xmlns:a16="http://schemas.microsoft.com/office/drawing/2014/main" id="{FCF6348A-93CD-4162-B0F2-6E2D68E13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704" name="矩形 156">
              <a:extLst>
                <a:ext uri="{FF2B5EF4-FFF2-40B4-BE49-F238E27FC236}">
                  <a16:creationId xmlns:a16="http://schemas.microsoft.com/office/drawing/2014/main" id="{BB901B0F-BCB2-4D71-87C1-936F4A787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705" name="矩形 157">
              <a:extLst>
                <a:ext uri="{FF2B5EF4-FFF2-40B4-BE49-F238E27FC236}">
                  <a16:creationId xmlns:a16="http://schemas.microsoft.com/office/drawing/2014/main" id="{49AB5E73-AB1B-4AB9-9C02-B9F1B91D4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706" name="矩形 158">
              <a:extLst>
                <a:ext uri="{FF2B5EF4-FFF2-40B4-BE49-F238E27FC236}">
                  <a16:creationId xmlns:a16="http://schemas.microsoft.com/office/drawing/2014/main" id="{0E4EA463-CD1D-42D9-BDFF-2850C86E3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48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707" name="矩形 159">
              <a:extLst>
                <a:ext uri="{FF2B5EF4-FFF2-40B4-BE49-F238E27FC236}">
                  <a16:creationId xmlns:a16="http://schemas.microsoft.com/office/drawing/2014/main" id="{1CB80D79-041F-40BF-82DF-2E77ED00C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72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708" name="矩形 160">
              <a:extLst>
                <a:ext uri="{FF2B5EF4-FFF2-40B4-BE49-F238E27FC236}">
                  <a16:creationId xmlns:a16="http://schemas.microsoft.com/office/drawing/2014/main" id="{6836FAF6-4FF5-45A6-AA83-DA7F47019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709" name="矩形 161">
              <a:extLst>
                <a:ext uri="{FF2B5EF4-FFF2-40B4-BE49-F238E27FC236}">
                  <a16:creationId xmlns:a16="http://schemas.microsoft.com/office/drawing/2014/main" id="{91378910-0BDF-477A-9364-B6350E87A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710" name="矩形 162">
              <a:extLst>
                <a:ext uri="{FF2B5EF4-FFF2-40B4-BE49-F238E27FC236}">
                  <a16:creationId xmlns:a16="http://schemas.microsoft.com/office/drawing/2014/main" id="{AC52A73F-B1E8-4109-8990-9315A05FA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711" name="矩形 163">
              <a:extLst>
                <a:ext uri="{FF2B5EF4-FFF2-40B4-BE49-F238E27FC236}">
                  <a16:creationId xmlns:a16="http://schemas.microsoft.com/office/drawing/2014/main" id="{2D5BC4CF-F225-4CF7-97BA-26B047199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712" name="矩形 164">
              <a:extLst>
                <a:ext uri="{FF2B5EF4-FFF2-40B4-BE49-F238E27FC236}">
                  <a16:creationId xmlns:a16="http://schemas.microsoft.com/office/drawing/2014/main" id="{75A7542E-9BF1-4B54-98B5-C79F3DA98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48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713" name="矩形 165">
              <a:extLst>
                <a:ext uri="{FF2B5EF4-FFF2-40B4-BE49-F238E27FC236}">
                  <a16:creationId xmlns:a16="http://schemas.microsoft.com/office/drawing/2014/main" id="{C1EA813E-CCD0-41D2-BB07-330664C5D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72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714" name="矩形 166">
              <a:extLst>
                <a:ext uri="{FF2B5EF4-FFF2-40B4-BE49-F238E27FC236}">
                  <a16:creationId xmlns:a16="http://schemas.microsoft.com/office/drawing/2014/main" id="{0291562A-571C-45BD-81B6-5532039C7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715" name="矩形 167">
              <a:extLst>
                <a:ext uri="{FF2B5EF4-FFF2-40B4-BE49-F238E27FC236}">
                  <a16:creationId xmlns:a16="http://schemas.microsoft.com/office/drawing/2014/main" id="{E652E617-48D1-4CB3-B719-9D47D4786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716" name="矩形 168">
              <a:extLst>
                <a:ext uri="{FF2B5EF4-FFF2-40B4-BE49-F238E27FC236}">
                  <a16:creationId xmlns:a16="http://schemas.microsoft.com/office/drawing/2014/main" id="{33320C15-CD09-46B7-8F17-6B7174E42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717" name="矩形 169">
              <a:extLst>
                <a:ext uri="{FF2B5EF4-FFF2-40B4-BE49-F238E27FC236}">
                  <a16:creationId xmlns:a16="http://schemas.microsoft.com/office/drawing/2014/main" id="{FDEDDDC6-5FD8-4F24-AED6-6B57B2AFC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718" name="矩形 170">
              <a:extLst>
                <a:ext uri="{FF2B5EF4-FFF2-40B4-BE49-F238E27FC236}">
                  <a16:creationId xmlns:a16="http://schemas.microsoft.com/office/drawing/2014/main" id="{D9B53A8B-F286-48E9-B1B6-49E9E0B65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48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719" name="矩形 171">
              <a:extLst>
                <a:ext uri="{FF2B5EF4-FFF2-40B4-BE49-F238E27FC236}">
                  <a16:creationId xmlns:a16="http://schemas.microsoft.com/office/drawing/2014/main" id="{8B63B910-8868-434F-AD2D-C6E75264A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72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720" name="矩形 172">
              <a:extLst>
                <a:ext uri="{FF2B5EF4-FFF2-40B4-BE49-F238E27FC236}">
                  <a16:creationId xmlns:a16="http://schemas.microsoft.com/office/drawing/2014/main" id="{BCC9A88C-4BFC-47CF-BA1B-77EB651BA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721" name="矩形 173">
              <a:extLst>
                <a:ext uri="{FF2B5EF4-FFF2-40B4-BE49-F238E27FC236}">
                  <a16:creationId xmlns:a16="http://schemas.microsoft.com/office/drawing/2014/main" id="{B666226E-373D-4AB1-B8A0-8F72231B7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722" name="矩形 174">
              <a:extLst>
                <a:ext uri="{FF2B5EF4-FFF2-40B4-BE49-F238E27FC236}">
                  <a16:creationId xmlns:a16="http://schemas.microsoft.com/office/drawing/2014/main" id="{F3315FD5-C13A-4E58-966B-6978EA7E84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723" name="矩形 175">
              <a:extLst>
                <a:ext uri="{FF2B5EF4-FFF2-40B4-BE49-F238E27FC236}">
                  <a16:creationId xmlns:a16="http://schemas.microsoft.com/office/drawing/2014/main" id="{DD576762-B823-4A6A-9702-C1152ADBA2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724" name="矩形 176">
              <a:extLst>
                <a:ext uri="{FF2B5EF4-FFF2-40B4-BE49-F238E27FC236}">
                  <a16:creationId xmlns:a16="http://schemas.microsoft.com/office/drawing/2014/main" id="{E5E45880-9548-41AD-B623-AC113F652A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48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725" name="矩形 177">
              <a:extLst>
                <a:ext uri="{FF2B5EF4-FFF2-40B4-BE49-F238E27FC236}">
                  <a16:creationId xmlns:a16="http://schemas.microsoft.com/office/drawing/2014/main" id="{A7F33751-7887-4F3A-904B-F24819523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72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726" name="矩形 178">
              <a:extLst>
                <a:ext uri="{FF2B5EF4-FFF2-40B4-BE49-F238E27FC236}">
                  <a16:creationId xmlns:a16="http://schemas.microsoft.com/office/drawing/2014/main" id="{50CA8BC7-C240-408A-ABD8-13384E952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727" name="矩形 179">
              <a:extLst>
                <a:ext uri="{FF2B5EF4-FFF2-40B4-BE49-F238E27FC236}">
                  <a16:creationId xmlns:a16="http://schemas.microsoft.com/office/drawing/2014/main" id="{8D6D16BF-70BB-4D5F-8CE1-BBF5C545D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6631" name="Group 69">
            <a:extLst>
              <a:ext uri="{FF2B5EF4-FFF2-40B4-BE49-F238E27FC236}">
                <a16:creationId xmlns:a16="http://schemas.microsoft.com/office/drawing/2014/main" id="{54C09439-8436-4C6A-A8F2-35362F351B55}"/>
              </a:ext>
            </a:extLst>
          </p:cNvPr>
          <p:cNvGrpSpPr>
            <a:grpSpLocks/>
          </p:cNvGrpSpPr>
          <p:nvPr/>
        </p:nvGrpSpPr>
        <p:grpSpPr bwMode="auto">
          <a:xfrm>
            <a:off x="584200" y="515938"/>
            <a:ext cx="2474913" cy="4068762"/>
            <a:chOff x="0" y="0"/>
            <a:chExt cx="2476153" cy="4069266"/>
          </a:xfrm>
        </p:grpSpPr>
        <p:sp>
          <p:nvSpPr>
            <p:cNvPr id="26632" name="矩形 3">
              <a:extLst>
                <a:ext uri="{FF2B5EF4-FFF2-40B4-BE49-F238E27FC236}">
                  <a16:creationId xmlns:a16="http://schemas.microsoft.com/office/drawing/2014/main" id="{F3BEACD9-F305-4805-972D-56F861187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33" name="矩形 4">
              <a:extLst>
                <a:ext uri="{FF2B5EF4-FFF2-40B4-BE49-F238E27FC236}">
                  <a16:creationId xmlns:a16="http://schemas.microsoft.com/office/drawing/2014/main" id="{14FF6944-D6E1-42F9-AB80-A527CFA8B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0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34" name="矩形 7">
              <a:extLst>
                <a:ext uri="{FF2B5EF4-FFF2-40B4-BE49-F238E27FC236}">
                  <a16:creationId xmlns:a16="http://schemas.microsoft.com/office/drawing/2014/main" id="{A2039387-8816-4218-A44C-FD6BC514E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0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35" name="矩形 8">
              <a:extLst>
                <a:ext uri="{FF2B5EF4-FFF2-40B4-BE49-F238E27FC236}">
                  <a16:creationId xmlns:a16="http://schemas.microsoft.com/office/drawing/2014/main" id="{019874AA-E5C2-4192-BE13-48EEBC750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0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36" name="矩形 59">
              <a:extLst>
                <a:ext uri="{FF2B5EF4-FFF2-40B4-BE49-F238E27FC236}">
                  <a16:creationId xmlns:a16="http://schemas.microsoft.com/office/drawing/2014/main" id="{033799C0-86F6-48B0-97B4-21E61BB8D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06202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37" name="矩形 60">
              <a:extLst>
                <a:ext uri="{FF2B5EF4-FFF2-40B4-BE49-F238E27FC236}">
                  <a16:creationId xmlns:a16="http://schemas.microsoft.com/office/drawing/2014/main" id="{7993A7B0-E4D6-42E2-B3FD-29F25A88B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406202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38" name="矩形 63">
              <a:extLst>
                <a:ext uri="{FF2B5EF4-FFF2-40B4-BE49-F238E27FC236}">
                  <a16:creationId xmlns:a16="http://schemas.microsoft.com/office/drawing/2014/main" id="{CC2C8F92-358C-4C92-9813-C9C2B8838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406202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39" name="矩形 64">
              <a:extLst>
                <a:ext uri="{FF2B5EF4-FFF2-40B4-BE49-F238E27FC236}">
                  <a16:creationId xmlns:a16="http://schemas.microsoft.com/office/drawing/2014/main" id="{563A859F-736F-4F9B-8ED7-F253CB519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406202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40" name="矩形 66">
              <a:extLst>
                <a:ext uri="{FF2B5EF4-FFF2-40B4-BE49-F238E27FC236}">
                  <a16:creationId xmlns:a16="http://schemas.microsoft.com/office/drawing/2014/main" id="{CDB67ECA-9C6F-43EB-B49C-9D8A44FA0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28081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41" name="矩形 67">
              <a:extLst>
                <a:ext uri="{FF2B5EF4-FFF2-40B4-BE49-F238E27FC236}">
                  <a16:creationId xmlns:a16="http://schemas.microsoft.com/office/drawing/2014/main" id="{0530FFF1-C023-4EF9-93D4-77B2A1E7A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828081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42" name="矩形 70">
              <a:extLst>
                <a:ext uri="{FF2B5EF4-FFF2-40B4-BE49-F238E27FC236}">
                  <a16:creationId xmlns:a16="http://schemas.microsoft.com/office/drawing/2014/main" id="{FDDF4A87-9DC8-495D-B0BB-1741D8CBC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828081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43" name="矩形 71">
              <a:extLst>
                <a:ext uri="{FF2B5EF4-FFF2-40B4-BE49-F238E27FC236}">
                  <a16:creationId xmlns:a16="http://schemas.microsoft.com/office/drawing/2014/main" id="{23FAE018-18D6-4117-90AE-2D38B85BF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828081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44" name="矩形 73">
              <a:extLst>
                <a:ext uri="{FF2B5EF4-FFF2-40B4-BE49-F238E27FC236}">
                  <a16:creationId xmlns:a16="http://schemas.microsoft.com/office/drawing/2014/main" id="{716F2336-327D-4BA4-81CD-91CF9B61D9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249960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45" name="矩形 74">
              <a:extLst>
                <a:ext uri="{FF2B5EF4-FFF2-40B4-BE49-F238E27FC236}">
                  <a16:creationId xmlns:a16="http://schemas.microsoft.com/office/drawing/2014/main" id="{0B514FDC-7E79-4B1C-982E-43219822C1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1249960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46" name="矩形 77">
              <a:extLst>
                <a:ext uri="{FF2B5EF4-FFF2-40B4-BE49-F238E27FC236}">
                  <a16:creationId xmlns:a16="http://schemas.microsoft.com/office/drawing/2014/main" id="{71350AA0-8741-48C4-8015-C2ECFD3FE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1249960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47" name="矩形 78">
              <a:extLst>
                <a:ext uri="{FF2B5EF4-FFF2-40B4-BE49-F238E27FC236}">
                  <a16:creationId xmlns:a16="http://schemas.microsoft.com/office/drawing/2014/main" id="{B4097270-BC90-49C1-AB73-4DE575C59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1249960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48" name="矩形 80">
              <a:extLst>
                <a:ext uri="{FF2B5EF4-FFF2-40B4-BE49-F238E27FC236}">
                  <a16:creationId xmlns:a16="http://schemas.microsoft.com/office/drawing/2014/main" id="{A2CB60C3-0FD7-4C2A-9ECB-203BBBF54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671839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49" name="矩形 81">
              <a:extLst>
                <a:ext uri="{FF2B5EF4-FFF2-40B4-BE49-F238E27FC236}">
                  <a16:creationId xmlns:a16="http://schemas.microsoft.com/office/drawing/2014/main" id="{55D163E1-F726-4289-88AE-B6FC5C70D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1671839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50" name="矩形 82">
              <a:extLst>
                <a:ext uri="{FF2B5EF4-FFF2-40B4-BE49-F238E27FC236}">
                  <a16:creationId xmlns:a16="http://schemas.microsoft.com/office/drawing/2014/main" id="{47EC0C1B-EE73-4902-B1C9-8F8E04510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48" y="1671839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51" name="矩形 83">
              <a:extLst>
                <a:ext uri="{FF2B5EF4-FFF2-40B4-BE49-F238E27FC236}">
                  <a16:creationId xmlns:a16="http://schemas.microsoft.com/office/drawing/2014/main" id="{8D419432-0618-45EF-BF88-62A040BA1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72" y="1671839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52" name="矩形 84">
              <a:extLst>
                <a:ext uri="{FF2B5EF4-FFF2-40B4-BE49-F238E27FC236}">
                  <a16:creationId xmlns:a16="http://schemas.microsoft.com/office/drawing/2014/main" id="{A56E10F4-5A0B-4C85-94A4-5C85189F4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1671839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53" name="矩形 85">
              <a:extLst>
                <a:ext uri="{FF2B5EF4-FFF2-40B4-BE49-F238E27FC236}">
                  <a16:creationId xmlns:a16="http://schemas.microsoft.com/office/drawing/2014/main" id="{5F9B230D-2A1D-439C-96EE-768251BD0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1671839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54" name="矩形 87">
              <a:extLst>
                <a:ext uri="{FF2B5EF4-FFF2-40B4-BE49-F238E27FC236}">
                  <a16:creationId xmlns:a16="http://schemas.microsoft.com/office/drawing/2014/main" id="{76F6781A-B6CB-4256-9C19-07716F84D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93718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55" name="矩形 88">
              <a:extLst>
                <a:ext uri="{FF2B5EF4-FFF2-40B4-BE49-F238E27FC236}">
                  <a16:creationId xmlns:a16="http://schemas.microsoft.com/office/drawing/2014/main" id="{D0057A55-1ABB-41C9-A624-000BAAB30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2093718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56" name="矩形 89">
              <a:extLst>
                <a:ext uri="{FF2B5EF4-FFF2-40B4-BE49-F238E27FC236}">
                  <a16:creationId xmlns:a16="http://schemas.microsoft.com/office/drawing/2014/main" id="{17A31AFE-5053-4CE8-871E-DCE045689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48" y="2093718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57" name="矩形 90">
              <a:extLst>
                <a:ext uri="{FF2B5EF4-FFF2-40B4-BE49-F238E27FC236}">
                  <a16:creationId xmlns:a16="http://schemas.microsoft.com/office/drawing/2014/main" id="{DC8CAEFD-6E2A-47B3-ADD9-E7CA83E50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72" y="2093718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58" name="矩形 91">
              <a:extLst>
                <a:ext uri="{FF2B5EF4-FFF2-40B4-BE49-F238E27FC236}">
                  <a16:creationId xmlns:a16="http://schemas.microsoft.com/office/drawing/2014/main" id="{B3281814-26FA-4E48-8391-C5415D0B1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2093718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59" name="矩形 92">
              <a:extLst>
                <a:ext uri="{FF2B5EF4-FFF2-40B4-BE49-F238E27FC236}">
                  <a16:creationId xmlns:a16="http://schemas.microsoft.com/office/drawing/2014/main" id="{67D2FD62-4DAE-4EAC-BB8F-A824FD532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2093718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60" name="矩形 98">
              <a:extLst>
                <a:ext uri="{FF2B5EF4-FFF2-40B4-BE49-F238E27FC236}">
                  <a16:creationId xmlns:a16="http://schemas.microsoft.com/office/drawing/2014/main" id="{CFE29D1F-7EB7-48C0-B65D-01275D8AF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2515597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61" name="矩形 99">
              <a:extLst>
                <a:ext uri="{FF2B5EF4-FFF2-40B4-BE49-F238E27FC236}">
                  <a16:creationId xmlns:a16="http://schemas.microsoft.com/office/drawing/2014/main" id="{3FEEB2E0-20A6-4E33-9F63-E67D97BEA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2515597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62" name="矩形 105">
              <a:extLst>
                <a:ext uri="{FF2B5EF4-FFF2-40B4-BE49-F238E27FC236}">
                  <a16:creationId xmlns:a16="http://schemas.microsoft.com/office/drawing/2014/main" id="{4978F622-0596-4C34-90BD-4685D889C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2937476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63" name="矩形 106">
              <a:extLst>
                <a:ext uri="{FF2B5EF4-FFF2-40B4-BE49-F238E27FC236}">
                  <a16:creationId xmlns:a16="http://schemas.microsoft.com/office/drawing/2014/main" id="{ADFA6B09-CC5A-4AF8-AE92-942446CCD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2937476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64" name="矩形 112">
              <a:extLst>
                <a:ext uri="{FF2B5EF4-FFF2-40B4-BE49-F238E27FC236}">
                  <a16:creationId xmlns:a16="http://schemas.microsoft.com/office/drawing/2014/main" id="{BAF04753-EDCB-4655-B6C7-78FC0B705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3359355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65" name="矩形 113">
              <a:extLst>
                <a:ext uri="{FF2B5EF4-FFF2-40B4-BE49-F238E27FC236}">
                  <a16:creationId xmlns:a16="http://schemas.microsoft.com/office/drawing/2014/main" id="{ECB4BACF-823D-48BC-818E-CCBD2D8B7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3359355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66" name="矩形 119">
              <a:extLst>
                <a:ext uri="{FF2B5EF4-FFF2-40B4-BE49-F238E27FC236}">
                  <a16:creationId xmlns:a16="http://schemas.microsoft.com/office/drawing/2014/main" id="{BCABDAA2-47D0-41D0-9FF6-2DB40B037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3781234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67" name="矩形 120">
              <a:extLst>
                <a:ext uri="{FF2B5EF4-FFF2-40B4-BE49-F238E27FC236}">
                  <a16:creationId xmlns:a16="http://schemas.microsoft.com/office/drawing/2014/main" id="{722BC36D-C57A-4879-8FEE-5CECD2737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3781234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3">
            <a:extLst>
              <a:ext uri="{FF2B5EF4-FFF2-40B4-BE49-F238E27FC236}">
                <a16:creationId xmlns:a16="http://schemas.microsoft.com/office/drawing/2014/main" id="{303C61C5-7DC7-40F2-97FA-8805CFD7E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177800"/>
            <a:ext cx="217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8607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Add title in here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27651" name="等腰三角形 4">
            <a:extLst>
              <a:ext uri="{FF2B5EF4-FFF2-40B4-BE49-F238E27FC236}">
                <a16:creationId xmlns:a16="http://schemas.microsoft.com/office/drawing/2014/main" id="{7BB1BB62-34E9-41DC-AF46-367E4E7B42C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39688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7652" name="Group 4">
            <a:extLst>
              <a:ext uri="{FF2B5EF4-FFF2-40B4-BE49-F238E27FC236}">
                <a16:creationId xmlns:a16="http://schemas.microsoft.com/office/drawing/2014/main" id="{6F83F38F-D30A-4E47-A9C5-BB8BEC8D50C6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1123950"/>
            <a:ext cx="3744913" cy="612775"/>
            <a:chOff x="0" y="0"/>
            <a:chExt cx="3744416" cy="614011"/>
          </a:xfrm>
        </p:grpSpPr>
        <p:sp>
          <p:nvSpPr>
            <p:cNvPr id="27676" name="矩形 31">
              <a:extLst>
                <a:ext uri="{FF2B5EF4-FFF2-40B4-BE49-F238E27FC236}">
                  <a16:creationId xmlns:a16="http://schemas.microsoft.com/office/drawing/2014/main" id="{72B3CA8F-D26B-4127-B4C0-068384549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18011"/>
              <a:ext cx="1296120" cy="396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77" name="五边形 32">
              <a:extLst>
                <a:ext uri="{FF2B5EF4-FFF2-40B4-BE49-F238E27FC236}">
                  <a16:creationId xmlns:a16="http://schemas.microsoft.com/office/drawing/2014/main" id="{D34BBAB2-2A13-44A7-A9B0-DFFB7A866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120" y="0"/>
              <a:ext cx="2664296" cy="396000"/>
            </a:xfrm>
            <a:prstGeom prst="homePlate">
              <a:avLst>
                <a:gd name="adj" fmla="val 168201"/>
              </a:avLst>
            </a:pr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78" name="直角三角形 33">
              <a:extLst>
                <a:ext uri="{FF2B5EF4-FFF2-40B4-BE49-F238E27FC236}">
                  <a16:creationId xmlns:a16="http://schemas.microsoft.com/office/drawing/2014/main" id="{C8F212DA-4BF9-43BC-BC3D-DA59F0B8B1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080120" y="398010"/>
              <a:ext cx="216000" cy="216000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79" name="矩形 34">
              <a:extLst>
                <a:ext uri="{FF2B5EF4-FFF2-40B4-BE49-F238E27FC236}">
                  <a16:creationId xmlns:a16="http://schemas.microsoft.com/office/drawing/2014/main" id="{3A6AC6CC-1B80-440B-8507-9FDADEAFD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08" y="277511"/>
              <a:ext cx="83170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FF860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Project 1</a:t>
              </a:r>
              <a:endParaRPr lang="zh-CN" altLang="en-US" sz="1200">
                <a:solidFill>
                  <a:srgbClr val="FF86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80" name="TextBox 62">
              <a:extLst>
                <a:ext uri="{FF2B5EF4-FFF2-40B4-BE49-F238E27FC236}">
                  <a16:creationId xmlns:a16="http://schemas.microsoft.com/office/drawing/2014/main" id="{8CCC2F40-3C7F-4B1C-8F2C-37A940193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052" y="59500"/>
              <a:ext cx="20173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To add a comment here</a:t>
              </a:r>
              <a:endPara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7653" name="TextBox 63">
            <a:extLst>
              <a:ext uri="{FF2B5EF4-FFF2-40B4-BE49-F238E27FC236}">
                <a16:creationId xmlns:a16="http://schemas.microsoft.com/office/drawing/2014/main" id="{7BAB6422-4547-4325-81B2-E098B181D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1060450"/>
            <a:ext cx="863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52</a:t>
            </a:r>
            <a:r>
              <a:rPr lang="en-US" altLang="zh-CN" b="1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%</a:t>
            </a:r>
            <a:endParaRPr lang="zh-CN" altLang="en-US" b="1">
              <a:solidFill>
                <a:srgbClr val="28282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7654" name="Group 11">
            <a:extLst>
              <a:ext uri="{FF2B5EF4-FFF2-40B4-BE49-F238E27FC236}">
                <a16:creationId xmlns:a16="http://schemas.microsoft.com/office/drawing/2014/main" id="{21AD7B44-B6BD-4409-B560-29BAFDE40DF9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1871663"/>
            <a:ext cx="3311525" cy="614362"/>
            <a:chOff x="0" y="0"/>
            <a:chExt cx="3312368" cy="614011"/>
          </a:xfrm>
        </p:grpSpPr>
        <p:sp>
          <p:nvSpPr>
            <p:cNvPr id="27671" name="矩形 65">
              <a:extLst>
                <a:ext uri="{FF2B5EF4-FFF2-40B4-BE49-F238E27FC236}">
                  <a16:creationId xmlns:a16="http://schemas.microsoft.com/office/drawing/2014/main" id="{88101833-A506-4199-A722-27943BB0E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18011"/>
              <a:ext cx="1296120" cy="396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72" name="五边形 66">
              <a:extLst>
                <a:ext uri="{FF2B5EF4-FFF2-40B4-BE49-F238E27FC236}">
                  <a16:creationId xmlns:a16="http://schemas.microsoft.com/office/drawing/2014/main" id="{70D6479F-6C41-4994-8269-8F1DAF4C8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120" y="0"/>
              <a:ext cx="2232248" cy="396000"/>
            </a:xfrm>
            <a:prstGeom prst="homePlate">
              <a:avLst>
                <a:gd name="adj" fmla="val 140925"/>
              </a:avLst>
            </a:pr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73" name="直角三角形 67">
              <a:extLst>
                <a:ext uri="{FF2B5EF4-FFF2-40B4-BE49-F238E27FC236}">
                  <a16:creationId xmlns:a16="http://schemas.microsoft.com/office/drawing/2014/main" id="{89931DFF-49F9-4695-BE2A-23FE2A8F73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080120" y="398010"/>
              <a:ext cx="216000" cy="216000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74" name="矩形 68">
              <a:extLst>
                <a:ext uri="{FF2B5EF4-FFF2-40B4-BE49-F238E27FC236}">
                  <a16:creationId xmlns:a16="http://schemas.microsoft.com/office/drawing/2014/main" id="{E371B63B-1B61-4CFA-A673-F6B82B3DB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08" y="277511"/>
              <a:ext cx="83170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FF860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Project 2</a:t>
              </a:r>
              <a:endParaRPr lang="zh-CN" altLang="en-US" sz="1200">
                <a:solidFill>
                  <a:srgbClr val="FF86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75" name="TextBox 69">
              <a:extLst>
                <a:ext uri="{FF2B5EF4-FFF2-40B4-BE49-F238E27FC236}">
                  <a16:creationId xmlns:a16="http://schemas.microsoft.com/office/drawing/2014/main" id="{AB5E7D4A-558D-4C4F-B074-B97D7DA93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052" y="59500"/>
              <a:ext cx="20173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To add a comment here</a:t>
              </a:r>
              <a:endPara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7655" name="TextBox 70">
            <a:extLst>
              <a:ext uri="{FF2B5EF4-FFF2-40B4-BE49-F238E27FC236}">
                <a16:creationId xmlns:a16="http://schemas.microsoft.com/office/drawing/2014/main" id="{3AB47B4E-DD18-45DC-B340-D561D7FFB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3075" y="1800225"/>
            <a:ext cx="865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43</a:t>
            </a:r>
            <a:r>
              <a:rPr lang="en-US" altLang="zh-CN" b="1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%</a:t>
            </a:r>
            <a:endParaRPr lang="zh-CN" altLang="en-US" b="1">
              <a:solidFill>
                <a:srgbClr val="28282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7656" name="Group 18">
            <a:extLst>
              <a:ext uri="{FF2B5EF4-FFF2-40B4-BE49-F238E27FC236}">
                <a16:creationId xmlns:a16="http://schemas.microsoft.com/office/drawing/2014/main" id="{D39020C9-BF3A-4D1D-AFD5-98572813A52C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2620963"/>
            <a:ext cx="6286500" cy="614362"/>
            <a:chOff x="0" y="0"/>
            <a:chExt cx="6286894" cy="614011"/>
          </a:xfrm>
        </p:grpSpPr>
        <p:sp>
          <p:nvSpPr>
            <p:cNvPr id="27666" name="矩形 72">
              <a:extLst>
                <a:ext uri="{FF2B5EF4-FFF2-40B4-BE49-F238E27FC236}">
                  <a16:creationId xmlns:a16="http://schemas.microsoft.com/office/drawing/2014/main" id="{2C2F7306-185D-4840-852A-7FFCF00CF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18011"/>
              <a:ext cx="1296120" cy="396000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67" name="五边形 73">
              <a:extLst>
                <a:ext uri="{FF2B5EF4-FFF2-40B4-BE49-F238E27FC236}">
                  <a16:creationId xmlns:a16="http://schemas.microsoft.com/office/drawing/2014/main" id="{DA585BF8-8946-45C2-B898-D17CB3A4A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119" y="0"/>
              <a:ext cx="5206775" cy="396000"/>
            </a:xfrm>
            <a:prstGeom prst="homePlate">
              <a:avLst>
                <a:gd name="adj" fmla="val 328711"/>
              </a:avLst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68" name="直角三角形 74">
              <a:extLst>
                <a:ext uri="{FF2B5EF4-FFF2-40B4-BE49-F238E27FC236}">
                  <a16:creationId xmlns:a16="http://schemas.microsoft.com/office/drawing/2014/main" id="{7A75D345-E269-43B1-853B-4C34489A82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080120" y="398010"/>
              <a:ext cx="216000" cy="216000"/>
            </a:xfrm>
            <a:prstGeom prst="rtTriangle">
              <a:avLst/>
            </a:prstGeom>
            <a:solidFill>
              <a:srgbClr val="A85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69" name="矩形 75">
              <a:extLst>
                <a:ext uri="{FF2B5EF4-FFF2-40B4-BE49-F238E27FC236}">
                  <a16:creationId xmlns:a16="http://schemas.microsoft.com/office/drawing/2014/main" id="{F220113D-5C3A-4251-91A7-4329E24AA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08" y="277511"/>
              <a:ext cx="83170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Project 3</a:t>
              </a:r>
              <a:endPara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70" name="TextBox 76">
              <a:extLst>
                <a:ext uri="{FF2B5EF4-FFF2-40B4-BE49-F238E27FC236}">
                  <a16:creationId xmlns:a16="http://schemas.microsoft.com/office/drawing/2014/main" id="{8267F46B-FA62-45FB-A55C-02B56306E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052" y="59500"/>
              <a:ext cx="20173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To add a comment here</a:t>
              </a:r>
              <a:endPara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7657" name="TextBox 77">
            <a:extLst>
              <a:ext uri="{FF2B5EF4-FFF2-40B4-BE49-F238E27FC236}">
                <a16:creationId xmlns:a16="http://schemas.microsoft.com/office/drawing/2014/main" id="{CDF6193E-7322-49D5-9893-5A8C4092C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050" y="2557463"/>
            <a:ext cx="8429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86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93</a:t>
            </a:r>
            <a:r>
              <a:rPr lang="en-US" altLang="zh-CN" b="1">
                <a:solidFill>
                  <a:srgbClr val="FF86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%</a:t>
            </a:r>
            <a:endParaRPr lang="zh-CN" altLang="en-US" b="1">
              <a:solidFill>
                <a:srgbClr val="FF860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7658" name="Group 25">
            <a:extLst>
              <a:ext uri="{FF2B5EF4-FFF2-40B4-BE49-F238E27FC236}">
                <a16:creationId xmlns:a16="http://schemas.microsoft.com/office/drawing/2014/main" id="{2E506181-B737-4789-982F-EEB58A0A48F7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3370263"/>
            <a:ext cx="4824413" cy="614362"/>
            <a:chOff x="0" y="0"/>
            <a:chExt cx="4824536" cy="614011"/>
          </a:xfrm>
        </p:grpSpPr>
        <p:sp>
          <p:nvSpPr>
            <p:cNvPr id="27661" name="矩形 79">
              <a:extLst>
                <a:ext uri="{FF2B5EF4-FFF2-40B4-BE49-F238E27FC236}">
                  <a16:creationId xmlns:a16="http://schemas.microsoft.com/office/drawing/2014/main" id="{D655B252-8691-44BE-BFF2-98DC105E2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18011"/>
              <a:ext cx="1296120" cy="396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62" name="五边形 80">
              <a:extLst>
                <a:ext uri="{FF2B5EF4-FFF2-40B4-BE49-F238E27FC236}">
                  <a16:creationId xmlns:a16="http://schemas.microsoft.com/office/drawing/2014/main" id="{242B00D1-E719-4632-85B2-873FF90CFF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120" y="0"/>
              <a:ext cx="3744416" cy="396000"/>
            </a:xfrm>
            <a:prstGeom prst="homePlate">
              <a:avLst>
                <a:gd name="adj" fmla="val 236390"/>
              </a:avLst>
            </a:pr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63" name="直角三角形 81">
              <a:extLst>
                <a:ext uri="{FF2B5EF4-FFF2-40B4-BE49-F238E27FC236}">
                  <a16:creationId xmlns:a16="http://schemas.microsoft.com/office/drawing/2014/main" id="{C89621EF-2146-4C9C-A7FA-F989E08CCC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080120" y="398010"/>
              <a:ext cx="216000" cy="216000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64" name="矩形 82">
              <a:extLst>
                <a:ext uri="{FF2B5EF4-FFF2-40B4-BE49-F238E27FC236}">
                  <a16:creationId xmlns:a16="http://schemas.microsoft.com/office/drawing/2014/main" id="{D7537B47-6541-43F8-8FB4-11131C15E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08" y="277511"/>
              <a:ext cx="83170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FF860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Project 4</a:t>
              </a:r>
              <a:endParaRPr lang="zh-CN" altLang="en-US" sz="1200">
                <a:solidFill>
                  <a:srgbClr val="FF86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65" name="TextBox 83">
              <a:extLst>
                <a:ext uri="{FF2B5EF4-FFF2-40B4-BE49-F238E27FC236}">
                  <a16:creationId xmlns:a16="http://schemas.microsoft.com/office/drawing/2014/main" id="{414721DA-B66D-47FA-A40E-A8B32D0EC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052" y="59500"/>
              <a:ext cx="20173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To add a comment here</a:t>
              </a:r>
              <a:endPara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7659" name="TextBox 84">
            <a:extLst>
              <a:ext uri="{FF2B5EF4-FFF2-40B4-BE49-F238E27FC236}">
                <a16:creationId xmlns:a16="http://schemas.microsoft.com/office/drawing/2014/main" id="{CE07B140-7D14-45C8-AB13-34148E18A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3306763"/>
            <a:ext cx="8429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81</a:t>
            </a:r>
            <a:r>
              <a:rPr lang="en-US" altLang="zh-CN" b="1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%</a:t>
            </a:r>
            <a:endParaRPr lang="zh-CN" altLang="en-US" b="1">
              <a:solidFill>
                <a:srgbClr val="28282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60" name="TextBox 85">
            <a:extLst>
              <a:ext uri="{FF2B5EF4-FFF2-40B4-BE49-F238E27FC236}">
                <a16:creationId xmlns:a16="http://schemas.microsoft.com/office/drawing/2014/main" id="{BE0A386D-2B90-4430-B806-8D9D41A7D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4319588"/>
            <a:ext cx="5859463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500"/>
              </a:lnSpc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text here. According to the need to adjust the font size. The text use justified.</a:t>
            </a:r>
            <a:endParaRPr lang="zh-CN" altLang="en-US" sz="1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17">
            <a:extLst>
              <a:ext uri="{FF2B5EF4-FFF2-40B4-BE49-F238E27FC236}">
                <a16:creationId xmlns:a16="http://schemas.microsoft.com/office/drawing/2014/main" id="{5F4621C7-9DEF-447D-A94A-0C817607C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F8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675" name="矩形 3">
            <a:extLst>
              <a:ext uri="{FF2B5EF4-FFF2-40B4-BE49-F238E27FC236}">
                <a16:creationId xmlns:a16="http://schemas.microsoft.com/office/drawing/2014/main" id="{AD5C73AF-98E7-4940-A8F3-015DAFEAB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177800"/>
            <a:ext cx="217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Add title in here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28676" name="等腰三角形 4">
            <a:extLst>
              <a:ext uri="{FF2B5EF4-FFF2-40B4-BE49-F238E27FC236}">
                <a16:creationId xmlns:a16="http://schemas.microsoft.com/office/drawing/2014/main" id="{F16626D2-9AE4-4847-B339-1CF171488BE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39688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8677" name="Group 5">
            <a:extLst>
              <a:ext uri="{FF2B5EF4-FFF2-40B4-BE49-F238E27FC236}">
                <a16:creationId xmlns:a16="http://schemas.microsoft.com/office/drawing/2014/main" id="{9E1D3447-ACCD-4906-8338-4864E9FE6DE6}"/>
              </a:ext>
            </a:extLst>
          </p:cNvPr>
          <p:cNvGrpSpPr>
            <a:grpSpLocks/>
          </p:cNvGrpSpPr>
          <p:nvPr/>
        </p:nvGrpSpPr>
        <p:grpSpPr bwMode="auto">
          <a:xfrm>
            <a:off x="1036638" y="974725"/>
            <a:ext cx="2166937" cy="1727200"/>
            <a:chOff x="0" y="0"/>
            <a:chExt cx="2167503" cy="1728000"/>
          </a:xfrm>
        </p:grpSpPr>
        <p:sp>
          <p:nvSpPr>
            <p:cNvPr id="28700" name="矩形 6">
              <a:extLst>
                <a:ext uri="{FF2B5EF4-FFF2-40B4-BE49-F238E27FC236}">
                  <a16:creationId xmlns:a16="http://schemas.microsoft.com/office/drawing/2014/main" id="{D3D7F3E6-7C85-4757-A0A6-830B7E0CA7A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2160000" cy="14400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701" name="矩形 25">
              <a:extLst>
                <a:ext uri="{FF2B5EF4-FFF2-40B4-BE49-F238E27FC236}">
                  <a16:creationId xmlns:a16="http://schemas.microsoft.com/office/drawing/2014/main" id="{BEE6CED4-EB2D-46C8-BA1C-5D0B49DF3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0000"/>
              <a:ext cx="2160000" cy="288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702" name="矩形 26">
              <a:extLst>
                <a:ext uri="{FF2B5EF4-FFF2-40B4-BE49-F238E27FC236}">
                  <a16:creationId xmlns:a16="http://schemas.microsoft.com/office/drawing/2014/main" id="{708D92D2-6E1E-4AB7-B859-BE8D3A7BC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" y="1445500"/>
              <a:ext cx="216676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73737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insert title here</a:t>
              </a:r>
              <a:endParaRPr lang="zh-CN" altLang="en-US">
                <a:sym typeface="Calibri" panose="020F0502020204030204" pitchFamily="34" charset="0"/>
              </a:endParaRPr>
            </a:p>
          </p:txBody>
        </p:sp>
      </p:grpSp>
      <p:grpSp>
        <p:nvGrpSpPr>
          <p:cNvPr id="28678" name="Group 9">
            <a:extLst>
              <a:ext uri="{FF2B5EF4-FFF2-40B4-BE49-F238E27FC236}">
                <a16:creationId xmlns:a16="http://schemas.microsoft.com/office/drawing/2014/main" id="{82594E38-5258-4DC5-8FD8-34DDA6DC8960}"/>
              </a:ext>
            </a:extLst>
          </p:cNvPr>
          <p:cNvGrpSpPr>
            <a:grpSpLocks/>
          </p:cNvGrpSpPr>
          <p:nvPr/>
        </p:nvGrpSpPr>
        <p:grpSpPr bwMode="auto">
          <a:xfrm>
            <a:off x="1036638" y="2932113"/>
            <a:ext cx="2166937" cy="1727200"/>
            <a:chOff x="0" y="0"/>
            <a:chExt cx="2167503" cy="1728000"/>
          </a:xfrm>
        </p:grpSpPr>
        <p:sp>
          <p:nvSpPr>
            <p:cNvPr id="28697" name="矩形 29">
              <a:extLst>
                <a:ext uri="{FF2B5EF4-FFF2-40B4-BE49-F238E27FC236}">
                  <a16:creationId xmlns:a16="http://schemas.microsoft.com/office/drawing/2014/main" id="{A6E762B4-9548-4B4B-9278-BB23FED4E8C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2160000" cy="14400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698" name="矩形 30">
              <a:extLst>
                <a:ext uri="{FF2B5EF4-FFF2-40B4-BE49-F238E27FC236}">
                  <a16:creationId xmlns:a16="http://schemas.microsoft.com/office/drawing/2014/main" id="{E2D9082A-C3F2-4D75-857D-F148B04C60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0000"/>
              <a:ext cx="2160000" cy="288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699" name="矩形 31">
              <a:extLst>
                <a:ext uri="{FF2B5EF4-FFF2-40B4-BE49-F238E27FC236}">
                  <a16:creationId xmlns:a16="http://schemas.microsoft.com/office/drawing/2014/main" id="{CBC63177-2E21-4935-AD8D-A4222E2AF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" y="1445500"/>
              <a:ext cx="216676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73737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insert title here</a:t>
              </a:r>
              <a:endParaRPr lang="zh-CN" altLang="en-US">
                <a:sym typeface="Calibri" panose="020F0502020204030204" pitchFamily="34" charset="0"/>
              </a:endParaRPr>
            </a:p>
          </p:txBody>
        </p:sp>
      </p:grpSp>
      <p:grpSp>
        <p:nvGrpSpPr>
          <p:cNvPr id="28679" name="Group 13">
            <a:extLst>
              <a:ext uri="{FF2B5EF4-FFF2-40B4-BE49-F238E27FC236}">
                <a16:creationId xmlns:a16="http://schemas.microsoft.com/office/drawing/2014/main" id="{464E9D51-B529-4794-A9E0-1147E3DCF886}"/>
              </a:ext>
            </a:extLst>
          </p:cNvPr>
          <p:cNvGrpSpPr>
            <a:grpSpLocks/>
          </p:cNvGrpSpPr>
          <p:nvPr/>
        </p:nvGrpSpPr>
        <p:grpSpPr bwMode="auto">
          <a:xfrm>
            <a:off x="3484563" y="974725"/>
            <a:ext cx="2166937" cy="1727200"/>
            <a:chOff x="0" y="0"/>
            <a:chExt cx="2167503" cy="1728000"/>
          </a:xfrm>
        </p:grpSpPr>
        <p:sp>
          <p:nvSpPr>
            <p:cNvPr id="28694" name="矩形 33">
              <a:extLst>
                <a:ext uri="{FF2B5EF4-FFF2-40B4-BE49-F238E27FC236}">
                  <a16:creationId xmlns:a16="http://schemas.microsoft.com/office/drawing/2014/main" id="{26737BC5-250F-4ECD-A172-17D212874CA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2160000" cy="1440000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695" name="矩形 34">
              <a:extLst>
                <a:ext uri="{FF2B5EF4-FFF2-40B4-BE49-F238E27FC236}">
                  <a16:creationId xmlns:a16="http://schemas.microsoft.com/office/drawing/2014/main" id="{17310D99-7CF5-43D6-882D-A319B747C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0000"/>
              <a:ext cx="2160000" cy="288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696" name="矩形 35">
              <a:extLst>
                <a:ext uri="{FF2B5EF4-FFF2-40B4-BE49-F238E27FC236}">
                  <a16:creationId xmlns:a16="http://schemas.microsoft.com/office/drawing/2014/main" id="{DD884386-BBCF-4A3C-90FB-6CAC86C34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" y="1445500"/>
              <a:ext cx="216676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73737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insert title here</a:t>
              </a:r>
              <a:endParaRPr lang="zh-CN" altLang="en-US">
                <a:sym typeface="Calibri" panose="020F0502020204030204" pitchFamily="34" charset="0"/>
              </a:endParaRPr>
            </a:p>
          </p:txBody>
        </p:sp>
      </p:grpSp>
      <p:grpSp>
        <p:nvGrpSpPr>
          <p:cNvPr id="28680" name="Group 17">
            <a:extLst>
              <a:ext uri="{FF2B5EF4-FFF2-40B4-BE49-F238E27FC236}">
                <a16:creationId xmlns:a16="http://schemas.microsoft.com/office/drawing/2014/main" id="{7D5CFD07-5A35-426F-9F14-E8F5C07443C5}"/>
              </a:ext>
            </a:extLst>
          </p:cNvPr>
          <p:cNvGrpSpPr>
            <a:grpSpLocks/>
          </p:cNvGrpSpPr>
          <p:nvPr/>
        </p:nvGrpSpPr>
        <p:grpSpPr bwMode="auto">
          <a:xfrm>
            <a:off x="3484563" y="2932113"/>
            <a:ext cx="2166937" cy="1727200"/>
            <a:chOff x="0" y="0"/>
            <a:chExt cx="2167503" cy="1728000"/>
          </a:xfrm>
        </p:grpSpPr>
        <p:sp>
          <p:nvSpPr>
            <p:cNvPr id="28691" name="矩形 37">
              <a:extLst>
                <a:ext uri="{FF2B5EF4-FFF2-40B4-BE49-F238E27FC236}">
                  <a16:creationId xmlns:a16="http://schemas.microsoft.com/office/drawing/2014/main" id="{7C3DFF3D-FA14-4DB0-92B5-9C5800BE369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2160000" cy="1440000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692" name="矩形 38">
              <a:extLst>
                <a:ext uri="{FF2B5EF4-FFF2-40B4-BE49-F238E27FC236}">
                  <a16:creationId xmlns:a16="http://schemas.microsoft.com/office/drawing/2014/main" id="{563A9538-17E8-455C-B5C9-E39E659E2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0000"/>
              <a:ext cx="2160000" cy="288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693" name="矩形 39">
              <a:extLst>
                <a:ext uri="{FF2B5EF4-FFF2-40B4-BE49-F238E27FC236}">
                  <a16:creationId xmlns:a16="http://schemas.microsoft.com/office/drawing/2014/main" id="{0C49ABC2-B00D-4475-B9A8-8EB4EDBA0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" y="1445500"/>
              <a:ext cx="216676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73737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insert title here</a:t>
              </a:r>
              <a:endParaRPr lang="zh-CN" altLang="en-US">
                <a:sym typeface="Calibri" panose="020F0502020204030204" pitchFamily="34" charset="0"/>
              </a:endParaRPr>
            </a:p>
          </p:txBody>
        </p:sp>
      </p:grpSp>
      <p:grpSp>
        <p:nvGrpSpPr>
          <p:cNvPr id="28681" name="Group 21">
            <a:extLst>
              <a:ext uri="{FF2B5EF4-FFF2-40B4-BE49-F238E27FC236}">
                <a16:creationId xmlns:a16="http://schemas.microsoft.com/office/drawing/2014/main" id="{C5D1B1D6-ED05-4EC6-AFF8-2CEE55C8ED98}"/>
              </a:ext>
            </a:extLst>
          </p:cNvPr>
          <p:cNvGrpSpPr>
            <a:grpSpLocks/>
          </p:cNvGrpSpPr>
          <p:nvPr/>
        </p:nvGrpSpPr>
        <p:grpSpPr bwMode="auto">
          <a:xfrm>
            <a:off x="5932488" y="974725"/>
            <a:ext cx="2166937" cy="1727200"/>
            <a:chOff x="0" y="0"/>
            <a:chExt cx="2167503" cy="1728000"/>
          </a:xfrm>
        </p:grpSpPr>
        <p:sp>
          <p:nvSpPr>
            <p:cNvPr id="28688" name="矩形 41">
              <a:extLst>
                <a:ext uri="{FF2B5EF4-FFF2-40B4-BE49-F238E27FC236}">
                  <a16:creationId xmlns:a16="http://schemas.microsoft.com/office/drawing/2014/main" id="{20CA68C2-FF05-433E-9153-93B44F1C5FF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2160000" cy="1440000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689" name="矩形 42">
              <a:extLst>
                <a:ext uri="{FF2B5EF4-FFF2-40B4-BE49-F238E27FC236}">
                  <a16:creationId xmlns:a16="http://schemas.microsoft.com/office/drawing/2014/main" id="{666CDD7E-93A4-4788-9EC2-644894894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0000"/>
              <a:ext cx="2160000" cy="288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690" name="矩形 43">
              <a:extLst>
                <a:ext uri="{FF2B5EF4-FFF2-40B4-BE49-F238E27FC236}">
                  <a16:creationId xmlns:a16="http://schemas.microsoft.com/office/drawing/2014/main" id="{122970B6-959F-468C-96F3-4C8D60C97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" y="1445500"/>
              <a:ext cx="216676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73737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insert title here</a:t>
              </a:r>
              <a:endParaRPr lang="zh-CN" altLang="en-US">
                <a:sym typeface="Calibri" panose="020F0502020204030204" pitchFamily="34" charset="0"/>
              </a:endParaRPr>
            </a:p>
          </p:txBody>
        </p:sp>
      </p:grpSp>
      <p:grpSp>
        <p:nvGrpSpPr>
          <p:cNvPr id="28682" name="Group 25">
            <a:extLst>
              <a:ext uri="{FF2B5EF4-FFF2-40B4-BE49-F238E27FC236}">
                <a16:creationId xmlns:a16="http://schemas.microsoft.com/office/drawing/2014/main" id="{F3E5A9F8-ADD6-4A2A-A378-B4B29446858F}"/>
              </a:ext>
            </a:extLst>
          </p:cNvPr>
          <p:cNvGrpSpPr>
            <a:grpSpLocks/>
          </p:cNvGrpSpPr>
          <p:nvPr/>
        </p:nvGrpSpPr>
        <p:grpSpPr bwMode="auto">
          <a:xfrm>
            <a:off x="5932488" y="2932113"/>
            <a:ext cx="2166937" cy="1727200"/>
            <a:chOff x="0" y="0"/>
            <a:chExt cx="2167503" cy="1728000"/>
          </a:xfrm>
        </p:grpSpPr>
        <p:sp>
          <p:nvSpPr>
            <p:cNvPr id="28685" name="矩形 45">
              <a:extLst>
                <a:ext uri="{FF2B5EF4-FFF2-40B4-BE49-F238E27FC236}">
                  <a16:creationId xmlns:a16="http://schemas.microsoft.com/office/drawing/2014/main" id="{7419E101-3680-4F37-8219-7E218FCA05D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2160000" cy="1440000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686" name="矩形 46">
              <a:extLst>
                <a:ext uri="{FF2B5EF4-FFF2-40B4-BE49-F238E27FC236}">
                  <a16:creationId xmlns:a16="http://schemas.microsoft.com/office/drawing/2014/main" id="{0495D242-9B65-4038-B085-B6D68289B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0000"/>
              <a:ext cx="2160000" cy="288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687" name="矩形 47">
              <a:extLst>
                <a:ext uri="{FF2B5EF4-FFF2-40B4-BE49-F238E27FC236}">
                  <a16:creationId xmlns:a16="http://schemas.microsoft.com/office/drawing/2014/main" id="{B78B58BB-8428-4F35-BFBA-D07772204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" y="1445500"/>
              <a:ext cx="216676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73737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insert title here</a:t>
              </a:r>
              <a:endParaRPr lang="zh-CN" altLang="en-US">
                <a:sym typeface="Calibri" panose="020F0502020204030204" pitchFamily="34" charset="0"/>
              </a:endParaRPr>
            </a:p>
          </p:txBody>
        </p:sp>
      </p:grpSp>
      <p:sp>
        <p:nvSpPr>
          <p:cNvPr id="28683" name="椭圆 48">
            <a:extLst>
              <a:ext uri="{FF2B5EF4-FFF2-40B4-BE49-F238E27FC236}">
                <a16:creationId xmlns:a16="http://schemas.microsoft.com/office/drawing/2014/main" id="{BFC7C628-5FC7-4322-B511-A222A1870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19225"/>
            <a:ext cx="1379538" cy="2759075"/>
          </a:xfrm>
          <a:custGeom>
            <a:avLst/>
            <a:gdLst>
              <a:gd name="T0" fmla="*/ 2 w 1379179"/>
              <a:gd name="T1" fmla="*/ 0 h 2758354"/>
              <a:gd name="T2" fmla="*/ 1380256 w 1379179"/>
              <a:gd name="T3" fmla="*/ 1380260 h 2758354"/>
              <a:gd name="T4" fmla="*/ 2 w 1379179"/>
              <a:gd name="T5" fmla="*/ 2760517 h 2758354"/>
              <a:gd name="T6" fmla="*/ 0 w 1379179"/>
              <a:gd name="T7" fmla="*/ 2760517 h 2758354"/>
              <a:gd name="T8" fmla="*/ 1 w 1379179"/>
              <a:gd name="T9" fmla="*/ 2028839 h 2758354"/>
              <a:gd name="T10" fmla="*/ 648579 w 1379179"/>
              <a:gd name="T11" fmla="*/ 1380260 h 2758354"/>
              <a:gd name="T12" fmla="*/ 1 w 1379179"/>
              <a:gd name="T13" fmla="*/ 731678 h 2758354"/>
              <a:gd name="T14" fmla="*/ 2 w 1379179"/>
              <a:gd name="T15" fmla="*/ 0 h 275835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79179"/>
              <a:gd name="T25" fmla="*/ 0 h 2758354"/>
              <a:gd name="T26" fmla="*/ 1379179 w 1379179"/>
              <a:gd name="T27" fmla="*/ 2758354 h 275835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79179" h="2758354">
                <a:moveTo>
                  <a:pt x="2" y="0"/>
                </a:moveTo>
                <a:cubicBezTo>
                  <a:pt x="761700" y="0"/>
                  <a:pt x="1379179" y="617479"/>
                  <a:pt x="1379179" y="1379177"/>
                </a:cubicBezTo>
                <a:cubicBezTo>
                  <a:pt x="1379179" y="2140875"/>
                  <a:pt x="761700" y="2758354"/>
                  <a:pt x="2" y="2758354"/>
                </a:cubicBezTo>
                <a:lnTo>
                  <a:pt x="0" y="2758354"/>
                </a:lnTo>
                <a:lnTo>
                  <a:pt x="1" y="2027249"/>
                </a:lnTo>
                <a:cubicBezTo>
                  <a:pt x="357920" y="2027249"/>
                  <a:pt x="648072" y="1737097"/>
                  <a:pt x="648072" y="1379177"/>
                </a:cubicBezTo>
                <a:cubicBezTo>
                  <a:pt x="648072" y="1021258"/>
                  <a:pt x="357921" y="731106"/>
                  <a:pt x="1" y="731105"/>
                </a:cubicBezTo>
                <a:lnTo>
                  <a:pt x="2" y="0"/>
                </a:lnTo>
                <a:close/>
              </a:path>
            </a:pathLst>
          </a:custGeom>
          <a:solidFill>
            <a:srgbClr val="282828">
              <a:alpha val="1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8684" name="椭圆 48">
            <a:extLst>
              <a:ext uri="{FF2B5EF4-FFF2-40B4-BE49-F238E27FC236}">
                <a16:creationId xmlns:a16="http://schemas.microsoft.com/office/drawing/2014/main" id="{B080D628-BCA1-4E0F-9BB3-2354797839C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764463" y="1419225"/>
            <a:ext cx="1379537" cy="2759075"/>
          </a:xfrm>
          <a:custGeom>
            <a:avLst/>
            <a:gdLst>
              <a:gd name="T0" fmla="*/ 2 w 1379179"/>
              <a:gd name="T1" fmla="*/ 0 h 2758354"/>
              <a:gd name="T2" fmla="*/ 1380253 w 1379179"/>
              <a:gd name="T3" fmla="*/ 1380260 h 2758354"/>
              <a:gd name="T4" fmla="*/ 2 w 1379179"/>
              <a:gd name="T5" fmla="*/ 2760517 h 2758354"/>
              <a:gd name="T6" fmla="*/ 0 w 1379179"/>
              <a:gd name="T7" fmla="*/ 2760517 h 2758354"/>
              <a:gd name="T8" fmla="*/ 1 w 1379179"/>
              <a:gd name="T9" fmla="*/ 2028839 h 2758354"/>
              <a:gd name="T10" fmla="*/ 648576 w 1379179"/>
              <a:gd name="T11" fmla="*/ 1380260 h 2758354"/>
              <a:gd name="T12" fmla="*/ 1 w 1379179"/>
              <a:gd name="T13" fmla="*/ 731678 h 2758354"/>
              <a:gd name="T14" fmla="*/ 2 w 1379179"/>
              <a:gd name="T15" fmla="*/ 0 h 275835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79179"/>
              <a:gd name="T25" fmla="*/ 0 h 2758354"/>
              <a:gd name="T26" fmla="*/ 1379179 w 1379179"/>
              <a:gd name="T27" fmla="*/ 2758354 h 275835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79179" h="2758354">
                <a:moveTo>
                  <a:pt x="2" y="0"/>
                </a:moveTo>
                <a:cubicBezTo>
                  <a:pt x="761700" y="0"/>
                  <a:pt x="1379179" y="617479"/>
                  <a:pt x="1379179" y="1379177"/>
                </a:cubicBezTo>
                <a:cubicBezTo>
                  <a:pt x="1379179" y="2140875"/>
                  <a:pt x="761700" y="2758354"/>
                  <a:pt x="2" y="2758354"/>
                </a:cubicBezTo>
                <a:lnTo>
                  <a:pt x="0" y="2758354"/>
                </a:lnTo>
                <a:lnTo>
                  <a:pt x="1" y="2027249"/>
                </a:lnTo>
                <a:cubicBezTo>
                  <a:pt x="357920" y="2027249"/>
                  <a:pt x="648072" y="1737097"/>
                  <a:pt x="648072" y="1379177"/>
                </a:cubicBezTo>
                <a:cubicBezTo>
                  <a:pt x="648072" y="1021258"/>
                  <a:pt x="357921" y="731106"/>
                  <a:pt x="1" y="731105"/>
                </a:cubicBezTo>
                <a:lnTo>
                  <a:pt x="2" y="0"/>
                </a:lnTo>
                <a:close/>
              </a:path>
            </a:pathLst>
          </a:custGeom>
          <a:solidFill>
            <a:srgbClr val="282828">
              <a:alpha val="1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3">
            <a:extLst>
              <a:ext uri="{FF2B5EF4-FFF2-40B4-BE49-F238E27FC236}">
                <a16:creationId xmlns:a16="http://schemas.microsoft.com/office/drawing/2014/main" id="{47438C0A-850B-4DB0-BC19-2DDC28E2A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177800"/>
            <a:ext cx="217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8607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Add title in here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29699" name="等腰三角形 4">
            <a:extLst>
              <a:ext uri="{FF2B5EF4-FFF2-40B4-BE49-F238E27FC236}">
                <a16:creationId xmlns:a16="http://schemas.microsoft.com/office/drawing/2014/main" id="{32F8F230-1439-4044-AD92-373771307DD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39688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9700" name="Group 4">
            <a:extLst>
              <a:ext uri="{FF2B5EF4-FFF2-40B4-BE49-F238E27FC236}">
                <a16:creationId xmlns:a16="http://schemas.microsoft.com/office/drawing/2014/main" id="{17CB7C77-4746-44F9-B1CE-457FE34790D6}"/>
              </a:ext>
            </a:extLst>
          </p:cNvPr>
          <p:cNvGrpSpPr>
            <a:grpSpLocks/>
          </p:cNvGrpSpPr>
          <p:nvPr/>
        </p:nvGrpSpPr>
        <p:grpSpPr bwMode="auto">
          <a:xfrm>
            <a:off x="1895475" y="2209800"/>
            <a:ext cx="1439863" cy="1439863"/>
            <a:chOff x="0" y="0"/>
            <a:chExt cx="1440000" cy="1440000"/>
          </a:xfrm>
        </p:grpSpPr>
        <p:sp>
          <p:nvSpPr>
            <p:cNvPr id="29727" name="灰色圆形背景">
              <a:extLst>
                <a:ext uri="{FF2B5EF4-FFF2-40B4-BE49-F238E27FC236}">
                  <a16:creationId xmlns:a16="http://schemas.microsoft.com/office/drawing/2014/main" id="{9FECE217-3715-4971-9BDC-042553E91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440000" cy="1440000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728" name="矩形 79">
              <a:extLst>
                <a:ext uri="{FF2B5EF4-FFF2-40B4-BE49-F238E27FC236}">
                  <a16:creationId xmlns:a16="http://schemas.microsoft.com/office/drawing/2014/main" id="{FE373726-7EC0-4E3A-84CA-F1C6F93C0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39" y="389510"/>
              <a:ext cx="137733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keywords</a:t>
              </a:r>
              <a:endPara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9701" name="Group 7">
            <a:extLst>
              <a:ext uri="{FF2B5EF4-FFF2-40B4-BE49-F238E27FC236}">
                <a16:creationId xmlns:a16="http://schemas.microsoft.com/office/drawing/2014/main" id="{7AED3D15-450E-4EB9-9C1C-1532D2B96C29}"/>
              </a:ext>
            </a:extLst>
          </p:cNvPr>
          <p:cNvGrpSpPr>
            <a:grpSpLocks/>
          </p:cNvGrpSpPr>
          <p:nvPr/>
        </p:nvGrpSpPr>
        <p:grpSpPr bwMode="auto">
          <a:xfrm>
            <a:off x="968375" y="1123950"/>
            <a:ext cx="3295650" cy="3182938"/>
            <a:chOff x="0" y="0"/>
            <a:chExt cx="3296358" cy="3182098"/>
          </a:xfrm>
        </p:grpSpPr>
        <p:sp>
          <p:nvSpPr>
            <p:cNvPr id="29714" name="灰色圆形背景">
              <a:extLst>
                <a:ext uri="{FF2B5EF4-FFF2-40B4-BE49-F238E27FC236}">
                  <a16:creationId xmlns:a16="http://schemas.microsoft.com/office/drawing/2014/main" id="{BDA10301-0E96-4EB9-A1C9-F0F8C61F8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358" y="1849701"/>
              <a:ext cx="1152000" cy="1152000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715" name="灰色圆形背景">
              <a:extLst>
                <a:ext uri="{FF2B5EF4-FFF2-40B4-BE49-F238E27FC236}">
                  <a16:creationId xmlns:a16="http://schemas.microsoft.com/office/drawing/2014/main" id="{F46551DA-14E5-4E80-98EF-C05C2E6DE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49701"/>
              <a:ext cx="1152000" cy="1152000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716" name="灰色圆形背景">
              <a:extLst>
                <a:ext uri="{FF2B5EF4-FFF2-40B4-BE49-F238E27FC236}">
                  <a16:creationId xmlns:a16="http://schemas.microsoft.com/office/drawing/2014/main" id="{9A99EEFA-4B67-4D3C-A0F5-2B7BF8AC7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056" y="0"/>
              <a:ext cx="1152000" cy="1152000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717" name="灰色圆形背景">
              <a:extLst>
                <a:ext uri="{FF2B5EF4-FFF2-40B4-BE49-F238E27FC236}">
                  <a16:creationId xmlns:a16="http://schemas.microsoft.com/office/drawing/2014/main" id="{36ABFDCD-BB80-455A-8586-82E17EB11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475" y="545103"/>
              <a:ext cx="2520000" cy="252000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411" y="10800"/>
                  </a:moveTo>
                  <a:cubicBezTo>
                    <a:pt x="411" y="16538"/>
                    <a:pt x="5062" y="21189"/>
                    <a:pt x="10800" y="21189"/>
                  </a:cubicBezTo>
                  <a:cubicBezTo>
                    <a:pt x="16538" y="21189"/>
                    <a:pt x="21189" y="16538"/>
                    <a:pt x="21189" y="10800"/>
                  </a:cubicBezTo>
                  <a:cubicBezTo>
                    <a:pt x="21189" y="5062"/>
                    <a:pt x="16538" y="411"/>
                    <a:pt x="10800" y="411"/>
                  </a:cubicBezTo>
                  <a:cubicBezTo>
                    <a:pt x="5062" y="411"/>
                    <a:pt x="411" y="5062"/>
                    <a:pt x="411" y="1080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9718" name="椭圆 90">
              <a:extLst>
                <a:ext uri="{FF2B5EF4-FFF2-40B4-BE49-F238E27FC236}">
                  <a16:creationId xmlns:a16="http://schemas.microsoft.com/office/drawing/2014/main" id="{EB88F4E3-2674-4A61-BA4E-92B60043F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2475" y="67304"/>
              <a:ext cx="1008000" cy="1008000"/>
            </a:xfrm>
            <a:prstGeom prst="ellipse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719" name="椭圆 92">
              <a:extLst>
                <a:ext uri="{FF2B5EF4-FFF2-40B4-BE49-F238E27FC236}">
                  <a16:creationId xmlns:a16="http://schemas.microsoft.com/office/drawing/2014/main" id="{85761099-B32B-4550-8F8F-4E9345794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92" y="1918826"/>
              <a:ext cx="1008000" cy="1008000"/>
            </a:xfrm>
            <a:prstGeom prst="ellipse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720" name="椭圆 94">
              <a:extLst>
                <a:ext uri="{FF2B5EF4-FFF2-40B4-BE49-F238E27FC236}">
                  <a16:creationId xmlns:a16="http://schemas.microsoft.com/office/drawing/2014/main" id="{E18B4BBC-D954-4571-B077-BD140901D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6358" y="1918826"/>
              <a:ext cx="1008000" cy="1008000"/>
            </a:xfrm>
            <a:prstGeom prst="ellipse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721" name="等腰三角形 96">
              <a:extLst>
                <a:ext uri="{FF2B5EF4-FFF2-40B4-BE49-F238E27FC236}">
                  <a16:creationId xmlns:a16="http://schemas.microsoft.com/office/drawing/2014/main" id="{BCFC3F48-A7B6-4C80-B123-4D36C5DE8B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911463">
              <a:off x="2576343" y="1075540"/>
              <a:ext cx="288032" cy="288032"/>
            </a:xfrm>
            <a:prstGeom prst="triangle">
              <a:avLst>
                <a:gd name="adj" fmla="val 5000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722" name="等腰三角形 98">
              <a:extLst>
                <a:ext uri="{FF2B5EF4-FFF2-40B4-BE49-F238E27FC236}">
                  <a16:creationId xmlns:a16="http://schemas.microsoft.com/office/drawing/2014/main" id="{2D0F19CB-9A3A-4AC7-AD86-FC4C67E50F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539759" y="2894066"/>
              <a:ext cx="288032" cy="288032"/>
            </a:xfrm>
            <a:prstGeom prst="triangle">
              <a:avLst>
                <a:gd name="adj" fmla="val 5000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723" name="等腰三角形 100">
              <a:extLst>
                <a:ext uri="{FF2B5EF4-FFF2-40B4-BE49-F238E27FC236}">
                  <a16:creationId xmlns:a16="http://schemas.microsoft.com/office/drawing/2014/main" id="{42551CD4-8C62-4FAB-B096-C2CFF451FC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6189">
              <a:off x="428576" y="1050119"/>
              <a:ext cx="288032" cy="288032"/>
            </a:xfrm>
            <a:prstGeom prst="triangle">
              <a:avLst>
                <a:gd name="adj" fmla="val 5000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724" name="矩形 80">
              <a:extLst>
                <a:ext uri="{FF2B5EF4-FFF2-40B4-BE49-F238E27FC236}">
                  <a16:creationId xmlns:a16="http://schemas.microsoft.com/office/drawing/2014/main" id="{99F706E1-DF68-4B49-AB72-861095525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4833" y="256892"/>
              <a:ext cx="9866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keywords</a:t>
              </a:r>
              <a:endPara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725" name="矩形 81">
              <a:extLst>
                <a:ext uri="{FF2B5EF4-FFF2-40B4-BE49-F238E27FC236}">
                  <a16:creationId xmlns:a16="http://schemas.microsoft.com/office/drawing/2014/main" id="{1A4C26AC-A259-4EBD-8D8D-3FC1F8CB1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45" y="2129100"/>
              <a:ext cx="9866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keywords</a:t>
              </a:r>
              <a:endPara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726" name="矩形 82">
              <a:extLst>
                <a:ext uri="{FF2B5EF4-FFF2-40B4-BE49-F238E27FC236}">
                  <a16:creationId xmlns:a16="http://schemas.microsoft.com/office/drawing/2014/main" id="{24B66F0F-73E4-48EA-BB73-98B9A6E86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7013" y="2129099"/>
              <a:ext cx="9866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keywords</a:t>
              </a:r>
              <a:endPara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9702" name="Group 24">
            <a:extLst>
              <a:ext uri="{FF2B5EF4-FFF2-40B4-BE49-F238E27FC236}">
                <a16:creationId xmlns:a16="http://schemas.microsoft.com/office/drawing/2014/main" id="{E0C0A32E-9BDD-4CD7-9064-F37128DA35A1}"/>
              </a:ext>
            </a:extLst>
          </p:cNvPr>
          <p:cNvGrpSpPr>
            <a:grpSpLocks/>
          </p:cNvGrpSpPr>
          <p:nvPr/>
        </p:nvGrpSpPr>
        <p:grpSpPr bwMode="auto">
          <a:xfrm>
            <a:off x="4995863" y="3317875"/>
            <a:ext cx="3311525" cy="693738"/>
            <a:chOff x="0" y="0"/>
            <a:chExt cx="3312368" cy="694658"/>
          </a:xfrm>
        </p:grpSpPr>
        <p:sp>
          <p:nvSpPr>
            <p:cNvPr id="29711" name="椭圆 110">
              <a:extLst>
                <a:ext uri="{FF2B5EF4-FFF2-40B4-BE49-F238E27FC236}">
                  <a16:creationId xmlns:a16="http://schemas.microsoft.com/office/drawing/2014/main" id="{8AD3C49A-CAA6-4AA1-9062-645E4385B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3108"/>
              <a:ext cx="180000" cy="180000"/>
            </a:xfrm>
            <a:prstGeom prst="ellipse">
              <a:avLst/>
            </a:prstGeom>
            <a:solidFill>
              <a:srgbClr val="282828"/>
            </a:solidFill>
            <a:ln w="38100">
              <a:solidFill>
                <a:srgbClr val="FF8607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712" name="TextBox 112">
              <a:extLst>
                <a:ext uri="{FF2B5EF4-FFF2-40B4-BE49-F238E27FC236}">
                  <a16:creationId xmlns:a16="http://schemas.microsoft.com/office/drawing/2014/main" id="{02D111C4-035A-45FC-AD77-0A712974A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352" y="0"/>
              <a:ext cx="311254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2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To add a comment here</a:t>
              </a: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713" name="TextBox 114">
              <a:extLst>
                <a:ext uri="{FF2B5EF4-FFF2-40B4-BE49-F238E27FC236}">
                  <a16:creationId xmlns:a16="http://schemas.microsoft.com/office/drawing/2014/main" id="{A7CA848B-298F-4FD0-9BE4-355532435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046" y="217604"/>
              <a:ext cx="3147322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ts val="1500"/>
                </a:lnSpc>
                <a:buFont typeface="Arial" panose="020B0604020202020204" pitchFamily="34" charset="0"/>
                <a:buNone/>
              </a:pPr>
              <a:r>
                <a:rPr lang="en-US" altLang="zh-CN" sz="1000">
                  <a:solidFill>
                    <a:srgbClr val="5F5F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 here. According to the need to adjust the font size. The text use justified.</a:t>
              </a:r>
              <a:endParaRPr lang="zh-CN" altLang="en-US">
                <a:sym typeface="Calibri" panose="020F0502020204030204" pitchFamily="34" charset="0"/>
              </a:endParaRPr>
            </a:p>
          </p:txBody>
        </p:sp>
      </p:grpSp>
      <p:grpSp>
        <p:nvGrpSpPr>
          <p:cNvPr id="29703" name="Group 28">
            <a:extLst>
              <a:ext uri="{FF2B5EF4-FFF2-40B4-BE49-F238E27FC236}">
                <a16:creationId xmlns:a16="http://schemas.microsoft.com/office/drawing/2014/main" id="{74735EBA-3B1B-4F16-9A11-E8DA2E882EFB}"/>
              </a:ext>
            </a:extLst>
          </p:cNvPr>
          <p:cNvGrpSpPr>
            <a:grpSpLocks/>
          </p:cNvGrpSpPr>
          <p:nvPr/>
        </p:nvGrpSpPr>
        <p:grpSpPr bwMode="auto">
          <a:xfrm>
            <a:off x="4995863" y="2452688"/>
            <a:ext cx="3311525" cy="695325"/>
            <a:chOff x="0" y="0"/>
            <a:chExt cx="3312368" cy="694658"/>
          </a:xfrm>
        </p:grpSpPr>
        <p:sp>
          <p:nvSpPr>
            <p:cNvPr id="29708" name="椭圆 118">
              <a:extLst>
                <a:ext uri="{FF2B5EF4-FFF2-40B4-BE49-F238E27FC236}">
                  <a16:creationId xmlns:a16="http://schemas.microsoft.com/office/drawing/2014/main" id="{F43ECADF-A4C1-4446-9D3F-D73EBFD71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3108"/>
              <a:ext cx="180000" cy="180000"/>
            </a:xfrm>
            <a:prstGeom prst="ellipse">
              <a:avLst/>
            </a:prstGeom>
            <a:solidFill>
              <a:srgbClr val="282828"/>
            </a:solidFill>
            <a:ln w="38100">
              <a:solidFill>
                <a:srgbClr val="FF8607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709" name="TextBox 124">
              <a:extLst>
                <a:ext uri="{FF2B5EF4-FFF2-40B4-BE49-F238E27FC236}">
                  <a16:creationId xmlns:a16="http://schemas.microsoft.com/office/drawing/2014/main" id="{3A1C7E1A-CE55-4C89-B435-19B290997C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352" y="0"/>
              <a:ext cx="311254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2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To add a comment here</a:t>
              </a: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710" name="TextBox 125">
              <a:extLst>
                <a:ext uri="{FF2B5EF4-FFF2-40B4-BE49-F238E27FC236}">
                  <a16:creationId xmlns:a16="http://schemas.microsoft.com/office/drawing/2014/main" id="{FE5A2BEC-2E43-49D0-90EF-B73913B32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046" y="217604"/>
              <a:ext cx="3147322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ts val="1500"/>
                </a:lnSpc>
                <a:buFont typeface="Arial" panose="020B0604020202020204" pitchFamily="34" charset="0"/>
                <a:buNone/>
              </a:pPr>
              <a:r>
                <a:rPr lang="en-US" altLang="zh-CN" sz="1000">
                  <a:solidFill>
                    <a:srgbClr val="5F5F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 here. According to the need to adjust the font size. The text use justified.</a:t>
              </a:r>
              <a:endParaRPr lang="zh-CN" altLang="en-US" sz="100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9704" name="Group 32">
            <a:extLst>
              <a:ext uri="{FF2B5EF4-FFF2-40B4-BE49-F238E27FC236}">
                <a16:creationId xmlns:a16="http://schemas.microsoft.com/office/drawing/2014/main" id="{4802F96F-2D68-4485-9BF1-A6EF14B432D1}"/>
              </a:ext>
            </a:extLst>
          </p:cNvPr>
          <p:cNvGrpSpPr>
            <a:grpSpLocks/>
          </p:cNvGrpSpPr>
          <p:nvPr/>
        </p:nvGrpSpPr>
        <p:grpSpPr bwMode="auto">
          <a:xfrm>
            <a:off x="4995863" y="1589088"/>
            <a:ext cx="3311525" cy="695325"/>
            <a:chOff x="0" y="0"/>
            <a:chExt cx="3312368" cy="694658"/>
          </a:xfrm>
        </p:grpSpPr>
        <p:sp>
          <p:nvSpPr>
            <p:cNvPr id="29705" name="椭圆 127">
              <a:extLst>
                <a:ext uri="{FF2B5EF4-FFF2-40B4-BE49-F238E27FC236}">
                  <a16:creationId xmlns:a16="http://schemas.microsoft.com/office/drawing/2014/main" id="{F3A92D3E-784A-4E7B-85F7-ACA770839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3108"/>
              <a:ext cx="180000" cy="180000"/>
            </a:xfrm>
            <a:prstGeom prst="ellipse">
              <a:avLst/>
            </a:prstGeom>
            <a:solidFill>
              <a:srgbClr val="282828"/>
            </a:solidFill>
            <a:ln w="38100">
              <a:solidFill>
                <a:srgbClr val="FF8607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706" name="TextBox 128">
              <a:extLst>
                <a:ext uri="{FF2B5EF4-FFF2-40B4-BE49-F238E27FC236}">
                  <a16:creationId xmlns:a16="http://schemas.microsoft.com/office/drawing/2014/main" id="{AEF32AE5-E695-4DCB-914C-B6260D476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352" y="0"/>
              <a:ext cx="311254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2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To add a comment here</a:t>
              </a: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707" name="TextBox 129">
              <a:extLst>
                <a:ext uri="{FF2B5EF4-FFF2-40B4-BE49-F238E27FC236}">
                  <a16:creationId xmlns:a16="http://schemas.microsoft.com/office/drawing/2014/main" id="{3E5BE29F-6CFD-4E35-8785-3C8B39917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046" y="217604"/>
              <a:ext cx="3147322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ts val="1500"/>
                </a:lnSpc>
                <a:buFont typeface="Arial" panose="020B0604020202020204" pitchFamily="34" charset="0"/>
                <a:buNone/>
              </a:pPr>
              <a:r>
                <a:rPr lang="en-US" altLang="zh-CN" sz="1000">
                  <a:solidFill>
                    <a:srgbClr val="5F5F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 here. According to the need to adjust the font size. The text use justified.</a:t>
              </a:r>
              <a:endParaRPr lang="zh-CN" altLang="en-US" sz="100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17">
            <a:extLst>
              <a:ext uri="{FF2B5EF4-FFF2-40B4-BE49-F238E27FC236}">
                <a16:creationId xmlns:a16="http://schemas.microsoft.com/office/drawing/2014/main" id="{D1EC7B1F-C756-4024-AF61-BF660C960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F8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0723" name="Group 3">
            <a:extLst>
              <a:ext uri="{FF2B5EF4-FFF2-40B4-BE49-F238E27FC236}">
                <a16:creationId xmlns:a16="http://schemas.microsoft.com/office/drawing/2014/main" id="{D4D391D1-2049-42E9-8E61-FB8C4AA8D55F}"/>
              </a:ext>
            </a:extLst>
          </p:cNvPr>
          <p:cNvGrpSpPr>
            <a:grpSpLocks/>
          </p:cNvGrpSpPr>
          <p:nvPr/>
        </p:nvGrpSpPr>
        <p:grpSpPr bwMode="auto">
          <a:xfrm>
            <a:off x="5314950" y="952500"/>
            <a:ext cx="720725" cy="3419475"/>
            <a:chOff x="0" y="0"/>
            <a:chExt cx="720000" cy="3418584"/>
          </a:xfrm>
        </p:grpSpPr>
        <p:sp>
          <p:nvSpPr>
            <p:cNvPr id="30754" name="椭圆 76">
              <a:extLst>
                <a:ext uri="{FF2B5EF4-FFF2-40B4-BE49-F238E27FC236}">
                  <a16:creationId xmlns:a16="http://schemas.microsoft.com/office/drawing/2014/main" id="{CBF4ED91-7919-4E46-90BB-AD8133EA1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698584"/>
              <a:ext cx="720000" cy="720000"/>
            </a:xfrm>
            <a:prstGeom prst="ellipse">
              <a:avLst/>
            </a:prstGeom>
            <a:solidFill>
              <a:srgbClr val="FFC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755" name="椭圆 58">
              <a:extLst>
                <a:ext uri="{FF2B5EF4-FFF2-40B4-BE49-F238E27FC236}">
                  <a16:creationId xmlns:a16="http://schemas.microsoft.com/office/drawing/2014/main" id="{5B991D7E-D6AB-48E5-842F-FDDFD3201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381" y="2927672"/>
              <a:ext cx="447057" cy="461674"/>
            </a:xfrm>
            <a:custGeom>
              <a:avLst/>
              <a:gdLst>
                <a:gd name="T0" fmla="*/ 258993 w 447057"/>
                <a:gd name="T1" fmla="*/ 0 h 461674"/>
                <a:gd name="T2" fmla="*/ 444981 w 447057"/>
                <a:gd name="T3" fmla="*/ 113628 h 461674"/>
                <a:gd name="T4" fmla="*/ 447057 w 447057"/>
                <a:gd name="T5" fmla="*/ 134225 h 461674"/>
                <a:gd name="T6" fmla="*/ 235035 w 447057"/>
                <a:gd name="T7" fmla="*/ 461674 h 461674"/>
                <a:gd name="T8" fmla="*/ 0 w 447057"/>
                <a:gd name="T9" fmla="*/ 328050 h 461674"/>
                <a:gd name="T10" fmla="*/ 258993 w 447057"/>
                <a:gd name="T11" fmla="*/ 0 h 4616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057"/>
                <a:gd name="T19" fmla="*/ 0 h 461674"/>
                <a:gd name="T20" fmla="*/ 447057 w 447057"/>
                <a:gd name="T21" fmla="*/ 461674 h 4616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057" h="461674">
                  <a:moveTo>
                    <a:pt x="258993" y="0"/>
                  </a:moveTo>
                  <a:lnTo>
                    <a:pt x="444981" y="113628"/>
                  </a:lnTo>
                  <a:cubicBezTo>
                    <a:pt x="446861" y="120388"/>
                    <a:pt x="447057" y="127284"/>
                    <a:pt x="447057" y="134225"/>
                  </a:cubicBezTo>
                  <a:cubicBezTo>
                    <a:pt x="447057" y="280183"/>
                    <a:pt x="360196" y="405853"/>
                    <a:pt x="235035" y="461674"/>
                  </a:cubicBezTo>
                  <a:lnTo>
                    <a:pt x="0" y="328050"/>
                  </a:lnTo>
                  <a:lnTo>
                    <a:pt x="258993" y="0"/>
                  </a:lnTo>
                  <a:close/>
                </a:path>
              </a:pathLst>
            </a:custGeom>
            <a:solidFill>
              <a:srgbClr val="FFA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0756" name="圆角矩形 78">
              <a:extLst>
                <a:ext uri="{FF2B5EF4-FFF2-40B4-BE49-F238E27FC236}">
                  <a16:creationId xmlns:a16="http://schemas.microsoft.com/office/drawing/2014/main" id="{9E13B7D9-6D9E-41ED-97A6-7237343D6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000" y="0"/>
              <a:ext cx="360000" cy="3058584"/>
            </a:xfrm>
            <a:prstGeom prst="roundRect">
              <a:avLst>
                <a:gd name="adj" fmla="val 50000"/>
              </a:avLst>
            </a:prstGeom>
            <a:solidFill>
              <a:srgbClr val="FFC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757" name="圆角矩形 79">
              <a:extLst>
                <a:ext uri="{FF2B5EF4-FFF2-40B4-BE49-F238E27FC236}">
                  <a16:creationId xmlns:a16="http://schemas.microsoft.com/office/drawing/2014/main" id="{4EF41C40-9AD9-4725-B80E-16E55D6F8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00" y="144016"/>
              <a:ext cx="180000" cy="2837168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758" name="椭圆 80">
              <a:extLst>
                <a:ext uri="{FF2B5EF4-FFF2-40B4-BE49-F238E27FC236}">
                  <a16:creationId xmlns:a16="http://schemas.microsoft.com/office/drawing/2014/main" id="{595F06C4-9FEA-448E-AB63-7A521B06A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00" y="2842584"/>
              <a:ext cx="432000" cy="432000"/>
            </a:xfrm>
            <a:prstGeom prst="ellipse">
              <a:avLst/>
            </a:prstGeom>
            <a:solidFill>
              <a:srgbClr val="DE3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759" name="椭圆 82">
              <a:extLst>
                <a:ext uri="{FF2B5EF4-FFF2-40B4-BE49-F238E27FC236}">
                  <a16:creationId xmlns:a16="http://schemas.microsoft.com/office/drawing/2014/main" id="{88B94636-0B2F-47F9-A148-485171037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00" y="2956102"/>
              <a:ext cx="108000" cy="108000"/>
            </a:xfrm>
            <a:prstGeom prst="ellipse">
              <a:avLst/>
            </a:prstGeom>
            <a:solidFill>
              <a:srgbClr val="FF8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0724" name="矩形 3">
            <a:extLst>
              <a:ext uri="{FF2B5EF4-FFF2-40B4-BE49-F238E27FC236}">
                <a16:creationId xmlns:a16="http://schemas.microsoft.com/office/drawing/2014/main" id="{ACA4AE0C-B5A1-4F02-AD9F-E663D678C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177800"/>
            <a:ext cx="217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Add title in here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30725" name="等腰三角形 4">
            <a:extLst>
              <a:ext uri="{FF2B5EF4-FFF2-40B4-BE49-F238E27FC236}">
                <a16:creationId xmlns:a16="http://schemas.microsoft.com/office/drawing/2014/main" id="{E06694C8-739C-4DB9-A928-9162CDA9277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39688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矩形 81">
            <a:extLst>
              <a:ext uri="{FF2B5EF4-FFF2-40B4-BE49-F238E27FC236}">
                <a16:creationId xmlns:a16="http://schemas.microsoft.com/office/drawing/2014/main" id="{CB6A68D6-3841-4B8D-B5B4-694178D22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825" y="1849438"/>
            <a:ext cx="179388" cy="2073275"/>
          </a:xfrm>
          <a:prstGeom prst="rect">
            <a:avLst/>
          </a:prstGeom>
          <a:solidFill>
            <a:srgbClr val="DE3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0727" name="Group 13">
            <a:extLst>
              <a:ext uri="{FF2B5EF4-FFF2-40B4-BE49-F238E27FC236}">
                <a16:creationId xmlns:a16="http://schemas.microsoft.com/office/drawing/2014/main" id="{53C84760-E512-4030-8388-50EAFB2A14F6}"/>
              </a:ext>
            </a:extLst>
          </p:cNvPr>
          <p:cNvGrpSpPr>
            <a:grpSpLocks/>
          </p:cNvGrpSpPr>
          <p:nvPr/>
        </p:nvGrpSpPr>
        <p:grpSpPr bwMode="auto">
          <a:xfrm>
            <a:off x="6078538" y="2906713"/>
            <a:ext cx="2249487" cy="323850"/>
            <a:chOff x="0" y="0"/>
            <a:chExt cx="2249266" cy="324000"/>
          </a:xfrm>
        </p:grpSpPr>
        <p:grpSp>
          <p:nvGrpSpPr>
            <p:cNvPr id="30749" name="Group 14">
              <a:extLst>
                <a:ext uri="{FF2B5EF4-FFF2-40B4-BE49-F238E27FC236}">
                  <a16:creationId xmlns:a16="http://schemas.microsoft.com/office/drawing/2014/main" id="{3BF7939B-6C62-41B2-95B1-4103BFD64A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249266" cy="324000"/>
              <a:chOff x="0" y="0"/>
              <a:chExt cx="2249266" cy="324000"/>
            </a:xfrm>
          </p:grpSpPr>
          <p:sp>
            <p:nvSpPr>
              <p:cNvPr id="30751" name="矩形 73">
                <a:extLst>
                  <a:ext uri="{FF2B5EF4-FFF2-40B4-BE49-F238E27FC236}">
                    <a16:creationId xmlns:a16="http://schemas.microsoft.com/office/drawing/2014/main" id="{3A60F885-BE75-4105-A473-8ED3F2E57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00" y="0"/>
                <a:ext cx="2177266" cy="324000"/>
              </a:xfrm>
              <a:prstGeom prst="rect">
                <a:avLst/>
              </a:prstGeom>
              <a:solidFill>
                <a:srgbClr val="292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0752" name="矩形 74">
                <a:extLst>
                  <a:ext uri="{FF2B5EF4-FFF2-40B4-BE49-F238E27FC236}">
                    <a16:creationId xmlns:a16="http://schemas.microsoft.com/office/drawing/2014/main" id="{532AC297-AA90-4524-BCA9-C910CF4EE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00" y="0"/>
                <a:ext cx="72000" cy="324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0753" name="等腰三角形 75">
                <a:extLst>
                  <a:ext uri="{FF2B5EF4-FFF2-40B4-BE49-F238E27FC236}">
                    <a16:creationId xmlns:a16="http://schemas.microsoft.com/office/drawing/2014/main" id="{9AE12E37-5489-449C-88DA-9E55B0CEDB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-18000" y="126000"/>
                <a:ext cx="108000" cy="72000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30750" name="TextBox 72">
              <a:extLst>
                <a:ext uri="{FF2B5EF4-FFF2-40B4-BE49-F238E27FC236}">
                  <a16:creationId xmlns:a16="http://schemas.microsoft.com/office/drawing/2014/main" id="{589576A2-4CFE-4506-990A-F2D2787257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819" y="23499"/>
              <a:ext cx="208244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To add a comment here</a:t>
              </a:r>
              <a:endPara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0728" name="TextBox 70">
            <a:extLst>
              <a:ext uri="{FF2B5EF4-FFF2-40B4-BE49-F238E27FC236}">
                <a16:creationId xmlns:a16="http://schemas.microsoft.com/office/drawing/2014/main" id="{A478EF7A-51AD-470E-A14C-C527C3C1C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6313" y="3235325"/>
            <a:ext cx="23431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500"/>
              </a:lnSpc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rgbClr val="29292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text here. According to the need to adjust the font size.</a:t>
            </a:r>
            <a:endParaRPr lang="zh-CN" altLang="en-US" sz="1000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0729" name="Group 20">
            <a:extLst>
              <a:ext uri="{FF2B5EF4-FFF2-40B4-BE49-F238E27FC236}">
                <a16:creationId xmlns:a16="http://schemas.microsoft.com/office/drawing/2014/main" id="{B1310727-D541-4797-8B29-99E5F70DC0C6}"/>
              </a:ext>
            </a:extLst>
          </p:cNvPr>
          <p:cNvGrpSpPr>
            <a:grpSpLocks/>
          </p:cNvGrpSpPr>
          <p:nvPr/>
        </p:nvGrpSpPr>
        <p:grpSpPr bwMode="auto">
          <a:xfrm>
            <a:off x="3074988" y="1231900"/>
            <a:ext cx="2249487" cy="323850"/>
            <a:chOff x="0" y="0"/>
            <a:chExt cx="2249266" cy="324000"/>
          </a:xfrm>
        </p:grpSpPr>
        <p:grpSp>
          <p:nvGrpSpPr>
            <p:cNvPr id="30744" name="Group 21">
              <a:extLst>
                <a:ext uri="{FF2B5EF4-FFF2-40B4-BE49-F238E27FC236}">
                  <a16:creationId xmlns:a16="http://schemas.microsoft.com/office/drawing/2014/main" id="{58B5870B-3528-4A2B-95BC-E810A8132ED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0" y="0"/>
              <a:ext cx="2249266" cy="324000"/>
              <a:chOff x="0" y="0"/>
              <a:chExt cx="2249266" cy="324000"/>
            </a:xfrm>
          </p:grpSpPr>
          <p:sp>
            <p:nvSpPr>
              <p:cNvPr id="30746" name="矩形 66">
                <a:extLst>
                  <a:ext uri="{FF2B5EF4-FFF2-40B4-BE49-F238E27FC236}">
                    <a16:creationId xmlns:a16="http://schemas.microsoft.com/office/drawing/2014/main" id="{9A72D355-6088-4AF8-8A01-EB397B06A4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00" y="0"/>
                <a:ext cx="2177266" cy="324000"/>
              </a:xfrm>
              <a:prstGeom prst="rect">
                <a:avLst/>
              </a:prstGeom>
              <a:solidFill>
                <a:srgbClr val="292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0747" name="矩形 67">
                <a:extLst>
                  <a:ext uri="{FF2B5EF4-FFF2-40B4-BE49-F238E27FC236}">
                    <a16:creationId xmlns:a16="http://schemas.microsoft.com/office/drawing/2014/main" id="{E29AC137-DE19-4C4F-8543-74E906DAB1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00" y="0"/>
                <a:ext cx="72000" cy="324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0748" name="等腰三角形 68">
                <a:extLst>
                  <a:ext uri="{FF2B5EF4-FFF2-40B4-BE49-F238E27FC236}">
                    <a16:creationId xmlns:a16="http://schemas.microsoft.com/office/drawing/2014/main" id="{7F011F79-64E3-4347-920D-F7A734E181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-18000" y="126000"/>
                <a:ext cx="108000" cy="72000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30745" name="TextBox 65">
              <a:extLst>
                <a:ext uri="{FF2B5EF4-FFF2-40B4-BE49-F238E27FC236}">
                  <a16:creationId xmlns:a16="http://schemas.microsoft.com/office/drawing/2014/main" id="{868A16E7-381A-41D3-91A7-D4DC6073A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3500"/>
              <a:ext cx="208244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To add a comment here</a:t>
              </a:r>
              <a:endPara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0730" name="TextBox 63">
            <a:extLst>
              <a:ext uri="{FF2B5EF4-FFF2-40B4-BE49-F238E27FC236}">
                <a16:creationId xmlns:a16="http://schemas.microsoft.com/office/drawing/2014/main" id="{58B30FCA-E7F1-45A7-AEC5-6B86615CD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500" y="1555750"/>
            <a:ext cx="23399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ts val="1500"/>
              </a:lnSpc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rgbClr val="29292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text here. According to the need to adjust the font size.</a:t>
            </a:r>
            <a:endParaRPr lang="zh-CN" altLang="en-US" sz="1000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0731" name="Group 27">
            <a:extLst>
              <a:ext uri="{FF2B5EF4-FFF2-40B4-BE49-F238E27FC236}">
                <a16:creationId xmlns:a16="http://schemas.microsoft.com/office/drawing/2014/main" id="{3279BD57-DEEE-4393-8A89-77B2FB7DD376}"/>
              </a:ext>
            </a:extLst>
          </p:cNvPr>
          <p:cNvGrpSpPr>
            <a:grpSpLocks/>
          </p:cNvGrpSpPr>
          <p:nvPr/>
        </p:nvGrpSpPr>
        <p:grpSpPr bwMode="auto">
          <a:xfrm>
            <a:off x="6056313" y="1704975"/>
            <a:ext cx="2249487" cy="323850"/>
            <a:chOff x="0" y="0"/>
            <a:chExt cx="2249266" cy="324000"/>
          </a:xfrm>
        </p:grpSpPr>
        <p:grpSp>
          <p:nvGrpSpPr>
            <p:cNvPr id="30739" name="Group 28">
              <a:extLst>
                <a:ext uri="{FF2B5EF4-FFF2-40B4-BE49-F238E27FC236}">
                  <a16:creationId xmlns:a16="http://schemas.microsoft.com/office/drawing/2014/main" id="{6AF23F1B-8C59-49EA-A914-337779223F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249266" cy="324000"/>
              <a:chOff x="0" y="0"/>
              <a:chExt cx="2249266" cy="324000"/>
            </a:xfrm>
          </p:grpSpPr>
          <p:sp>
            <p:nvSpPr>
              <p:cNvPr id="30741" name="矩形 58">
                <a:extLst>
                  <a:ext uri="{FF2B5EF4-FFF2-40B4-BE49-F238E27FC236}">
                    <a16:creationId xmlns:a16="http://schemas.microsoft.com/office/drawing/2014/main" id="{E0325EE1-2C3E-4EBB-9C9B-BF87641F2D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00" y="0"/>
                <a:ext cx="2177266" cy="324000"/>
              </a:xfrm>
              <a:prstGeom prst="rect">
                <a:avLst/>
              </a:prstGeom>
              <a:solidFill>
                <a:srgbClr val="292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0742" name="矩形 60">
                <a:extLst>
                  <a:ext uri="{FF2B5EF4-FFF2-40B4-BE49-F238E27FC236}">
                    <a16:creationId xmlns:a16="http://schemas.microsoft.com/office/drawing/2014/main" id="{D45610D9-AE22-4F57-B39C-C9C0FB8872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00" y="0"/>
                <a:ext cx="72000" cy="324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0743" name="等腰三角形 61">
                <a:extLst>
                  <a:ext uri="{FF2B5EF4-FFF2-40B4-BE49-F238E27FC236}">
                    <a16:creationId xmlns:a16="http://schemas.microsoft.com/office/drawing/2014/main" id="{35A5FC36-49B2-401A-813C-9349F43C3B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-18000" y="126000"/>
                <a:ext cx="108000" cy="72000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30740" name="TextBox 57">
              <a:extLst>
                <a:ext uri="{FF2B5EF4-FFF2-40B4-BE49-F238E27FC236}">
                  <a16:creationId xmlns:a16="http://schemas.microsoft.com/office/drawing/2014/main" id="{DD1BC091-3E3A-4F6B-846B-4CBC145A9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819" y="23499"/>
              <a:ext cx="208244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To add a comment here</a:t>
              </a:r>
              <a:endPara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0732" name="TextBox 55">
            <a:extLst>
              <a:ext uri="{FF2B5EF4-FFF2-40B4-BE49-F238E27FC236}">
                <a16:creationId xmlns:a16="http://schemas.microsoft.com/office/drawing/2014/main" id="{1734E09A-740E-4F05-8CBC-843837EFE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675" y="2033588"/>
            <a:ext cx="234315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500"/>
              </a:lnSpc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rgbClr val="29292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text here. According to the need to adjust the font size.</a:t>
            </a:r>
            <a:endParaRPr lang="zh-CN" altLang="en-US" sz="1000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0733" name="Group 34">
            <a:extLst>
              <a:ext uri="{FF2B5EF4-FFF2-40B4-BE49-F238E27FC236}">
                <a16:creationId xmlns:a16="http://schemas.microsoft.com/office/drawing/2014/main" id="{6708CBF0-7DF1-4D3B-92CB-E2DC04708CE4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2947988"/>
            <a:ext cx="3357562" cy="1231900"/>
            <a:chOff x="0" y="0"/>
            <a:chExt cx="3357703" cy="1231374"/>
          </a:xfrm>
        </p:grpSpPr>
        <p:grpSp>
          <p:nvGrpSpPr>
            <p:cNvPr id="30734" name="Group 35">
              <a:extLst>
                <a:ext uri="{FF2B5EF4-FFF2-40B4-BE49-F238E27FC236}">
                  <a16:creationId xmlns:a16="http://schemas.microsoft.com/office/drawing/2014/main" id="{F3E90801-8965-4C55-AFEB-CE28C33957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36716"/>
              <a:ext cx="3357703" cy="694658"/>
              <a:chOff x="0" y="0"/>
              <a:chExt cx="3357703" cy="694658"/>
            </a:xfrm>
          </p:grpSpPr>
          <p:sp>
            <p:nvSpPr>
              <p:cNvPr id="30736" name="矩形 84">
                <a:extLst>
                  <a:ext uri="{FF2B5EF4-FFF2-40B4-BE49-F238E27FC236}">
                    <a16:creationId xmlns:a16="http://schemas.microsoft.com/office/drawing/2014/main" id="{4A9B8FBC-BAEA-4109-A23C-5DB6BA544D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81208"/>
                <a:ext cx="108000" cy="108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zh-CN" b="1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0737" name="TextBox 85">
                <a:extLst>
                  <a:ext uri="{FF2B5EF4-FFF2-40B4-BE49-F238E27FC236}">
                    <a16:creationId xmlns:a16="http://schemas.microsoft.com/office/drawing/2014/main" id="{B1BC6BD8-6EEB-47A9-B4AD-50061EB0BF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727" y="0"/>
                <a:ext cx="258999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To add a comment here</a:t>
                </a:r>
                <a:endParaRPr lang="zh-CN" altLang="en-US" sz="12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0738" name="TextBox 86">
                <a:extLst>
                  <a:ext uri="{FF2B5EF4-FFF2-40B4-BE49-F238E27FC236}">
                    <a16:creationId xmlns:a16="http://schemas.microsoft.com/office/drawing/2014/main" id="{E9783D43-67E6-408A-A77D-42D3A7D54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421" y="217604"/>
                <a:ext cx="3240282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>
                  <a:lnSpc>
                    <a:spcPts val="1500"/>
                  </a:lnSpc>
                  <a:buFont typeface="Arial" panose="020B0604020202020204" pitchFamily="34" charset="0"/>
                  <a:buNone/>
                </a:pPr>
                <a:r>
                  <a:rPr lang="en-US" altLang="zh-CN" sz="1000">
                    <a:solidFill>
                      <a:srgbClr val="29292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Please add text here. According to the need to adjust the font size. The text use justified.</a:t>
                </a:r>
                <a:endParaRPr lang="zh-CN" altLang="en-US" sz="1000">
                  <a:solidFill>
                    <a:srgbClr val="29292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30735" name="TextBox 87">
              <a:extLst>
                <a:ext uri="{FF2B5EF4-FFF2-40B4-BE49-F238E27FC236}">
                  <a16:creationId xmlns:a16="http://schemas.microsoft.com/office/drawing/2014/main" id="{8C61588D-102A-47B1-B2E4-60C46A0A7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09" y="0"/>
              <a:ext cx="127951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3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100</a:t>
              </a:r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%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14">
            <a:extLst>
              <a:ext uri="{FF2B5EF4-FFF2-40B4-BE49-F238E27FC236}">
                <a16:creationId xmlns:a16="http://schemas.microsoft.com/office/drawing/2014/main" id="{70E74BA4-B1F6-45FC-87D4-244B3262D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14563" cy="5143500"/>
          </a:xfrm>
          <a:prstGeom prst="rect">
            <a:avLst/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099" name="Group 3">
            <a:extLst>
              <a:ext uri="{FF2B5EF4-FFF2-40B4-BE49-F238E27FC236}">
                <a16:creationId xmlns:a16="http://schemas.microsoft.com/office/drawing/2014/main" id="{F95885EF-40BB-476D-AF2B-30C26B9474F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0" y="0"/>
            <a:ext cx="5003800" cy="5143500"/>
            <a:chOff x="0" y="0"/>
            <a:chExt cx="5004049" cy="5143500"/>
          </a:xfrm>
        </p:grpSpPr>
        <p:sp>
          <p:nvSpPr>
            <p:cNvPr id="4133" name="直接连接符 34">
              <a:extLst>
                <a:ext uri="{FF2B5EF4-FFF2-40B4-BE49-F238E27FC236}">
                  <a16:creationId xmlns:a16="http://schemas.microsoft.com/office/drawing/2014/main" id="{A3AB17E8-CB94-483A-8F9C-EE1ED8A795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25903" y="3824346"/>
              <a:ext cx="2578144" cy="1319154"/>
            </a:xfrm>
            <a:prstGeom prst="line">
              <a:avLst/>
            </a:prstGeom>
            <a:noFill/>
            <a:ln w="9525">
              <a:solidFill>
                <a:srgbClr val="FFFFFF">
                  <a:alpha val="29019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4" name="直接连接符 35">
              <a:extLst>
                <a:ext uri="{FF2B5EF4-FFF2-40B4-BE49-F238E27FC236}">
                  <a16:creationId xmlns:a16="http://schemas.microsoft.com/office/drawing/2014/main" id="{BDE4910D-4796-4CA6-87B7-84A83CD826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0" y="627534"/>
              <a:ext cx="5004049" cy="3960440"/>
            </a:xfrm>
            <a:prstGeom prst="line">
              <a:avLst/>
            </a:prstGeom>
            <a:noFill/>
            <a:ln w="9525">
              <a:solidFill>
                <a:srgbClr val="FFFFFF">
                  <a:alpha val="29019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5" name="直接连接符 36">
              <a:extLst>
                <a:ext uri="{FF2B5EF4-FFF2-40B4-BE49-F238E27FC236}">
                  <a16:creationId xmlns:a16="http://schemas.microsoft.com/office/drawing/2014/main" id="{DD85A59A-24A7-408A-AF9E-ECB9BF5954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48472" y="3013090"/>
              <a:ext cx="755575" cy="2130410"/>
            </a:xfrm>
            <a:prstGeom prst="line">
              <a:avLst/>
            </a:prstGeom>
            <a:noFill/>
            <a:ln w="9525">
              <a:solidFill>
                <a:srgbClr val="FFFFFF">
                  <a:alpha val="29019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6" name="直接连接符 38">
              <a:extLst>
                <a:ext uri="{FF2B5EF4-FFF2-40B4-BE49-F238E27FC236}">
                  <a16:creationId xmlns:a16="http://schemas.microsoft.com/office/drawing/2014/main" id="{6328CE3C-C84C-47C3-87B7-3BA8D38161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8837" y="0"/>
              <a:ext cx="1495619" cy="5092030"/>
            </a:xfrm>
            <a:prstGeom prst="line">
              <a:avLst/>
            </a:prstGeom>
            <a:noFill/>
            <a:ln w="9525">
              <a:solidFill>
                <a:srgbClr val="FFFFFF">
                  <a:alpha val="29019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7" name="直接连接符 39">
              <a:extLst>
                <a:ext uri="{FF2B5EF4-FFF2-40B4-BE49-F238E27FC236}">
                  <a16:creationId xmlns:a16="http://schemas.microsoft.com/office/drawing/2014/main" id="{FD5D96F6-C912-4BD2-B776-6D266329A0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68352" y="2571750"/>
              <a:ext cx="1835697" cy="2571750"/>
            </a:xfrm>
            <a:prstGeom prst="line">
              <a:avLst/>
            </a:prstGeom>
            <a:noFill/>
            <a:ln w="9525">
              <a:solidFill>
                <a:srgbClr val="FFFFFF">
                  <a:alpha val="29019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100" name="矩形 16">
            <a:extLst>
              <a:ext uri="{FF2B5EF4-FFF2-40B4-BE49-F238E27FC236}">
                <a16:creationId xmlns:a16="http://schemas.microsoft.com/office/drawing/2014/main" id="{D89903D1-488B-4E4E-837B-ADC210A13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63" y="165100"/>
            <a:ext cx="1976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CATALOGUE</a:t>
            </a:r>
            <a:endParaRPr lang="zh-CN" altLang="en-US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101" name="Group 10">
            <a:extLst>
              <a:ext uri="{FF2B5EF4-FFF2-40B4-BE49-F238E27FC236}">
                <a16:creationId xmlns:a16="http://schemas.microsoft.com/office/drawing/2014/main" id="{8B732FDA-D24F-46CC-A931-FCE7AC467811}"/>
              </a:ext>
            </a:extLst>
          </p:cNvPr>
          <p:cNvGrpSpPr>
            <a:grpSpLocks/>
          </p:cNvGrpSpPr>
          <p:nvPr/>
        </p:nvGrpSpPr>
        <p:grpSpPr bwMode="auto">
          <a:xfrm>
            <a:off x="2035175" y="774700"/>
            <a:ext cx="360363" cy="368300"/>
            <a:chOff x="0" y="0"/>
            <a:chExt cx="360040" cy="369332"/>
          </a:xfrm>
        </p:grpSpPr>
        <p:sp>
          <p:nvSpPr>
            <p:cNvPr id="4131" name="椭圆 23">
              <a:extLst>
                <a:ext uri="{FF2B5EF4-FFF2-40B4-BE49-F238E27FC236}">
                  <a16:creationId xmlns:a16="http://schemas.microsoft.com/office/drawing/2014/main" id="{22B38D7E-78D0-481F-96DA-ED621285D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646"/>
              <a:ext cx="360040" cy="360040"/>
            </a:xfrm>
            <a:prstGeom prst="ellipse">
              <a:avLst/>
            </a:prstGeom>
            <a:solidFill>
              <a:srgbClr val="FF8607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32" name="TextBox 52">
              <a:extLst>
                <a:ext uri="{FF2B5EF4-FFF2-40B4-BE49-F238E27FC236}">
                  <a16:creationId xmlns:a16="http://schemas.microsoft.com/office/drawing/2014/main" id="{BFD62F23-3C22-49A4-ADC6-631DAB354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61" y="0"/>
              <a:ext cx="3193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102" name="Group 13">
            <a:extLst>
              <a:ext uri="{FF2B5EF4-FFF2-40B4-BE49-F238E27FC236}">
                <a16:creationId xmlns:a16="http://schemas.microsoft.com/office/drawing/2014/main" id="{C0EDB0D8-A52C-4895-9833-E40463F44078}"/>
              </a:ext>
            </a:extLst>
          </p:cNvPr>
          <p:cNvGrpSpPr>
            <a:grpSpLocks/>
          </p:cNvGrpSpPr>
          <p:nvPr/>
        </p:nvGrpSpPr>
        <p:grpSpPr bwMode="auto">
          <a:xfrm>
            <a:off x="2035175" y="1803400"/>
            <a:ext cx="360363" cy="369888"/>
            <a:chOff x="0" y="0"/>
            <a:chExt cx="360040" cy="369332"/>
          </a:xfrm>
        </p:grpSpPr>
        <p:sp>
          <p:nvSpPr>
            <p:cNvPr id="4129" name="椭圆 24">
              <a:extLst>
                <a:ext uri="{FF2B5EF4-FFF2-40B4-BE49-F238E27FC236}">
                  <a16:creationId xmlns:a16="http://schemas.microsoft.com/office/drawing/2014/main" id="{8222919B-712F-4D92-8F39-EE79D0BA8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647"/>
              <a:ext cx="360040" cy="360040"/>
            </a:xfrm>
            <a:prstGeom prst="ellipse">
              <a:avLst/>
            </a:prstGeom>
            <a:solidFill>
              <a:srgbClr val="FF8607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30" name="TextBox 53">
              <a:extLst>
                <a:ext uri="{FF2B5EF4-FFF2-40B4-BE49-F238E27FC236}">
                  <a16:creationId xmlns:a16="http://schemas.microsoft.com/office/drawing/2014/main" id="{4B09A19D-79B1-49A7-966C-D379D970F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61" y="0"/>
              <a:ext cx="3193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103" name="Group 16">
            <a:extLst>
              <a:ext uri="{FF2B5EF4-FFF2-40B4-BE49-F238E27FC236}">
                <a16:creationId xmlns:a16="http://schemas.microsoft.com/office/drawing/2014/main" id="{FCCCC4EA-B2CF-46EC-B8A2-96CF4887CB26}"/>
              </a:ext>
            </a:extLst>
          </p:cNvPr>
          <p:cNvGrpSpPr>
            <a:grpSpLocks/>
          </p:cNvGrpSpPr>
          <p:nvPr/>
        </p:nvGrpSpPr>
        <p:grpSpPr bwMode="auto">
          <a:xfrm>
            <a:off x="2035175" y="2816225"/>
            <a:ext cx="360363" cy="373063"/>
            <a:chOff x="0" y="0"/>
            <a:chExt cx="360040" cy="372618"/>
          </a:xfrm>
        </p:grpSpPr>
        <p:sp>
          <p:nvSpPr>
            <p:cNvPr id="4127" name="椭圆 26">
              <a:extLst>
                <a:ext uri="{FF2B5EF4-FFF2-40B4-BE49-F238E27FC236}">
                  <a16:creationId xmlns:a16="http://schemas.microsoft.com/office/drawing/2014/main" id="{EDA44F40-4CA2-4E11-A329-CF335D933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60040" cy="360040"/>
            </a:xfrm>
            <a:prstGeom prst="ellipse">
              <a:avLst/>
            </a:prstGeom>
            <a:solidFill>
              <a:srgbClr val="FF8607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28" name="TextBox 55">
              <a:extLst>
                <a:ext uri="{FF2B5EF4-FFF2-40B4-BE49-F238E27FC236}">
                  <a16:creationId xmlns:a16="http://schemas.microsoft.com/office/drawing/2014/main" id="{7BCF9F02-2310-4605-AC69-100F7BA48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61" y="3286"/>
              <a:ext cx="3193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104" name="Group 19">
            <a:extLst>
              <a:ext uri="{FF2B5EF4-FFF2-40B4-BE49-F238E27FC236}">
                <a16:creationId xmlns:a16="http://schemas.microsoft.com/office/drawing/2014/main" id="{F4C6C303-2BEF-4593-A698-628F9C68A553}"/>
              </a:ext>
            </a:extLst>
          </p:cNvPr>
          <p:cNvGrpSpPr>
            <a:grpSpLocks/>
          </p:cNvGrpSpPr>
          <p:nvPr/>
        </p:nvGrpSpPr>
        <p:grpSpPr bwMode="auto">
          <a:xfrm>
            <a:off x="2035175" y="3829050"/>
            <a:ext cx="360363" cy="369888"/>
            <a:chOff x="0" y="0"/>
            <a:chExt cx="360040" cy="369332"/>
          </a:xfrm>
        </p:grpSpPr>
        <p:sp>
          <p:nvSpPr>
            <p:cNvPr id="4125" name="椭圆 28">
              <a:extLst>
                <a:ext uri="{FF2B5EF4-FFF2-40B4-BE49-F238E27FC236}">
                  <a16:creationId xmlns:a16="http://schemas.microsoft.com/office/drawing/2014/main" id="{86F1844D-288A-425D-89AE-C488442E3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646"/>
              <a:ext cx="360040" cy="360040"/>
            </a:xfrm>
            <a:prstGeom prst="ellipse">
              <a:avLst/>
            </a:prstGeom>
            <a:solidFill>
              <a:srgbClr val="FF8607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26" name="TextBox 56">
              <a:extLst>
                <a:ext uri="{FF2B5EF4-FFF2-40B4-BE49-F238E27FC236}">
                  <a16:creationId xmlns:a16="http://schemas.microsoft.com/office/drawing/2014/main" id="{CF76E4B0-6B04-4DB6-9479-7AA7558E0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59" y="0"/>
              <a:ext cx="3193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105" name="Group 22">
            <a:extLst>
              <a:ext uri="{FF2B5EF4-FFF2-40B4-BE49-F238E27FC236}">
                <a16:creationId xmlns:a16="http://schemas.microsoft.com/office/drawing/2014/main" id="{B4773973-424F-4667-BC6E-D0BAABD142AD}"/>
              </a:ext>
            </a:extLst>
          </p:cNvPr>
          <p:cNvGrpSpPr>
            <a:grpSpLocks/>
          </p:cNvGrpSpPr>
          <p:nvPr/>
        </p:nvGrpSpPr>
        <p:grpSpPr bwMode="auto">
          <a:xfrm>
            <a:off x="2578100" y="539750"/>
            <a:ext cx="863600" cy="865188"/>
            <a:chOff x="0" y="0"/>
            <a:chExt cx="864000" cy="864000"/>
          </a:xfrm>
        </p:grpSpPr>
        <p:sp>
          <p:nvSpPr>
            <p:cNvPr id="4123" name="椭圆 18">
              <a:extLst>
                <a:ext uri="{FF2B5EF4-FFF2-40B4-BE49-F238E27FC236}">
                  <a16:creationId xmlns:a16="http://schemas.microsoft.com/office/drawing/2014/main" id="{C36F6363-50EB-446C-9E68-68705EDFE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864000" cy="864000"/>
            </a:xfrm>
            <a:prstGeom prst="ellipse">
              <a:avLst/>
            </a:prstGeom>
            <a:solidFill>
              <a:srgbClr val="282828"/>
            </a:solidFill>
            <a:ln w="38100">
              <a:solidFill>
                <a:srgbClr val="D8D8D8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24" name="椭圆 22">
              <a:extLst>
                <a:ext uri="{FF2B5EF4-FFF2-40B4-BE49-F238E27FC236}">
                  <a16:creationId xmlns:a16="http://schemas.microsoft.com/office/drawing/2014/main" id="{A6789762-A1A2-4F6D-AFFB-A747837C4C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00" y="90000"/>
              <a:ext cx="684000" cy="684000"/>
            </a:xfrm>
            <a:prstGeom prst="ellipse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106" name="Group 25">
            <a:extLst>
              <a:ext uri="{FF2B5EF4-FFF2-40B4-BE49-F238E27FC236}">
                <a16:creationId xmlns:a16="http://schemas.microsoft.com/office/drawing/2014/main" id="{D70A3CCF-BEAE-4EC8-9171-538DE6CC756B}"/>
              </a:ext>
            </a:extLst>
          </p:cNvPr>
          <p:cNvGrpSpPr>
            <a:grpSpLocks/>
          </p:cNvGrpSpPr>
          <p:nvPr/>
        </p:nvGrpSpPr>
        <p:grpSpPr bwMode="auto">
          <a:xfrm>
            <a:off x="2578100" y="1555750"/>
            <a:ext cx="863600" cy="865188"/>
            <a:chOff x="0" y="0"/>
            <a:chExt cx="864000" cy="864000"/>
          </a:xfrm>
        </p:grpSpPr>
        <p:sp>
          <p:nvSpPr>
            <p:cNvPr id="4121" name="椭圆 19">
              <a:extLst>
                <a:ext uri="{FF2B5EF4-FFF2-40B4-BE49-F238E27FC236}">
                  <a16:creationId xmlns:a16="http://schemas.microsoft.com/office/drawing/2014/main" id="{146FD49F-984E-4DF9-B9B4-28561BD59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864000" cy="864000"/>
            </a:xfrm>
            <a:prstGeom prst="ellipse">
              <a:avLst/>
            </a:prstGeom>
            <a:solidFill>
              <a:srgbClr val="282828"/>
            </a:solidFill>
            <a:ln w="38100">
              <a:solidFill>
                <a:srgbClr val="D8D8D8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22" name="椭圆 57">
              <a:extLst>
                <a:ext uri="{FF2B5EF4-FFF2-40B4-BE49-F238E27FC236}">
                  <a16:creationId xmlns:a16="http://schemas.microsoft.com/office/drawing/2014/main" id="{4CA1EBC1-131A-4FD4-A889-9F88094CF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00" y="90000"/>
              <a:ext cx="684000" cy="684000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107" name="Group 28">
            <a:extLst>
              <a:ext uri="{FF2B5EF4-FFF2-40B4-BE49-F238E27FC236}">
                <a16:creationId xmlns:a16="http://schemas.microsoft.com/office/drawing/2014/main" id="{D4CC29E6-48FB-4D81-8C49-F8523AF9FECA}"/>
              </a:ext>
            </a:extLst>
          </p:cNvPr>
          <p:cNvGrpSpPr>
            <a:grpSpLocks/>
          </p:cNvGrpSpPr>
          <p:nvPr/>
        </p:nvGrpSpPr>
        <p:grpSpPr bwMode="auto">
          <a:xfrm>
            <a:off x="2578100" y="2573338"/>
            <a:ext cx="863600" cy="863600"/>
            <a:chOff x="0" y="0"/>
            <a:chExt cx="864000" cy="864000"/>
          </a:xfrm>
        </p:grpSpPr>
        <p:sp>
          <p:nvSpPr>
            <p:cNvPr id="4119" name="椭圆 20">
              <a:extLst>
                <a:ext uri="{FF2B5EF4-FFF2-40B4-BE49-F238E27FC236}">
                  <a16:creationId xmlns:a16="http://schemas.microsoft.com/office/drawing/2014/main" id="{BA02AF79-B9E1-4FE2-A043-1F9ED166F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864000" cy="864000"/>
            </a:xfrm>
            <a:prstGeom prst="ellipse">
              <a:avLst/>
            </a:prstGeom>
            <a:solidFill>
              <a:srgbClr val="282828"/>
            </a:solidFill>
            <a:ln w="38100">
              <a:solidFill>
                <a:srgbClr val="D8D8D8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20" name="椭圆 58">
              <a:extLst>
                <a:ext uri="{FF2B5EF4-FFF2-40B4-BE49-F238E27FC236}">
                  <a16:creationId xmlns:a16="http://schemas.microsoft.com/office/drawing/2014/main" id="{B43C2717-5388-4F9E-ABAD-1943EBB7B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00" y="90000"/>
              <a:ext cx="684000" cy="68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108" name="Group 31">
            <a:extLst>
              <a:ext uri="{FF2B5EF4-FFF2-40B4-BE49-F238E27FC236}">
                <a16:creationId xmlns:a16="http://schemas.microsoft.com/office/drawing/2014/main" id="{F2649789-A23B-4790-891D-F363A6B528D3}"/>
              </a:ext>
            </a:extLst>
          </p:cNvPr>
          <p:cNvGrpSpPr>
            <a:grpSpLocks/>
          </p:cNvGrpSpPr>
          <p:nvPr/>
        </p:nvGrpSpPr>
        <p:grpSpPr bwMode="auto">
          <a:xfrm>
            <a:off x="2578100" y="3589338"/>
            <a:ext cx="863600" cy="865187"/>
            <a:chOff x="0" y="0"/>
            <a:chExt cx="864000" cy="864000"/>
          </a:xfrm>
        </p:grpSpPr>
        <p:sp>
          <p:nvSpPr>
            <p:cNvPr id="4117" name="椭圆 21">
              <a:extLst>
                <a:ext uri="{FF2B5EF4-FFF2-40B4-BE49-F238E27FC236}">
                  <a16:creationId xmlns:a16="http://schemas.microsoft.com/office/drawing/2014/main" id="{7B234A01-51E8-4D7A-9CCD-5C6D3AF37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864000" cy="864000"/>
            </a:xfrm>
            <a:prstGeom prst="ellipse">
              <a:avLst/>
            </a:prstGeom>
            <a:solidFill>
              <a:srgbClr val="282828"/>
            </a:solidFill>
            <a:ln w="38100">
              <a:solidFill>
                <a:srgbClr val="D8D8D8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18" name="椭圆 59">
              <a:extLst>
                <a:ext uri="{FF2B5EF4-FFF2-40B4-BE49-F238E27FC236}">
                  <a16:creationId xmlns:a16="http://schemas.microsoft.com/office/drawing/2014/main" id="{0CBAC415-B6F3-4611-84FE-6E3F55BF8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00" y="90000"/>
              <a:ext cx="684000" cy="684000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109" name="矩形 30">
            <a:extLst>
              <a:ext uri="{FF2B5EF4-FFF2-40B4-BE49-F238E27FC236}">
                <a16:creationId xmlns:a16="http://schemas.microsoft.com/office/drawing/2014/main" id="{84B05221-AC0E-4E6B-888D-8D82FE726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2663" y="655638"/>
            <a:ext cx="5621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insert title here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10" name="矩形 51">
            <a:extLst>
              <a:ext uri="{FF2B5EF4-FFF2-40B4-BE49-F238E27FC236}">
                <a16:creationId xmlns:a16="http://schemas.microsoft.com/office/drawing/2014/main" id="{121D56D9-4C0E-4C4C-8B88-95C73F123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2663" y="982663"/>
            <a:ext cx="5621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A5A5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the title here illustrated text</a:t>
            </a:r>
            <a:endParaRPr lang="zh-CN" altLang="en-US" sz="1200">
              <a:solidFill>
                <a:srgbClr val="A5A5A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11" name="矩形 68">
            <a:extLst>
              <a:ext uri="{FF2B5EF4-FFF2-40B4-BE49-F238E27FC236}">
                <a16:creationId xmlns:a16="http://schemas.microsoft.com/office/drawing/2014/main" id="{F8D88F89-1A13-49CD-9732-7FBF09CBB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2663" y="3733800"/>
            <a:ext cx="562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insert title here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12" name="矩形 69">
            <a:extLst>
              <a:ext uri="{FF2B5EF4-FFF2-40B4-BE49-F238E27FC236}">
                <a16:creationId xmlns:a16="http://schemas.microsoft.com/office/drawing/2014/main" id="{61ECA3CE-C456-42DC-973C-5972847AD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2663" y="4059238"/>
            <a:ext cx="56213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A5A5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the title here illustrated text</a:t>
            </a:r>
            <a:endParaRPr lang="zh-CN" altLang="en-US" sz="1200">
              <a:solidFill>
                <a:srgbClr val="A5A5A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13" name="矩形 64">
            <a:extLst>
              <a:ext uri="{FF2B5EF4-FFF2-40B4-BE49-F238E27FC236}">
                <a16:creationId xmlns:a16="http://schemas.microsoft.com/office/drawing/2014/main" id="{82BD84BE-7C5B-4BC8-981B-242467EA0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2663" y="1689100"/>
            <a:ext cx="5621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insert title here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14" name="矩形 65">
            <a:extLst>
              <a:ext uri="{FF2B5EF4-FFF2-40B4-BE49-F238E27FC236}">
                <a16:creationId xmlns:a16="http://schemas.microsoft.com/office/drawing/2014/main" id="{8B470897-5C92-46BA-8557-E61470CB6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2663" y="2016125"/>
            <a:ext cx="5621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A5A5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the title here illustrated text</a:t>
            </a:r>
            <a:endParaRPr lang="zh-CN" altLang="en-US" sz="1200">
              <a:solidFill>
                <a:srgbClr val="A5A5A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15" name="矩形 66">
            <a:extLst>
              <a:ext uri="{FF2B5EF4-FFF2-40B4-BE49-F238E27FC236}">
                <a16:creationId xmlns:a16="http://schemas.microsoft.com/office/drawing/2014/main" id="{6FF28FD3-100F-4093-91BA-01B64EAF6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2663" y="2708275"/>
            <a:ext cx="562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insert title here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16" name="矩形 67">
            <a:extLst>
              <a:ext uri="{FF2B5EF4-FFF2-40B4-BE49-F238E27FC236}">
                <a16:creationId xmlns:a16="http://schemas.microsoft.com/office/drawing/2014/main" id="{4D35FC3D-831B-425E-977E-CFD63240E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2663" y="3033713"/>
            <a:ext cx="56213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A5A5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the title here illustrated text</a:t>
            </a:r>
            <a:endParaRPr lang="zh-CN" altLang="en-US" sz="1200">
              <a:solidFill>
                <a:srgbClr val="A5A5A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20">
            <a:extLst>
              <a:ext uri="{FF2B5EF4-FFF2-40B4-BE49-F238E27FC236}">
                <a16:creationId xmlns:a16="http://schemas.microsoft.com/office/drawing/2014/main" id="{3433040B-A2EF-40C0-8101-6F6F24EAC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5600" y="1419225"/>
            <a:ext cx="288925" cy="2530475"/>
          </a:xfrm>
          <a:prstGeom prst="rect">
            <a:avLst/>
          </a:prstGeom>
          <a:solidFill>
            <a:srgbClr val="909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747" name="矩形 3">
            <a:extLst>
              <a:ext uri="{FF2B5EF4-FFF2-40B4-BE49-F238E27FC236}">
                <a16:creationId xmlns:a16="http://schemas.microsoft.com/office/drawing/2014/main" id="{596D2956-02C6-4D4C-91A6-732AE77D4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177800"/>
            <a:ext cx="217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282828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Add title in here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31748" name="等腰三角形 4">
            <a:extLst>
              <a:ext uri="{FF2B5EF4-FFF2-40B4-BE49-F238E27FC236}">
                <a16:creationId xmlns:a16="http://schemas.microsoft.com/office/drawing/2014/main" id="{8D77E2E6-629C-48D7-AE24-3B50E1EC2C7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39688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FF8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749" name="矩形 5">
            <a:extLst>
              <a:ext uri="{FF2B5EF4-FFF2-40B4-BE49-F238E27FC236}">
                <a16:creationId xmlns:a16="http://schemas.microsoft.com/office/drawing/2014/main" id="{CF730831-354C-4AA3-A725-F26BEE1E4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40175"/>
            <a:ext cx="9144000" cy="1203325"/>
          </a:xfrm>
          <a:prstGeom prst="rect">
            <a:avLst/>
          </a:prstGeom>
          <a:solidFill>
            <a:srgbClr val="FF8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750" name="矩形 6">
            <a:extLst>
              <a:ext uri="{FF2B5EF4-FFF2-40B4-BE49-F238E27FC236}">
                <a16:creationId xmlns:a16="http://schemas.microsoft.com/office/drawing/2014/main" id="{2D1E7478-0DED-4C26-B466-DDBD6F2AB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1708150"/>
            <a:ext cx="288925" cy="2241550"/>
          </a:xfrm>
          <a:prstGeom prst="rect">
            <a:avLst/>
          </a:prstGeom>
          <a:solidFill>
            <a:srgbClr val="909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751" name="矩形 22">
            <a:extLst>
              <a:ext uri="{FF2B5EF4-FFF2-40B4-BE49-F238E27FC236}">
                <a16:creationId xmlns:a16="http://schemas.microsoft.com/office/drawing/2014/main" id="{359AA7C0-6C23-4447-8138-99E10C4AE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0" y="2066925"/>
            <a:ext cx="287338" cy="1882775"/>
          </a:xfrm>
          <a:prstGeom prst="rect">
            <a:avLst/>
          </a:prstGeom>
          <a:solidFill>
            <a:srgbClr val="909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752" name="矩形 23">
            <a:extLst>
              <a:ext uri="{FF2B5EF4-FFF2-40B4-BE49-F238E27FC236}">
                <a16:creationId xmlns:a16="http://schemas.microsoft.com/office/drawing/2014/main" id="{BF555498-DE50-40BF-BD8D-F5D00403E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813" y="1851025"/>
            <a:ext cx="287337" cy="2098675"/>
          </a:xfrm>
          <a:prstGeom prst="rect">
            <a:avLst/>
          </a:prstGeom>
          <a:solidFill>
            <a:srgbClr val="909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753" name="矩形 24">
            <a:extLst>
              <a:ext uri="{FF2B5EF4-FFF2-40B4-BE49-F238E27FC236}">
                <a16:creationId xmlns:a16="http://schemas.microsoft.com/office/drawing/2014/main" id="{E518E05C-5350-4C5B-A881-869818AA4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25" y="1203325"/>
            <a:ext cx="288925" cy="2746375"/>
          </a:xfrm>
          <a:prstGeom prst="rect">
            <a:avLst/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754" name="矩形 25">
            <a:extLst>
              <a:ext uri="{FF2B5EF4-FFF2-40B4-BE49-F238E27FC236}">
                <a16:creationId xmlns:a16="http://schemas.microsoft.com/office/drawing/2014/main" id="{403287E3-8C11-48C8-8E95-BE39B82EA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8438" y="1635125"/>
            <a:ext cx="288925" cy="2314575"/>
          </a:xfrm>
          <a:prstGeom prst="rect">
            <a:avLst/>
          </a:prstGeom>
          <a:solidFill>
            <a:srgbClr val="909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755" name="矩形 26">
            <a:extLst>
              <a:ext uri="{FF2B5EF4-FFF2-40B4-BE49-F238E27FC236}">
                <a16:creationId xmlns:a16="http://schemas.microsoft.com/office/drawing/2014/main" id="{3730E93A-B662-44A6-A32F-FC63F2277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0" y="2282825"/>
            <a:ext cx="288925" cy="1666875"/>
          </a:xfrm>
          <a:prstGeom prst="rect">
            <a:avLst/>
          </a:prstGeom>
          <a:solidFill>
            <a:srgbClr val="909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756" name="矩形 27">
            <a:extLst>
              <a:ext uri="{FF2B5EF4-FFF2-40B4-BE49-F238E27FC236}">
                <a16:creationId xmlns:a16="http://schemas.microsoft.com/office/drawing/2014/main" id="{30EE3613-EB3F-41A9-BE86-B81958BD4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650" y="2066925"/>
            <a:ext cx="288925" cy="1882775"/>
          </a:xfrm>
          <a:prstGeom prst="rect">
            <a:avLst/>
          </a:prstGeom>
          <a:solidFill>
            <a:srgbClr val="909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757" name="矩形 28">
            <a:extLst>
              <a:ext uri="{FF2B5EF4-FFF2-40B4-BE49-F238E27FC236}">
                <a16:creationId xmlns:a16="http://schemas.microsoft.com/office/drawing/2014/main" id="{B1EC5232-A2B8-4C77-AC04-58FB59F39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4975" y="2282825"/>
            <a:ext cx="288925" cy="1666875"/>
          </a:xfrm>
          <a:prstGeom prst="rect">
            <a:avLst/>
          </a:prstGeom>
          <a:solidFill>
            <a:srgbClr val="909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758" name="矩形 29">
            <a:extLst>
              <a:ext uri="{FF2B5EF4-FFF2-40B4-BE49-F238E27FC236}">
                <a16:creationId xmlns:a16="http://schemas.microsoft.com/office/drawing/2014/main" id="{F98F0BF9-CDFE-4E07-B627-D8EF3BE9E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9663" y="2828925"/>
            <a:ext cx="287337" cy="1120775"/>
          </a:xfrm>
          <a:prstGeom prst="rect">
            <a:avLst/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759" name="矩形 30">
            <a:extLst>
              <a:ext uri="{FF2B5EF4-FFF2-40B4-BE49-F238E27FC236}">
                <a16:creationId xmlns:a16="http://schemas.microsoft.com/office/drawing/2014/main" id="{09D02D4B-C09E-412F-BAE3-794F1CDD3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2763" y="2427288"/>
            <a:ext cx="288925" cy="1522412"/>
          </a:xfrm>
          <a:prstGeom prst="rect">
            <a:avLst/>
          </a:prstGeom>
          <a:solidFill>
            <a:srgbClr val="909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760" name="矩形 31">
            <a:extLst>
              <a:ext uri="{FF2B5EF4-FFF2-40B4-BE49-F238E27FC236}">
                <a16:creationId xmlns:a16="http://schemas.microsoft.com/office/drawing/2014/main" id="{B063ED13-8B9B-4EEB-B54F-723BEF2A5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2601913"/>
            <a:ext cx="288925" cy="1338262"/>
          </a:xfrm>
          <a:prstGeom prst="rect">
            <a:avLst/>
          </a:prstGeom>
          <a:solidFill>
            <a:srgbClr val="909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1761" name="Group 17">
            <a:extLst>
              <a:ext uri="{FF2B5EF4-FFF2-40B4-BE49-F238E27FC236}">
                <a16:creationId xmlns:a16="http://schemas.microsoft.com/office/drawing/2014/main" id="{5F0069CC-B25D-45E7-A253-DDE16786007C}"/>
              </a:ext>
            </a:extLst>
          </p:cNvPr>
          <p:cNvGrpSpPr>
            <a:grpSpLocks/>
          </p:cNvGrpSpPr>
          <p:nvPr/>
        </p:nvGrpSpPr>
        <p:grpSpPr bwMode="auto">
          <a:xfrm>
            <a:off x="0" y="3927475"/>
            <a:ext cx="9144000" cy="307975"/>
            <a:chOff x="0" y="0"/>
            <a:chExt cx="9144000" cy="307777"/>
          </a:xfrm>
        </p:grpSpPr>
        <p:sp>
          <p:nvSpPr>
            <p:cNvPr id="31767" name="矩形 46">
              <a:extLst>
                <a:ext uri="{FF2B5EF4-FFF2-40B4-BE49-F238E27FC236}">
                  <a16:creationId xmlns:a16="http://schemas.microsoft.com/office/drawing/2014/main" id="{3E2E9737-9DF8-4C42-B74E-D24A2B28D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2365"/>
              <a:ext cx="9144000" cy="288000"/>
            </a:xfrm>
            <a:prstGeom prst="rect">
              <a:avLst/>
            </a:prstGeom>
            <a:solidFill>
              <a:srgbClr val="DA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768" name="TextBox 47">
              <a:extLst>
                <a:ext uri="{FF2B5EF4-FFF2-40B4-BE49-F238E27FC236}">
                  <a16:creationId xmlns:a16="http://schemas.microsoft.com/office/drawing/2014/main" id="{18B7FD3F-E740-4963-87A4-8EE28F7C7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5141" y="0"/>
              <a:ext cx="39626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D9D9D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140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769" name="TextBox 48">
              <a:extLst>
                <a:ext uri="{FF2B5EF4-FFF2-40B4-BE49-F238E27FC236}">
                  <a16:creationId xmlns:a16="http://schemas.microsoft.com/office/drawing/2014/main" id="{8C7471FA-849F-498D-A4CF-934C8BFD3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1709" y="0"/>
              <a:ext cx="39626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D9D9D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140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770" name="TextBox 49">
              <a:extLst>
                <a:ext uri="{FF2B5EF4-FFF2-40B4-BE49-F238E27FC236}">
                  <a16:creationId xmlns:a16="http://schemas.microsoft.com/office/drawing/2014/main" id="{2AB1399E-4B20-4492-A457-B5A2EE660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8277" y="0"/>
              <a:ext cx="39626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D9D9D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140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771" name="TextBox 50">
              <a:extLst>
                <a:ext uri="{FF2B5EF4-FFF2-40B4-BE49-F238E27FC236}">
                  <a16:creationId xmlns:a16="http://schemas.microsoft.com/office/drawing/2014/main" id="{94BE8766-6470-4BB3-8B7E-8159871CD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4845" y="0"/>
              <a:ext cx="39626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D9D9D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lang="zh-CN" altLang="en-US" sz="140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772" name="TextBox 51">
              <a:extLst>
                <a:ext uri="{FF2B5EF4-FFF2-40B4-BE49-F238E27FC236}">
                  <a16:creationId xmlns:a16="http://schemas.microsoft.com/office/drawing/2014/main" id="{9A537F44-E428-461D-B299-F87827E9A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1413" y="0"/>
              <a:ext cx="39626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D9D9D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05</a:t>
              </a:r>
              <a:endParaRPr lang="zh-CN" altLang="en-US" sz="140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773" name="TextBox 52">
              <a:extLst>
                <a:ext uri="{FF2B5EF4-FFF2-40B4-BE49-F238E27FC236}">
                  <a16:creationId xmlns:a16="http://schemas.microsoft.com/office/drawing/2014/main" id="{46878EBB-BE34-42F7-9087-37B7FD6CD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7981" y="0"/>
              <a:ext cx="39626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D9D9D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06</a:t>
              </a:r>
              <a:endParaRPr lang="zh-CN" altLang="en-US" sz="140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774" name="TextBox 53">
              <a:extLst>
                <a:ext uri="{FF2B5EF4-FFF2-40B4-BE49-F238E27FC236}">
                  <a16:creationId xmlns:a16="http://schemas.microsoft.com/office/drawing/2014/main" id="{64F4A3E1-3F5B-4FE2-9C3E-FECC68B3F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549" y="0"/>
              <a:ext cx="39626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D9D9D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07</a:t>
              </a:r>
              <a:endParaRPr lang="zh-CN" altLang="en-US" sz="140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775" name="TextBox 54">
              <a:extLst>
                <a:ext uri="{FF2B5EF4-FFF2-40B4-BE49-F238E27FC236}">
                  <a16:creationId xmlns:a16="http://schemas.microsoft.com/office/drawing/2014/main" id="{285A4C43-2041-4E53-8D4E-2C9042B566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1117" y="0"/>
              <a:ext cx="39626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D9D9D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08</a:t>
              </a:r>
              <a:endParaRPr lang="zh-CN" altLang="en-US" sz="140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776" name="TextBox 55">
              <a:extLst>
                <a:ext uri="{FF2B5EF4-FFF2-40B4-BE49-F238E27FC236}">
                  <a16:creationId xmlns:a16="http://schemas.microsoft.com/office/drawing/2014/main" id="{6BE1C244-4DBD-463C-B2B6-CDA5B7D8E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7685" y="0"/>
              <a:ext cx="39626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D9D9D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09</a:t>
              </a:r>
              <a:endParaRPr lang="zh-CN" altLang="en-US" sz="140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777" name="TextBox 56">
              <a:extLst>
                <a:ext uri="{FF2B5EF4-FFF2-40B4-BE49-F238E27FC236}">
                  <a16:creationId xmlns:a16="http://schemas.microsoft.com/office/drawing/2014/main" id="{DC136B83-ECDE-46EA-8388-34FCEF7D8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4253" y="0"/>
              <a:ext cx="39626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D9D9D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10</a:t>
              </a:r>
              <a:endParaRPr lang="zh-CN" altLang="en-US" sz="140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778" name="TextBox 57">
              <a:extLst>
                <a:ext uri="{FF2B5EF4-FFF2-40B4-BE49-F238E27FC236}">
                  <a16:creationId xmlns:a16="http://schemas.microsoft.com/office/drawing/2014/main" id="{0E33E746-19AF-45B2-82A2-E80D6C249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0821" y="0"/>
              <a:ext cx="39626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D9D9D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11</a:t>
              </a:r>
              <a:endParaRPr lang="zh-CN" altLang="en-US" sz="140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779" name="TextBox 58">
              <a:extLst>
                <a:ext uri="{FF2B5EF4-FFF2-40B4-BE49-F238E27FC236}">
                  <a16:creationId xmlns:a16="http://schemas.microsoft.com/office/drawing/2014/main" id="{2DDCD4EF-B505-4489-96B1-B6EC51BAC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7394" y="0"/>
              <a:ext cx="39626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D9D9D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12</a:t>
              </a:r>
              <a:endParaRPr lang="zh-CN" altLang="en-US" sz="140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1762" name="Group 31">
            <a:extLst>
              <a:ext uri="{FF2B5EF4-FFF2-40B4-BE49-F238E27FC236}">
                <a16:creationId xmlns:a16="http://schemas.microsoft.com/office/drawing/2014/main" id="{D33EB956-AC9B-4F41-BCE7-82ADB0A787BD}"/>
              </a:ext>
            </a:extLst>
          </p:cNvPr>
          <p:cNvGrpSpPr>
            <a:grpSpLocks/>
          </p:cNvGrpSpPr>
          <p:nvPr/>
        </p:nvGrpSpPr>
        <p:grpSpPr bwMode="auto">
          <a:xfrm>
            <a:off x="2159000" y="4376738"/>
            <a:ext cx="4826000" cy="533400"/>
            <a:chOff x="0" y="0"/>
            <a:chExt cx="4826746" cy="533368"/>
          </a:xfrm>
        </p:grpSpPr>
        <p:sp>
          <p:nvSpPr>
            <p:cNvPr id="31765" name="矩形 59">
              <a:extLst>
                <a:ext uri="{FF2B5EF4-FFF2-40B4-BE49-F238E27FC236}">
                  <a16:creationId xmlns:a16="http://schemas.microsoft.com/office/drawing/2014/main" id="{401F3AFC-5869-4CCF-AAC3-DAA770AC5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278" y="0"/>
              <a:ext cx="366618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insert title here</a:t>
              </a:r>
              <a:endPara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766" name="矩形 60">
              <a:extLst>
                <a:ext uri="{FF2B5EF4-FFF2-40B4-BE49-F238E27FC236}">
                  <a16:creationId xmlns:a16="http://schemas.microsoft.com/office/drawing/2014/main" id="{3A0B98A3-6BD9-4914-8381-40AA21B61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6369"/>
              <a:ext cx="48267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8E4A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the title here illustrated text</a:t>
              </a:r>
              <a:endParaRPr lang="zh-CN" altLang="en-US" sz="1200">
                <a:solidFill>
                  <a:srgbClr val="8E4A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1763" name="TextBox 61">
            <a:extLst>
              <a:ext uri="{FF2B5EF4-FFF2-40B4-BE49-F238E27FC236}">
                <a16:creationId xmlns:a16="http://schemas.microsoft.com/office/drawing/2014/main" id="{C227400B-6A08-4796-B703-B6B5E6466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701675"/>
            <a:ext cx="6048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86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98</a:t>
            </a:r>
            <a:endParaRPr lang="zh-CN" altLang="en-US" sz="2800">
              <a:solidFill>
                <a:srgbClr val="FF860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764" name="TextBox 62">
            <a:extLst>
              <a:ext uri="{FF2B5EF4-FFF2-40B4-BE49-F238E27FC236}">
                <a16:creationId xmlns:a16="http://schemas.microsoft.com/office/drawing/2014/main" id="{0538C593-2AEC-423E-B67A-4218B9C6B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9325" y="2341563"/>
            <a:ext cx="6048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86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35</a:t>
            </a:r>
            <a:endParaRPr lang="zh-CN" altLang="en-US" sz="2800">
              <a:solidFill>
                <a:srgbClr val="FF860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3">
            <a:extLst>
              <a:ext uri="{FF2B5EF4-FFF2-40B4-BE49-F238E27FC236}">
                <a16:creationId xmlns:a16="http://schemas.microsoft.com/office/drawing/2014/main" id="{CC087A62-F273-4880-9688-8FCEBAB3B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177800"/>
            <a:ext cx="217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282828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Add title in here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32771" name="等腰三角形 4">
            <a:extLst>
              <a:ext uri="{FF2B5EF4-FFF2-40B4-BE49-F238E27FC236}">
                <a16:creationId xmlns:a16="http://schemas.microsoft.com/office/drawing/2014/main" id="{6BBA31D9-1B51-47B6-B007-080CE186985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39688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FF8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772" name="椭圆 8">
            <a:extLst>
              <a:ext uri="{FF2B5EF4-FFF2-40B4-BE49-F238E27FC236}">
                <a16:creationId xmlns:a16="http://schemas.microsoft.com/office/drawing/2014/main" id="{4960FE9A-48C2-4BCC-9BA5-4F5309FC9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3508375"/>
            <a:ext cx="7034213" cy="790575"/>
          </a:xfrm>
          <a:custGeom>
            <a:avLst/>
            <a:gdLst>
              <a:gd name="T0" fmla="*/ 3516555 w 7034766"/>
              <a:gd name="T1" fmla="*/ 0 h 791278"/>
              <a:gd name="T2" fmla="*/ 7033107 w 7034766"/>
              <a:gd name="T3" fmla="*/ 789171 h 791278"/>
              <a:gd name="T4" fmla="*/ 3516555 w 7034766"/>
              <a:gd name="T5" fmla="*/ 215448 h 791278"/>
              <a:gd name="T6" fmla="*/ 0 w 7034766"/>
              <a:gd name="T7" fmla="*/ 789171 h 791278"/>
              <a:gd name="T8" fmla="*/ 3516555 w 7034766"/>
              <a:gd name="T9" fmla="*/ 0 h 7912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34766"/>
              <a:gd name="T16" fmla="*/ 0 h 791278"/>
              <a:gd name="T17" fmla="*/ 7034766 w 7034766"/>
              <a:gd name="T18" fmla="*/ 791278 h 7912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34766" h="791278">
                <a:moveTo>
                  <a:pt x="3517383" y="0"/>
                </a:moveTo>
                <a:cubicBezTo>
                  <a:pt x="5027813" y="0"/>
                  <a:pt x="6344283" y="318829"/>
                  <a:pt x="7034766" y="791278"/>
                </a:cubicBezTo>
                <a:cubicBezTo>
                  <a:pt x="6205735" y="440222"/>
                  <a:pt x="4938050" y="216024"/>
                  <a:pt x="3517383" y="216024"/>
                </a:cubicBezTo>
                <a:cubicBezTo>
                  <a:pt x="2096717" y="216024"/>
                  <a:pt x="829032" y="440222"/>
                  <a:pt x="0" y="791278"/>
                </a:cubicBezTo>
                <a:cubicBezTo>
                  <a:pt x="690483" y="318829"/>
                  <a:pt x="2006953" y="0"/>
                  <a:pt x="3517383" y="0"/>
                </a:cubicBez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2773" name="Group 5">
            <a:extLst>
              <a:ext uri="{FF2B5EF4-FFF2-40B4-BE49-F238E27FC236}">
                <a16:creationId xmlns:a16="http://schemas.microsoft.com/office/drawing/2014/main" id="{948A8206-224E-4404-85F9-1AD9089ED866}"/>
              </a:ext>
            </a:extLst>
          </p:cNvPr>
          <p:cNvGrpSpPr>
            <a:grpSpLocks/>
          </p:cNvGrpSpPr>
          <p:nvPr/>
        </p:nvGrpSpPr>
        <p:grpSpPr bwMode="auto">
          <a:xfrm>
            <a:off x="3627438" y="1865313"/>
            <a:ext cx="1728787" cy="1728787"/>
            <a:chOff x="0" y="0"/>
            <a:chExt cx="1728192" cy="1728192"/>
          </a:xfrm>
        </p:grpSpPr>
        <p:sp>
          <p:nvSpPr>
            <p:cNvPr id="34822" name="五角星 68">
              <a:extLst>
                <a:ext uri="{FF2B5EF4-FFF2-40B4-BE49-F238E27FC236}">
                  <a16:creationId xmlns:a16="http://schemas.microsoft.com/office/drawing/2014/main" id="{CBF8D262-03E7-4F7E-9610-B4714C561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728192" cy="1728192"/>
            </a:xfrm>
            <a:prstGeom prst="star5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2797" name="五角星 32">
              <a:extLst>
                <a:ext uri="{FF2B5EF4-FFF2-40B4-BE49-F238E27FC236}">
                  <a16:creationId xmlns:a16="http://schemas.microsoft.com/office/drawing/2014/main" id="{EA389F01-328B-4F2B-A075-087A2802E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116" y="1204861"/>
              <a:ext cx="1067960" cy="523331"/>
            </a:xfrm>
            <a:custGeom>
              <a:avLst/>
              <a:gdLst>
                <a:gd name="T0" fmla="*/ 27583 w 1067960"/>
                <a:gd name="T1" fmla="*/ 0 h 523331"/>
                <a:gd name="T2" fmla="*/ 533980 w 1067960"/>
                <a:gd name="T3" fmla="*/ 131310 h 523331"/>
                <a:gd name="T4" fmla="*/ 1040377 w 1067960"/>
                <a:gd name="T5" fmla="*/ 0 h 523331"/>
                <a:gd name="T6" fmla="*/ 1067960 w 1067960"/>
                <a:gd name="T7" fmla="*/ 523331 h 523331"/>
                <a:gd name="T8" fmla="*/ 533980 w 1067960"/>
                <a:gd name="T9" fmla="*/ 305870 h 523331"/>
                <a:gd name="T10" fmla="*/ 0 w 1067960"/>
                <a:gd name="T11" fmla="*/ 523331 h 523331"/>
                <a:gd name="T12" fmla="*/ 27583 w 1067960"/>
                <a:gd name="T13" fmla="*/ 0 h 523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7960"/>
                <a:gd name="T22" fmla="*/ 0 h 523331"/>
                <a:gd name="T23" fmla="*/ 1067960 w 1067960"/>
                <a:gd name="T24" fmla="*/ 523331 h 5233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7960" h="523331">
                  <a:moveTo>
                    <a:pt x="27583" y="0"/>
                  </a:moveTo>
                  <a:cubicBezTo>
                    <a:pt x="177403" y="83799"/>
                    <a:pt x="350143" y="131310"/>
                    <a:pt x="533980" y="131310"/>
                  </a:cubicBezTo>
                  <a:cubicBezTo>
                    <a:pt x="717817" y="131310"/>
                    <a:pt x="890558" y="83799"/>
                    <a:pt x="1040377" y="0"/>
                  </a:cubicBezTo>
                  <a:lnTo>
                    <a:pt x="1067960" y="523331"/>
                  </a:lnTo>
                  <a:lnTo>
                    <a:pt x="533980" y="305870"/>
                  </a:lnTo>
                  <a:lnTo>
                    <a:pt x="0" y="523331"/>
                  </a:lnTo>
                  <a:lnTo>
                    <a:pt x="27583" y="0"/>
                  </a:lnTo>
                  <a:close/>
                </a:path>
              </a:pathLst>
            </a:custGeom>
            <a:solidFill>
              <a:srgbClr val="B0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2798" name="TextBox 70">
              <a:extLst>
                <a:ext uri="{FF2B5EF4-FFF2-40B4-BE49-F238E27FC236}">
                  <a16:creationId xmlns:a16="http://schemas.microsoft.com/office/drawing/2014/main" id="{64152E96-72FB-4B97-9AE9-C88034367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653" y="479375"/>
              <a:ext cx="51488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4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4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2774" name="Group 9">
            <a:extLst>
              <a:ext uri="{FF2B5EF4-FFF2-40B4-BE49-F238E27FC236}">
                <a16:creationId xmlns:a16="http://schemas.microsoft.com/office/drawing/2014/main" id="{FF249A80-F19E-4939-86EB-3C0DB9592E47}"/>
              </a:ext>
            </a:extLst>
          </p:cNvPr>
          <p:cNvGrpSpPr>
            <a:grpSpLocks/>
          </p:cNvGrpSpPr>
          <p:nvPr/>
        </p:nvGrpSpPr>
        <p:grpSpPr bwMode="auto">
          <a:xfrm rot="-480000">
            <a:off x="2282825" y="2327275"/>
            <a:ext cx="1398588" cy="1397000"/>
            <a:chOff x="0" y="0"/>
            <a:chExt cx="1728192" cy="1728192"/>
          </a:xfrm>
        </p:grpSpPr>
        <p:sp>
          <p:nvSpPr>
            <p:cNvPr id="34826" name="五角星 72">
              <a:extLst>
                <a:ext uri="{FF2B5EF4-FFF2-40B4-BE49-F238E27FC236}">
                  <a16:creationId xmlns:a16="http://schemas.microsoft.com/office/drawing/2014/main" id="{B6B5D948-4C80-49D9-8ECB-9CE6E0469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728192" cy="1728192"/>
            </a:xfrm>
            <a:prstGeom prst="star5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2794" name="五角星 32">
              <a:extLst>
                <a:ext uri="{FF2B5EF4-FFF2-40B4-BE49-F238E27FC236}">
                  <a16:creationId xmlns:a16="http://schemas.microsoft.com/office/drawing/2014/main" id="{3C6C2F43-4FBE-49C5-A97E-48F8E2784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116" y="1204861"/>
              <a:ext cx="1067960" cy="523331"/>
            </a:xfrm>
            <a:custGeom>
              <a:avLst/>
              <a:gdLst>
                <a:gd name="T0" fmla="*/ 27583 w 1067960"/>
                <a:gd name="T1" fmla="*/ 0 h 523331"/>
                <a:gd name="T2" fmla="*/ 533980 w 1067960"/>
                <a:gd name="T3" fmla="*/ 131310 h 523331"/>
                <a:gd name="T4" fmla="*/ 1040377 w 1067960"/>
                <a:gd name="T5" fmla="*/ 0 h 523331"/>
                <a:gd name="T6" fmla="*/ 1067960 w 1067960"/>
                <a:gd name="T7" fmla="*/ 523331 h 523331"/>
                <a:gd name="T8" fmla="*/ 533980 w 1067960"/>
                <a:gd name="T9" fmla="*/ 305870 h 523331"/>
                <a:gd name="T10" fmla="*/ 0 w 1067960"/>
                <a:gd name="T11" fmla="*/ 523331 h 523331"/>
                <a:gd name="T12" fmla="*/ 27583 w 1067960"/>
                <a:gd name="T13" fmla="*/ 0 h 523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7960"/>
                <a:gd name="T22" fmla="*/ 0 h 523331"/>
                <a:gd name="T23" fmla="*/ 1067960 w 1067960"/>
                <a:gd name="T24" fmla="*/ 523331 h 5233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7960" h="523331">
                  <a:moveTo>
                    <a:pt x="27583" y="0"/>
                  </a:moveTo>
                  <a:cubicBezTo>
                    <a:pt x="177403" y="83799"/>
                    <a:pt x="350143" y="131310"/>
                    <a:pt x="533980" y="131310"/>
                  </a:cubicBezTo>
                  <a:cubicBezTo>
                    <a:pt x="717817" y="131310"/>
                    <a:pt x="890558" y="83799"/>
                    <a:pt x="1040377" y="0"/>
                  </a:cubicBezTo>
                  <a:lnTo>
                    <a:pt x="1067960" y="523331"/>
                  </a:lnTo>
                  <a:lnTo>
                    <a:pt x="533980" y="305870"/>
                  </a:lnTo>
                  <a:lnTo>
                    <a:pt x="0" y="523331"/>
                  </a:lnTo>
                  <a:lnTo>
                    <a:pt x="27583" y="0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2795" name="TextBox 74">
              <a:extLst>
                <a:ext uri="{FF2B5EF4-FFF2-40B4-BE49-F238E27FC236}">
                  <a16:creationId xmlns:a16="http://schemas.microsoft.com/office/drawing/2014/main" id="{DDC07C0E-9D95-4406-A179-70D9016EB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524" y="479375"/>
              <a:ext cx="563145" cy="798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zh-CN" altLang="en-US" sz="3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2775" name="Group 13">
            <a:extLst>
              <a:ext uri="{FF2B5EF4-FFF2-40B4-BE49-F238E27FC236}">
                <a16:creationId xmlns:a16="http://schemas.microsoft.com/office/drawing/2014/main" id="{8A240CDA-0482-41AC-A2BC-82EA071FDF54}"/>
              </a:ext>
            </a:extLst>
          </p:cNvPr>
          <p:cNvGrpSpPr>
            <a:grpSpLocks/>
          </p:cNvGrpSpPr>
          <p:nvPr/>
        </p:nvGrpSpPr>
        <p:grpSpPr bwMode="auto">
          <a:xfrm rot="-981927">
            <a:off x="1119188" y="2730500"/>
            <a:ext cx="1217612" cy="1219200"/>
            <a:chOff x="0" y="0"/>
            <a:chExt cx="1728192" cy="1728192"/>
          </a:xfrm>
        </p:grpSpPr>
        <p:sp>
          <p:nvSpPr>
            <p:cNvPr id="34830" name="五角星 76">
              <a:extLst>
                <a:ext uri="{FF2B5EF4-FFF2-40B4-BE49-F238E27FC236}">
                  <a16:creationId xmlns:a16="http://schemas.microsoft.com/office/drawing/2014/main" id="{3A21E227-1EF8-4E76-AA41-B75B3C729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728192" cy="1728192"/>
            </a:xfrm>
            <a:prstGeom prst="star5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2791" name="五角星 32">
              <a:extLst>
                <a:ext uri="{FF2B5EF4-FFF2-40B4-BE49-F238E27FC236}">
                  <a16:creationId xmlns:a16="http://schemas.microsoft.com/office/drawing/2014/main" id="{647677C5-4DF0-4F2A-8FAA-C9FF42DC4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116" y="1204861"/>
              <a:ext cx="1067960" cy="523331"/>
            </a:xfrm>
            <a:custGeom>
              <a:avLst/>
              <a:gdLst>
                <a:gd name="T0" fmla="*/ 27583 w 1067960"/>
                <a:gd name="T1" fmla="*/ 0 h 523331"/>
                <a:gd name="T2" fmla="*/ 533980 w 1067960"/>
                <a:gd name="T3" fmla="*/ 131310 h 523331"/>
                <a:gd name="T4" fmla="*/ 1040377 w 1067960"/>
                <a:gd name="T5" fmla="*/ 0 h 523331"/>
                <a:gd name="T6" fmla="*/ 1067960 w 1067960"/>
                <a:gd name="T7" fmla="*/ 523331 h 523331"/>
                <a:gd name="T8" fmla="*/ 533980 w 1067960"/>
                <a:gd name="T9" fmla="*/ 305870 h 523331"/>
                <a:gd name="T10" fmla="*/ 0 w 1067960"/>
                <a:gd name="T11" fmla="*/ 523331 h 523331"/>
                <a:gd name="T12" fmla="*/ 27583 w 1067960"/>
                <a:gd name="T13" fmla="*/ 0 h 523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7960"/>
                <a:gd name="T22" fmla="*/ 0 h 523331"/>
                <a:gd name="T23" fmla="*/ 1067960 w 1067960"/>
                <a:gd name="T24" fmla="*/ 523331 h 5233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7960" h="523331">
                  <a:moveTo>
                    <a:pt x="27583" y="0"/>
                  </a:moveTo>
                  <a:cubicBezTo>
                    <a:pt x="177403" y="83799"/>
                    <a:pt x="350143" y="131310"/>
                    <a:pt x="533980" y="131310"/>
                  </a:cubicBezTo>
                  <a:cubicBezTo>
                    <a:pt x="717817" y="131310"/>
                    <a:pt x="890558" y="83799"/>
                    <a:pt x="1040377" y="0"/>
                  </a:cubicBezTo>
                  <a:lnTo>
                    <a:pt x="1067960" y="523331"/>
                  </a:lnTo>
                  <a:lnTo>
                    <a:pt x="533980" y="305870"/>
                  </a:lnTo>
                  <a:lnTo>
                    <a:pt x="0" y="523331"/>
                  </a:lnTo>
                  <a:lnTo>
                    <a:pt x="27583" y="0"/>
                  </a:lnTo>
                  <a:close/>
                </a:path>
              </a:pathLst>
            </a:custGeom>
            <a:solidFill>
              <a:srgbClr val="B0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2792" name="TextBox 78">
              <a:extLst>
                <a:ext uri="{FF2B5EF4-FFF2-40B4-BE49-F238E27FC236}">
                  <a16:creationId xmlns:a16="http://schemas.microsoft.com/office/drawing/2014/main" id="{93160732-ED65-4631-B7F4-982D7A0E1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902" y="493115"/>
              <a:ext cx="582386" cy="785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3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endParaRPr lang="zh-CN" altLang="en-US" sz="3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2776" name="Group 17">
            <a:extLst>
              <a:ext uri="{FF2B5EF4-FFF2-40B4-BE49-F238E27FC236}">
                <a16:creationId xmlns:a16="http://schemas.microsoft.com/office/drawing/2014/main" id="{1CB10C52-E191-4EFF-875E-43499A1629AF}"/>
              </a:ext>
            </a:extLst>
          </p:cNvPr>
          <p:cNvGrpSpPr>
            <a:grpSpLocks/>
          </p:cNvGrpSpPr>
          <p:nvPr/>
        </p:nvGrpSpPr>
        <p:grpSpPr bwMode="auto">
          <a:xfrm rot="480000">
            <a:off x="5300663" y="2286000"/>
            <a:ext cx="1398587" cy="1398588"/>
            <a:chOff x="0" y="0"/>
            <a:chExt cx="1728192" cy="1728192"/>
          </a:xfrm>
        </p:grpSpPr>
        <p:sp>
          <p:nvSpPr>
            <p:cNvPr id="34834" name="五角星 80">
              <a:extLst>
                <a:ext uri="{FF2B5EF4-FFF2-40B4-BE49-F238E27FC236}">
                  <a16:creationId xmlns:a16="http://schemas.microsoft.com/office/drawing/2014/main" id="{8876A0C3-6C3E-420B-AB31-A51745A91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728192" cy="1728192"/>
            </a:xfrm>
            <a:prstGeom prst="star5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2788" name="五角星 32">
              <a:extLst>
                <a:ext uri="{FF2B5EF4-FFF2-40B4-BE49-F238E27FC236}">
                  <a16:creationId xmlns:a16="http://schemas.microsoft.com/office/drawing/2014/main" id="{227EE1C3-0A8D-4687-9113-FAD6ABA2C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116" y="1204861"/>
              <a:ext cx="1067960" cy="523331"/>
            </a:xfrm>
            <a:custGeom>
              <a:avLst/>
              <a:gdLst>
                <a:gd name="T0" fmla="*/ 27583 w 1067960"/>
                <a:gd name="T1" fmla="*/ 0 h 523331"/>
                <a:gd name="T2" fmla="*/ 533980 w 1067960"/>
                <a:gd name="T3" fmla="*/ 131310 h 523331"/>
                <a:gd name="T4" fmla="*/ 1040377 w 1067960"/>
                <a:gd name="T5" fmla="*/ 0 h 523331"/>
                <a:gd name="T6" fmla="*/ 1067960 w 1067960"/>
                <a:gd name="T7" fmla="*/ 523331 h 523331"/>
                <a:gd name="T8" fmla="*/ 533980 w 1067960"/>
                <a:gd name="T9" fmla="*/ 305870 h 523331"/>
                <a:gd name="T10" fmla="*/ 0 w 1067960"/>
                <a:gd name="T11" fmla="*/ 523331 h 523331"/>
                <a:gd name="T12" fmla="*/ 27583 w 1067960"/>
                <a:gd name="T13" fmla="*/ 0 h 523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7960"/>
                <a:gd name="T22" fmla="*/ 0 h 523331"/>
                <a:gd name="T23" fmla="*/ 1067960 w 1067960"/>
                <a:gd name="T24" fmla="*/ 523331 h 5233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7960" h="523331">
                  <a:moveTo>
                    <a:pt x="27583" y="0"/>
                  </a:moveTo>
                  <a:cubicBezTo>
                    <a:pt x="177403" y="83799"/>
                    <a:pt x="350143" y="131310"/>
                    <a:pt x="533980" y="131310"/>
                  </a:cubicBezTo>
                  <a:cubicBezTo>
                    <a:pt x="717817" y="131310"/>
                    <a:pt x="890558" y="83799"/>
                    <a:pt x="1040377" y="0"/>
                  </a:cubicBezTo>
                  <a:lnTo>
                    <a:pt x="1067960" y="523331"/>
                  </a:lnTo>
                  <a:lnTo>
                    <a:pt x="533980" y="305870"/>
                  </a:lnTo>
                  <a:lnTo>
                    <a:pt x="0" y="523331"/>
                  </a:lnTo>
                  <a:lnTo>
                    <a:pt x="27583" y="0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2789" name="TextBox 82">
              <a:extLst>
                <a:ext uri="{FF2B5EF4-FFF2-40B4-BE49-F238E27FC236}">
                  <a16:creationId xmlns:a16="http://schemas.microsoft.com/office/drawing/2014/main" id="{F3CBC20B-0AAB-46D2-BF94-6C022257F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524" y="479375"/>
              <a:ext cx="563145" cy="798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endParaRPr lang="zh-CN" altLang="en-US" sz="3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2777" name="Group 21">
            <a:extLst>
              <a:ext uri="{FF2B5EF4-FFF2-40B4-BE49-F238E27FC236}">
                <a16:creationId xmlns:a16="http://schemas.microsoft.com/office/drawing/2014/main" id="{68C20756-BDE3-4087-9AEB-060144BEB084}"/>
              </a:ext>
            </a:extLst>
          </p:cNvPr>
          <p:cNvGrpSpPr>
            <a:grpSpLocks/>
          </p:cNvGrpSpPr>
          <p:nvPr/>
        </p:nvGrpSpPr>
        <p:grpSpPr bwMode="auto">
          <a:xfrm rot="967929">
            <a:off x="6645275" y="2730500"/>
            <a:ext cx="1217613" cy="1219200"/>
            <a:chOff x="0" y="0"/>
            <a:chExt cx="1728192" cy="1728192"/>
          </a:xfrm>
        </p:grpSpPr>
        <p:sp>
          <p:nvSpPr>
            <p:cNvPr id="34838" name="五角星 84">
              <a:extLst>
                <a:ext uri="{FF2B5EF4-FFF2-40B4-BE49-F238E27FC236}">
                  <a16:creationId xmlns:a16="http://schemas.microsoft.com/office/drawing/2014/main" id="{A28E9595-DA7B-4AC0-8333-F1FD046B7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728192" cy="1728192"/>
            </a:xfrm>
            <a:prstGeom prst="star5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2785" name="五角星 32">
              <a:extLst>
                <a:ext uri="{FF2B5EF4-FFF2-40B4-BE49-F238E27FC236}">
                  <a16:creationId xmlns:a16="http://schemas.microsoft.com/office/drawing/2014/main" id="{A4ADE160-9EAA-4AF0-AEA9-76D529A3B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116" y="1204861"/>
              <a:ext cx="1067960" cy="523331"/>
            </a:xfrm>
            <a:custGeom>
              <a:avLst/>
              <a:gdLst>
                <a:gd name="T0" fmla="*/ 27583 w 1067960"/>
                <a:gd name="T1" fmla="*/ 0 h 523331"/>
                <a:gd name="T2" fmla="*/ 533980 w 1067960"/>
                <a:gd name="T3" fmla="*/ 131310 h 523331"/>
                <a:gd name="T4" fmla="*/ 1040377 w 1067960"/>
                <a:gd name="T5" fmla="*/ 0 h 523331"/>
                <a:gd name="T6" fmla="*/ 1067960 w 1067960"/>
                <a:gd name="T7" fmla="*/ 523331 h 523331"/>
                <a:gd name="T8" fmla="*/ 533980 w 1067960"/>
                <a:gd name="T9" fmla="*/ 305870 h 523331"/>
                <a:gd name="T10" fmla="*/ 0 w 1067960"/>
                <a:gd name="T11" fmla="*/ 523331 h 523331"/>
                <a:gd name="T12" fmla="*/ 27583 w 1067960"/>
                <a:gd name="T13" fmla="*/ 0 h 523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7960"/>
                <a:gd name="T22" fmla="*/ 0 h 523331"/>
                <a:gd name="T23" fmla="*/ 1067960 w 1067960"/>
                <a:gd name="T24" fmla="*/ 523331 h 5233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7960" h="523331">
                  <a:moveTo>
                    <a:pt x="27583" y="0"/>
                  </a:moveTo>
                  <a:cubicBezTo>
                    <a:pt x="177403" y="83799"/>
                    <a:pt x="350143" y="131310"/>
                    <a:pt x="533980" y="131310"/>
                  </a:cubicBezTo>
                  <a:cubicBezTo>
                    <a:pt x="717817" y="131310"/>
                    <a:pt x="890558" y="83799"/>
                    <a:pt x="1040377" y="0"/>
                  </a:cubicBezTo>
                  <a:lnTo>
                    <a:pt x="1067960" y="523331"/>
                  </a:lnTo>
                  <a:lnTo>
                    <a:pt x="533980" y="305870"/>
                  </a:lnTo>
                  <a:lnTo>
                    <a:pt x="0" y="523331"/>
                  </a:lnTo>
                  <a:lnTo>
                    <a:pt x="27583" y="0"/>
                  </a:lnTo>
                  <a:close/>
                </a:path>
              </a:pathLst>
            </a:custGeom>
            <a:solidFill>
              <a:srgbClr val="B0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2786" name="TextBox 86">
              <a:extLst>
                <a:ext uri="{FF2B5EF4-FFF2-40B4-BE49-F238E27FC236}">
                  <a16:creationId xmlns:a16="http://schemas.microsoft.com/office/drawing/2014/main" id="{2808B0D8-B020-44F7-AB73-8F1DA7D32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902" y="493115"/>
              <a:ext cx="582386" cy="785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3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</a:t>
              </a:r>
              <a:endParaRPr lang="zh-CN" altLang="en-US" sz="3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2778" name="TextBox 87">
            <a:extLst>
              <a:ext uri="{FF2B5EF4-FFF2-40B4-BE49-F238E27FC236}">
                <a16:creationId xmlns:a16="http://schemas.microsoft.com/office/drawing/2014/main" id="{602906C1-7060-44F7-A8C8-4D9E4F267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5" y="4090988"/>
            <a:ext cx="4619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500"/>
              </a:lnSpc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rgbClr val="FF86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text here. According to the need to adjust the font size. The text use justified.</a:t>
            </a:r>
            <a:endParaRPr lang="zh-CN" altLang="en-US" sz="1100" b="1">
              <a:solidFill>
                <a:srgbClr val="FF860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779" name="TextBox 88">
            <a:extLst>
              <a:ext uri="{FF2B5EF4-FFF2-40B4-BE49-F238E27FC236}">
                <a16:creationId xmlns:a16="http://schemas.microsoft.com/office/drawing/2014/main" id="{6D2372DC-32AF-47FF-8F25-221518926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4913" y="1038225"/>
            <a:ext cx="150018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500"/>
              </a:lnSpc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According to the need to adjust the font size. </a:t>
            </a:r>
            <a:endParaRPr lang="zh-CN" altLang="en-US" sz="1100">
              <a:solidFill>
                <a:srgbClr val="28282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780" name="TextBox 89">
            <a:extLst>
              <a:ext uri="{FF2B5EF4-FFF2-40B4-BE49-F238E27FC236}">
                <a16:creationId xmlns:a16="http://schemas.microsoft.com/office/drawing/2014/main" id="{BD3FB6FF-4422-4931-B4C5-2DD864E69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650" y="1492250"/>
            <a:ext cx="150177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500"/>
              </a:lnSpc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According to the need to adjust the font size. </a:t>
            </a:r>
            <a:endParaRPr lang="zh-CN" altLang="en-US" sz="1100">
              <a:solidFill>
                <a:srgbClr val="28282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781" name="TextBox 90">
            <a:extLst>
              <a:ext uri="{FF2B5EF4-FFF2-40B4-BE49-F238E27FC236}">
                <a16:creationId xmlns:a16="http://schemas.microsoft.com/office/drawing/2014/main" id="{FB2F5FFD-2428-4844-8DFC-170803CE0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1300" y="1492250"/>
            <a:ext cx="150177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500"/>
              </a:lnSpc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According to the need to adjust the font size. </a:t>
            </a:r>
            <a:endParaRPr lang="zh-CN" altLang="en-US" sz="1100">
              <a:solidFill>
                <a:srgbClr val="28282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782" name="TextBox 91">
            <a:extLst>
              <a:ext uri="{FF2B5EF4-FFF2-40B4-BE49-F238E27FC236}">
                <a16:creationId xmlns:a16="http://schemas.microsoft.com/office/drawing/2014/main" id="{69E98933-2F88-4FB8-8E66-1DBD7A7CF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957388"/>
            <a:ext cx="1500188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500"/>
              </a:lnSpc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According to the need to adjust the font size. </a:t>
            </a:r>
            <a:endParaRPr lang="zh-CN" altLang="en-US" sz="1100">
              <a:solidFill>
                <a:srgbClr val="28282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783" name="TextBox 92">
            <a:extLst>
              <a:ext uri="{FF2B5EF4-FFF2-40B4-BE49-F238E27FC236}">
                <a16:creationId xmlns:a16="http://schemas.microsoft.com/office/drawing/2014/main" id="{440710A9-604B-4A40-9A61-C3226ECE6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2275" y="1957388"/>
            <a:ext cx="150177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500"/>
              </a:lnSpc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According to the need to adjust the font size. </a:t>
            </a:r>
            <a:endParaRPr lang="zh-CN" altLang="en-US" sz="1100">
              <a:solidFill>
                <a:srgbClr val="28282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25">
            <a:extLst>
              <a:ext uri="{FF2B5EF4-FFF2-40B4-BE49-F238E27FC236}">
                <a16:creationId xmlns:a16="http://schemas.microsoft.com/office/drawing/2014/main" id="{17DCB675-09CC-4EEF-AC9A-01448754E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F8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3795" name="Group 3">
            <a:extLst>
              <a:ext uri="{FF2B5EF4-FFF2-40B4-BE49-F238E27FC236}">
                <a16:creationId xmlns:a16="http://schemas.microsoft.com/office/drawing/2014/main" id="{4D55CF6C-E95B-4F76-B325-23817D76E88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3959225"/>
            <a:chOff x="0" y="0"/>
            <a:chExt cx="9144000" cy="3959968"/>
          </a:xfrm>
        </p:grpSpPr>
        <p:sp>
          <p:nvSpPr>
            <p:cNvPr id="33800" name="矩形 254">
              <a:extLst>
                <a:ext uri="{FF2B5EF4-FFF2-40B4-BE49-F238E27FC236}">
                  <a16:creationId xmlns:a16="http://schemas.microsoft.com/office/drawing/2014/main" id="{8217BE41-5134-4394-80CD-0DF92D099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13953"/>
              <a:ext cx="9144000" cy="3846015"/>
            </a:xfrm>
            <a:custGeom>
              <a:avLst/>
              <a:gdLst>
                <a:gd name="T0" fmla="*/ 0 w 9144000"/>
                <a:gd name="T1" fmla="*/ 0 h 3846015"/>
                <a:gd name="T2" fmla="*/ 9144000 w 9144000"/>
                <a:gd name="T3" fmla="*/ 0 h 3846015"/>
                <a:gd name="T4" fmla="*/ 9144000 w 9144000"/>
                <a:gd name="T5" fmla="*/ 3651870 h 3846015"/>
                <a:gd name="T6" fmla="*/ 4766144 w 9144000"/>
                <a:gd name="T7" fmla="*/ 3651870 h 3846015"/>
                <a:gd name="T8" fmla="*/ 4571999 w 9144000"/>
                <a:gd name="T9" fmla="*/ 3846015 h 3846015"/>
                <a:gd name="T10" fmla="*/ 4377855 w 9144000"/>
                <a:gd name="T11" fmla="*/ 3651870 h 3846015"/>
                <a:gd name="T12" fmla="*/ 0 w 9144000"/>
                <a:gd name="T13" fmla="*/ 3651870 h 3846015"/>
                <a:gd name="T14" fmla="*/ 0 w 9144000"/>
                <a:gd name="T15" fmla="*/ 0 h 38460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44000"/>
                <a:gd name="T25" fmla="*/ 0 h 3846015"/>
                <a:gd name="T26" fmla="*/ 9144000 w 9144000"/>
                <a:gd name="T27" fmla="*/ 3846015 h 38460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44000" h="3846015">
                  <a:moveTo>
                    <a:pt x="0" y="0"/>
                  </a:moveTo>
                  <a:lnTo>
                    <a:pt x="9144000" y="0"/>
                  </a:lnTo>
                  <a:lnTo>
                    <a:pt x="9144000" y="3651870"/>
                  </a:lnTo>
                  <a:lnTo>
                    <a:pt x="4766144" y="3651870"/>
                  </a:lnTo>
                  <a:lnTo>
                    <a:pt x="4571999" y="3846015"/>
                  </a:lnTo>
                  <a:lnTo>
                    <a:pt x="4377855" y="3651870"/>
                  </a:lnTo>
                  <a:lnTo>
                    <a:pt x="0" y="36518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929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3801" name="矩形 254">
              <a:extLst>
                <a:ext uri="{FF2B5EF4-FFF2-40B4-BE49-F238E27FC236}">
                  <a16:creationId xmlns:a16="http://schemas.microsoft.com/office/drawing/2014/main" id="{5740C394-2CFC-4B39-B8B9-8F83504A2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144000" cy="3846015"/>
            </a:xfrm>
            <a:custGeom>
              <a:avLst/>
              <a:gdLst>
                <a:gd name="T0" fmla="*/ 0 w 9144000"/>
                <a:gd name="T1" fmla="*/ 0 h 3846015"/>
                <a:gd name="T2" fmla="*/ 9144000 w 9144000"/>
                <a:gd name="T3" fmla="*/ 0 h 3846015"/>
                <a:gd name="T4" fmla="*/ 9144000 w 9144000"/>
                <a:gd name="T5" fmla="*/ 3651870 h 3846015"/>
                <a:gd name="T6" fmla="*/ 4766144 w 9144000"/>
                <a:gd name="T7" fmla="*/ 3651870 h 3846015"/>
                <a:gd name="T8" fmla="*/ 4571999 w 9144000"/>
                <a:gd name="T9" fmla="*/ 3846015 h 3846015"/>
                <a:gd name="T10" fmla="*/ 4377855 w 9144000"/>
                <a:gd name="T11" fmla="*/ 3651870 h 3846015"/>
                <a:gd name="T12" fmla="*/ 0 w 9144000"/>
                <a:gd name="T13" fmla="*/ 3651870 h 3846015"/>
                <a:gd name="T14" fmla="*/ 0 w 9144000"/>
                <a:gd name="T15" fmla="*/ 0 h 38460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44000"/>
                <a:gd name="T25" fmla="*/ 0 h 3846015"/>
                <a:gd name="T26" fmla="*/ 9144000 w 9144000"/>
                <a:gd name="T27" fmla="*/ 3846015 h 38460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44000" h="3846015">
                  <a:moveTo>
                    <a:pt x="0" y="0"/>
                  </a:moveTo>
                  <a:lnTo>
                    <a:pt x="9144000" y="0"/>
                  </a:lnTo>
                  <a:lnTo>
                    <a:pt x="9144000" y="3651870"/>
                  </a:lnTo>
                  <a:lnTo>
                    <a:pt x="4766144" y="3651870"/>
                  </a:lnTo>
                  <a:lnTo>
                    <a:pt x="4571999" y="3846015"/>
                  </a:lnTo>
                  <a:lnTo>
                    <a:pt x="4377855" y="3651870"/>
                  </a:lnTo>
                  <a:lnTo>
                    <a:pt x="0" y="36518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33796" name="矩形 258">
            <a:extLst>
              <a:ext uri="{FF2B5EF4-FFF2-40B4-BE49-F238E27FC236}">
                <a16:creationId xmlns:a16="http://schemas.microsoft.com/office/drawing/2014/main" id="{91AAC662-38E3-402C-8D3C-46F5CB43B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1650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6000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THANK YOU</a:t>
            </a:r>
            <a:endParaRPr lang="zh-CN" altLang="en-US" sz="6000">
              <a:solidFill>
                <a:srgbClr val="000000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33797" name="矩形 259">
            <a:extLst>
              <a:ext uri="{FF2B5EF4-FFF2-40B4-BE49-F238E27FC236}">
                <a16:creationId xmlns:a16="http://schemas.microsoft.com/office/drawing/2014/main" id="{A3DC2CF4-B82C-4C9B-B224-21E311F33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81163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2" algn="ctr" eaLnBrk="1" hangingPunct="1">
              <a:buFont typeface="Arial" panose="020B0604020202020204" pitchFamily="34" charset="0"/>
              <a:buNone/>
            </a:pPr>
            <a:r>
              <a:rPr lang="en-US" altLang="zh-CN" sz="600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THANK YOU</a:t>
            </a:r>
            <a:endParaRPr lang="zh-CN" altLang="en-US" sz="600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33798" name="文本框 223">
            <a:extLst>
              <a:ext uri="{FF2B5EF4-FFF2-40B4-BE49-F238E27FC236}">
                <a16:creationId xmlns:a16="http://schemas.microsoft.com/office/drawing/2014/main" id="{A2172127-1939-4B18-B87C-067B32E59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6550" y="835025"/>
            <a:ext cx="841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LOGO</a:t>
            </a:r>
            <a:endParaRPr lang="zh-CN" altLang="en-US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799" name="矩形 29">
            <a:extLst>
              <a:ext uri="{FF2B5EF4-FFF2-40B4-BE49-F238E27FC236}">
                <a16:creationId xmlns:a16="http://schemas.microsoft.com/office/drawing/2014/main" id="{1EE0C4A9-A531-4FB7-8B11-926296489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19575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8C430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your name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0AB6FA67-83DC-4F08-86D6-B996DA32C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1018" y="4691340"/>
            <a:ext cx="196196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/>
            <a:r>
              <a:rPr lang="en-US" altLang="zh-CN" sz="800" dirty="0">
                <a:solidFill>
                  <a:srgbClr val="8C430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zh-CN" altLang="en-US" sz="800" dirty="0">
              <a:solidFill>
                <a:srgbClr val="8C430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121">
            <a:extLst>
              <a:ext uri="{FF2B5EF4-FFF2-40B4-BE49-F238E27FC236}">
                <a16:creationId xmlns:a16="http://schemas.microsoft.com/office/drawing/2014/main" id="{C75526DA-4124-4C74-834A-BCFEB8D46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123" name="Group 3">
            <a:extLst>
              <a:ext uri="{FF2B5EF4-FFF2-40B4-BE49-F238E27FC236}">
                <a16:creationId xmlns:a16="http://schemas.microsoft.com/office/drawing/2014/main" id="{991D3A91-03F5-4BF8-9CAC-FD2EBBCFBAC1}"/>
              </a:ext>
            </a:extLst>
          </p:cNvPr>
          <p:cNvGrpSpPr>
            <a:grpSpLocks/>
          </p:cNvGrpSpPr>
          <p:nvPr/>
        </p:nvGrpSpPr>
        <p:grpSpPr bwMode="auto">
          <a:xfrm>
            <a:off x="3563938" y="1203325"/>
            <a:ext cx="865187" cy="865188"/>
            <a:chOff x="0" y="0"/>
            <a:chExt cx="864000" cy="864000"/>
          </a:xfrm>
        </p:grpSpPr>
        <p:sp>
          <p:nvSpPr>
            <p:cNvPr id="5208" name="椭圆 124">
              <a:extLst>
                <a:ext uri="{FF2B5EF4-FFF2-40B4-BE49-F238E27FC236}">
                  <a16:creationId xmlns:a16="http://schemas.microsoft.com/office/drawing/2014/main" id="{D39BE477-4D59-40B1-A611-DB897B386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864000" cy="864000"/>
            </a:xfrm>
            <a:prstGeom prst="ellipse">
              <a:avLst/>
            </a:pr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09" name="椭圆 125">
              <a:extLst>
                <a:ext uri="{FF2B5EF4-FFF2-40B4-BE49-F238E27FC236}">
                  <a16:creationId xmlns:a16="http://schemas.microsoft.com/office/drawing/2014/main" id="{D1297273-3AD4-4D67-8039-52C6A1055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00" y="90000"/>
              <a:ext cx="684000" cy="684000"/>
            </a:xfrm>
            <a:prstGeom prst="ellipse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124" name="Group 6">
            <a:extLst>
              <a:ext uri="{FF2B5EF4-FFF2-40B4-BE49-F238E27FC236}">
                <a16:creationId xmlns:a16="http://schemas.microsoft.com/office/drawing/2014/main" id="{004F3369-58BA-429D-A0C9-5568C06000CB}"/>
              </a:ext>
            </a:extLst>
          </p:cNvPr>
          <p:cNvGrpSpPr>
            <a:grpSpLocks/>
          </p:cNvGrpSpPr>
          <p:nvPr/>
        </p:nvGrpSpPr>
        <p:grpSpPr bwMode="auto">
          <a:xfrm>
            <a:off x="584200" y="515938"/>
            <a:ext cx="2474913" cy="4068762"/>
            <a:chOff x="0" y="0"/>
            <a:chExt cx="2476153" cy="4069266"/>
          </a:xfrm>
        </p:grpSpPr>
        <p:sp>
          <p:nvSpPr>
            <p:cNvPr id="5148" name="矩形 3">
              <a:extLst>
                <a:ext uri="{FF2B5EF4-FFF2-40B4-BE49-F238E27FC236}">
                  <a16:creationId xmlns:a16="http://schemas.microsoft.com/office/drawing/2014/main" id="{D85F9FCB-BD5F-4BCC-8310-99ED2D5AD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49" name="矩形 4">
              <a:extLst>
                <a:ext uri="{FF2B5EF4-FFF2-40B4-BE49-F238E27FC236}">
                  <a16:creationId xmlns:a16="http://schemas.microsoft.com/office/drawing/2014/main" id="{F29EFE36-6800-44ED-BD68-CBCC6ABAE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50" name="矩形 5">
              <a:extLst>
                <a:ext uri="{FF2B5EF4-FFF2-40B4-BE49-F238E27FC236}">
                  <a16:creationId xmlns:a16="http://schemas.microsoft.com/office/drawing/2014/main" id="{658D4875-EEB7-4E8C-B24C-B96D5FDE1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48" y="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51" name="矩形 6">
              <a:extLst>
                <a:ext uri="{FF2B5EF4-FFF2-40B4-BE49-F238E27FC236}">
                  <a16:creationId xmlns:a16="http://schemas.microsoft.com/office/drawing/2014/main" id="{CD240B51-E373-4ABA-A06F-B6783077EE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72" y="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52" name="矩形 7">
              <a:extLst>
                <a:ext uri="{FF2B5EF4-FFF2-40B4-BE49-F238E27FC236}">
                  <a16:creationId xmlns:a16="http://schemas.microsoft.com/office/drawing/2014/main" id="{4EE42A4B-D31D-4156-BC4E-2FF096648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53" name="矩形 8">
              <a:extLst>
                <a:ext uri="{FF2B5EF4-FFF2-40B4-BE49-F238E27FC236}">
                  <a16:creationId xmlns:a16="http://schemas.microsoft.com/office/drawing/2014/main" id="{3F36FE66-F663-4FF6-89C7-AFF990225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54" name="矩形 59">
              <a:extLst>
                <a:ext uri="{FF2B5EF4-FFF2-40B4-BE49-F238E27FC236}">
                  <a16:creationId xmlns:a16="http://schemas.microsoft.com/office/drawing/2014/main" id="{39600A7F-FD08-470F-A3C5-A0A01C746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55" name="矩形 60">
              <a:extLst>
                <a:ext uri="{FF2B5EF4-FFF2-40B4-BE49-F238E27FC236}">
                  <a16:creationId xmlns:a16="http://schemas.microsoft.com/office/drawing/2014/main" id="{863817E7-B73B-470E-A188-EC8B5A1CD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56" name="矩形 61">
              <a:extLst>
                <a:ext uri="{FF2B5EF4-FFF2-40B4-BE49-F238E27FC236}">
                  <a16:creationId xmlns:a16="http://schemas.microsoft.com/office/drawing/2014/main" id="{87935298-AFE0-4614-A849-E6261FE637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48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57" name="矩形 62">
              <a:extLst>
                <a:ext uri="{FF2B5EF4-FFF2-40B4-BE49-F238E27FC236}">
                  <a16:creationId xmlns:a16="http://schemas.microsoft.com/office/drawing/2014/main" id="{A7671A17-1D9F-4FBD-BB44-883FBE1F6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72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58" name="矩形 63">
              <a:extLst>
                <a:ext uri="{FF2B5EF4-FFF2-40B4-BE49-F238E27FC236}">
                  <a16:creationId xmlns:a16="http://schemas.microsoft.com/office/drawing/2014/main" id="{EA0ED3D7-B224-4024-8A21-1CA68AE08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59" name="矩形 64">
              <a:extLst>
                <a:ext uri="{FF2B5EF4-FFF2-40B4-BE49-F238E27FC236}">
                  <a16:creationId xmlns:a16="http://schemas.microsoft.com/office/drawing/2014/main" id="{8472E96C-7A15-469D-B18E-D28CC05F5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60" name="矩形 66">
              <a:extLst>
                <a:ext uri="{FF2B5EF4-FFF2-40B4-BE49-F238E27FC236}">
                  <a16:creationId xmlns:a16="http://schemas.microsoft.com/office/drawing/2014/main" id="{887352FC-D580-421F-A0C0-EBD6DDCA0F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61" name="矩形 67">
              <a:extLst>
                <a:ext uri="{FF2B5EF4-FFF2-40B4-BE49-F238E27FC236}">
                  <a16:creationId xmlns:a16="http://schemas.microsoft.com/office/drawing/2014/main" id="{22FA13DF-8EB8-49B8-9934-E15390600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62" name="矩形 68">
              <a:extLst>
                <a:ext uri="{FF2B5EF4-FFF2-40B4-BE49-F238E27FC236}">
                  <a16:creationId xmlns:a16="http://schemas.microsoft.com/office/drawing/2014/main" id="{A26E5EBE-0D5D-4E62-BF3B-1E09C59C8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48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63" name="矩形 69">
              <a:extLst>
                <a:ext uri="{FF2B5EF4-FFF2-40B4-BE49-F238E27FC236}">
                  <a16:creationId xmlns:a16="http://schemas.microsoft.com/office/drawing/2014/main" id="{CC4C0CEB-1DAF-42EC-B18C-31C028AC2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72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64" name="矩形 70">
              <a:extLst>
                <a:ext uri="{FF2B5EF4-FFF2-40B4-BE49-F238E27FC236}">
                  <a16:creationId xmlns:a16="http://schemas.microsoft.com/office/drawing/2014/main" id="{183126F8-A182-43A2-A095-B891F8868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65" name="矩形 71">
              <a:extLst>
                <a:ext uri="{FF2B5EF4-FFF2-40B4-BE49-F238E27FC236}">
                  <a16:creationId xmlns:a16="http://schemas.microsoft.com/office/drawing/2014/main" id="{6C56BE33-270F-488B-8111-4356AA5E6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66" name="矩形 73">
              <a:extLst>
                <a:ext uri="{FF2B5EF4-FFF2-40B4-BE49-F238E27FC236}">
                  <a16:creationId xmlns:a16="http://schemas.microsoft.com/office/drawing/2014/main" id="{84670FAD-DAC9-4089-9AEB-C1CE638AF3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67" name="矩形 74">
              <a:extLst>
                <a:ext uri="{FF2B5EF4-FFF2-40B4-BE49-F238E27FC236}">
                  <a16:creationId xmlns:a16="http://schemas.microsoft.com/office/drawing/2014/main" id="{953813C6-54B6-427D-AC37-7EE3705FD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68" name="矩形 75">
              <a:extLst>
                <a:ext uri="{FF2B5EF4-FFF2-40B4-BE49-F238E27FC236}">
                  <a16:creationId xmlns:a16="http://schemas.microsoft.com/office/drawing/2014/main" id="{B9274B7F-C5F5-4339-B98E-460BA2C50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48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69" name="矩形 76">
              <a:extLst>
                <a:ext uri="{FF2B5EF4-FFF2-40B4-BE49-F238E27FC236}">
                  <a16:creationId xmlns:a16="http://schemas.microsoft.com/office/drawing/2014/main" id="{43F3D759-2D63-41F9-A7F2-4D0D9955C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72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70" name="矩形 77">
              <a:extLst>
                <a:ext uri="{FF2B5EF4-FFF2-40B4-BE49-F238E27FC236}">
                  <a16:creationId xmlns:a16="http://schemas.microsoft.com/office/drawing/2014/main" id="{4B4F9FC2-3415-42BA-B17B-99EA78ABC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71" name="矩形 78">
              <a:extLst>
                <a:ext uri="{FF2B5EF4-FFF2-40B4-BE49-F238E27FC236}">
                  <a16:creationId xmlns:a16="http://schemas.microsoft.com/office/drawing/2014/main" id="{314B59ED-C5CD-410C-B4F3-7C6307B28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72" name="矩形 80">
              <a:extLst>
                <a:ext uri="{FF2B5EF4-FFF2-40B4-BE49-F238E27FC236}">
                  <a16:creationId xmlns:a16="http://schemas.microsoft.com/office/drawing/2014/main" id="{F9B7F289-552C-4C54-8DB6-87B311F87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73" name="矩形 81">
              <a:extLst>
                <a:ext uri="{FF2B5EF4-FFF2-40B4-BE49-F238E27FC236}">
                  <a16:creationId xmlns:a16="http://schemas.microsoft.com/office/drawing/2014/main" id="{02420E31-95F3-4AF1-AABC-FC57FA953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74" name="矩形 82">
              <a:extLst>
                <a:ext uri="{FF2B5EF4-FFF2-40B4-BE49-F238E27FC236}">
                  <a16:creationId xmlns:a16="http://schemas.microsoft.com/office/drawing/2014/main" id="{2E46611C-1C16-459A-9F9C-48D505D01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48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75" name="矩形 83">
              <a:extLst>
                <a:ext uri="{FF2B5EF4-FFF2-40B4-BE49-F238E27FC236}">
                  <a16:creationId xmlns:a16="http://schemas.microsoft.com/office/drawing/2014/main" id="{C022873B-283D-4AF3-AFD6-DC0A70DAD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72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76" name="矩形 84">
              <a:extLst>
                <a:ext uri="{FF2B5EF4-FFF2-40B4-BE49-F238E27FC236}">
                  <a16:creationId xmlns:a16="http://schemas.microsoft.com/office/drawing/2014/main" id="{602E38C1-FE02-456E-BA2B-4EC351514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77" name="矩形 85">
              <a:extLst>
                <a:ext uri="{FF2B5EF4-FFF2-40B4-BE49-F238E27FC236}">
                  <a16:creationId xmlns:a16="http://schemas.microsoft.com/office/drawing/2014/main" id="{65D4A55F-9500-40D8-B783-53A246B0B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78" name="矩形 87">
              <a:extLst>
                <a:ext uri="{FF2B5EF4-FFF2-40B4-BE49-F238E27FC236}">
                  <a16:creationId xmlns:a16="http://schemas.microsoft.com/office/drawing/2014/main" id="{216CB034-4B1F-4F9F-9184-1B8D0C67B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79" name="矩形 88">
              <a:extLst>
                <a:ext uri="{FF2B5EF4-FFF2-40B4-BE49-F238E27FC236}">
                  <a16:creationId xmlns:a16="http://schemas.microsoft.com/office/drawing/2014/main" id="{0615863A-B664-4F59-97E1-6A1FAB4F0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80" name="矩形 89">
              <a:extLst>
                <a:ext uri="{FF2B5EF4-FFF2-40B4-BE49-F238E27FC236}">
                  <a16:creationId xmlns:a16="http://schemas.microsoft.com/office/drawing/2014/main" id="{1F37BF41-86C5-462B-BC4A-DB3E81D4D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48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81" name="矩形 90">
              <a:extLst>
                <a:ext uri="{FF2B5EF4-FFF2-40B4-BE49-F238E27FC236}">
                  <a16:creationId xmlns:a16="http://schemas.microsoft.com/office/drawing/2014/main" id="{181A45C1-8B32-477A-BCF0-CBA43D2F5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72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82" name="矩形 91">
              <a:extLst>
                <a:ext uri="{FF2B5EF4-FFF2-40B4-BE49-F238E27FC236}">
                  <a16:creationId xmlns:a16="http://schemas.microsoft.com/office/drawing/2014/main" id="{3B31E79D-BEBC-469C-8A68-84822630F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83" name="矩形 92">
              <a:extLst>
                <a:ext uri="{FF2B5EF4-FFF2-40B4-BE49-F238E27FC236}">
                  <a16:creationId xmlns:a16="http://schemas.microsoft.com/office/drawing/2014/main" id="{413FD359-53F7-4A49-9D42-D09DEE6324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84" name="矩形 94">
              <a:extLst>
                <a:ext uri="{FF2B5EF4-FFF2-40B4-BE49-F238E27FC236}">
                  <a16:creationId xmlns:a16="http://schemas.microsoft.com/office/drawing/2014/main" id="{6A9B3B50-9D8F-4572-9C67-2F68739A4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85" name="矩形 95">
              <a:extLst>
                <a:ext uri="{FF2B5EF4-FFF2-40B4-BE49-F238E27FC236}">
                  <a16:creationId xmlns:a16="http://schemas.microsoft.com/office/drawing/2014/main" id="{B6E397F1-58EC-41FA-97D9-3CB653944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86" name="矩形 96">
              <a:extLst>
                <a:ext uri="{FF2B5EF4-FFF2-40B4-BE49-F238E27FC236}">
                  <a16:creationId xmlns:a16="http://schemas.microsoft.com/office/drawing/2014/main" id="{5362AE2A-342E-4600-9D5F-210270AD6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48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87" name="矩形 97">
              <a:extLst>
                <a:ext uri="{FF2B5EF4-FFF2-40B4-BE49-F238E27FC236}">
                  <a16:creationId xmlns:a16="http://schemas.microsoft.com/office/drawing/2014/main" id="{B5104472-4B51-4B31-8F07-279AB71DF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72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88" name="矩形 98">
              <a:extLst>
                <a:ext uri="{FF2B5EF4-FFF2-40B4-BE49-F238E27FC236}">
                  <a16:creationId xmlns:a16="http://schemas.microsoft.com/office/drawing/2014/main" id="{50B20FC6-A877-49CD-A0E2-D784CE9DF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89" name="矩形 99">
              <a:extLst>
                <a:ext uri="{FF2B5EF4-FFF2-40B4-BE49-F238E27FC236}">
                  <a16:creationId xmlns:a16="http://schemas.microsoft.com/office/drawing/2014/main" id="{F89E8CA1-E07B-489C-8ED9-B930E81F4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90" name="矩形 101">
              <a:extLst>
                <a:ext uri="{FF2B5EF4-FFF2-40B4-BE49-F238E27FC236}">
                  <a16:creationId xmlns:a16="http://schemas.microsoft.com/office/drawing/2014/main" id="{99B83F1B-339F-4B9A-8991-5E1008370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91" name="矩形 102">
              <a:extLst>
                <a:ext uri="{FF2B5EF4-FFF2-40B4-BE49-F238E27FC236}">
                  <a16:creationId xmlns:a16="http://schemas.microsoft.com/office/drawing/2014/main" id="{3F6CD5E8-0A13-4DD8-ADDE-72ECC822F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92" name="矩形 103">
              <a:extLst>
                <a:ext uri="{FF2B5EF4-FFF2-40B4-BE49-F238E27FC236}">
                  <a16:creationId xmlns:a16="http://schemas.microsoft.com/office/drawing/2014/main" id="{DAB110C7-7E10-435F-A8C7-7A4EBF184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48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93" name="矩形 104">
              <a:extLst>
                <a:ext uri="{FF2B5EF4-FFF2-40B4-BE49-F238E27FC236}">
                  <a16:creationId xmlns:a16="http://schemas.microsoft.com/office/drawing/2014/main" id="{B7E8B39C-32DE-41F5-9446-BD30A5442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72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94" name="矩形 105">
              <a:extLst>
                <a:ext uri="{FF2B5EF4-FFF2-40B4-BE49-F238E27FC236}">
                  <a16:creationId xmlns:a16="http://schemas.microsoft.com/office/drawing/2014/main" id="{FF5B8BA6-D82B-47D8-B365-24E3B170C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95" name="矩形 106">
              <a:extLst>
                <a:ext uri="{FF2B5EF4-FFF2-40B4-BE49-F238E27FC236}">
                  <a16:creationId xmlns:a16="http://schemas.microsoft.com/office/drawing/2014/main" id="{4FA5E896-F685-4934-B9C9-12CAC1A86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96" name="矩形 108">
              <a:extLst>
                <a:ext uri="{FF2B5EF4-FFF2-40B4-BE49-F238E27FC236}">
                  <a16:creationId xmlns:a16="http://schemas.microsoft.com/office/drawing/2014/main" id="{4BC5432A-9D87-44D1-A0A3-8F28CCAEA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97" name="矩形 109">
              <a:extLst>
                <a:ext uri="{FF2B5EF4-FFF2-40B4-BE49-F238E27FC236}">
                  <a16:creationId xmlns:a16="http://schemas.microsoft.com/office/drawing/2014/main" id="{7CEEE36D-0F5C-490E-9592-3B6CCED91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98" name="矩形 110">
              <a:extLst>
                <a:ext uri="{FF2B5EF4-FFF2-40B4-BE49-F238E27FC236}">
                  <a16:creationId xmlns:a16="http://schemas.microsoft.com/office/drawing/2014/main" id="{D6EC3759-6803-4666-8BF3-E6E0FA82F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48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99" name="矩形 111">
              <a:extLst>
                <a:ext uri="{FF2B5EF4-FFF2-40B4-BE49-F238E27FC236}">
                  <a16:creationId xmlns:a16="http://schemas.microsoft.com/office/drawing/2014/main" id="{2DE9FCE7-6E1B-4C1B-8C44-67828494E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72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00" name="矩形 112">
              <a:extLst>
                <a:ext uri="{FF2B5EF4-FFF2-40B4-BE49-F238E27FC236}">
                  <a16:creationId xmlns:a16="http://schemas.microsoft.com/office/drawing/2014/main" id="{7CB6EB13-FC5C-4E9F-A0C3-0E876F4F7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01" name="矩形 113">
              <a:extLst>
                <a:ext uri="{FF2B5EF4-FFF2-40B4-BE49-F238E27FC236}">
                  <a16:creationId xmlns:a16="http://schemas.microsoft.com/office/drawing/2014/main" id="{FDC5BC0F-07CB-4ED3-8AF6-317B37307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02" name="矩形 115">
              <a:extLst>
                <a:ext uri="{FF2B5EF4-FFF2-40B4-BE49-F238E27FC236}">
                  <a16:creationId xmlns:a16="http://schemas.microsoft.com/office/drawing/2014/main" id="{45DAD73F-9D35-4B4C-92C0-BA8A5D196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03" name="矩形 116">
              <a:extLst>
                <a:ext uri="{FF2B5EF4-FFF2-40B4-BE49-F238E27FC236}">
                  <a16:creationId xmlns:a16="http://schemas.microsoft.com/office/drawing/2014/main" id="{556E4D9B-5C5C-4E5A-A4FB-1E3411275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04" name="矩形 117">
              <a:extLst>
                <a:ext uri="{FF2B5EF4-FFF2-40B4-BE49-F238E27FC236}">
                  <a16:creationId xmlns:a16="http://schemas.microsoft.com/office/drawing/2014/main" id="{73C8C031-9F70-4E17-8706-EE4B99E00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48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05" name="矩形 118">
              <a:extLst>
                <a:ext uri="{FF2B5EF4-FFF2-40B4-BE49-F238E27FC236}">
                  <a16:creationId xmlns:a16="http://schemas.microsoft.com/office/drawing/2014/main" id="{17F1103E-54AF-4481-89AA-316D2B7A8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72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06" name="矩形 119">
              <a:extLst>
                <a:ext uri="{FF2B5EF4-FFF2-40B4-BE49-F238E27FC236}">
                  <a16:creationId xmlns:a16="http://schemas.microsoft.com/office/drawing/2014/main" id="{4C1290E5-0204-44D9-915B-CCC059463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496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07" name="矩形 120">
              <a:extLst>
                <a:ext uri="{FF2B5EF4-FFF2-40B4-BE49-F238E27FC236}">
                  <a16:creationId xmlns:a16="http://schemas.microsoft.com/office/drawing/2014/main" id="{9400E023-1B42-43BF-9303-3243F22A6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121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5125" name="矩形 122">
            <a:extLst>
              <a:ext uri="{FF2B5EF4-FFF2-40B4-BE49-F238E27FC236}">
                <a16:creationId xmlns:a16="http://schemas.microsoft.com/office/drawing/2014/main" id="{215AD491-B84D-4E80-8CC1-6C505346D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5363" y="2132013"/>
            <a:ext cx="5621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insert title here</a:t>
            </a:r>
            <a:endParaRPr lang="zh-CN" altLang="en-US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26" name="矩形 123">
            <a:extLst>
              <a:ext uri="{FF2B5EF4-FFF2-40B4-BE49-F238E27FC236}">
                <a16:creationId xmlns:a16="http://schemas.microsoft.com/office/drawing/2014/main" id="{857BC0B8-B621-4540-B53B-1D6B8CBFB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5363" y="2544763"/>
            <a:ext cx="56213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the title here illustrated text</a:t>
            </a:r>
            <a:endParaRPr lang="zh-CN" altLang="en-US" sz="16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127" name="Group 69">
            <a:extLst>
              <a:ext uri="{FF2B5EF4-FFF2-40B4-BE49-F238E27FC236}">
                <a16:creationId xmlns:a16="http://schemas.microsoft.com/office/drawing/2014/main" id="{6EA193E1-9B4E-4DE5-A5AB-31A2CF0B95D9}"/>
              </a:ext>
            </a:extLst>
          </p:cNvPr>
          <p:cNvGrpSpPr>
            <a:grpSpLocks/>
          </p:cNvGrpSpPr>
          <p:nvPr/>
        </p:nvGrpSpPr>
        <p:grpSpPr bwMode="auto">
          <a:xfrm>
            <a:off x="1458913" y="517525"/>
            <a:ext cx="725487" cy="4068763"/>
            <a:chOff x="0" y="0"/>
            <a:chExt cx="725656" cy="4069266"/>
          </a:xfrm>
        </p:grpSpPr>
        <p:sp>
          <p:nvSpPr>
            <p:cNvPr id="5128" name="矩形 72">
              <a:extLst>
                <a:ext uri="{FF2B5EF4-FFF2-40B4-BE49-F238E27FC236}">
                  <a16:creationId xmlns:a16="http://schemas.microsoft.com/office/drawing/2014/main" id="{324656B3-E5D0-4E58-B454-C1729F7BF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29" name="矩形 79">
              <a:extLst>
                <a:ext uri="{FF2B5EF4-FFF2-40B4-BE49-F238E27FC236}">
                  <a16:creationId xmlns:a16="http://schemas.microsoft.com/office/drawing/2014/main" id="{A7D5C553-EDBE-4F1C-A7DC-D7857163E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0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30" name="矩形 86">
              <a:extLst>
                <a:ext uri="{FF2B5EF4-FFF2-40B4-BE49-F238E27FC236}">
                  <a16:creationId xmlns:a16="http://schemas.microsoft.com/office/drawing/2014/main" id="{C4B639DD-6A9B-4EA6-939D-E60A69E32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06202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31" name="矩形 93">
              <a:extLst>
                <a:ext uri="{FF2B5EF4-FFF2-40B4-BE49-F238E27FC236}">
                  <a16:creationId xmlns:a16="http://schemas.microsoft.com/office/drawing/2014/main" id="{5174917B-43D0-49D7-A64D-BA32781CC5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406202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32" name="矩形 100">
              <a:extLst>
                <a:ext uri="{FF2B5EF4-FFF2-40B4-BE49-F238E27FC236}">
                  <a16:creationId xmlns:a16="http://schemas.microsoft.com/office/drawing/2014/main" id="{31E46071-9E77-4DA4-A480-97ECCACC5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28081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33" name="矩形 107">
              <a:extLst>
                <a:ext uri="{FF2B5EF4-FFF2-40B4-BE49-F238E27FC236}">
                  <a16:creationId xmlns:a16="http://schemas.microsoft.com/office/drawing/2014/main" id="{4145059E-D9C5-4B99-8EDA-C11EB576E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828081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34" name="矩形 114">
              <a:extLst>
                <a:ext uri="{FF2B5EF4-FFF2-40B4-BE49-F238E27FC236}">
                  <a16:creationId xmlns:a16="http://schemas.microsoft.com/office/drawing/2014/main" id="{F06AD180-76F4-414E-BFDB-8537D1524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249960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35" name="矩形 126">
              <a:extLst>
                <a:ext uri="{FF2B5EF4-FFF2-40B4-BE49-F238E27FC236}">
                  <a16:creationId xmlns:a16="http://schemas.microsoft.com/office/drawing/2014/main" id="{656EDC07-425D-4386-8887-9CA88D226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1249960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36" name="矩形 127">
              <a:extLst>
                <a:ext uri="{FF2B5EF4-FFF2-40B4-BE49-F238E27FC236}">
                  <a16:creationId xmlns:a16="http://schemas.microsoft.com/office/drawing/2014/main" id="{3B1634ED-3B92-4B21-AB4F-3CA2F19F2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671839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37" name="矩形 128">
              <a:extLst>
                <a:ext uri="{FF2B5EF4-FFF2-40B4-BE49-F238E27FC236}">
                  <a16:creationId xmlns:a16="http://schemas.microsoft.com/office/drawing/2014/main" id="{1D903377-382B-4FE9-AA57-62EA98359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1671839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38" name="矩形 129">
              <a:extLst>
                <a:ext uri="{FF2B5EF4-FFF2-40B4-BE49-F238E27FC236}">
                  <a16:creationId xmlns:a16="http://schemas.microsoft.com/office/drawing/2014/main" id="{8CA08CBD-DBCC-4DB7-90FF-3960E831BC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93718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39" name="矩形 130">
              <a:extLst>
                <a:ext uri="{FF2B5EF4-FFF2-40B4-BE49-F238E27FC236}">
                  <a16:creationId xmlns:a16="http://schemas.microsoft.com/office/drawing/2014/main" id="{11FB40A6-DF4D-4BAE-9FC2-DBB887941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2093718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40" name="矩形 131">
              <a:extLst>
                <a:ext uri="{FF2B5EF4-FFF2-40B4-BE49-F238E27FC236}">
                  <a16:creationId xmlns:a16="http://schemas.microsoft.com/office/drawing/2014/main" id="{A715FBB2-397F-4877-9D1E-9F615061E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15597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41" name="矩形 132">
              <a:extLst>
                <a:ext uri="{FF2B5EF4-FFF2-40B4-BE49-F238E27FC236}">
                  <a16:creationId xmlns:a16="http://schemas.microsoft.com/office/drawing/2014/main" id="{C0DCBD32-C116-4D96-89FB-B302452E0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2515597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42" name="矩形 133">
              <a:extLst>
                <a:ext uri="{FF2B5EF4-FFF2-40B4-BE49-F238E27FC236}">
                  <a16:creationId xmlns:a16="http://schemas.microsoft.com/office/drawing/2014/main" id="{BC52C8B3-9AA2-4413-AE11-8C0C182A8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937476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43" name="矩形 134">
              <a:extLst>
                <a:ext uri="{FF2B5EF4-FFF2-40B4-BE49-F238E27FC236}">
                  <a16:creationId xmlns:a16="http://schemas.microsoft.com/office/drawing/2014/main" id="{FB86EF40-D638-42AE-B632-5AA280909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2937476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44" name="矩形 135">
              <a:extLst>
                <a:ext uri="{FF2B5EF4-FFF2-40B4-BE49-F238E27FC236}">
                  <a16:creationId xmlns:a16="http://schemas.microsoft.com/office/drawing/2014/main" id="{59DAF2C5-739F-4ACF-8BA8-3D9D2AB19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359355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45" name="矩形 136">
              <a:extLst>
                <a:ext uri="{FF2B5EF4-FFF2-40B4-BE49-F238E27FC236}">
                  <a16:creationId xmlns:a16="http://schemas.microsoft.com/office/drawing/2014/main" id="{8CC2B57A-C13A-432F-A8B5-4A6C6ACAF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3359355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46" name="矩形 137">
              <a:extLst>
                <a:ext uri="{FF2B5EF4-FFF2-40B4-BE49-F238E27FC236}">
                  <a16:creationId xmlns:a16="http://schemas.microsoft.com/office/drawing/2014/main" id="{F2BB4C08-15DE-453D-9E69-E4A2C7263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781234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47" name="矩形 138">
              <a:extLst>
                <a:ext uri="{FF2B5EF4-FFF2-40B4-BE49-F238E27FC236}">
                  <a16:creationId xmlns:a16="http://schemas.microsoft.com/office/drawing/2014/main" id="{A08FA35D-F048-4771-BDF9-A01F222E84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24" y="3781234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4">
            <a:extLst>
              <a:ext uri="{FF2B5EF4-FFF2-40B4-BE49-F238E27FC236}">
                <a16:creationId xmlns:a16="http://schemas.microsoft.com/office/drawing/2014/main" id="{F5F8CDCC-9C58-4587-8FDC-AA452326D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50"/>
            <a:ext cx="9144000" cy="2571750"/>
          </a:xfrm>
          <a:prstGeom prst="rect">
            <a:avLst/>
          </a:prstGeom>
          <a:solidFill>
            <a:srgbClr val="FF8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6147" name="Group 3">
            <a:extLst>
              <a:ext uri="{FF2B5EF4-FFF2-40B4-BE49-F238E27FC236}">
                <a16:creationId xmlns:a16="http://schemas.microsoft.com/office/drawing/2014/main" id="{83D9CD7D-E103-4FCC-9FB7-18545E99218F}"/>
              </a:ext>
            </a:extLst>
          </p:cNvPr>
          <p:cNvGrpSpPr>
            <a:grpSpLocks/>
          </p:cNvGrpSpPr>
          <p:nvPr/>
        </p:nvGrpSpPr>
        <p:grpSpPr bwMode="auto">
          <a:xfrm>
            <a:off x="647700" y="1257300"/>
            <a:ext cx="1582738" cy="1584325"/>
            <a:chOff x="0" y="0"/>
            <a:chExt cx="1584000" cy="1584000"/>
          </a:xfrm>
        </p:grpSpPr>
        <p:sp>
          <p:nvSpPr>
            <p:cNvPr id="6175" name="椭圆 9">
              <a:extLst>
                <a:ext uri="{FF2B5EF4-FFF2-40B4-BE49-F238E27FC236}">
                  <a16:creationId xmlns:a16="http://schemas.microsoft.com/office/drawing/2014/main" id="{E6D4356B-FCE0-4192-882B-2A80DDA6C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584000" cy="1584000"/>
            </a:xfrm>
            <a:prstGeom prst="ellipse">
              <a:avLst/>
            </a:prstGeom>
            <a:solidFill>
              <a:srgbClr val="282828"/>
            </a:solidFill>
            <a:ln w="57150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76" name="椭圆 5">
              <a:extLst>
                <a:ext uri="{FF2B5EF4-FFF2-40B4-BE49-F238E27FC236}">
                  <a16:creationId xmlns:a16="http://schemas.microsoft.com/office/drawing/2014/main" id="{B47B24FB-989F-48EE-8FFF-86A23834C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00" y="108000"/>
              <a:ext cx="1368000" cy="1368000"/>
            </a:xfrm>
            <a:prstGeom prst="ellipse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6148" name="等腰三角形 15">
            <a:extLst>
              <a:ext uri="{FF2B5EF4-FFF2-40B4-BE49-F238E27FC236}">
                <a16:creationId xmlns:a16="http://schemas.microsoft.com/office/drawing/2014/main" id="{617F51D2-898E-4EF3-BBA0-B874337A17A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349375" y="3003550"/>
            <a:ext cx="215900" cy="144463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6149" name="Group 7">
            <a:extLst>
              <a:ext uri="{FF2B5EF4-FFF2-40B4-BE49-F238E27FC236}">
                <a16:creationId xmlns:a16="http://schemas.microsoft.com/office/drawing/2014/main" id="{C266B7D6-E986-4BC1-82E8-4972786FCA54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3173413"/>
            <a:ext cx="1690687" cy="1050925"/>
            <a:chOff x="0" y="0"/>
            <a:chExt cx="1690933" cy="1050708"/>
          </a:xfrm>
        </p:grpSpPr>
        <p:sp>
          <p:nvSpPr>
            <p:cNvPr id="6173" name="矩形 18">
              <a:extLst>
                <a:ext uri="{FF2B5EF4-FFF2-40B4-BE49-F238E27FC236}">
                  <a16:creationId xmlns:a16="http://schemas.microsoft.com/office/drawing/2014/main" id="{11802781-E0DE-467F-BE42-02F2DF10B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409" y="0"/>
              <a:ext cx="117211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name</a:t>
              </a:r>
              <a:endParaRPr lang="zh-CN" altLang="en-US">
                <a:sym typeface="Calibri" panose="020F0502020204030204" pitchFamily="34" charset="0"/>
              </a:endParaRPr>
            </a:p>
          </p:txBody>
        </p:sp>
        <p:sp>
          <p:nvSpPr>
            <p:cNvPr id="6174" name="矩形 20">
              <a:extLst>
                <a:ext uri="{FF2B5EF4-FFF2-40B4-BE49-F238E27FC236}">
                  <a16:creationId xmlns:a16="http://schemas.microsoft.com/office/drawing/2014/main" id="{C766352F-8BBE-4916-AC06-A2AF176CB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81267"/>
              <a:ext cx="1690933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2828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 here Please add text here</a:t>
              </a:r>
              <a:endParaRPr lang="zh-CN" altLang="en-US" sz="110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2828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 here</a:t>
              </a:r>
              <a:endParaRPr lang="zh-CN" altLang="en-US" sz="110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2828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 here</a:t>
              </a:r>
            </a:p>
          </p:txBody>
        </p:sp>
      </p:grpSp>
      <p:grpSp>
        <p:nvGrpSpPr>
          <p:cNvPr id="6150" name="Group 10">
            <a:extLst>
              <a:ext uri="{FF2B5EF4-FFF2-40B4-BE49-F238E27FC236}">
                <a16:creationId xmlns:a16="http://schemas.microsoft.com/office/drawing/2014/main" id="{EEEA0DBD-1943-43EA-9F79-D71F64FFB244}"/>
              </a:ext>
            </a:extLst>
          </p:cNvPr>
          <p:cNvGrpSpPr>
            <a:grpSpLocks/>
          </p:cNvGrpSpPr>
          <p:nvPr/>
        </p:nvGrpSpPr>
        <p:grpSpPr bwMode="auto">
          <a:xfrm>
            <a:off x="2725738" y="1257300"/>
            <a:ext cx="1584325" cy="1584325"/>
            <a:chOff x="0" y="0"/>
            <a:chExt cx="1584000" cy="1584000"/>
          </a:xfrm>
        </p:grpSpPr>
        <p:sp>
          <p:nvSpPr>
            <p:cNvPr id="6171" name="椭圆 24">
              <a:extLst>
                <a:ext uri="{FF2B5EF4-FFF2-40B4-BE49-F238E27FC236}">
                  <a16:creationId xmlns:a16="http://schemas.microsoft.com/office/drawing/2014/main" id="{672D31CF-9BBD-499A-B8A0-721994D8A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584000" cy="1584000"/>
            </a:xfrm>
            <a:prstGeom prst="ellipse">
              <a:avLst/>
            </a:prstGeom>
            <a:solidFill>
              <a:srgbClr val="282828"/>
            </a:solidFill>
            <a:ln w="57150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72" name="椭圆 25">
              <a:extLst>
                <a:ext uri="{FF2B5EF4-FFF2-40B4-BE49-F238E27FC236}">
                  <a16:creationId xmlns:a16="http://schemas.microsoft.com/office/drawing/2014/main" id="{D503F44F-0F38-489A-856B-4FE0A9F07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00" y="108000"/>
              <a:ext cx="1368000" cy="1368000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6151" name="等腰三角形 26">
            <a:extLst>
              <a:ext uri="{FF2B5EF4-FFF2-40B4-BE49-F238E27FC236}">
                <a16:creationId xmlns:a16="http://schemas.microsoft.com/office/drawing/2014/main" id="{FF07F365-39DA-456A-B8EC-6C136C1E881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429000" y="3003550"/>
            <a:ext cx="215900" cy="144463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6152" name="Group 14">
            <a:extLst>
              <a:ext uri="{FF2B5EF4-FFF2-40B4-BE49-F238E27FC236}">
                <a16:creationId xmlns:a16="http://schemas.microsoft.com/office/drawing/2014/main" id="{3E37AA61-17B3-4C36-BE70-ADABFAB145C8}"/>
              </a:ext>
            </a:extLst>
          </p:cNvPr>
          <p:cNvGrpSpPr>
            <a:grpSpLocks/>
          </p:cNvGrpSpPr>
          <p:nvPr/>
        </p:nvGrpSpPr>
        <p:grpSpPr bwMode="auto">
          <a:xfrm>
            <a:off x="2690813" y="3173413"/>
            <a:ext cx="1690687" cy="1050925"/>
            <a:chOff x="0" y="0"/>
            <a:chExt cx="1690933" cy="1050708"/>
          </a:xfrm>
        </p:grpSpPr>
        <p:sp>
          <p:nvSpPr>
            <p:cNvPr id="6169" name="矩形 27">
              <a:extLst>
                <a:ext uri="{FF2B5EF4-FFF2-40B4-BE49-F238E27FC236}">
                  <a16:creationId xmlns:a16="http://schemas.microsoft.com/office/drawing/2014/main" id="{655F11A4-E0D7-404F-8FAE-7FE3C7F00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409" y="0"/>
              <a:ext cx="117211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name</a:t>
              </a:r>
              <a:endParaRPr lang="zh-CN" altLang="en-US">
                <a:sym typeface="Calibri" panose="020F0502020204030204" pitchFamily="34" charset="0"/>
              </a:endParaRPr>
            </a:p>
          </p:txBody>
        </p:sp>
        <p:sp>
          <p:nvSpPr>
            <p:cNvPr id="6170" name="矩形 28">
              <a:extLst>
                <a:ext uri="{FF2B5EF4-FFF2-40B4-BE49-F238E27FC236}">
                  <a16:creationId xmlns:a16="http://schemas.microsoft.com/office/drawing/2014/main" id="{411BB509-064E-4B27-ADAD-A026F82978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81267"/>
              <a:ext cx="1690933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2828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 here Please add text here</a:t>
              </a:r>
              <a:endParaRPr lang="zh-CN" altLang="en-US" sz="110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2828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 here</a:t>
              </a:r>
              <a:endParaRPr lang="zh-CN" altLang="en-US" sz="110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2828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 here</a:t>
              </a:r>
            </a:p>
          </p:txBody>
        </p:sp>
      </p:grpSp>
      <p:grpSp>
        <p:nvGrpSpPr>
          <p:cNvPr id="6153" name="Group 17">
            <a:extLst>
              <a:ext uri="{FF2B5EF4-FFF2-40B4-BE49-F238E27FC236}">
                <a16:creationId xmlns:a16="http://schemas.microsoft.com/office/drawing/2014/main" id="{453F3BF3-5CEB-40B1-A8B9-FF12FC34596B}"/>
              </a:ext>
            </a:extLst>
          </p:cNvPr>
          <p:cNvGrpSpPr>
            <a:grpSpLocks/>
          </p:cNvGrpSpPr>
          <p:nvPr/>
        </p:nvGrpSpPr>
        <p:grpSpPr bwMode="auto">
          <a:xfrm>
            <a:off x="4805363" y="1257300"/>
            <a:ext cx="1582737" cy="1584325"/>
            <a:chOff x="0" y="0"/>
            <a:chExt cx="1584000" cy="1584000"/>
          </a:xfrm>
        </p:grpSpPr>
        <p:sp>
          <p:nvSpPr>
            <p:cNvPr id="6167" name="椭圆 30">
              <a:extLst>
                <a:ext uri="{FF2B5EF4-FFF2-40B4-BE49-F238E27FC236}">
                  <a16:creationId xmlns:a16="http://schemas.microsoft.com/office/drawing/2014/main" id="{6D3922C9-FAD3-4C9D-B6D1-B037E285E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584000" cy="1584000"/>
            </a:xfrm>
            <a:prstGeom prst="ellipse">
              <a:avLst/>
            </a:prstGeom>
            <a:solidFill>
              <a:srgbClr val="282828"/>
            </a:solidFill>
            <a:ln w="57150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68" name="椭圆 31">
              <a:extLst>
                <a:ext uri="{FF2B5EF4-FFF2-40B4-BE49-F238E27FC236}">
                  <a16:creationId xmlns:a16="http://schemas.microsoft.com/office/drawing/2014/main" id="{B01DA565-4700-445C-B4D5-FEA9377BA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00" y="108000"/>
              <a:ext cx="1368000" cy="1368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6154" name="等腰三角形 32">
            <a:extLst>
              <a:ext uri="{FF2B5EF4-FFF2-40B4-BE49-F238E27FC236}">
                <a16:creationId xmlns:a16="http://schemas.microsoft.com/office/drawing/2014/main" id="{D71F18E4-BFB2-4B8A-B013-F140B25A73D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507038" y="3003550"/>
            <a:ext cx="215900" cy="144463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6155" name="Group 21">
            <a:extLst>
              <a:ext uri="{FF2B5EF4-FFF2-40B4-BE49-F238E27FC236}">
                <a16:creationId xmlns:a16="http://schemas.microsoft.com/office/drawing/2014/main" id="{33DC39C9-E23B-4F31-B9AF-961C8100082D}"/>
              </a:ext>
            </a:extLst>
          </p:cNvPr>
          <p:cNvGrpSpPr>
            <a:grpSpLocks/>
          </p:cNvGrpSpPr>
          <p:nvPr/>
        </p:nvGrpSpPr>
        <p:grpSpPr bwMode="auto">
          <a:xfrm>
            <a:off x="4768850" y="3173413"/>
            <a:ext cx="1692275" cy="1050925"/>
            <a:chOff x="0" y="0"/>
            <a:chExt cx="1690933" cy="1050708"/>
          </a:xfrm>
        </p:grpSpPr>
        <p:sp>
          <p:nvSpPr>
            <p:cNvPr id="6165" name="矩形 33">
              <a:extLst>
                <a:ext uri="{FF2B5EF4-FFF2-40B4-BE49-F238E27FC236}">
                  <a16:creationId xmlns:a16="http://schemas.microsoft.com/office/drawing/2014/main" id="{3FAAC01B-D668-408B-92D3-16D467288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409" y="0"/>
              <a:ext cx="117211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name</a:t>
              </a:r>
              <a:endParaRPr lang="zh-CN" altLang="en-US">
                <a:sym typeface="Calibri" panose="020F0502020204030204" pitchFamily="34" charset="0"/>
              </a:endParaRPr>
            </a:p>
          </p:txBody>
        </p:sp>
        <p:sp>
          <p:nvSpPr>
            <p:cNvPr id="6166" name="矩形 34">
              <a:extLst>
                <a:ext uri="{FF2B5EF4-FFF2-40B4-BE49-F238E27FC236}">
                  <a16:creationId xmlns:a16="http://schemas.microsoft.com/office/drawing/2014/main" id="{3937E4CB-AF8E-4F6B-9E26-82F1F0674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81267"/>
              <a:ext cx="1690933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2828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 here Please add text here</a:t>
              </a:r>
              <a:endParaRPr lang="zh-CN" altLang="en-US" sz="110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2828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 here</a:t>
              </a:r>
              <a:endParaRPr lang="zh-CN" altLang="en-US" sz="110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2828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 here</a:t>
              </a:r>
            </a:p>
          </p:txBody>
        </p:sp>
      </p:grpSp>
      <p:grpSp>
        <p:nvGrpSpPr>
          <p:cNvPr id="6156" name="Group 24">
            <a:extLst>
              <a:ext uri="{FF2B5EF4-FFF2-40B4-BE49-F238E27FC236}">
                <a16:creationId xmlns:a16="http://schemas.microsoft.com/office/drawing/2014/main" id="{385605CD-2CD8-45D3-87FC-4BF0A58B2AB3}"/>
              </a:ext>
            </a:extLst>
          </p:cNvPr>
          <p:cNvGrpSpPr>
            <a:grpSpLocks/>
          </p:cNvGrpSpPr>
          <p:nvPr/>
        </p:nvGrpSpPr>
        <p:grpSpPr bwMode="auto">
          <a:xfrm>
            <a:off x="6883400" y="1257300"/>
            <a:ext cx="1584325" cy="1584325"/>
            <a:chOff x="0" y="0"/>
            <a:chExt cx="1584000" cy="1584000"/>
          </a:xfrm>
        </p:grpSpPr>
        <p:sp>
          <p:nvSpPr>
            <p:cNvPr id="6163" name="椭圆 36">
              <a:extLst>
                <a:ext uri="{FF2B5EF4-FFF2-40B4-BE49-F238E27FC236}">
                  <a16:creationId xmlns:a16="http://schemas.microsoft.com/office/drawing/2014/main" id="{D4155861-ED39-4D6A-90D2-03952F5F4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584000" cy="1584000"/>
            </a:xfrm>
            <a:prstGeom prst="ellipse">
              <a:avLst/>
            </a:prstGeom>
            <a:solidFill>
              <a:srgbClr val="282828"/>
            </a:solidFill>
            <a:ln w="57150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64" name="椭圆 37">
              <a:extLst>
                <a:ext uri="{FF2B5EF4-FFF2-40B4-BE49-F238E27FC236}">
                  <a16:creationId xmlns:a16="http://schemas.microsoft.com/office/drawing/2014/main" id="{8BD1A62C-DF66-4140-AF49-809EC7A6C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00" y="108000"/>
              <a:ext cx="1368000" cy="1368000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6157" name="等腰三角形 38">
            <a:extLst>
              <a:ext uri="{FF2B5EF4-FFF2-40B4-BE49-F238E27FC236}">
                <a16:creationId xmlns:a16="http://schemas.microsoft.com/office/drawing/2014/main" id="{03EFC3B2-FAF4-478D-B270-419892E5762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586663" y="3003550"/>
            <a:ext cx="215900" cy="144463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6158" name="Group 28">
            <a:extLst>
              <a:ext uri="{FF2B5EF4-FFF2-40B4-BE49-F238E27FC236}">
                <a16:creationId xmlns:a16="http://schemas.microsoft.com/office/drawing/2014/main" id="{0DAEBCDC-BD79-458A-8AF8-CA6C8816A2DE}"/>
              </a:ext>
            </a:extLst>
          </p:cNvPr>
          <p:cNvGrpSpPr>
            <a:grpSpLocks/>
          </p:cNvGrpSpPr>
          <p:nvPr/>
        </p:nvGrpSpPr>
        <p:grpSpPr bwMode="auto">
          <a:xfrm>
            <a:off x="6848475" y="3173413"/>
            <a:ext cx="1692275" cy="1050925"/>
            <a:chOff x="0" y="0"/>
            <a:chExt cx="1690933" cy="1050708"/>
          </a:xfrm>
        </p:grpSpPr>
        <p:sp>
          <p:nvSpPr>
            <p:cNvPr id="6161" name="矩形 39">
              <a:extLst>
                <a:ext uri="{FF2B5EF4-FFF2-40B4-BE49-F238E27FC236}">
                  <a16:creationId xmlns:a16="http://schemas.microsoft.com/office/drawing/2014/main" id="{92D82004-F453-4DAE-A644-138F9E9FA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409" y="0"/>
              <a:ext cx="117211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name</a:t>
              </a:r>
              <a:endParaRPr lang="zh-CN" altLang="en-US">
                <a:sym typeface="Calibri" panose="020F0502020204030204" pitchFamily="34" charset="0"/>
              </a:endParaRPr>
            </a:p>
          </p:txBody>
        </p:sp>
        <p:sp>
          <p:nvSpPr>
            <p:cNvPr id="6162" name="矩形 40">
              <a:extLst>
                <a:ext uri="{FF2B5EF4-FFF2-40B4-BE49-F238E27FC236}">
                  <a16:creationId xmlns:a16="http://schemas.microsoft.com/office/drawing/2014/main" id="{B734FA85-48E0-4B4B-8200-33A8B9B7B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81267"/>
              <a:ext cx="1690933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2828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 here Please add text here</a:t>
              </a:r>
              <a:endParaRPr lang="zh-CN" altLang="en-US" sz="110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2828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 here</a:t>
              </a:r>
              <a:endParaRPr lang="zh-CN" altLang="en-US" sz="110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2828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 here</a:t>
              </a:r>
            </a:p>
          </p:txBody>
        </p:sp>
      </p:grpSp>
      <p:sp>
        <p:nvSpPr>
          <p:cNvPr id="6159" name="矩形 46">
            <a:extLst>
              <a:ext uri="{FF2B5EF4-FFF2-40B4-BE49-F238E27FC236}">
                <a16:creationId xmlns:a16="http://schemas.microsoft.com/office/drawing/2014/main" id="{28597143-8A13-47B4-B7E2-0015F7EB2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177800"/>
            <a:ext cx="217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Add title in here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6160" name="等腰三角形 47">
            <a:extLst>
              <a:ext uri="{FF2B5EF4-FFF2-40B4-BE49-F238E27FC236}">
                <a16:creationId xmlns:a16="http://schemas.microsoft.com/office/drawing/2014/main" id="{9580D845-FDD0-438C-9FAE-C7C3EFB3046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39688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FF8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任意多边形 61">
            <a:extLst>
              <a:ext uri="{FF2B5EF4-FFF2-40B4-BE49-F238E27FC236}">
                <a16:creationId xmlns:a16="http://schemas.microsoft.com/office/drawing/2014/main" id="{DE425695-9160-4485-9C80-06E931EB8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7075" y="3429000"/>
            <a:ext cx="1282700" cy="942975"/>
          </a:xfrm>
          <a:custGeom>
            <a:avLst/>
            <a:gdLst>
              <a:gd name="T0" fmla="*/ 117995 w 2255291"/>
              <a:gd name="T1" fmla="*/ 83879 h 1944216"/>
              <a:gd name="T2" fmla="*/ 92062 w 2255291"/>
              <a:gd name="T3" fmla="*/ 107524 h 1944216"/>
              <a:gd name="T4" fmla="*/ 143928 w 2255291"/>
              <a:gd name="T5" fmla="*/ 107524 h 1944216"/>
              <a:gd name="T6" fmla="*/ 117995 w 2255291"/>
              <a:gd name="T7" fmla="*/ 0 h 1944216"/>
              <a:gd name="T8" fmla="*/ 235989 w 2255291"/>
              <a:gd name="T9" fmla="*/ 107589 h 1944216"/>
              <a:gd name="T10" fmla="*/ 0 w 2255291"/>
              <a:gd name="T11" fmla="*/ 107589 h 19442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55291"/>
              <a:gd name="T19" fmla="*/ 0 h 1944216"/>
              <a:gd name="T20" fmla="*/ 2255291 w 2255291"/>
              <a:gd name="T21" fmla="*/ 1944216 h 19442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55291" h="1944216">
                <a:moveTo>
                  <a:pt x="1127645" y="1515747"/>
                </a:moveTo>
                <a:lnTo>
                  <a:pt x="879809" y="1943050"/>
                </a:lnTo>
                <a:lnTo>
                  <a:pt x="1375481" y="1943050"/>
                </a:lnTo>
                <a:lnTo>
                  <a:pt x="1127645" y="1515747"/>
                </a:lnTo>
                <a:close/>
                <a:moveTo>
                  <a:pt x="1127646" y="0"/>
                </a:moveTo>
                <a:lnTo>
                  <a:pt x="2255291" y="1944216"/>
                </a:lnTo>
                <a:lnTo>
                  <a:pt x="0" y="1944216"/>
                </a:lnTo>
                <a:lnTo>
                  <a:pt x="1127646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1" name="任意多边形 60">
            <a:extLst>
              <a:ext uri="{FF2B5EF4-FFF2-40B4-BE49-F238E27FC236}">
                <a16:creationId xmlns:a16="http://schemas.microsoft.com/office/drawing/2014/main" id="{A6F743E6-08EA-4029-B7AA-F474FD1C6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75" y="3429000"/>
            <a:ext cx="1284288" cy="942975"/>
          </a:xfrm>
          <a:custGeom>
            <a:avLst/>
            <a:gdLst>
              <a:gd name="T0" fmla="*/ 118580 w 2255291"/>
              <a:gd name="T1" fmla="*/ 83879 h 1944216"/>
              <a:gd name="T2" fmla="*/ 92518 w 2255291"/>
              <a:gd name="T3" fmla="*/ 107524 h 1944216"/>
              <a:gd name="T4" fmla="*/ 144642 w 2255291"/>
              <a:gd name="T5" fmla="*/ 107524 h 1944216"/>
              <a:gd name="T6" fmla="*/ 118580 w 2255291"/>
              <a:gd name="T7" fmla="*/ 0 h 1944216"/>
              <a:gd name="T8" fmla="*/ 237160 w 2255291"/>
              <a:gd name="T9" fmla="*/ 107589 h 1944216"/>
              <a:gd name="T10" fmla="*/ 0 w 2255291"/>
              <a:gd name="T11" fmla="*/ 107589 h 19442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55291"/>
              <a:gd name="T19" fmla="*/ 0 h 1944216"/>
              <a:gd name="T20" fmla="*/ 2255291 w 2255291"/>
              <a:gd name="T21" fmla="*/ 1944216 h 19442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55291" h="1944216">
                <a:moveTo>
                  <a:pt x="1127645" y="1515747"/>
                </a:moveTo>
                <a:lnTo>
                  <a:pt x="879809" y="1943050"/>
                </a:lnTo>
                <a:lnTo>
                  <a:pt x="1375481" y="1943050"/>
                </a:lnTo>
                <a:lnTo>
                  <a:pt x="1127645" y="1515747"/>
                </a:lnTo>
                <a:close/>
                <a:moveTo>
                  <a:pt x="1127646" y="0"/>
                </a:moveTo>
                <a:lnTo>
                  <a:pt x="2255291" y="1944216"/>
                </a:lnTo>
                <a:lnTo>
                  <a:pt x="0" y="1944216"/>
                </a:lnTo>
                <a:lnTo>
                  <a:pt x="1127646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2" name="矩形 3">
            <a:extLst>
              <a:ext uri="{FF2B5EF4-FFF2-40B4-BE49-F238E27FC236}">
                <a16:creationId xmlns:a16="http://schemas.microsoft.com/office/drawing/2014/main" id="{D77BE958-3AE6-4FA9-B7D7-A5F63375D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177800"/>
            <a:ext cx="217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282828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Add title in here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7173" name="等腰三角形 4">
            <a:extLst>
              <a:ext uri="{FF2B5EF4-FFF2-40B4-BE49-F238E27FC236}">
                <a16:creationId xmlns:a16="http://schemas.microsoft.com/office/drawing/2014/main" id="{16397DAC-07FB-43AB-A8E3-446E66AC980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39688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FF8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74" name="任意多边形 27">
            <a:extLst>
              <a:ext uri="{FF2B5EF4-FFF2-40B4-BE49-F238E27FC236}">
                <a16:creationId xmlns:a16="http://schemas.microsoft.com/office/drawing/2014/main" id="{4DFAB47B-F0AD-4E66-83A1-0C6BA0C4B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00" y="2716213"/>
            <a:ext cx="2255838" cy="1655762"/>
          </a:xfrm>
          <a:custGeom>
            <a:avLst/>
            <a:gdLst>
              <a:gd name="T0" fmla="*/ 1128740 w 2255291"/>
              <a:gd name="T1" fmla="*/ 797335 h 1944216"/>
              <a:gd name="T2" fmla="*/ 880662 w 2255291"/>
              <a:gd name="T3" fmla="*/ 1022110 h 1944216"/>
              <a:gd name="T4" fmla="*/ 1376817 w 2255291"/>
              <a:gd name="T5" fmla="*/ 1022110 h 1944216"/>
              <a:gd name="T6" fmla="*/ 1128742 w 2255291"/>
              <a:gd name="T7" fmla="*/ 0 h 1944216"/>
              <a:gd name="T8" fmla="*/ 2257479 w 2255291"/>
              <a:gd name="T9" fmla="*/ 1022723 h 1944216"/>
              <a:gd name="T10" fmla="*/ 0 w 2255291"/>
              <a:gd name="T11" fmla="*/ 1022723 h 19442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55291"/>
              <a:gd name="T19" fmla="*/ 0 h 1944216"/>
              <a:gd name="T20" fmla="*/ 2255291 w 2255291"/>
              <a:gd name="T21" fmla="*/ 1944216 h 19442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55291" h="1944216">
                <a:moveTo>
                  <a:pt x="1127645" y="1515747"/>
                </a:moveTo>
                <a:lnTo>
                  <a:pt x="879809" y="1943050"/>
                </a:lnTo>
                <a:lnTo>
                  <a:pt x="1375481" y="1943050"/>
                </a:lnTo>
                <a:lnTo>
                  <a:pt x="1127645" y="1515747"/>
                </a:lnTo>
                <a:close/>
                <a:moveTo>
                  <a:pt x="1127646" y="0"/>
                </a:moveTo>
                <a:lnTo>
                  <a:pt x="2255291" y="1944216"/>
                </a:lnTo>
                <a:lnTo>
                  <a:pt x="0" y="1944216"/>
                </a:lnTo>
                <a:lnTo>
                  <a:pt x="1127646" y="0"/>
                </a:lnTo>
                <a:close/>
              </a:path>
            </a:pathLst>
          </a:cu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5" name="任意多边形 28">
            <a:extLst>
              <a:ext uri="{FF2B5EF4-FFF2-40B4-BE49-F238E27FC236}">
                <a16:creationId xmlns:a16="http://schemas.microsoft.com/office/drawing/2014/main" id="{38F51E38-A59B-4EA4-A182-8ABB391A2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5350" y="1260475"/>
            <a:ext cx="2255838" cy="3111500"/>
          </a:xfrm>
          <a:custGeom>
            <a:avLst/>
            <a:gdLst>
              <a:gd name="T0" fmla="*/ 1128740 w 2255291"/>
              <a:gd name="T1" fmla="*/ 9943238 h 1944216"/>
              <a:gd name="T2" fmla="*/ 880662 w 2255291"/>
              <a:gd name="T3" fmla="*/ 12746330 h 1944216"/>
              <a:gd name="T4" fmla="*/ 1376817 w 2255291"/>
              <a:gd name="T5" fmla="*/ 12746330 h 1944216"/>
              <a:gd name="T6" fmla="*/ 1128742 w 2255291"/>
              <a:gd name="T7" fmla="*/ 0 h 1944216"/>
              <a:gd name="T8" fmla="*/ 2257479 w 2255291"/>
              <a:gd name="T9" fmla="*/ 12753977 h 1944216"/>
              <a:gd name="T10" fmla="*/ 0 w 2255291"/>
              <a:gd name="T11" fmla="*/ 12753977 h 19442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55291"/>
              <a:gd name="T19" fmla="*/ 0 h 1944216"/>
              <a:gd name="T20" fmla="*/ 2255291 w 2255291"/>
              <a:gd name="T21" fmla="*/ 1944216 h 19442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55291" h="1944216">
                <a:moveTo>
                  <a:pt x="1127645" y="1515747"/>
                </a:moveTo>
                <a:lnTo>
                  <a:pt x="879809" y="1943050"/>
                </a:lnTo>
                <a:lnTo>
                  <a:pt x="1375481" y="1943050"/>
                </a:lnTo>
                <a:lnTo>
                  <a:pt x="1127645" y="1515747"/>
                </a:lnTo>
                <a:close/>
                <a:moveTo>
                  <a:pt x="1127646" y="0"/>
                </a:moveTo>
                <a:lnTo>
                  <a:pt x="2255291" y="1944216"/>
                </a:lnTo>
                <a:lnTo>
                  <a:pt x="0" y="1944216"/>
                </a:lnTo>
                <a:lnTo>
                  <a:pt x="1127646" y="0"/>
                </a:lnTo>
                <a:close/>
              </a:path>
            </a:pathLst>
          </a:custGeom>
          <a:solidFill>
            <a:srgbClr val="FF8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6" name="任意多边形 29">
            <a:extLst>
              <a:ext uri="{FF2B5EF4-FFF2-40B4-BE49-F238E27FC236}">
                <a16:creationId xmlns:a16="http://schemas.microsoft.com/office/drawing/2014/main" id="{D444E0CD-95A9-4DEC-9371-D74E7602E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7013" y="2211388"/>
            <a:ext cx="2255837" cy="2160587"/>
          </a:xfrm>
          <a:custGeom>
            <a:avLst/>
            <a:gdLst>
              <a:gd name="T0" fmla="*/ 1128737 w 2255291"/>
              <a:gd name="T1" fmla="*/ 2311722 h 1944216"/>
              <a:gd name="T2" fmla="*/ 880661 w 2255291"/>
              <a:gd name="T3" fmla="*/ 2963418 h 1944216"/>
              <a:gd name="T4" fmla="*/ 1376813 w 2255291"/>
              <a:gd name="T5" fmla="*/ 2963418 h 1944216"/>
              <a:gd name="T6" fmla="*/ 1128738 w 2255291"/>
              <a:gd name="T7" fmla="*/ 0 h 1944216"/>
              <a:gd name="T8" fmla="*/ 2257475 w 2255291"/>
              <a:gd name="T9" fmla="*/ 2965197 h 1944216"/>
              <a:gd name="T10" fmla="*/ 0 w 2255291"/>
              <a:gd name="T11" fmla="*/ 2965197 h 19442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55291"/>
              <a:gd name="T19" fmla="*/ 0 h 1944216"/>
              <a:gd name="T20" fmla="*/ 2255291 w 2255291"/>
              <a:gd name="T21" fmla="*/ 1944216 h 19442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55291" h="1944216">
                <a:moveTo>
                  <a:pt x="1127645" y="1515747"/>
                </a:moveTo>
                <a:lnTo>
                  <a:pt x="879809" y="1943050"/>
                </a:lnTo>
                <a:lnTo>
                  <a:pt x="1375481" y="1943050"/>
                </a:lnTo>
                <a:lnTo>
                  <a:pt x="1127645" y="1515747"/>
                </a:lnTo>
                <a:close/>
                <a:moveTo>
                  <a:pt x="1127646" y="0"/>
                </a:moveTo>
                <a:lnTo>
                  <a:pt x="2255291" y="1944216"/>
                </a:lnTo>
                <a:lnTo>
                  <a:pt x="0" y="1944216"/>
                </a:lnTo>
                <a:lnTo>
                  <a:pt x="1127646" y="0"/>
                </a:lnTo>
                <a:close/>
              </a:path>
            </a:pathLst>
          </a:cu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7" name="文本框 20">
            <a:extLst>
              <a:ext uri="{FF2B5EF4-FFF2-40B4-BE49-F238E27FC236}">
                <a16:creationId xmlns:a16="http://schemas.microsoft.com/office/drawing/2014/main" id="{FD431AFA-3F71-4220-B13F-0B444F17D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0925" y="3490913"/>
            <a:ext cx="7381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65</a:t>
            </a:r>
            <a:r>
              <a:rPr lang="en-US" altLang="zh-CN" sz="2800">
                <a:solidFill>
                  <a:srgbClr val="FF86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</a:t>
            </a:r>
            <a:endParaRPr lang="zh-CN" altLang="en-US" sz="2800">
              <a:solidFill>
                <a:srgbClr val="FF860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78" name="文本框 48">
            <a:extLst>
              <a:ext uri="{FF2B5EF4-FFF2-40B4-BE49-F238E27FC236}">
                <a16:creationId xmlns:a16="http://schemas.microsoft.com/office/drawing/2014/main" id="{29308551-2101-437D-B586-CD23D6080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5838" y="3384550"/>
            <a:ext cx="738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54</a:t>
            </a:r>
            <a:r>
              <a:rPr lang="en-US" altLang="zh-CN" sz="2800">
                <a:solidFill>
                  <a:srgbClr val="FF86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</a:t>
            </a:r>
            <a:endParaRPr lang="zh-CN" altLang="en-US" sz="2800">
              <a:solidFill>
                <a:srgbClr val="FF860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79" name="文本框 49">
            <a:extLst>
              <a:ext uri="{FF2B5EF4-FFF2-40B4-BE49-F238E27FC236}">
                <a16:creationId xmlns:a16="http://schemas.microsoft.com/office/drawing/2014/main" id="{C582D195-D79C-465C-A3F9-A6D0FB9B1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4175" y="3171825"/>
            <a:ext cx="736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96</a:t>
            </a:r>
            <a:r>
              <a:rPr lang="en-US" altLang="zh-CN" sz="280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</a:t>
            </a:r>
            <a:endParaRPr lang="zh-CN" altLang="en-US" sz="2800">
              <a:solidFill>
                <a:srgbClr val="28282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80" name="矩形 53">
            <a:extLst>
              <a:ext uri="{FF2B5EF4-FFF2-40B4-BE49-F238E27FC236}">
                <a16:creationId xmlns:a16="http://schemas.microsoft.com/office/drawing/2014/main" id="{EBBE8F50-94E5-445D-98E3-9FA7EE9D0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2613" y="4479925"/>
            <a:ext cx="16748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rgbClr val="13131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title in here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7181" name="矩形 54">
            <a:extLst>
              <a:ext uri="{FF2B5EF4-FFF2-40B4-BE49-F238E27FC236}">
                <a16:creationId xmlns:a16="http://schemas.microsoft.com/office/drawing/2014/main" id="{114EBA91-8F50-4E7D-8460-B7BBA92AA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4275" y="4479925"/>
            <a:ext cx="16764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rgbClr val="13131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title in here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7182" name="矩形 58">
            <a:extLst>
              <a:ext uri="{FF2B5EF4-FFF2-40B4-BE49-F238E27FC236}">
                <a16:creationId xmlns:a16="http://schemas.microsoft.com/office/drawing/2014/main" id="{302D1C52-632D-4496-93D1-C57ABECBB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5" y="4479925"/>
            <a:ext cx="16764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rgbClr val="13131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title in here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7183" name="任意多边形 32">
            <a:extLst>
              <a:ext uri="{FF2B5EF4-FFF2-40B4-BE49-F238E27FC236}">
                <a16:creationId xmlns:a16="http://schemas.microsoft.com/office/drawing/2014/main" id="{4B8D30D0-040D-460B-BC8B-D71C6B7D1233}"/>
              </a:ext>
            </a:extLst>
          </p:cNvPr>
          <p:cNvSpPr>
            <a:spLocks noChangeArrowheads="1"/>
          </p:cNvSpPr>
          <p:nvPr/>
        </p:nvSpPr>
        <p:spPr bwMode="auto">
          <a:xfrm rot="-7008953">
            <a:off x="4494212" y="263526"/>
            <a:ext cx="904875" cy="971550"/>
          </a:xfrm>
          <a:custGeom>
            <a:avLst/>
            <a:gdLst>
              <a:gd name="T0" fmla="*/ 168725 w 1122190"/>
              <a:gd name="T1" fmla="*/ 0 h 1205590"/>
              <a:gd name="T2" fmla="*/ 203983 w 1122190"/>
              <a:gd name="T3" fmla="*/ 35175 h 1205590"/>
              <a:gd name="T4" fmla="*/ 346367 w 1122190"/>
              <a:gd name="T5" fmla="*/ 177223 h 1205590"/>
              <a:gd name="T6" fmla="*/ 474412 w 1122190"/>
              <a:gd name="T7" fmla="*/ 304966 h 1205590"/>
              <a:gd name="T8" fmla="*/ 161781 w 1122190"/>
              <a:gd name="T9" fmla="*/ 508466 h 1205590"/>
              <a:gd name="T10" fmla="*/ 0 w 1122190"/>
              <a:gd name="T11" fmla="*/ 347068 h 1205590"/>
              <a:gd name="T12" fmla="*/ 168725 w 1122190"/>
              <a:gd name="T13" fmla="*/ 89085 h 12055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22190"/>
              <a:gd name="T22" fmla="*/ 0 h 1205590"/>
              <a:gd name="T23" fmla="*/ 1122190 w 1122190"/>
              <a:gd name="T24" fmla="*/ 1205590 h 12055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22190" h="1205590">
                <a:moveTo>
                  <a:pt x="399107" y="0"/>
                </a:moveTo>
                <a:lnTo>
                  <a:pt x="482507" y="83400"/>
                </a:lnTo>
                <a:lnTo>
                  <a:pt x="819309" y="420202"/>
                </a:lnTo>
                <a:lnTo>
                  <a:pt x="1122190" y="723083"/>
                </a:lnTo>
                <a:lnTo>
                  <a:pt x="382681" y="1205590"/>
                </a:lnTo>
                <a:lnTo>
                  <a:pt x="0" y="822909"/>
                </a:lnTo>
                <a:lnTo>
                  <a:pt x="399107" y="211222"/>
                </a:lnTo>
                <a:lnTo>
                  <a:pt x="399107" y="0"/>
                </a:lnTo>
                <a:close/>
              </a:path>
            </a:pathLst>
          </a:custGeom>
          <a:solidFill>
            <a:srgbClr val="B05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84" name="同心圆 1">
            <a:extLst>
              <a:ext uri="{FF2B5EF4-FFF2-40B4-BE49-F238E27FC236}">
                <a16:creationId xmlns:a16="http://schemas.microsoft.com/office/drawing/2014/main" id="{AAFA4AEA-2574-40D8-A4CD-5FADB63D6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-284163"/>
            <a:ext cx="1998662" cy="19954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137" y="10800"/>
                </a:moveTo>
                <a:cubicBezTo>
                  <a:pt x="9137" y="11718"/>
                  <a:pt x="9882" y="12463"/>
                  <a:pt x="10800" y="12463"/>
                </a:cubicBezTo>
                <a:cubicBezTo>
                  <a:pt x="11718" y="12463"/>
                  <a:pt x="12463" y="11718"/>
                  <a:pt x="12463" y="10800"/>
                </a:cubicBezTo>
                <a:cubicBezTo>
                  <a:pt x="12463" y="9882"/>
                  <a:pt x="11718" y="9137"/>
                  <a:pt x="10800" y="9137"/>
                </a:cubicBezTo>
                <a:cubicBezTo>
                  <a:pt x="9882" y="9137"/>
                  <a:pt x="9137" y="9882"/>
                  <a:pt x="9137" y="1080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85" name="任意多边形 41">
            <a:extLst>
              <a:ext uri="{FF2B5EF4-FFF2-40B4-BE49-F238E27FC236}">
                <a16:creationId xmlns:a16="http://schemas.microsoft.com/office/drawing/2014/main" id="{97814D17-2716-4C24-88D3-AD7771F77B9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787900" y="0"/>
            <a:ext cx="431800" cy="923925"/>
          </a:xfrm>
          <a:custGeom>
            <a:avLst/>
            <a:gdLst>
              <a:gd name="T0" fmla="*/ 215501 w 432064"/>
              <a:gd name="T1" fmla="*/ 637542 h 922983"/>
              <a:gd name="T2" fmla="*/ 143669 w 432064"/>
              <a:gd name="T3" fmla="*/ 709845 h 922983"/>
              <a:gd name="T4" fmla="*/ 215501 w 432064"/>
              <a:gd name="T5" fmla="*/ 782147 h 922983"/>
              <a:gd name="T6" fmla="*/ 287333 w 432064"/>
              <a:gd name="T7" fmla="*/ 709845 h 922983"/>
              <a:gd name="T8" fmla="*/ 215501 w 432064"/>
              <a:gd name="T9" fmla="*/ 637542 h 922983"/>
              <a:gd name="T10" fmla="*/ 252855 w 432064"/>
              <a:gd name="T11" fmla="*/ 0 h 922983"/>
              <a:gd name="T12" fmla="*/ 178146 w 432064"/>
              <a:gd name="T13" fmla="*/ 0 h 922983"/>
              <a:gd name="T14" fmla="*/ 178146 w 432064"/>
              <a:gd name="T15" fmla="*/ 496356 h 922983"/>
              <a:gd name="T16" fmla="*/ 177216 w 432064"/>
              <a:gd name="T17" fmla="*/ 496374 h 922983"/>
              <a:gd name="T18" fmla="*/ 21990 w 432064"/>
              <a:gd name="T19" fmla="*/ 614403 h 922983"/>
              <a:gd name="T20" fmla="*/ 65062 w 432064"/>
              <a:gd name="T21" fmla="*/ 865148 h 922983"/>
              <a:gd name="T22" fmla="*/ 315187 w 432064"/>
              <a:gd name="T23" fmla="*/ 902150 h 922983"/>
              <a:gd name="T24" fmla="*/ 428115 w 432064"/>
              <a:gd name="T25" fmla="*/ 674481 h 922983"/>
              <a:gd name="T26" fmla="*/ 345310 w 432064"/>
              <a:gd name="T27" fmla="*/ 688253 h 922983"/>
              <a:gd name="T28" fmla="*/ 276364 w 432064"/>
              <a:gd name="T29" fmla="*/ 827254 h 922983"/>
              <a:gd name="T30" fmla="*/ 123651 w 432064"/>
              <a:gd name="T31" fmla="*/ 804664 h 922983"/>
              <a:gd name="T32" fmla="*/ 97352 w 432064"/>
              <a:gd name="T33" fmla="*/ 651573 h 922983"/>
              <a:gd name="T34" fmla="*/ 153773 w 432064"/>
              <a:gd name="T35" fmla="*/ 592894 h 922983"/>
              <a:gd name="T36" fmla="*/ 201701 w 432064"/>
              <a:gd name="T37" fmla="*/ 584368 h 922983"/>
              <a:gd name="T38" fmla="*/ 252855 w 432064"/>
              <a:gd name="T39" fmla="*/ 584368 h 92298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32064"/>
              <a:gd name="T61" fmla="*/ 0 h 922983"/>
              <a:gd name="T62" fmla="*/ 432064 w 432064"/>
              <a:gd name="T63" fmla="*/ 922983 h 92298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32064" h="922983">
                <a:moveTo>
                  <a:pt x="216029" y="634946"/>
                </a:moveTo>
                <a:cubicBezTo>
                  <a:pt x="176260" y="634946"/>
                  <a:pt x="144021" y="667185"/>
                  <a:pt x="144021" y="706954"/>
                </a:cubicBezTo>
                <a:cubicBezTo>
                  <a:pt x="144021" y="746723"/>
                  <a:pt x="176260" y="778962"/>
                  <a:pt x="216029" y="778962"/>
                </a:cubicBezTo>
                <a:cubicBezTo>
                  <a:pt x="255798" y="778962"/>
                  <a:pt x="288037" y="746723"/>
                  <a:pt x="288037" y="706954"/>
                </a:cubicBezTo>
                <a:cubicBezTo>
                  <a:pt x="288037" y="667185"/>
                  <a:pt x="255798" y="634946"/>
                  <a:pt x="216029" y="634946"/>
                </a:cubicBezTo>
                <a:close/>
                <a:moveTo>
                  <a:pt x="253475" y="0"/>
                </a:moveTo>
                <a:lnTo>
                  <a:pt x="178582" y="0"/>
                </a:lnTo>
                <a:lnTo>
                  <a:pt x="178582" y="494334"/>
                </a:lnTo>
                <a:lnTo>
                  <a:pt x="177649" y="494352"/>
                </a:lnTo>
                <a:cubicBezTo>
                  <a:pt x="111329" y="506335"/>
                  <a:pt x="52848" y="549030"/>
                  <a:pt x="22042" y="611901"/>
                </a:cubicBezTo>
                <a:cubicBezTo>
                  <a:pt x="-19033" y="695729"/>
                  <a:pt x="-1616" y="796458"/>
                  <a:pt x="65222" y="861626"/>
                </a:cubicBezTo>
                <a:cubicBezTo>
                  <a:pt x="132060" y="926795"/>
                  <a:pt x="233197" y="941658"/>
                  <a:pt x="315959" y="898476"/>
                </a:cubicBezTo>
                <a:cubicBezTo>
                  <a:pt x="398721" y="855293"/>
                  <a:pt x="444383" y="763835"/>
                  <a:pt x="429163" y="671734"/>
                </a:cubicBezTo>
                <a:lnTo>
                  <a:pt x="346155" y="685450"/>
                </a:lnTo>
                <a:cubicBezTo>
                  <a:pt x="355448" y="741682"/>
                  <a:pt x="327569" y="797520"/>
                  <a:pt x="277040" y="823885"/>
                </a:cubicBezTo>
                <a:cubicBezTo>
                  <a:pt x="226510" y="850250"/>
                  <a:pt x="164762" y="841175"/>
                  <a:pt x="123955" y="801387"/>
                </a:cubicBezTo>
                <a:cubicBezTo>
                  <a:pt x="83148" y="761599"/>
                  <a:pt x="72514" y="700100"/>
                  <a:pt x="97592" y="648920"/>
                </a:cubicBezTo>
                <a:cubicBezTo>
                  <a:pt x="110131" y="623330"/>
                  <a:pt x="130179" y="603215"/>
                  <a:pt x="154149" y="590480"/>
                </a:cubicBezTo>
                <a:lnTo>
                  <a:pt x="202194" y="581988"/>
                </a:lnTo>
                <a:lnTo>
                  <a:pt x="253475" y="581988"/>
                </a:lnTo>
                <a:lnTo>
                  <a:pt x="253475" y="0"/>
                </a:lnTo>
                <a:close/>
              </a:path>
            </a:pathLst>
          </a:custGeom>
          <a:solidFill>
            <a:srgbClr val="FF8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35">
            <a:extLst>
              <a:ext uri="{FF2B5EF4-FFF2-40B4-BE49-F238E27FC236}">
                <a16:creationId xmlns:a16="http://schemas.microsoft.com/office/drawing/2014/main" id="{0D32E5EB-DACD-42FC-8084-C52218C75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F8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195" name="矩形 3">
            <a:extLst>
              <a:ext uri="{FF2B5EF4-FFF2-40B4-BE49-F238E27FC236}">
                <a16:creationId xmlns:a16="http://schemas.microsoft.com/office/drawing/2014/main" id="{B327C35C-F369-42D6-951C-4D8D778C7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177800"/>
            <a:ext cx="217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Add title in here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8196" name="等腰三角形 4">
            <a:extLst>
              <a:ext uri="{FF2B5EF4-FFF2-40B4-BE49-F238E27FC236}">
                <a16:creationId xmlns:a16="http://schemas.microsoft.com/office/drawing/2014/main" id="{3E39904C-EABF-4B7D-A0A8-C4A8E905FE8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39688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8197" name="Group 5">
            <a:extLst>
              <a:ext uri="{FF2B5EF4-FFF2-40B4-BE49-F238E27FC236}">
                <a16:creationId xmlns:a16="http://schemas.microsoft.com/office/drawing/2014/main" id="{3C5A4F4E-952F-4CAF-968B-9A3717A89BC5}"/>
              </a:ext>
            </a:extLst>
          </p:cNvPr>
          <p:cNvGrpSpPr>
            <a:grpSpLocks/>
          </p:cNvGrpSpPr>
          <p:nvPr/>
        </p:nvGrpSpPr>
        <p:grpSpPr bwMode="auto">
          <a:xfrm>
            <a:off x="2944813" y="1619250"/>
            <a:ext cx="3255962" cy="2576513"/>
            <a:chOff x="0" y="0"/>
            <a:chExt cx="3851441" cy="3048006"/>
          </a:xfrm>
        </p:grpSpPr>
        <p:sp>
          <p:nvSpPr>
            <p:cNvPr id="8221" name="矩形 1">
              <a:extLst>
                <a:ext uri="{FF2B5EF4-FFF2-40B4-BE49-F238E27FC236}">
                  <a16:creationId xmlns:a16="http://schemas.microsoft.com/office/drawing/2014/main" id="{D882DCCC-B99E-4567-8A12-E993B0B70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17" y="85861"/>
              <a:ext cx="3656678" cy="2007609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8222" name="Group 7">
              <a:extLst>
                <a:ext uri="{FF2B5EF4-FFF2-40B4-BE49-F238E27FC236}">
                  <a16:creationId xmlns:a16="http://schemas.microsoft.com/office/drawing/2014/main" id="{DF648DE5-B121-45E2-9569-2EBB016314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3851441" cy="3048006"/>
              <a:chOff x="0" y="0"/>
              <a:chExt cx="3851441" cy="3048006"/>
            </a:xfrm>
          </p:grpSpPr>
          <p:grpSp>
            <p:nvGrpSpPr>
              <p:cNvPr id="8223" name="Group 8">
                <a:extLst>
                  <a:ext uri="{FF2B5EF4-FFF2-40B4-BE49-F238E27FC236}">
                    <a16:creationId xmlns:a16="http://schemas.microsoft.com/office/drawing/2014/main" id="{F8B807F9-55D0-48E6-9F61-13B0B2C89A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3851441" cy="3048006"/>
                <a:chOff x="0" y="0"/>
                <a:chExt cx="3732582" cy="2953942"/>
              </a:xfrm>
            </p:grpSpPr>
            <p:sp>
              <p:nvSpPr>
                <p:cNvPr id="8225" name="圆角矩形 1">
                  <a:extLst>
                    <a:ext uri="{FF2B5EF4-FFF2-40B4-BE49-F238E27FC236}">
                      <a16:creationId xmlns:a16="http://schemas.microsoft.com/office/drawing/2014/main" id="{5F277C0E-385B-49B6-AA5A-1F9395CCFA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732582" cy="2447190"/>
                </a:xfrm>
                <a:custGeom>
                  <a:avLst/>
                  <a:gdLst>
                    <a:gd name="T0" fmla="*/ 75754 w 5436000"/>
                    <a:gd name="T1" fmla="*/ 72377 h 3564000"/>
                    <a:gd name="T2" fmla="*/ 75754 w 5436000"/>
                    <a:gd name="T3" fmla="*/ 923153 h 3564000"/>
                    <a:gd name="T4" fmla="*/ 1684069 w 5436000"/>
                    <a:gd name="T5" fmla="*/ 923153 h 3564000"/>
                    <a:gd name="T6" fmla="*/ 1684069 w 5436000"/>
                    <a:gd name="T7" fmla="*/ 72377 h 3564000"/>
                    <a:gd name="T8" fmla="*/ 75754 w 5436000"/>
                    <a:gd name="T9" fmla="*/ 72377 h 3564000"/>
                    <a:gd name="T10" fmla="*/ 62789 w 5436000"/>
                    <a:gd name="T11" fmla="*/ 0 h 3564000"/>
                    <a:gd name="T12" fmla="*/ 1697035 w 5436000"/>
                    <a:gd name="T13" fmla="*/ 0 h 3564000"/>
                    <a:gd name="T14" fmla="*/ 1759824 w 5436000"/>
                    <a:gd name="T15" fmla="*/ 62789 h 3564000"/>
                    <a:gd name="T16" fmla="*/ 1759824 w 5436000"/>
                    <a:gd name="T17" fmla="*/ 1091003 h 3564000"/>
                    <a:gd name="T18" fmla="*/ 1697035 w 5436000"/>
                    <a:gd name="T19" fmla="*/ 1153792 h 3564000"/>
                    <a:gd name="T20" fmla="*/ 62789 w 5436000"/>
                    <a:gd name="T21" fmla="*/ 1153792 h 3564000"/>
                    <a:gd name="T22" fmla="*/ 0 w 5436000"/>
                    <a:gd name="T23" fmla="*/ 1091003 h 3564000"/>
                    <a:gd name="T24" fmla="*/ 0 w 5436000"/>
                    <a:gd name="T25" fmla="*/ 62789 h 3564000"/>
                    <a:gd name="T26" fmla="*/ 62789 w 5436000"/>
                    <a:gd name="T27" fmla="*/ 0 h 356400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436000"/>
                    <a:gd name="T43" fmla="*/ 0 h 3564000"/>
                    <a:gd name="T44" fmla="*/ 5436000 w 5436000"/>
                    <a:gd name="T45" fmla="*/ 3564000 h 356400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436000" h="3564000">
                      <a:moveTo>
                        <a:pt x="234000" y="223568"/>
                      </a:moveTo>
                      <a:lnTo>
                        <a:pt x="234000" y="2851568"/>
                      </a:lnTo>
                      <a:lnTo>
                        <a:pt x="5202000" y="2851568"/>
                      </a:lnTo>
                      <a:lnTo>
                        <a:pt x="5202000" y="223568"/>
                      </a:lnTo>
                      <a:lnTo>
                        <a:pt x="234000" y="223568"/>
                      </a:lnTo>
                      <a:close/>
                      <a:moveTo>
                        <a:pt x="193953" y="0"/>
                      </a:moveTo>
                      <a:lnTo>
                        <a:pt x="5242047" y="0"/>
                      </a:lnTo>
                      <a:cubicBezTo>
                        <a:pt x="5349164" y="0"/>
                        <a:pt x="5436000" y="86836"/>
                        <a:pt x="5436000" y="193953"/>
                      </a:cubicBezTo>
                      <a:lnTo>
                        <a:pt x="5436000" y="3370047"/>
                      </a:lnTo>
                      <a:cubicBezTo>
                        <a:pt x="5436000" y="3477164"/>
                        <a:pt x="5349164" y="3564000"/>
                        <a:pt x="5242047" y="3564000"/>
                      </a:cubicBezTo>
                      <a:lnTo>
                        <a:pt x="193953" y="3564000"/>
                      </a:lnTo>
                      <a:cubicBezTo>
                        <a:pt x="86836" y="3564000"/>
                        <a:pt x="0" y="3477164"/>
                        <a:pt x="0" y="3370047"/>
                      </a:cubicBezTo>
                      <a:lnTo>
                        <a:pt x="0" y="193953"/>
                      </a:lnTo>
                      <a:cubicBezTo>
                        <a:pt x="0" y="86836"/>
                        <a:pt x="86836" y="0"/>
                        <a:pt x="193953" y="0"/>
                      </a:cubicBez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8226" name="圆角矩形 12">
                  <a:extLst>
                    <a:ext uri="{FF2B5EF4-FFF2-40B4-BE49-F238E27FC236}">
                      <a16:creationId xmlns:a16="http://schemas.microsoft.com/office/drawing/2014/main" id="{40893E0B-18E4-49F4-A076-4917068465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732582" cy="2111515"/>
                </a:xfrm>
                <a:custGeom>
                  <a:avLst/>
                  <a:gdLst>
                    <a:gd name="T0" fmla="*/ 75754 w 5436000"/>
                    <a:gd name="T1" fmla="*/ 72377 h 3075136"/>
                    <a:gd name="T2" fmla="*/ 75754 w 5436000"/>
                    <a:gd name="T3" fmla="*/ 923152 h 3075136"/>
                    <a:gd name="T4" fmla="*/ 1684069 w 5436000"/>
                    <a:gd name="T5" fmla="*/ 923152 h 3075136"/>
                    <a:gd name="T6" fmla="*/ 1684069 w 5436000"/>
                    <a:gd name="T7" fmla="*/ 72377 h 3075136"/>
                    <a:gd name="T8" fmla="*/ 75754 w 5436000"/>
                    <a:gd name="T9" fmla="*/ 72377 h 3075136"/>
                    <a:gd name="T10" fmla="*/ 62789 w 5436000"/>
                    <a:gd name="T11" fmla="*/ 0 h 3075136"/>
                    <a:gd name="T12" fmla="*/ 1697035 w 5436000"/>
                    <a:gd name="T13" fmla="*/ 0 h 3075136"/>
                    <a:gd name="T14" fmla="*/ 1759824 w 5436000"/>
                    <a:gd name="T15" fmla="*/ 62789 h 3075136"/>
                    <a:gd name="T16" fmla="*/ 1759824 w 5436000"/>
                    <a:gd name="T17" fmla="*/ 995529 h 3075136"/>
                    <a:gd name="T18" fmla="*/ 0 w 5436000"/>
                    <a:gd name="T19" fmla="*/ 995529 h 3075136"/>
                    <a:gd name="T20" fmla="*/ 0 w 5436000"/>
                    <a:gd name="T21" fmla="*/ 62789 h 3075136"/>
                    <a:gd name="T22" fmla="*/ 62789 w 5436000"/>
                    <a:gd name="T23" fmla="*/ 0 h 30751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436000"/>
                    <a:gd name="T37" fmla="*/ 0 h 3075136"/>
                    <a:gd name="T38" fmla="*/ 5436000 w 5436000"/>
                    <a:gd name="T39" fmla="*/ 3075136 h 30751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436000" h="3075136">
                      <a:moveTo>
                        <a:pt x="234000" y="223568"/>
                      </a:moveTo>
                      <a:lnTo>
                        <a:pt x="234000" y="2851568"/>
                      </a:lnTo>
                      <a:lnTo>
                        <a:pt x="5202000" y="2851568"/>
                      </a:lnTo>
                      <a:lnTo>
                        <a:pt x="5202000" y="223568"/>
                      </a:lnTo>
                      <a:lnTo>
                        <a:pt x="234000" y="223568"/>
                      </a:lnTo>
                      <a:close/>
                      <a:moveTo>
                        <a:pt x="193953" y="0"/>
                      </a:moveTo>
                      <a:lnTo>
                        <a:pt x="5242047" y="0"/>
                      </a:lnTo>
                      <a:cubicBezTo>
                        <a:pt x="5349164" y="0"/>
                        <a:pt x="5436000" y="86836"/>
                        <a:pt x="5436000" y="193953"/>
                      </a:cubicBezTo>
                      <a:lnTo>
                        <a:pt x="5436000" y="3075136"/>
                      </a:lnTo>
                      <a:lnTo>
                        <a:pt x="0" y="3075136"/>
                      </a:lnTo>
                      <a:lnTo>
                        <a:pt x="0" y="193953"/>
                      </a:lnTo>
                      <a:cubicBezTo>
                        <a:pt x="0" y="86836"/>
                        <a:pt x="86836" y="0"/>
                        <a:pt x="193953" y="0"/>
                      </a:cubicBezTo>
                      <a:close/>
                    </a:path>
                  </a:pathLst>
                </a:custGeom>
                <a:solidFill>
                  <a:srgbClr val="2929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8227" name="矩形 14">
                  <a:extLst>
                    <a:ext uri="{FF2B5EF4-FFF2-40B4-BE49-F238E27FC236}">
                      <a16:creationId xmlns:a16="http://schemas.microsoft.com/office/drawing/2014/main" id="{EEB13934-E61C-4CCD-823D-A485249FC8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674" y="153511"/>
                  <a:ext cx="3411234" cy="1804493"/>
                </a:xfrm>
                <a:custGeom>
                  <a:avLst/>
                  <a:gdLst>
                    <a:gd name="T0" fmla="*/ 5828 w 4968000"/>
                    <a:gd name="T1" fmla="*/ 5828 h 2628000"/>
                    <a:gd name="T2" fmla="*/ 5828 w 4968000"/>
                    <a:gd name="T3" fmla="*/ 844948 h 2628000"/>
                    <a:gd name="T4" fmla="*/ 1602488 w 4968000"/>
                    <a:gd name="T5" fmla="*/ 844948 h 2628000"/>
                    <a:gd name="T6" fmla="*/ 1602488 w 4968000"/>
                    <a:gd name="T7" fmla="*/ 5828 h 2628000"/>
                    <a:gd name="T8" fmla="*/ 5828 w 4968000"/>
                    <a:gd name="T9" fmla="*/ 5828 h 2628000"/>
                    <a:gd name="T10" fmla="*/ 0 w 4968000"/>
                    <a:gd name="T11" fmla="*/ 0 h 2628000"/>
                    <a:gd name="T12" fmla="*/ 1608316 w 4968000"/>
                    <a:gd name="T13" fmla="*/ 0 h 2628000"/>
                    <a:gd name="T14" fmla="*/ 1608316 w 4968000"/>
                    <a:gd name="T15" fmla="*/ 850775 h 2628000"/>
                    <a:gd name="T16" fmla="*/ 0 w 4968000"/>
                    <a:gd name="T17" fmla="*/ 850775 h 2628000"/>
                    <a:gd name="T18" fmla="*/ 0 w 4968000"/>
                    <a:gd name="T19" fmla="*/ 0 h 26280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968000"/>
                    <a:gd name="T31" fmla="*/ 0 h 2628000"/>
                    <a:gd name="T32" fmla="*/ 4968000 w 4968000"/>
                    <a:gd name="T33" fmla="*/ 2628000 h 26280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968000" h="2628000">
                      <a:moveTo>
                        <a:pt x="18000" y="18000"/>
                      </a:moveTo>
                      <a:lnTo>
                        <a:pt x="18000" y="2610000"/>
                      </a:lnTo>
                      <a:lnTo>
                        <a:pt x="4950000" y="2610000"/>
                      </a:lnTo>
                      <a:lnTo>
                        <a:pt x="4950000" y="18000"/>
                      </a:lnTo>
                      <a:lnTo>
                        <a:pt x="18000" y="18000"/>
                      </a:lnTo>
                      <a:close/>
                      <a:moveTo>
                        <a:pt x="0" y="0"/>
                      </a:moveTo>
                      <a:lnTo>
                        <a:pt x="4968000" y="0"/>
                      </a:lnTo>
                      <a:lnTo>
                        <a:pt x="4968000" y="2628000"/>
                      </a:lnTo>
                      <a:lnTo>
                        <a:pt x="0" y="2628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8228" name="矩形 39">
                  <a:extLst>
                    <a:ext uri="{FF2B5EF4-FFF2-40B4-BE49-F238E27FC236}">
                      <a16:creationId xmlns:a16="http://schemas.microsoft.com/office/drawing/2014/main" id="{F80D7B95-0329-40F1-9B46-8E1AA8EA79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1298" y="2447190"/>
                  <a:ext cx="889986" cy="98887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zh-CN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8229" name="矩形 40">
                  <a:extLst>
                    <a:ext uri="{FF2B5EF4-FFF2-40B4-BE49-F238E27FC236}">
                      <a16:creationId xmlns:a16="http://schemas.microsoft.com/office/drawing/2014/main" id="{B6C67784-89D2-43FA-B14F-C632726191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1298" y="2546077"/>
                  <a:ext cx="889986" cy="271910"/>
                </a:xfrm>
                <a:prstGeom prst="rect">
                  <a:avLst/>
                </a:prstGeom>
                <a:solidFill>
                  <a:srgbClr val="CFCF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zh-CN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8230" name="圆角矩形 41">
                  <a:extLst>
                    <a:ext uri="{FF2B5EF4-FFF2-40B4-BE49-F238E27FC236}">
                      <a16:creationId xmlns:a16="http://schemas.microsoft.com/office/drawing/2014/main" id="{68705E8D-C637-4F95-BC7D-7A32AE524A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4636" y="2817987"/>
                  <a:ext cx="1483310" cy="13595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E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zh-CN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8231" name="椭圆 42">
                  <a:extLst>
                    <a:ext uri="{FF2B5EF4-FFF2-40B4-BE49-F238E27FC236}">
                      <a16:creationId xmlns:a16="http://schemas.microsoft.com/office/drawing/2014/main" id="{BDA1A764-DA6D-4C95-A6FF-9149A861A1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9416" y="41325"/>
                  <a:ext cx="74157" cy="74157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zh-CN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8232" name="矩形 23">
                  <a:extLst>
                    <a:ext uri="{FF2B5EF4-FFF2-40B4-BE49-F238E27FC236}">
                      <a16:creationId xmlns:a16="http://schemas.microsoft.com/office/drawing/2014/main" id="{69A8F5F9-6465-4CC7-89EF-C0D02D06E1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42559" y="0"/>
                  <a:ext cx="1690023" cy="2447190"/>
                </a:xfrm>
                <a:custGeom>
                  <a:avLst/>
                  <a:gdLst>
                    <a:gd name="T0" fmla="*/ 0 w 2461290"/>
                    <a:gd name="T1" fmla="*/ 0 h 3564000"/>
                    <a:gd name="T2" fmla="*/ 734016 w 2461290"/>
                    <a:gd name="T3" fmla="*/ 0 h 3564000"/>
                    <a:gd name="T4" fmla="*/ 796805 w 2461290"/>
                    <a:gd name="T5" fmla="*/ 62789 h 3564000"/>
                    <a:gd name="T6" fmla="*/ 796805 w 2461290"/>
                    <a:gd name="T7" fmla="*/ 1091003 h 3564000"/>
                    <a:gd name="T8" fmla="*/ 734016 w 2461290"/>
                    <a:gd name="T9" fmla="*/ 1153792 h 3564000"/>
                    <a:gd name="T10" fmla="*/ 537050 w 2461290"/>
                    <a:gd name="T11" fmla="*/ 1153792 h 3564000"/>
                    <a:gd name="T12" fmla="*/ 0 w 2461290"/>
                    <a:gd name="T13" fmla="*/ 0 h 3564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461290"/>
                    <a:gd name="T22" fmla="*/ 0 h 3564000"/>
                    <a:gd name="T23" fmla="*/ 2461290 w 2461290"/>
                    <a:gd name="T24" fmla="*/ 3564000 h 3564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461290" h="3564000">
                      <a:moveTo>
                        <a:pt x="0" y="0"/>
                      </a:moveTo>
                      <a:lnTo>
                        <a:pt x="2267337" y="0"/>
                      </a:lnTo>
                      <a:cubicBezTo>
                        <a:pt x="2374454" y="0"/>
                        <a:pt x="2461290" y="86836"/>
                        <a:pt x="2461290" y="193953"/>
                      </a:cubicBezTo>
                      <a:lnTo>
                        <a:pt x="2461290" y="3370047"/>
                      </a:lnTo>
                      <a:cubicBezTo>
                        <a:pt x="2461290" y="3477164"/>
                        <a:pt x="2374454" y="3564000"/>
                        <a:pt x="2267337" y="3564000"/>
                      </a:cubicBezTo>
                      <a:lnTo>
                        <a:pt x="1658918" y="3564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9804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</p:grpSp>
          <p:pic>
            <p:nvPicPr>
              <p:cNvPr id="8224" name="图片 34">
                <a:extLst>
                  <a:ext uri="{FF2B5EF4-FFF2-40B4-BE49-F238E27FC236}">
                    <a16:creationId xmlns:a16="http://schemas.microsoft.com/office/drawing/2014/main" id="{7680E52E-F94E-4652-8999-CD37CECF05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0577" y="2226718"/>
                <a:ext cx="190285" cy="21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8198" name="Group 18">
            <a:extLst>
              <a:ext uri="{FF2B5EF4-FFF2-40B4-BE49-F238E27FC236}">
                <a16:creationId xmlns:a16="http://schemas.microsoft.com/office/drawing/2014/main" id="{938C0936-C996-4133-AAEE-0757D3A8A036}"/>
              </a:ext>
            </a:extLst>
          </p:cNvPr>
          <p:cNvGrpSpPr>
            <a:grpSpLocks/>
          </p:cNvGrpSpPr>
          <p:nvPr/>
        </p:nvGrpSpPr>
        <p:grpSpPr bwMode="auto">
          <a:xfrm>
            <a:off x="0" y="4195763"/>
            <a:ext cx="9144000" cy="947737"/>
            <a:chOff x="0" y="0"/>
            <a:chExt cx="9144000" cy="947265"/>
          </a:xfrm>
        </p:grpSpPr>
        <p:sp>
          <p:nvSpPr>
            <p:cNvPr id="8217" name="梯形 52">
              <a:extLst>
                <a:ext uri="{FF2B5EF4-FFF2-40B4-BE49-F238E27FC236}">
                  <a16:creationId xmlns:a16="http://schemas.microsoft.com/office/drawing/2014/main" id="{F9D9A261-A161-4E78-A23D-337EDF1BE51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0" y="0"/>
              <a:ext cx="9144000" cy="94726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575 w 21600"/>
                <a:gd name="T13" fmla="*/ 2575 h 21600"/>
                <a:gd name="T14" fmla="*/ 19025 w 21600"/>
                <a:gd name="T15" fmla="*/ 190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550" y="21600"/>
                  </a:lnTo>
                  <a:lnTo>
                    <a:pt x="2005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8218" name="Group 20">
              <a:extLst>
                <a:ext uri="{FF2B5EF4-FFF2-40B4-BE49-F238E27FC236}">
                  <a16:creationId xmlns:a16="http://schemas.microsoft.com/office/drawing/2014/main" id="{BC651F24-F8BD-472D-A504-0337F9E9F7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8627" y="146402"/>
              <a:ext cx="4826746" cy="533368"/>
              <a:chOff x="0" y="0"/>
              <a:chExt cx="4826746" cy="533368"/>
            </a:xfrm>
          </p:grpSpPr>
          <p:sp>
            <p:nvSpPr>
              <p:cNvPr id="8219" name="矩形 53">
                <a:extLst>
                  <a:ext uri="{FF2B5EF4-FFF2-40B4-BE49-F238E27FC236}">
                    <a16:creationId xmlns:a16="http://schemas.microsoft.com/office/drawing/2014/main" id="{42D618C7-C5CC-4A31-A1D1-3657111394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279" y="0"/>
                <a:ext cx="366618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14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Please insert title here</a:t>
                </a:r>
                <a:endParaRPr lang="zh-CN" altLang="en-US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220" name="矩形 54">
                <a:extLst>
                  <a:ext uri="{FF2B5EF4-FFF2-40B4-BE49-F238E27FC236}">
                    <a16:creationId xmlns:a16="http://schemas.microsoft.com/office/drawing/2014/main" id="{BCDE1F4E-DD5A-469D-8D85-766D71D218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56369"/>
                <a:ext cx="482674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5E5E5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Please add the title here illustrated text</a:t>
                </a:r>
                <a:endParaRPr lang="zh-CN" altLang="en-US" sz="1200">
                  <a:solidFill>
                    <a:srgbClr val="5E5E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8199" name="椭圆 6">
            <a:extLst>
              <a:ext uri="{FF2B5EF4-FFF2-40B4-BE49-F238E27FC236}">
                <a16:creationId xmlns:a16="http://schemas.microsoft.com/office/drawing/2014/main" id="{9161FCED-1BBA-4F21-991A-7E883A374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500313"/>
            <a:ext cx="107950" cy="107950"/>
          </a:xfrm>
          <a:prstGeom prst="ellipse">
            <a:avLst/>
          </a:prstGeom>
          <a:solidFill>
            <a:srgbClr val="282828"/>
          </a:solidFill>
          <a:ln w="25400">
            <a:solidFill>
              <a:srgbClr val="FF8607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8200" name="Group 24">
            <a:extLst>
              <a:ext uri="{FF2B5EF4-FFF2-40B4-BE49-F238E27FC236}">
                <a16:creationId xmlns:a16="http://schemas.microsoft.com/office/drawing/2014/main" id="{99ACE978-74ED-4933-BA29-AC2C8CD0E3D6}"/>
              </a:ext>
            </a:extLst>
          </p:cNvPr>
          <p:cNvGrpSpPr>
            <a:grpSpLocks/>
          </p:cNvGrpSpPr>
          <p:nvPr/>
        </p:nvGrpSpPr>
        <p:grpSpPr bwMode="auto">
          <a:xfrm>
            <a:off x="619125" y="1270000"/>
            <a:ext cx="1879600" cy="1809750"/>
            <a:chOff x="0" y="0"/>
            <a:chExt cx="1879472" cy="1809581"/>
          </a:xfrm>
        </p:grpSpPr>
        <p:sp>
          <p:nvSpPr>
            <p:cNvPr id="8214" name="矩形 10">
              <a:extLst>
                <a:ext uri="{FF2B5EF4-FFF2-40B4-BE49-F238E27FC236}">
                  <a16:creationId xmlns:a16="http://schemas.microsoft.com/office/drawing/2014/main" id="{AE55CFAB-0B65-489B-BE04-DA206F985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" y="276999"/>
              <a:ext cx="1872208" cy="18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215" name="矩形 55">
              <a:extLst>
                <a:ext uri="{FF2B5EF4-FFF2-40B4-BE49-F238E27FC236}">
                  <a16:creationId xmlns:a16="http://schemas.microsoft.com/office/drawing/2014/main" id="{ED41F83A-1B08-4787-A2B1-803D8A735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" y="0"/>
              <a:ext cx="18722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200" b="1">
                  <a:solidFill>
                    <a:srgbClr val="1313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title in here</a:t>
              </a:r>
              <a:endParaRPr lang="zh-CN" altLang="en-US">
                <a:sym typeface="Calibri" panose="020F0502020204030204" pitchFamily="34" charset="0"/>
              </a:endParaRPr>
            </a:p>
          </p:txBody>
        </p:sp>
        <p:sp>
          <p:nvSpPr>
            <p:cNvPr id="8216" name="矩形 56">
              <a:extLst>
                <a:ext uri="{FF2B5EF4-FFF2-40B4-BE49-F238E27FC236}">
                  <a16:creationId xmlns:a16="http://schemas.microsoft.com/office/drawing/2014/main" id="{C1E18623-9435-433C-94D9-30CB75245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94999"/>
              <a:ext cx="1879472" cy="1514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a comment here. According to adjust the font and font size. Please add a comment here. According to adjust the font and font size. </a:t>
              </a:r>
              <a:endPara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ts val="1600"/>
                </a:lnSpc>
                <a:buFont typeface="Arial" panose="020B0604020202020204" pitchFamily="34" charset="0"/>
                <a:buNone/>
              </a:pPr>
              <a:endPara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cxnSp>
        <p:nvCxnSpPr>
          <p:cNvPr id="8201" name="直接连接符 13">
            <a:extLst>
              <a:ext uri="{FF2B5EF4-FFF2-40B4-BE49-F238E27FC236}">
                <a16:creationId xmlns:a16="http://schemas.microsoft.com/office/drawing/2014/main" id="{CCC6A040-DA46-4CD7-BDE4-9F38876BE577}"/>
              </a:ext>
            </a:extLst>
          </p:cNvPr>
          <p:cNvCxnSpPr>
            <a:cxnSpLocks noChangeShapeType="1"/>
            <a:stCxn id="8199" idx="1"/>
            <a:endCxn id="8214" idx="3"/>
          </p:cNvCxnSpPr>
          <p:nvPr/>
        </p:nvCxnSpPr>
        <p:spPr bwMode="auto">
          <a:xfrm flipH="1" flipV="1">
            <a:off x="2498725" y="1555750"/>
            <a:ext cx="869950" cy="960438"/>
          </a:xfrm>
          <a:prstGeom prst="line">
            <a:avLst/>
          </a:prstGeom>
          <a:noFill/>
          <a:ln w="9525">
            <a:solidFill>
              <a:srgbClr val="282828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2" name="椭圆 57">
            <a:extLst>
              <a:ext uri="{FF2B5EF4-FFF2-40B4-BE49-F238E27FC236}">
                <a16:creationId xmlns:a16="http://schemas.microsoft.com/office/drawing/2014/main" id="{A38B3D35-7C2B-4D96-8772-10F33000E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1700" y="2116138"/>
            <a:ext cx="107950" cy="107950"/>
          </a:xfrm>
          <a:prstGeom prst="ellipse">
            <a:avLst/>
          </a:prstGeom>
          <a:solidFill>
            <a:srgbClr val="282828"/>
          </a:solidFill>
          <a:ln w="25400">
            <a:solidFill>
              <a:srgbClr val="FF8607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03" name="椭圆 58">
            <a:extLst>
              <a:ext uri="{FF2B5EF4-FFF2-40B4-BE49-F238E27FC236}">
                <a16:creationId xmlns:a16="http://schemas.microsoft.com/office/drawing/2014/main" id="{8248620A-4AB7-4070-AEAF-6C830B6A2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5613" y="2787650"/>
            <a:ext cx="107950" cy="107950"/>
          </a:xfrm>
          <a:prstGeom prst="ellipse">
            <a:avLst/>
          </a:prstGeom>
          <a:solidFill>
            <a:srgbClr val="282828"/>
          </a:solidFill>
          <a:ln w="25400">
            <a:solidFill>
              <a:srgbClr val="FF8607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8204" name="Group 31">
            <a:extLst>
              <a:ext uri="{FF2B5EF4-FFF2-40B4-BE49-F238E27FC236}">
                <a16:creationId xmlns:a16="http://schemas.microsoft.com/office/drawing/2014/main" id="{7FAFAF40-1746-4CA6-85EA-D96D49F1BFE4}"/>
              </a:ext>
            </a:extLst>
          </p:cNvPr>
          <p:cNvGrpSpPr>
            <a:grpSpLocks/>
          </p:cNvGrpSpPr>
          <p:nvPr/>
        </p:nvGrpSpPr>
        <p:grpSpPr bwMode="auto">
          <a:xfrm>
            <a:off x="5500688" y="431800"/>
            <a:ext cx="1879600" cy="987425"/>
            <a:chOff x="0" y="0"/>
            <a:chExt cx="1879472" cy="988074"/>
          </a:xfrm>
        </p:grpSpPr>
        <p:sp>
          <p:nvSpPr>
            <p:cNvPr id="8211" name="矩形 62">
              <a:extLst>
                <a:ext uri="{FF2B5EF4-FFF2-40B4-BE49-F238E27FC236}">
                  <a16:creationId xmlns:a16="http://schemas.microsoft.com/office/drawing/2014/main" id="{D021B667-C3A7-43E9-8C50-1D308B7AA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" y="276999"/>
              <a:ext cx="1872208" cy="18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212" name="矩形 63">
              <a:extLst>
                <a:ext uri="{FF2B5EF4-FFF2-40B4-BE49-F238E27FC236}">
                  <a16:creationId xmlns:a16="http://schemas.microsoft.com/office/drawing/2014/main" id="{CC1D2982-FE25-4737-B104-09FBFBBA1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" y="0"/>
              <a:ext cx="18722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200" b="1">
                  <a:solidFill>
                    <a:srgbClr val="1313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title in here</a:t>
              </a:r>
              <a:endParaRPr lang="zh-CN" altLang="en-US">
                <a:sym typeface="Calibri" panose="020F0502020204030204" pitchFamily="34" charset="0"/>
              </a:endParaRPr>
            </a:p>
          </p:txBody>
        </p:sp>
        <p:sp>
          <p:nvSpPr>
            <p:cNvPr id="8213" name="矩形 64">
              <a:extLst>
                <a:ext uri="{FF2B5EF4-FFF2-40B4-BE49-F238E27FC236}">
                  <a16:creationId xmlns:a16="http://schemas.microsoft.com/office/drawing/2014/main" id="{B0A21FC0-4EEC-4566-8FC7-30D5C78EA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94999"/>
              <a:ext cx="1879472" cy="69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a comment here. According to adjust the font and font size. </a:t>
              </a:r>
              <a:endPara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cxnSp>
        <p:nvCxnSpPr>
          <p:cNvPr id="8205" name="直接连接符 16">
            <a:extLst>
              <a:ext uri="{FF2B5EF4-FFF2-40B4-BE49-F238E27FC236}">
                <a16:creationId xmlns:a16="http://schemas.microsoft.com/office/drawing/2014/main" id="{9E292D96-700B-4D7A-AE0E-B72D5CB4E2D6}"/>
              </a:ext>
            </a:extLst>
          </p:cNvPr>
          <p:cNvCxnSpPr>
            <a:cxnSpLocks noChangeShapeType="1"/>
            <a:stCxn id="8202" idx="0"/>
            <a:endCxn id="8211" idx="1"/>
          </p:cNvCxnSpPr>
          <p:nvPr/>
        </p:nvCxnSpPr>
        <p:spPr bwMode="auto">
          <a:xfrm flipV="1">
            <a:off x="4765675" y="717550"/>
            <a:ext cx="742950" cy="1398588"/>
          </a:xfrm>
          <a:prstGeom prst="line">
            <a:avLst/>
          </a:prstGeom>
          <a:noFill/>
          <a:ln w="9525">
            <a:solidFill>
              <a:srgbClr val="282828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206" name="Group 36">
            <a:extLst>
              <a:ext uri="{FF2B5EF4-FFF2-40B4-BE49-F238E27FC236}">
                <a16:creationId xmlns:a16="http://schemas.microsoft.com/office/drawing/2014/main" id="{4401680F-C9AA-4EA5-89BF-6ED34D216CFF}"/>
              </a:ext>
            </a:extLst>
          </p:cNvPr>
          <p:cNvGrpSpPr>
            <a:grpSpLocks/>
          </p:cNvGrpSpPr>
          <p:nvPr/>
        </p:nvGrpSpPr>
        <p:grpSpPr bwMode="auto">
          <a:xfrm>
            <a:off x="6724650" y="2016125"/>
            <a:ext cx="1879600" cy="987425"/>
            <a:chOff x="0" y="0"/>
            <a:chExt cx="1879472" cy="988074"/>
          </a:xfrm>
        </p:grpSpPr>
        <p:sp>
          <p:nvSpPr>
            <p:cNvPr id="8208" name="矩形 70">
              <a:extLst>
                <a:ext uri="{FF2B5EF4-FFF2-40B4-BE49-F238E27FC236}">
                  <a16:creationId xmlns:a16="http://schemas.microsoft.com/office/drawing/2014/main" id="{210D76D5-BC0E-4B16-B60F-B729F5E8B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" y="276999"/>
              <a:ext cx="1872208" cy="18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209" name="矩形 71">
              <a:extLst>
                <a:ext uri="{FF2B5EF4-FFF2-40B4-BE49-F238E27FC236}">
                  <a16:creationId xmlns:a16="http://schemas.microsoft.com/office/drawing/2014/main" id="{6B39BEC9-6C80-4A8A-A01E-0A1BB6661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" y="0"/>
              <a:ext cx="18722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200" b="1">
                  <a:solidFill>
                    <a:srgbClr val="1313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title in here</a:t>
              </a:r>
              <a:endParaRPr lang="zh-CN" altLang="en-US">
                <a:sym typeface="Calibri" panose="020F0502020204030204" pitchFamily="34" charset="0"/>
              </a:endParaRPr>
            </a:p>
          </p:txBody>
        </p:sp>
        <p:sp>
          <p:nvSpPr>
            <p:cNvPr id="8210" name="矩形 72">
              <a:extLst>
                <a:ext uri="{FF2B5EF4-FFF2-40B4-BE49-F238E27FC236}">
                  <a16:creationId xmlns:a16="http://schemas.microsoft.com/office/drawing/2014/main" id="{924947D2-FF1A-4B57-9388-92E34EC47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94999"/>
              <a:ext cx="1879472" cy="69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a comment here. According to adjust the font and font size. </a:t>
              </a:r>
              <a:endPara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cxnSp>
        <p:nvCxnSpPr>
          <p:cNvPr id="8207" name="直接连接符 22">
            <a:extLst>
              <a:ext uri="{FF2B5EF4-FFF2-40B4-BE49-F238E27FC236}">
                <a16:creationId xmlns:a16="http://schemas.microsoft.com/office/drawing/2014/main" id="{0A08D79E-581F-4F97-A3CA-FB07D0158B9A}"/>
              </a:ext>
            </a:extLst>
          </p:cNvPr>
          <p:cNvCxnSpPr>
            <a:cxnSpLocks noChangeShapeType="1"/>
            <a:stCxn id="8203" idx="7"/>
            <a:endCxn id="8208" idx="1"/>
          </p:cNvCxnSpPr>
          <p:nvPr/>
        </p:nvCxnSpPr>
        <p:spPr bwMode="auto">
          <a:xfrm flipV="1">
            <a:off x="5627688" y="2301875"/>
            <a:ext cx="1104900" cy="501650"/>
          </a:xfrm>
          <a:prstGeom prst="line">
            <a:avLst/>
          </a:prstGeom>
          <a:noFill/>
          <a:ln w="9525">
            <a:solidFill>
              <a:srgbClr val="282828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2">
            <a:extLst>
              <a:ext uri="{FF2B5EF4-FFF2-40B4-BE49-F238E27FC236}">
                <a16:creationId xmlns:a16="http://schemas.microsoft.com/office/drawing/2014/main" id="{8E00F038-E9E0-4B62-9AD9-EADA865C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9219" name="Group 3">
            <a:extLst>
              <a:ext uri="{FF2B5EF4-FFF2-40B4-BE49-F238E27FC236}">
                <a16:creationId xmlns:a16="http://schemas.microsoft.com/office/drawing/2014/main" id="{42CDE8A4-5F11-4CB4-B615-38316239811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0" y="0"/>
            <a:ext cx="9144000" cy="5143500"/>
            <a:chOff x="0" y="0"/>
            <a:chExt cx="9144001" cy="5143500"/>
          </a:xfrm>
        </p:grpSpPr>
        <p:sp>
          <p:nvSpPr>
            <p:cNvPr id="9233" name="直接连接符 39">
              <a:extLst>
                <a:ext uri="{FF2B5EF4-FFF2-40B4-BE49-F238E27FC236}">
                  <a16:creationId xmlns:a16="http://schemas.microsoft.com/office/drawing/2014/main" id="{E27CAB50-4398-4F81-865C-62E6B1B46E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1640" y="555526"/>
              <a:ext cx="7812361" cy="4587974"/>
            </a:xfrm>
            <a:prstGeom prst="line">
              <a:avLst/>
            </a:prstGeom>
            <a:noFill/>
            <a:ln w="9525">
              <a:solidFill>
                <a:srgbClr val="FFFFFF">
                  <a:alpha val="58823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4" name="直接连接符 40">
              <a:extLst>
                <a:ext uri="{FF2B5EF4-FFF2-40B4-BE49-F238E27FC236}">
                  <a16:creationId xmlns:a16="http://schemas.microsoft.com/office/drawing/2014/main" id="{DC52BAD8-C79D-434F-AB48-89890AD563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92280" y="0"/>
              <a:ext cx="1872208" cy="5143500"/>
            </a:xfrm>
            <a:prstGeom prst="line">
              <a:avLst/>
            </a:prstGeom>
            <a:noFill/>
            <a:ln w="9525">
              <a:solidFill>
                <a:srgbClr val="FFFFFF">
                  <a:alpha val="58823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5" name="直接连接符 41">
              <a:extLst>
                <a:ext uri="{FF2B5EF4-FFF2-40B4-BE49-F238E27FC236}">
                  <a16:creationId xmlns:a16="http://schemas.microsoft.com/office/drawing/2014/main" id="{CF47F49D-4D62-4C63-B377-78F2CDAC02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52120" y="0"/>
              <a:ext cx="1656184" cy="5143500"/>
            </a:xfrm>
            <a:prstGeom prst="line">
              <a:avLst/>
            </a:prstGeom>
            <a:noFill/>
            <a:ln w="9525">
              <a:solidFill>
                <a:srgbClr val="FFFFFF">
                  <a:alpha val="58823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6" name="直接连接符 42">
              <a:extLst>
                <a:ext uri="{FF2B5EF4-FFF2-40B4-BE49-F238E27FC236}">
                  <a16:creationId xmlns:a16="http://schemas.microsoft.com/office/drawing/2014/main" id="{C54AE7E5-2E04-4F59-AE61-D056FEE9C2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40152" y="1779662"/>
              <a:ext cx="3203848" cy="3363838"/>
            </a:xfrm>
            <a:prstGeom prst="line">
              <a:avLst/>
            </a:prstGeom>
            <a:noFill/>
            <a:ln w="9525">
              <a:solidFill>
                <a:srgbClr val="FFFFFF">
                  <a:alpha val="58823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7" name="直接连接符 43">
              <a:extLst>
                <a:ext uri="{FF2B5EF4-FFF2-40B4-BE49-F238E27FC236}">
                  <a16:creationId xmlns:a16="http://schemas.microsoft.com/office/drawing/2014/main" id="{24E54A08-0693-4FB0-BF81-4C01FDF049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04048" y="0"/>
              <a:ext cx="4139952" cy="3723878"/>
            </a:xfrm>
            <a:prstGeom prst="line">
              <a:avLst/>
            </a:prstGeom>
            <a:noFill/>
            <a:ln w="9525">
              <a:solidFill>
                <a:srgbClr val="FFFFFF">
                  <a:alpha val="58823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8" name="直接连接符 44">
              <a:extLst>
                <a:ext uri="{FF2B5EF4-FFF2-40B4-BE49-F238E27FC236}">
                  <a16:creationId xmlns:a16="http://schemas.microsoft.com/office/drawing/2014/main" id="{F6F1737E-FA8F-4147-9E67-4138153555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150224" y="0"/>
              <a:ext cx="1993776" cy="3013090"/>
            </a:xfrm>
            <a:prstGeom prst="line">
              <a:avLst/>
            </a:prstGeom>
            <a:noFill/>
            <a:ln w="9525">
              <a:solidFill>
                <a:srgbClr val="FFFFFF">
                  <a:alpha val="58823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9" name="直接连接符 45">
              <a:extLst>
                <a:ext uri="{FF2B5EF4-FFF2-40B4-BE49-F238E27FC236}">
                  <a16:creationId xmlns:a16="http://schemas.microsoft.com/office/drawing/2014/main" id="{A7C9431A-A70F-4936-B9C4-99341E4BD1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1285875"/>
              <a:ext cx="9144000" cy="3446115"/>
            </a:xfrm>
            <a:prstGeom prst="line">
              <a:avLst/>
            </a:prstGeom>
            <a:noFill/>
            <a:ln w="9525">
              <a:solidFill>
                <a:srgbClr val="FFFFFF">
                  <a:alpha val="58823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0" name="直接连接符 46">
              <a:extLst>
                <a:ext uri="{FF2B5EF4-FFF2-40B4-BE49-F238E27FC236}">
                  <a16:creationId xmlns:a16="http://schemas.microsoft.com/office/drawing/2014/main" id="{FE7601FB-A21E-48AA-8E60-FCC153FBE7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04248" y="0"/>
              <a:ext cx="934033" cy="5143500"/>
            </a:xfrm>
            <a:prstGeom prst="line">
              <a:avLst/>
            </a:prstGeom>
            <a:noFill/>
            <a:ln w="9525">
              <a:solidFill>
                <a:srgbClr val="FFFFFF">
                  <a:alpha val="58823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1" name="直接连接符 47">
              <a:extLst>
                <a:ext uri="{FF2B5EF4-FFF2-40B4-BE49-F238E27FC236}">
                  <a16:creationId xmlns:a16="http://schemas.microsoft.com/office/drawing/2014/main" id="{6DD3561D-FBD8-4118-B928-8F713D4234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00193" y="3461581"/>
              <a:ext cx="2843808" cy="1681919"/>
            </a:xfrm>
            <a:prstGeom prst="line">
              <a:avLst/>
            </a:prstGeom>
            <a:noFill/>
            <a:ln w="9525">
              <a:solidFill>
                <a:srgbClr val="FFFFFF">
                  <a:alpha val="58823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220" name="Group 13">
            <a:extLst>
              <a:ext uri="{FF2B5EF4-FFF2-40B4-BE49-F238E27FC236}">
                <a16:creationId xmlns:a16="http://schemas.microsoft.com/office/drawing/2014/main" id="{4BAD9F0A-C7CF-47DD-A94B-C8B85F944530}"/>
              </a:ext>
            </a:extLst>
          </p:cNvPr>
          <p:cNvGrpSpPr>
            <a:grpSpLocks/>
          </p:cNvGrpSpPr>
          <p:nvPr/>
        </p:nvGrpSpPr>
        <p:grpSpPr bwMode="auto">
          <a:xfrm>
            <a:off x="5457825" y="0"/>
            <a:ext cx="3686175" cy="5143500"/>
            <a:chOff x="0" y="0"/>
            <a:chExt cx="3686274" cy="5143500"/>
          </a:xfrm>
        </p:grpSpPr>
        <p:sp>
          <p:nvSpPr>
            <p:cNvPr id="9229" name="矩形 35">
              <a:extLst>
                <a:ext uri="{FF2B5EF4-FFF2-40B4-BE49-F238E27FC236}">
                  <a16:creationId xmlns:a16="http://schemas.microsoft.com/office/drawing/2014/main" id="{EAD5FDA7-B8EE-426B-8A96-6509F9CFA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686274" cy="5143500"/>
            </a:xfrm>
            <a:custGeom>
              <a:avLst/>
              <a:gdLst>
                <a:gd name="T0" fmla="*/ 0 w 3686274"/>
                <a:gd name="T1" fmla="*/ 0 h 5143500"/>
                <a:gd name="T2" fmla="*/ 3686274 w 3686274"/>
                <a:gd name="T3" fmla="*/ 0 h 5143500"/>
                <a:gd name="T4" fmla="*/ 3686274 w 3686274"/>
                <a:gd name="T5" fmla="*/ 5143500 h 5143500"/>
                <a:gd name="T6" fmla="*/ 2431900 w 3686274"/>
                <a:gd name="T7" fmla="*/ 5143500 h 5143500"/>
                <a:gd name="T8" fmla="*/ 0 w 3686274"/>
                <a:gd name="T9" fmla="*/ 0 h 51435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86274"/>
                <a:gd name="T16" fmla="*/ 0 h 5143500"/>
                <a:gd name="T17" fmla="*/ 3686274 w 3686274"/>
                <a:gd name="T18" fmla="*/ 5143500 h 51435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86274" h="5143500">
                  <a:moveTo>
                    <a:pt x="0" y="0"/>
                  </a:moveTo>
                  <a:lnTo>
                    <a:pt x="3686274" y="0"/>
                  </a:lnTo>
                  <a:lnTo>
                    <a:pt x="3686274" y="5143500"/>
                  </a:lnTo>
                  <a:lnTo>
                    <a:pt x="2431900" y="5143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9230" name="Group 15">
              <a:extLst>
                <a:ext uri="{FF2B5EF4-FFF2-40B4-BE49-F238E27FC236}">
                  <a16:creationId xmlns:a16="http://schemas.microsoft.com/office/drawing/2014/main" id="{BCD35F9F-0FFA-42E2-8B83-618A838DE0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2162" y="632757"/>
              <a:ext cx="1904560" cy="1866985"/>
              <a:chOff x="0" y="0"/>
              <a:chExt cx="1904560" cy="1866985"/>
            </a:xfrm>
          </p:grpSpPr>
          <p:sp>
            <p:nvSpPr>
              <p:cNvPr id="9231" name="矩形 52">
                <a:extLst>
                  <a:ext uri="{FF2B5EF4-FFF2-40B4-BE49-F238E27FC236}">
                    <a16:creationId xmlns:a16="http://schemas.microsoft.com/office/drawing/2014/main" id="{4F79B522-B1F2-416B-8814-22078E6415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90456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 eaLnBrk="1" hangingPunct="1">
                  <a:buFont typeface="Arial" panose="020B0604020202020204" pitchFamily="34" charset="0"/>
                  <a:buNone/>
                </a:pPr>
                <a:r>
                  <a:rPr lang="en-US" altLang="zh-CN" sz="16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Add title in here</a:t>
                </a:r>
                <a:endParaRPr lang="zh-CN" altLang="en-US">
                  <a:sym typeface="Calibri" panose="020F0502020204030204" pitchFamily="34" charset="0"/>
                </a:endParaRPr>
              </a:p>
            </p:txBody>
          </p:sp>
          <p:sp>
            <p:nvSpPr>
              <p:cNvPr id="9232" name="矩形 53">
                <a:extLst>
                  <a:ext uri="{FF2B5EF4-FFF2-40B4-BE49-F238E27FC236}">
                    <a16:creationId xmlns:a16="http://schemas.microsoft.com/office/drawing/2014/main" id="{400EFAA9-5A8C-4176-91E0-CB8FDB598E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07" y="389657"/>
                <a:ext cx="1867153" cy="1477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 eaLnBrk="1" hangingPunct="1">
                  <a:lnSpc>
                    <a:spcPts val="1800"/>
                  </a:lnSpc>
                  <a:buFont typeface="Arial" panose="020B0604020202020204" pitchFamily="34" charset="0"/>
                  <a:buNone/>
                </a:pPr>
                <a:r>
                  <a:rPr lang="en-US" altLang="zh-CN" sz="1100">
                    <a:solidFill>
                      <a:srgbClr val="90909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Please add a comment here. According to adjust the font and font size. Recommended justified. Please add a comment here. </a:t>
                </a:r>
              </a:p>
            </p:txBody>
          </p:sp>
        </p:grpSp>
      </p:grpSp>
      <p:sp>
        <p:nvSpPr>
          <p:cNvPr id="9221" name="矩形 3">
            <a:extLst>
              <a:ext uri="{FF2B5EF4-FFF2-40B4-BE49-F238E27FC236}">
                <a16:creationId xmlns:a16="http://schemas.microsoft.com/office/drawing/2014/main" id="{E7449C8B-5E83-4099-9C6B-03D248A50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177800"/>
            <a:ext cx="217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8607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Add title in here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9222" name="等腰三角形 4">
            <a:extLst>
              <a:ext uri="{FF2B5EF4-FFF2-40B4-BE49-F238E27FC236}">
                <a16:creationId xmlns:a16="http://schemas.microsoft.com/office/drawing/2014/main" id="{07DD8EDB-9530-469A-AE81-B5C61BDD4AD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39688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223" name="矩形 5">
            <a:extLst>
              <a:ext uri="{FF2B5EF4-FFF2-40B4-BE49-F238E27FC236}">
                <a16:creationId xmlns:a16="http://schemas.microsoft.com/office/drawing/2014/main" id="{08665018-4B30-4FD4-8C44-96C819CC3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932113"/>
            <a:ext cx="2268537" cy="15113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175">
            <a:solidFill>
              <a:srgbClr val="282828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224" name="矩形 36">
            <a:extLst>
              <a:ext uri="{FF2B5EF4-FFF2-40B4-BE49-F238E27FC236}">
                <a16:creationId xmlns:a16="http://schemas.microsoft.com/office/drawing/2014/main" id="{6FCE448E-1A82-4B40-B54A-D1B83A6B1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25" y="2932113"/>
            <a:ext cx="2268538" cy="15113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3175">
            <a:solidFill>
              <a:srgbClr val="282828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225" name="矩形 37">
            <a:extLst>
              <a:ext uri="{FF2B5EF4-FFF2-40B4-BE49-F238E27FC236}">
                <a16:creationId xmlns:a16="http://schemas.microsoft.com/office/drawing/2014/main" id="{2F3DB8A1-7656-49EC-8181-753712A41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3063" y="2932113"/>
            <a:ext cx="2268537" cy="15113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3175">
            <a:solidFill>
              <a:srgbClr val="282828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226" name="矩形 48">
            <a:extLst>
              <a:ext uri="{FF2B5EF4-FFF2-40B4-BE49-F238E27FC236}">
                <a16:creationId xmlns:a16="http://schemas.microsoft.com/office/drawing/2014/main" id="{C6ECFEB3-9691-4B0D-BB09-4815FD303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470400"/>
            <a:ext cx="21669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insert title here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9227" name="矩形 50">
            <a:extLst>
              <a:ext uri="{FF2B5EF4-FFF2-40B4-BE49-F238E27FC236}">
                <a16:creationId xmlns:a16="http://schemas.microsoft.com/office/drawing/2014/main" id="{9F928FDC-57B3-4144-8B9A-7035686C4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1013" y="4470400"/>
            <a:ext cx="21669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insert title here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9228" name="矩形 51">
            <a:extLst>
              <a:ext uri="{FF2B5EF4-FFF2-40B4-BE49-F238E27FC236}">
                <a16:creationId xmlns:a16="http://schemas.microsoft.com/office/drawing/2014/main" id="{9748ADC2-2BD2-44CA-A3FB-4274DB869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3063" y="4470400"/>
            <a:ext cx="21669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insert title here</a:t>
            </a:r>
            <a:endParaRPr lang="zh-CN" altLang="en-US"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9">
            <a:extLst>
              <a:ext uri="{FF2B5EF4-FFF2-40B4-BE49-F238E27FC236}">
                <a16:creationId xmlns:a16="http://schemas.microsoft.com/office/drawing/2014/main" id="{FB3E2EB9-B942-4BA2-8F8A-BCD71E6EB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24275"/>
            <a:ext cx="9144000" cy="1419225"/>
          </a:xfrm>
          <a:prstGeom prst="rect">
            <a:avLst/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243" name="矩形 27">
            <a:extLst>
              <a:ext uri="{FF2B5EF4-FFF2-40B4-BE49-F238E27FC236}">
                <a16:creationId xmlns:a16="http://schemas.microsoft.com/office/drawing/2014/main" id="{9867B202-0722-4FE3-9E27-25B9E1107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177800"/>
            <a:ext cx="217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8607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Add title in here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44" name="等腰三角形 28">
            <a:extLst>
              <a:ext uri="{FF2B5EF4-FFF2-40B4-BE49-F238E27FC236}">
                <a16:creationId xmlns:a16="http://schemas.microsoft.com/office/drawing/2014/main" id="{44605DE6-46E4-49E2-B8DC-68850E7CDB6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39688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245" name="Group 5">
            <a:extLst>
              <a:ext uri="{FF2B5EF4-FFF2-40B4-BE49-F238E27FC236}">
                <a16:creationId xmlns:a16="http://schemas.microsoft.com/office/drawing/2014/main" id="{81B4D599-EA8A-4C51-B2A6-5E90F6BCB89F}"/>
              </a:ext>
            </a:extLst>
          </p:cNvPr>
          <p:cNvGrpSpPr>
            <a:grpSpLocks/>
          </p:cNvGrpSpPr>
          <p:nvPr/>
        </p:nvGrpSpPr>
        <p:grpSpPr bwMode="auto">
          <a:xfrm>
            <a:off x="3060700" y="4011613"/>
            <a:ext cx="314325" cy="288925"/>
            <a:chOff x="0" y="0"/>
            <a:chExt cx="315129" cy="288032"/>
          </a:xfrm>
        </p:grpSpPr>
        <p:sp>
          <p:nvSpPr>
            <p:cNvPr id="10276" name="燕尾形 30">
              <a:extLst>
                <a:ext uri="{FF2B5EF4-FFF2-40B4-BE49-F238E27FC236}">
                  <a16:creationId xmlns:a16="http://schemas.microsoft.com/office/drawing/2014/main" id="{BA01D99B-62BB-454F-B67F-3CD5CF47C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79848" cy="288032"/>
            </a:xfrm>
            <a:prstGeom prst="chevron">
              <a:avLst>
                <a:gd name="adj" fmla="val 57662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277" name="燕尾形 31">
              <a:extLst>
                <a:ext uri="{FF2B5EF4-FFF2-40B4-BE49-F238E27FC236}">
                  <a16:creationId xmlns:a16="http://schemas.microsoft.com/office/drawing/2014/main" id="{0375CE7B-452B-43A8-B487-11E60FEE4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281" y="0"/>
              <a:ext cx="179848" cy="288032"/>
            </a:xfrm>
            <a:prstGeom prst="chevron">
              <a:avLst>
                <a:gd name="adj" fmla="val 57662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246" name="Group 8">
            <a:extLst>
              <a:ext uri="{FF2B5EF4-FFF2-40B4-BE49-F238E27FC236}">
                <a16:creationId xmlns:a16="http://schemas.microsoft.com/office/drawing/2014/main" id="{994A48F3-6A26-40B4-95DF-BDCB044D151D}"/>
              </a:ext>
            </a:extLst>
          </p:cNvPr>
          <p:cNvGrpSpPr>
            <a:grpSpLocks/>
          </p:cNvGrpSpPr>
          <p:nvPr/>
        </p:nvGrpSpPr>
        <p:grpSpPr bwMode="auto">
          <a:xfrm>
            <a:off x="5776913" y="4011613"/>
            <a:ext cx="315912" cy="288925"/>
            <a:chOff x="0" y="0"/>
            <a:chExt cx="315129" cy="288032"/>
          </a:xfrm>
        </p:grpSpPr>
        <p:sp>
          <p:nvSpPr>
            <p:cNvPr id="10274" name="燕尾形 37">
              <a:extLst>
                <a:ext uri="{FF2B5EF4-FFF2-40B4-BE49-F238E27FC236}">
                  <a16:creationId xmlns:a16="http://schemas.microsoft.com/office/drawing/2014/main" id="{BB19DDBE-DE2C-44DF-A1FB-D760FD7B1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79848" cy="288032"/>
            </a:xfrm>
            <a:prstGeom prst="chevron">
              <a:avLst>
                <a:gd name="adj" fmla="val 57662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275" name="燕尾形 38">
              <a:extLst>
                <a:ext uri="{FF2B5EF4-FFF2-40B4-BE49-F238E27FC236}">
                  <a16:creationId xmlns:a16="http://schemas.microsoft.com/office/drawing/2014/main" id="{C3114EC3-4EB8-4311-BE26-EAD86ECF9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281" y="0"/>
              <a:ext cx="179848" cy="288032"/>
            </a:xfrm>
            <a:prstGeom prst="chevron">
              <a:avLst>
                <a:gd name="adj" fmla="val 57662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247" name="Group 11">
            <a:extLst>
              <a:ext uri="{FF2B5EF4-FFF2-40B4-BE49-F238E27FC236}">
                <a16:creationId xmlns:a16="http://schemas.microsoft.com/office/drawing/2014/main" id="{26008B6B-07D6-40A5-B053-7F9E1FBB0CBC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1131888"/>
            <a:ext cx="1868487" cy="3168650"/>
            <a:chOff x="0" y="0"/>
            <a:chExt cx="1868690" cy="3168352"/>
          </a:xfrm>
        </p:grpSpPr>
        <p:grpSp>
          <p:nvGrpSpPr>
            <p:cNvPr id="10266" name="Group 12">
              <a:extLst>
                <a:ext uri="{FF2B5EF4-FFF2-40B4-BE49-F238E27FC236}">
                  <a16:creationId xmlns:a16="http://schemas.microsoft.com/office/drawing/2014/main" id="{66CA3201-AF91-43DD-BA85-6F2551EAEF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868690" cy="3168352"/>
              <a:chOff x="0" y="0"/>
              <a:chExt cx="1868690" cy="3168352"/>
            </a:xfrm>
          </p:grpSpPr>
          <p:sp>
            <p:nvSpPr>
              <p:cNvPr id="10268" name="矩形 4">
                <a:extLst>
                  <a:ext uri="{FF2B5EF4-FFF2-40B4-BE49-F238E27FC236}">
                    <a16:creationId xmlns:a16="http://schemas.microsoft.com/office/drawing/2014/main" id="{37F332FD-FFBF-4EF4-85BB-981713BF5F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868690" cy="3168352"/>
              </a:xfrm>
              <a:prstGeom prst="rect">
                <a:avLst/>
              </a:prstGeom>
              <a:solidFill>
                <a:srgbClr val="FF86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269" name="五边形 5">
                <a:extLst>
                  <a:ext uri="{FF2B5EF4-FFF2-40B4-BE49-F238E27FC236}">
                    <a16:creationId xmlns:a16="http://schemas.microsoft.com/office/drawing/2014/main" id="{5341923E-A297-48ED-ACE8-00B8CEC094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75494" y="-425500"/>
                <a:ext cx="504056" cy="1441919"/>
              </a:xfrm>
              <a:prstGeom prst="homePlate">
                <a:avLst>
                  <a:gd name="adj" fmla="val 35824"/>
                </a:avLst>
              </a:prstGeom>
              <a:solidFill>
                <a:srgbClr val="CC6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270" name="矩形 7">
                <a:extLst>
                  <a:ext uri="{FF2B5EF4-FFF2-40B4-BE49-F238E27FC236}">
                    <a16:creationId xmlns:a16="http://schemas.microsoft.com/office/drawing/2014/main" id="{0736DFEA-9228-4787-BF60-06BE659CFC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898345" y="-898344"/>
                <a:ext cx="72000" cy="1868690"/>
              </a:xfrm>
              <a:prstGeom prst="rect">
                <a:avLst/>
              </a:prstGeom>
              <a:solidFill>
                <a:srgbClr val="282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271" name="五边形 8">
                <a:extLst>
                  <a:ext uri="{FF2B5EF4-FFF2-40B4-BE49-F238E27FC236}">
                    <a16:creationId xmlns:a16="http://schemas.microsoft.com/office/drawing/2014/main" id="{88556C53-EF3A-4EB2-99D7-952D44FAC7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75494" y="-468932"/>
                <a:ext cx="504056" cy="1441919"/>
              </a:xfrm>
              <a:prstGeom prst="homePlate">
                <a:avLst>
                  <a:gd name="adj" fmla="val 35824"/>
                </a:avLst>
              </a:prstGeom>
              <a:solidFill>
                <a:srgbClr val="282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272" name="矩形 10">
                <a:extLst>
                  <a:ext uri="{FF2B5EF4-FFF2-40B4-BE49-F238E27FC236}">
                    <a16:creationId xmlns:a16="http://schemas.microsoft.com/office/drawing/2014/main" id="{0E442EC6-869A-4D68-92A3-467A0B3CD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596" y="33907"/>
                <a:ext cx="124585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14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KEY WORDS</a:t>
                </a:r>
              </a:p>
            </p:txBody>
          </p:sp>
          <p:sp>
            <p:nvSpPr>
              <p:cNvPr id="10273" name="矩形 11">
                <a:extLst>
                  <a:ext uri="{FF2B5EF4-FFF2-40B4-BE49-F238E27FC236}">
                    <a16:creationId xmlns:a16="http://schemas.microsoft.com/office/drawing/2014/main" id="{AFDF1E54-E21D-4236-911E-C5D8DA65DD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878" y="648072"/>
                <a:ext cx="1690933" cy="1510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ts val="1600"/>
                  </a:lnSpc>
                  <a:buFont typeface="Arial" panose="020B0604020202020204" pitchFamily="34" charset="0"/>
                  <a:buNone/>
                </a:pPr>
                <a:r>
                  <a:rPr lang="en-US" altLang="zh-CN" sz="11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Please add text here Please add text here</a:t>
                </a:r>
                <a:endPara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 eaLnBrk="1" hangingPunct="1">
                  <a:lnSpc>
                    <a:spcPts val="1600"/>
                  </a:lnSpc>
                  <a:buFont typeface="Arial" panose="020B0604020202020204" pitchFamily="34" charset="0"/>
                  <a:buNone/>
                </a:pPr>
                <a:r>
                  <a:rPr lang="en-US" altLang="zh-CN" sz="11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Please add text here</a:t>
                </a:r>
                <a:endPara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 eaLnBrk="1" hangingPunct="1">
                  <a:lnSpc>
                    <a:spcPts val="1600"/>
                  </a:lnSpc>
                  <a:buFont typeface="Arial" panose="020B0604020202020204" pitchFamily="34" charset="0"/>
                  <a:buNone/>
                </a:pPr>
                <a:r>
                  <a:rPr lang="en-US" altLang="zh-CN" sz="11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Please add text here</a:t>
                </a:r>
                <a:endPara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 eaLnBrk="1" hangingPunct="1">
                  <a:lnSpc>
                    <a:spcPts val="1600"/>
                  </a:lnSpc>
                  <a:buFont typeface="Arial" panose="020B0604020202020204" pitchFamily="34" charset="0"/>
                  <a:buNone/>
                </a:pPr>
                <a:r>
                  <a:rPr lang="en-US" altLang="zh-CN" sz="11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Please add text here</a:t>
                </a:r>
                <a:endPara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 eaLnBrk="1" hangingPunct="1">
                  <a:lnSpc>
                    <a:spcPts val="1600"/>
                  </a:lnSpc>
                  <a:buFont typeface="Arial" panose="020B0604020202020204" pitchFamily="34" charset="0"/>
                  <a:buNone/>
                </a:pPr>
                <a:r>
                  <a:rPr lang="en-US" altLang="zh-CN" sz="11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Please add text here</a:t>
                </a:r>
                <a:endPara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 eaLnBrk="1" hangingPunct="1">
                  <a:lnSpc>
                    <a:spcPts val="1600"/>
                  </a:lnSpc>
                  <a:buFont typeface="Arial" panose="020B0604020202020204" pitchFamily="34" charset="0"/>
                  <a:buNone/>
                </a:pPr>
                <a:endPara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0267" name="图片 39">
              <a:extLst>
                <a:ext uri="{FF2B5EF4-FFF2-40B4-BE49-F238E27FC236}">
                  <a16:creationId xmlns:a16="http://schemas.microsoft.com/office/drawing/2014/main" id="{6CFD67C9-43CE-4A03-B4F4-284C73715A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24" y="2284648"/>
              <a:ext cx="812842" cy="812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48" name="Group 20">
            <a:extLst>
              <a:ext uri="{FF2B5EF4-FFF2-40B4-BE49-F238E27FC236}">
                <a16:creationId xmlns:a16="http://schemas.microsoft.com/office/drawing/2014/main" id="{B3E3CC9A-E24E-4673-B179-36E3830BC86C}"/>
              </a:ext>
            </a:extLst>
          </p:cNvPr>
          <p:cNvGrpSpPr>
            <a:grpSpLocks/>
          </p:cNvGrpSpPr>
          <p:nvPr/>
        </p:nvGrpSpPr>
        <p:grpSpPr bwMode="auto">
          <a:xfrm>
            <a:off x="3638550" y="1131888"/>
            <a:ext cx="1868488" cy="3168650"/>
            <a:chOff x="0" y="0"/>
            <a:chExt cx="1868690" cy="3168352"/>
          </a:xfrm>
        </p:grpSpPr>
        <p:grpSp>
          <p:nvGrpSpPr>
            <p:cNvPr id="10258" name="Group 21">
              <a:extLst>
                <a:ext uri="{FF2B5EF4-FFF2-40B4-BE49-F238E27FC236}">
                  <a16:creationId xmlns:a16="http://schemas.microsoft.com/office/drawing/2014/main" id="{8B58FCE9-FDC5-4914-AFE7-90D612042D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868690" cy="3168352"/>
              <a:chOff x="0" y="0"/>
              <a:chExt cx="1868690" cy="3168352"/>
            </a:xfrm>
          </p:grpSpPr>
          <p:sp>
            <p:nvSpPr>
              <p:cNvPr id="10260" name="矩形 14">
                <a:extLst>
                  <a:ext uri="{FF2B5EF4-FFF2-40B4-BE49-F238E27FC236}">
                    <a16:creationId xmlns:a16="http://schemas.microsoft.com/office/drawing/2014/main" id="{E4A7E15E-465B-4F3A-BDD0-C51CEFE51C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868690" cy="3168352"/>
              </a:xfrm>
              <a:prstGeom prst="rect">
                <a:avLst/>
              </a:prstGeom>
              <a:solidFill>
                <a:srgbClr val="FF86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261" name="五边形 15">
                <a:extLst>
                  <a:ext uri="{FF2B5EF4-FFF2-40B4-BE49-F238E27FC236}">
                    <a16:creationId xmlns:a16="http://schemas.microsoft.com/office/drawing/2014/main" id="{BBF63CC2-B939-47F0-B05E-01D530E262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75494" y="-425500"/>
                <a:ext cx="504056" cy="1441919"/>
              </a:xfrm>
              <a:prstGeom prst="homePlate">
                <a:avLst>
                  <a:gd name="adj" fmla="val 35824"/>
                </a:avLst>
              </a:prstGeom>
              <a:solidFill>
                <a:srgbClr val="CC6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262" name="矩形 16">
                <a:extLst>
                  <a:ext uri="{FF2B5EF4-FFF2-40B4-BE49-F238E27FC236}">
                    <a16:creationId xmlns:a16="http://schemas.microsoft.com/office/drawing/2014/main" id="{D5E70B5F-10E8-47D1-914C-43556C2C59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898345" y="-898344"/>
                <a:ext cx="72000" cy="1868690"/>
              </a:xfrm>
              <a:prstGeom prst="rect">
                <a:avLst/>
              </a:prstGeom>
              <a:solidFill>
                <a:srgbClr val="282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263" name="五边形 17">
                <a:extLst>
                  <a:ext uri="{FF2B5EF4-FFF2-40B4-BE49-F238E27FC236}">
                    <a16:creationId xmlns:a16="http://schemas.microsoft.com/office/drawing/2014/main" id="{70C3DDF8-6A6B-4986-B38A-2CD974A032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75494" y="-468932"/>
                <a:ext cx="504056" cy="1441919"/>
              </a:xfrm>
              <a:prstGeom prst="homePlate">
                <a:avLst>
                  <a:gd name="adj" fmla="val 35824"/>
                </a:avLst>
              </a:prstGeom>
              <a:solidFill>
                <a:srgbClr val="282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264" name="矩形 18">
                <a:extLst>
                  <a:ext uri="{FF2B5EF4-FFF2-40B4-BE49-F238E27FC236}">
                    <a16:creationId xmlns:a16="http://schemas.microsoft.com/office/drawing/2014/main" id="{4603E2C7-1B9E-4F4E-B0DE-822F56FA55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596" y="33907"/>
                <a:ext cx="124585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14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KEY WORDS</a:t>
                </a:r>
              </a:p>
            </p:txBody>
          </p:sp>
          <p:sp>
            <p:nvSpPr>
              <p:cNvPr id="10265" name="矩形 19">
                <a:extLst>
                  <a:ext uri="{FF2B5EF4-FFF2-40B4-BE49-F238E27FC236}">
                    <a16:creationId xmlns:a16="http://schemas.microsoft.com/office/drawing/2014/main" id="{54CA2D57-FAED-41CB-A4D6-6DE2396909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878" y="648072"/>
                <a:ext cx="1690933" cy="1510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ts val="1600"/>
                  </a:lnSpc>
                  <a:buFont typeface="Arial" panose="020B0604020202020204" pitchFamily="34" charset="0"/>
                  <a:buNone/>
                </a:pPr>
                <a:r>
                  <a:rPr lang="en-US" altLang="zh-CN" sz="11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Please add text here Please add text here</a:t>
                </a:r>
                <a:endPara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 eaLnBrk="1" hangingPunct="1">
                  <a:lnSpc>
                    <a:spcPts val="1600"/>
                  </a:lnSpc>
                  <a:buFont typeface="Arial" panose="020B0604020202020204" pitchFamily="34" charset="0"/>
                  <a:buNone/>
                </a:pPr>
                <a:r>
                  <a:rPr lang="en-US" altLang="zh-CN" sz="11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Please add text here</a:t>
                </a:r>
                <a:endPara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 eaLnBrk="1" hangingPunct="1">
                  <a:lnSpc>
                    <a:spcPts val="1600"/>
                  </a:lnSpc>
                  <a:buFont typeface="Arial" panose="020B0604020202020204" pitchFamily="34" charset="0"/>
                  <a:buNone/>
                </a:pPr>
                <a:r>
                  <a:rPr lang="en-US" altLang="zh-CN" sz="11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Please add text here</a:t>
                </a:r>
                <a:endPara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 eaLnBrk="1" hangingPunct="1">
                  <a:lnSpc>
                    <a:spcPts val="1600"/>
                  </a:lnSpc>
                  <a:buFont typeface="Arial" panose="020B0604020202020204" pitchFamily="34" charset="0"/>
                  <a:buNone/>
                </a:pPr>
                <a:r>
                  <a:rPr lang="en-US" altLang="zh-CN" sz="11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Please add text here</a:t>
                </a:r>
                <a:endPara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 eaLnBrk="1" hangingPunct="1">
                  <a:lnSpc>
                    <a:spcPts val="1600"/>
                  </a:lnSpc>
                  <a:buFont typeface="Arial" panose="020B0604020202020204" pitchFamily="34" charset="0"/>
                  <a:buNone/>
                </a:pPr>
                <a:r>
                  <a:rPr lang="en-US" altLang="zh-CN" sz="11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Please add text here</a:t>
                </a:r>
                <a:endPara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 eaLnBrk="1" hangingPunct="1">
                  <a:lnSpc>
                    <a:spcPts val="1600"/>
                  </a:lnSpc>
                  <a:buFont typeface="Arial" panose="020B0604020202020204" pitchFamily="34" charset="0"/>
                  <a:buNone/>
                </a:pPr>
                <a:endPara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0259" name="图片 42">
              <a:extLst>
                <a:ext uri="{FF2B5EF4-FFF2-40B4-BE49-F238E27FC236}">
                  <a16:creationId xmlns:a16="http://schemas.microsoft.com/office/drawing/2014/main" id="{E398AC1F-C7A8-4329-93B3-3F25652A0F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344" y="2360935"/>
              <a:ext cx="756000" cy="75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49" name="Group 29">
            <a:extLst>
              <a:ext uri="{FF2B5EF4-FFF2-40B4-BE49-F238E27FC236}">
                <a16:creationId xmlns:a16="http://schemas.microsoft.com/office/drawing/2014/main" id="{AACA383F-F4A7-43B6-87CC-1E3FFE56023D}"/>
              </a:ext>
            </a:extLst>
          </p:cNvPr>
          <p:cNvGrpSpPr>
            <a:grpSpLocks/>
          </p:cNvGrpSpPr>
          <p:nvPr/>
        </p:nvGrpSpPr>
        <p:grpSpPr bwMode="auto">
          <a:xfrm>
            <a:off x="6375400" y="1131888"/>
            <a:ext cx="1870075" cy="3168650"/>
            <a:chOff x="0" y="0"/>
            <a:chExt cx="1868690" cy="3168352"/>
          </a:xfrm>
        </p:grpSpPr>
        <p:grpSp>
          <p:nvGrpSpPr>
            <p:cNvPr id="10250" name="Group 30">
              <a:extLst>
                <a:ext uri="{FF2B5EF4-FFF2-40B4-BE49-F238E27FC236}">
                  <a16:creationId xmlns:a16="http://schemas.microsoft.com/office/drawing/2014/main" id="{A6C9FF61-C461-4D7E-BBCB-B69BF0C00D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868690" cy="3168352"/>
              <a:chOff x="0" y="0"/>
              <a:chExt cx="1868690" cy="3168352"/>
            </a:xfrm>
          </p:grpSpPr>
          <p:sp>
            <p:nvSpPr>
              <p:cNvPr id="10252" name="矩形 21">
                <a:extLst>
                  <a:ext uri="{FF2B5EF4-FFF2-40B4-BE49-F238E27FC236}">
                    <a16:creationId xmlns:a16="http://schemas.microsoft.com/office/drawing/2014/main" id="{3B7DAAE5-051E-4119-ABD7-DBBE1A682E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868690" cy="3168352"/>
              </a:xfrm>
              <a:prstGeom prst="rect">
                <a:avLst/>
              </a:prstGeom>
              <a:solidFill>
                <a:srgbClr val="FF86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253" name="五边形 22">
                <a:extLst>
                  <a:ext uri="{FF2B5EF4-FFF2-40B4-BE49-F238E27FC236}">
                    <a16:creationId xmlns:a16="http://schemas.microsoft.com/office/drawing/2014/main" id="{5864CBC4-57E0-48F6-9B58-2FD55F6370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75494" y="-425500"/>
                <a:ext cx="504056" cy="1441919"/>
              </a:xfrm>
              <a:prstGeom prst="homePlate">
                <a:avLst>
                  <a:gd name="adj" fmla="val 35824"/>
                </a:avLst>
              </a:prstGeom>
              <a:solidFill>
                <a:srgbClr val="CC6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254" name="矩形 23">
                <a:extLst>
                  <a:ext uri="{FF2B5EF4-FFF2-40B4-BE49-F238E27FC236}">
                    <a16:creationId xmlns:a16="http://schemas.microsoft.com/office/drawing/2014/main" id="{4716B89C-9C64-4FA6-B5B8-4A2EABEC8B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898345" y="-898344"/>
                <a:ext cx="72000" cy="1868690"/>
              </a:xfrm>
              <a:prstGeom prst="rect">
                <a:avLst/>
              </a:prstGeom>
              <a:solidFill>
                <a:srgbClr val="282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255" name="五边形 24">
                <a:extLst>
                  <a:ext uri="{FF2B5EF4-FFF2-40B4-BE49-F238E27FC236}">
                    <a16:creationId xmlns:a16="http://schemas.microsoft.com/office/drawing/2014/main" id="{EF96B556-A32D-4D27-B9D2-DA849C6858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75494" y="-468932"/>
                <a:ext cx="504056" cy="1441919"/>
              </a:xfrm>
              <a:prstGeom prst="homePlate">
                <a:avLst>
                  <a:gd name="adj" fmla="val 35824"/>
                </a:avLst>
              </a:prstGeom>
              <a:solidFill>
                <a:srgbClr val="282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256" name="矩形 25">
                <a:extLst>
                  <a:ext uri="{FF2B5EF4-FFF2-40B4-BE49-F238E27FC236}">
                    <a16:creationId xmlns:a16="http://schemas.microsoft.com/office/drawing/2014/main" id="{35DBCE19-9783-4861-8ED0-D923959977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596" y="33907"/>
                <a:ext cx="124585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14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KEY WORDS</a:t>
                </a:r>
              </a:p>
            </p:txBody>
          </p:sp>
          <p:sp>
            <p:nvSpPr>
              <p:cNvPr id="10257" name="矩形 26">
                <a:extLst>
                  <a:ext uri="{FF2B5EF4-FFF2-40B4-BE49-F238E27FC236}">
                    <a16:creationId xmlns:a16="http://schemas.microsoft.com/office/drawing/2014/main" id="{41D34D55-3378-468C-8F20-D7B5BFFF44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878" y="648072"/>
                <a:ext cx="1690933" cy="1510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ts val="1600"/>
                  </a:lnSpc>
                  <a:buFont typeface="Arial" panose="020B0604020202020204" pitchFamily="34" charset="0"/>
                  <a:buNone/>
                </a:pPr>
                <a:r>
                  <a:rPr lang="en-US" altLang="zh-CN" sz="11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Please add text here Please add text here</a:t>
                </a:r>
                <a:endPara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 eaLnBrk="1" hangingPunct="1">
                  <a:lnSpc>
                    <a:spcPts val="1600"/>
                  </a:lnSpc>
                  <a:buFont typeface="Arial" panose="020B0604020202020204" pitchFamily="34" charset="0"/>
                  <a:buNone/>
                </a:pPr>
                <a:r>
                  <a:rPr lang="en-US" altLang="zh-CN" sz="11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Please add text here</a:t>
                </a:r>
                <a:endPara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 eaLnBrk="1" hangingPunct="1">
                  <a:lnSpc>
                    <a:spcPts val="1600"/>
                  </a:lnSpc>
                  <a:buFont typeface="Arial" panose="020B0604020202020204" pitchFamily="34" charset="0"/>
                  <a:buNone/>
                </a:pPr>
                <a:r>
                  <a:rPr lang="en-US" altLang="zh-CN" sz="11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Please add text here</a:t>
                </a:r>
                <a:endPara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 eaLnBrk="1" hangingPunct="1">
                  <a:lnSpc>
                    <a:spcPts val="1600"/>
                  </a:lnSpc>
                  <a:buFont typeface="Arial" panose="020B0604020202020204" pitchFamily="34" charset="0"/>
                  <a:buNone/>
                </a:pPr>
                <a:r>
                  <a:rPr lang="en-US" altLang="zh-CN" sz="11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Please add text here</a:t>
                </a:r>
                <a:endPara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 eaLnBrk="1" hangingPunct="1">
                  <a:lnSpc>
                    <a:spcPts val="1600"/>
                  </a:lnSpc>
                  <a:buFont typeface="Arial" panose="020B0604020202020204" pitchFamily="34" charset="0"/>
                  <a:buNone/>
                </a:pPr>
                <a:r>
                  <a:rPr lang="en-US" altLang="zh-CN" sz="11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Please add text here</a:t>
                </a:r>
                <a:endPara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 eaLnBrk="1" hangingPunct="1">
                  <a:lnSpc>
                    <a:spcPts val="1600"/>
                  </a:lnSpc>
                  <a:buFont typeface="Arial" panose="020B0604020202020204" pitchFamily="34" charset="0"/>
                  <a:buNone/>
                </a:pPr>
                <a:endPara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0251" name="图片 43">
              <a:extLst>
                <a:ext uri="{FF2B5EF4-FFF2-40B4-BE49-F238E27FC236}">
                  <a16:creationId xmlns:a16="http://schemas.microsoft.com/office/drawing/2014/main" id="{6EB5F8BE-B202-45A1-9D4B-7E04FE5F5A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345" y="2304256"/>
              <a:ext cx="792000" cy="7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https://www.freeppt7.com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Pages>0</Pages>
  <Words>1894</Words>
  <Characters>0</Characters>
  <Application>Microsoft Office PowerPoint</Application>
  <DocSecurity>0</DocSecurity>
  <PresentationFormat>全屏显示(16:9)</PresentationFormat>
  <Lines>0</Lines>
  <Paragraphs>319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9" baseType="lpstr">
      <vt:lpstr>Arial</vt:lpstr>
      <vt:lpstr>宋体</vt:lpstr>
      <vt:lpstr>微软雅黑</vt:lpstr>
      <vt:lpstr>Calibri</vt:lpstr>
      <vt:lpstr>Impact</vt:lpstr>
      <vt:lpstr>Meiryo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宇 之灵</cp:lastModifiedBy>
  <cp:revision>4</cp:revision>
  <dcterms:created xsi:type="dcterms:W3CDTF">2014-02-20T03:23:00Z</dcterms:created>
  <dcterms:modified xsi:type="dcterms:W3CDTF">2020-04-01T00:41:25Z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2052-9.1.0.4716</vt:lpwstr>
  </property>
</Properties>
</file>