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313" r:id="rId2"/>
    <p:sldId id="257" r:id="rId3"/>
    <p:sldId id="300" r:id="rId4"/>
    <p:sldId id="259" r:id="rId5"/>
    <p:sldId id="260" r:id="rId6"/>
    <p:sldId id="262" r:id="rId7"/>
    <p:sldId id="261" r:id="rId8"/>
    <p:sldId id="263" r:id="rId9"/>
    <p:sldId id="264" r:id="rId10"/>
    <p:sldId id="265" r:id="rId11"/>
    <p:sldId id="307" r:id="rId12"/>
    <p:sldId id="267" r:id="rId13"/>
    <p:sldId id="268" r:id="rId14"/>
    <p:sldId id="269" r:id="rId15"/>
    <p:sldId id="270" r:id="rId16"/>
    <p:sldId id="271" r:id="rId17"/>
    <p:sldId id="272" r:id="rId18"/>
    <p:sldId id="308" r:id="rId19"/>
    <p:sldId id="274" r:id="rId20"/>
    <p:sldId id="275" r:id="rId21"/>
    <p:sldId id="276" r:id="rId22"/>
    <p:sldId id="277" r:id="rId23"/>
    <p:sldId id="278" r:id="rId24"/>
    <p:sldId id="279" r:id="rId25"/>
    <p:sldId id="280" r:id="rId26"/>
    <p:sldId id="281" r:id="rId27"/>
    <p:sldId id="309" r:id="rId28"/>
    <p:sldId id="283" r:id="rId29"/>
    <p:sldId id="284" r:id="rId30"/>
    <p:sldId id="285" r:id="rId31"/>
    <p:sldId id="286" r:id="rId32"/>
    <p:sldId id="287" r:id="rId33"/>
    <p:sldId id="288" r:id="rId34"/>
    <p:sldId id="310" r:id="rId35"/>
    <p:sldId id="290" r:id="rId36"/>
    <p:sldId id="291" r:id="rId37"/>
    <p:sldId id="292" r:id="rId38"/>
    <p:sldId id="293" r:id="rId39"/>
    <p:sldId id="294" r:id="rId40"/>
    <p:sldId id="295" r:id="rId41"/>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CED2D5"/>
    <a:srgbClr val="3CCCC7"/>
    <a:srgbClr val="25BFF1"/>
    <a:srgbClr val="2BA5A2"/>
    <a:srgbClr val="0C8CB4"/>
    <a:srgbClr val="BFBFBF"/>
    <a:srgbClr val="67BFC0"/>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autoAdjust="0"/>
  </p:normalViewPr>
  <p:slideViewPr>
    <p:cSldViewPr showGuides="1">
      <p:cViewPr varScale="1">
        <p:scale>
          <a:sx n="84" d="100"/>
          <a:sy n="84" d="100"/>
        </p:scale>
        <p:origin x="62" y="67"/>
      </p:cViewPr>
      <p:guideLst>
        <p:guide orient="horz"/>
        <p:guide pos="768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62807899887499"/>
          <c:y val="0"/>
          <c:w val="0.63522227981722901"/>
          <c:h val="0.95283325046404099"/>
        </c:manualLayout>
      </c:layout>
      <c:doughnutChart>
        <c:varyColors val="1"/>
        <c:ser>
          <c:idx val="0"/>
          <c:order val="0"/>
          <c:tx>
            <c:strRef>
              <c:f>Sheet1!$B$1</c:f>
              <c:strCache>
                <c:ptCount val="1"/>
                <c:pt idx="0">
                  <c:v>销售额</c:v>
                </c:pt>
              </c:strCache>
            </c:strRef>
          </c:tx>
          <c:dPt>
            <c:idx val="0"/>
            <c:bubble3D val="0"/>
            <c:spPr>
              <a:solidFill>
                <a:srgbClr val="3CCCC7"/>
              </a:solidFill>
              <a:ln w="19050">
                <a:solidFill>
                  <a:schemeClr val="lt1"/>
                </a:solidFill>
              </a:ln>
              <a:effectLst/>
            </c:spPr>
            <c:extLst>
              <c:ext xmlns:c16="http://schemas.microsoft.com/office/drawing/2014/chart" uri="{C3380CC4-5D6E-409C-BE32-E72D297353CC}">
                <c16:uniqueId val="{00000001-5755-4BF9-A2C9-F42F5A2B825A}"/>
              </c:ext>
            </c:extLst>
          </c:dPt>
          <c:dPt>
            <c:idx val="1"/>
            <c:bubble3D val="0"/>
            <c:spPr>
              <a:solidFill>
                <a:srgbClr val="2DB2B8"/>
              </a:solidFill>
              <a:ln w="19050">
                <a:solidFill>
                  <a:schemeClr val="lt1"/>
                </a:solidFill>
              </a:ln>
              <a:effectLst/>
            </c:spPr>
            <c:extLst>
              <c:ext xmlns:c16="http://schemas.microsoft.com/office/drawing/2014/chart" uri="{C3380CC4-5D6E-409C-BE32-E72D297353CC}">
                <c16:uniqueId val="{00000003-5755-4BF9-A2C9-F42F5A2B825A}"/>
              </c:ext>
            </c:extLst>
          </c:dPt>
          <c:dPt>
            <c:idx val="2"/>
            <c:bubble3D val="0"/>
            <c:spPr>
              <a:solidFill>
                <a:srgbClr val="25BFF1"/>
              </a:solidFill>
              <a:ln w="19050">
                <a:solidFill>
                  <a:schemeClr val="lt1"/>
                </a:solidFill>
              </a:ln>
              <a:effectLst/>
            </c:spPr>
            <c:extLst>
              <c:ext xmlns:c16="http://schemas.microsoft.com/office/drawing/2014/chart" uri="{C3380CC4-5D6E-409C-BE32-E72D297353CC}">
                <c16:uniqueId val="{00000005-5755-4BF9-A2C9-F42F5A2B825A}"/>
              </c:ext>
            </c:extLst>
          </c:dPt>
          <c:dLbls>
            <c:spPr>
              <a:noFill/>
              <a:ln>
                <a:noFill/>
              </a:ln>
              <a:effectLst/>
            </c:spPr>
            <c:txPr>
              <a:bodyPr rot="0" spcFirstLastPara="0" vertOverflow="ellipsis" vert="horz" wrap="square" lIns="38100" tIns="19050" rIns="38100" bIns="19050" anchor="ctr" anchorCtr="1"/>
              <a:lstStyle/>
              <a:p>
                <a:pPr>
                  <a:defRPr lang="zh-CN" sz="2000" b="0" i="0" u="none" strike="noStrike" kern="1200" baseline="0">
                    <a:solidFill>
                      <a:schemeClr val="bg1"/>
                    </a:solidFill>
                    <a:latin typeface="方正兰亭黑简体" panose="02000000000000000000" pitchFamily="2" charset="-122"/>
                    <a:ea typeface="方正兰亭黑简体" panose="02000000000000000000" pitchFamily="2" charset="-122"/>
                    <a:cs typeface="+mn-cs"/>
                  </a:defRPr>
                </a:pPr>
                <a:endParaRPr lang="zh-CN"/>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第一季度</c:v>
                </c:pt>
                <c:pt idx="1">
                  <c:v>第二季度</c:v>
                </c:pt>
                <c:pt idx="2">
                  <c:v>第三季度</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5755-4BF9-A2C9-F42F5A2B825A}"/>
            </c:ext>
          </c:extLst>
        </c:ser>
        <c:dLbls>
          <c:showLegendKey val="0"/>
          <c:showVal val="0"/>
          <c:showCatName val="0"/>
          <c:showSerName val="0"/>
          <c:showPercent val="0"/>
          <c:showBubbleSize val="0"/>
          <c:showLeaderLines val="0"/>
        </c:dLbls>
        <c:firstSliceAng val="0"/>
        <c:holeSize val="34"/>
      </c:doughnutChart>
      <c:spPr>
        <a:noFill/>
        <a:ln>
          <a:noFill/>
        </a:ln>
        <a:effectLst/>
      </c:spPr>
    </c:plotArea>
    <c:plotVisOnly val="1"/>
    <c:dispBlanksAs val="gap"/>
    <c:showDLblsOverMax val="0"/>
  </c:chart>
  <c:spPr>
    <a:noFill/>
    <a:ln>
      <a:noFill/>
    </a:ln>
    <a:effectLst/>
  </c:spPr>
  <c:txPr>
    <a:bodyPr/>
    <a:lstStyle/>
    <a:p>
      <a:pPr>
        <a:defRPr lang="zh-CN" sz="2000">
          <a:solidFill>
            <a:schemeClr val="bg1"/>
          </a:solidFill>
          <a:latin typeface="方正兰亭黑简体" panose="02000000000000000000" pitchFamily="2" charset="-122"/>
          <a:ea typeface="方正兰亭黑简体" panose="02000000000000000000" pitchFamily="2"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E7EAD6-B70F-4D25-A706-FCB3A1D5D624}" type="datetimeFigureOut">
              <a:rPr lang="zh-CN" altLang="en-US" smtClean="0"/>
              <a:t>2020/4/2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CBFC9-B4A0-400A-AE6B-8D0118C99240}" type="slidenum">
              <a:rPr lang="zh-CN" altLang="en-US" smtClean="0"/>
              <a:t>‹#›</a:t>
            </a:fld>
            <a:endParaRPr lang="zh-CN" altLang="en-US"/>
          </a:p>
        </p:txBody>
      </p:sp>
    </p:spTree>
    <p:extLst>
      <p:ext uri="{BB962C8B-B14F-4D97-AF65-F5344CB8AC3E}">
        <p14:creationId xmlns:p14="http://schemas.microsoft.com/office/powerpoint/2010/main" val="193827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1</a:t>
            </a:fld>
            <a:endParaRPr lang="zh-CN" altLang="en-US"/>
          </a:p>
        </p:txBody>
      </p:sp>
    </p:spTree>
    <p:extLst>
      <p:ext uri="{BB962C8B-B14F-4D97-AF65-F5344CB8AC3E}">
        <p14:creationId xmlns:p14="http://schemas.microsoft.com/office/powerpoint/2010/main" val="3018422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10</a:t>
            </a:fld>
            <a:endParaRPr lang="zh-CN" altLang="en-US"/>
          </a:p>
        </p:txBody>
      </p:sp>
    </p:spTree>
    <p:extLst>
      <p:ext uri="{BB962C8B-B14F-4D97-AF65-F5344CB8AC3E}">
        <p14:creationId xmlns:p14="http://schemas.microsoft.com/office/powerpoint/2010/main" val="234318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11</a:t>
            </a:fld>
            <a:endParaRPr lang="zh-CN" altLang="en-US"/>
          </a:p>
        </p:txBody>
      </p:sp>
    </p:spTree>
    <p:extLst>
      <p:ext uri="{BB962C8B-B14F-4D97-AF65-F5344CB8AC3E}">
        <p14:creationId xmlns:p14="http://schemas.microsoft.com/office/powerpoint/2010/main" val="310348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12</a:t>
            </a:fld>
            <a:endParaRPr lang="zh-CN" altLang="en-US"/>
          </a:p>
        </p:txBody>
      </p:sp>
    </p:spTree>
    <p:extLst>
      <p:ext uri="{BB962C8B-B14F-4D97-AF65-F5344CB8AC3E}">
        <p14:creationId xmlns:p14="http://schemas.microsoft.com/office/powerpoint/2010/main" val="373255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13</a:t>
            </a:fld>
            <a:endParaRPr lang="zh-CN" altLang="en-US"/>
          </a:p>
        </p:txBody>
      </p:sp>
    </p:spTree>
    <p:extLst>
      <p:ext uri="{BB962C8B-B14F-4D97-AF65-F5344CB8AC3E}">
        <p14:creationId xmlns:p14="http://schemas.microsoft.com/office/powerpoint/2010/main" val="614154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14</a:t>
            </a:fld>
            <a:endParaRPr lang="zh-CN" altLang="en-US"/>
          </a:p>
        </p:txBody>
      </p:sp>
    </p:spTree>
    <p:extLst>
      <p:ext uri="{BB962C8B-B14F-4D97-AF65-F5344CB8AC3E}">
        <p14:creationId xmlns:p14="http://schemas.microsoft.com/office/powerpoint/2010/main" val="218443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15</a:t>
            </a:fld>
            <a:endParaRPr lang="zh-CN" altLang="en-US"/>
          </a:p>
        </p:txBody>
      </p:sp>
    </p:spTree>
    <p:extLst>
      <p:ext uri="{BB962C8B-B14F-4D97-AF65-F5344CB8AC3E}">
        <p14:creationId xmlns:p14="http://schemas.microsoft.com/office/powerpoint/2010/main" val="357706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16</a:t>
            </a:fld>
            <a:endParaRPr lang="zh-CN" altLang="en-US"/>
          </a:p>
        </p:txBody>
      </p:sp>
    </p:spTree>
    <p:extLst>
      <p:ext uri="{BB962C8B-B14F-4D97-AF65-F5344CB8AC3E}">
        <p14:creationId xmlns:p14="http://schemas.microsoft.com/office/powerpoint/2010/main" val="336547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17</a:t>
            </a:fld>
            <a:endParaRPr lang="zh-CN" altLang="en-US"/>
          </a:p>
        </p:txBody>
      </p:sp>
    </p:spTree>
    <p:extLst>
      <p:ext uri="{BB962C8B-B14F-4D97-AF65-F5344CB8AC3E}">
        <p14:creationId xmlns:p14="http://schemas.microsoft.com/office/powerpoint/2010/main" val="870170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18</a:t>
            </a:fld>
            <a:endParaRPr lang="zh-CN" altLang="en-US"/>
          </a:p>
        </p:txBody>
      </p:sp>
    </p:spTree>
    <p:extLst>
      <p:ext uri="{BB962C8B-B14F-4D97-AF65-F5344CB8AC3E}">
        <p14:creationId xmlns:p14="http://schemas.microsoft.com/office/powerpoint/2010/main" val="402388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19</a:t>
            </a:fld>
            <a:endParaRPr lang="zh-CN" altLang="en-US"/>
          </a:p>
        </p:txBody>
      </p:sp>
    </p:spTree>
    <p:extLst>
      <p:ext uri="{BB962C8B-B14F-4D97-AF65-F5344CB8AC3E}">
        <p14:creationId xmlns:p14="http://schemas.microsoft.com/office/powerpoint/2010/main" val="292041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2</a:t>
            </a:fld>
            <a:endParaRPr lang="zh-CN" altLang="en-US"/>
          </a:p>
        </p:txBody>
      </p:sp>
    </p:spTree>
    <p:extLst>
      <p:ext uri="{BB962C8B-B14F-4D97-AF65-F5344CB8AC3E}">
        <p14:creationId xmlns:p14="http://schemas.microsoft.com/office/powerpoint/2010/main" val="803693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20</a:t>
            </a:fld>
            <a:endParaRPr lang="zh-CN" altLang="en-US"/>
          </a:p>
        </p:txBody>
      </p:sp>
    </p:spTree>
    <p:extLst>
      <p:ext uri="{BB962C8B-B14F-4D97-AF65-F5344CB8AC3E}">
        <p14:creationId xmlns:p14="http://schemas.microsoft.com/office/powerpoint/2010/main" val="2355705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21</a:t>
            </a:fld>
            <a:endParaRPr lang="zh-CN" altLang="en-US"/>
          </a:p>
        </p:txBody>
      </p:sp>
    </p:spTree>
    <p:extLst>
      <p:ext uri="{BB962C8B-B14F-4D97-AF65-F5344CB8AC3E}">
        <p14:creationId xmlns:p14="http://schemas.microsoft.com/office/powerpoint/2010/main" val="169650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22</a:t>
            </a:fld>
            <a:endParaRPr lang="zh-CN" altLang="en-US"/>
          </a:p>
        </p:txBody>
      </p:sp>
    </p:spTree>
    <p:extLst>
      <p:ext uri="{BB962C8B-B14F-4D97-AF65-F5344CB8AC3E}">
        <p14:creationId xmlns:p14="http://schemas.microsoft.com/office/powerpoint/2010/main" val="197222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23</a:t>
            </a:fld>
            <a:endParaRPr lang="zh-CN" altLang="en-US"/>
          </a:p>
        </p:txBody>
      </p:sp>
    </p:spTree>
    <p:extLst>
      <p:ext uri="{BB962C8B-B14F-4D97-AF65-F5344CB8AC3E}">
        <p14:creationId xmlns:p14="http://schemas.microsoft.com/office/powerpoint/2010/main" val="4097594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24</a:t>
            </a:fld>
            <a:endParaRPr lang="zh-CN" altLang="en-US"/>
          </a:p>
        </p:txBody>
      </p:sp>
    </p:spTree>
    <p:extLst>
      <p:ext uri="{BB962C8B-B14F-4D97-AF65-F5344CB8AC3E}">
        <p14:creationId xmlns:p14="http://schemas.microsoft.com/office/powerpoint/2010/main" val="2338195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25</a:t>
            </a:fld>
            <a:endParaRPr lang="zh-CN" altLang="en-US"/>
          </a:p>
        </p:txBody>
      </p:sp>
    </p:spTree>
    <p:extLst>
      <p:ext uri="{BB962C8B-B14F-4D97-AF65-F5344CB8AC3E}">
        <p14:creationId xmlns:p14="http://schemas.microsoft.com/office/powerpoint/2010/main" val="2111939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26</a:t>
            </a:fld>
            <a:endParaRPr lang="zh-CN" altLang="en-US"/>
          </a:p>
        </p:txBody>
      </p:sp>
    </p:spTree>
    <p:extLst>
      <p:ext uri="{BB962C8B-B14F-4D97-AF65-F5344CB8AC3E}">
        <p14:creationId xmlns:p14="http://schemas.microsoft.com/office/powerpoint/2010/main" val="3959753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27</a:t>
            </a:fld>
            <a:endParaRPr lang="zh-CN" altLang="en-US"/>
          </a:p>
        </p:txBody>
      </p:sp>
    </p:spTree>
    <p:extLst>
      <p:ext uri="{BB962C8B-B14F-4D97-AF65-F5344CB8AC3E}">
        <p14:creationId xmlns:p14="http://schemas.microsoft.com/office/powerpoint/2010/main" val="852705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28</a:t>
            </a:fld>
            <a:endParaRPr lang="zh-CN" altLang="en-US"/>
          </a:p>
        </p:txBody>
      </p:sp>
    </p:spTree>
    <p:extLst>
      <p:ext uri="{BB962C8B-B14F-4D97-AF65-F5344CB8AC3E}">
        <p14:creationId xmlns:p14="http://schemas.microsoft.com/office/powerpoint/2010/main" val="2331532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29</a:t>
            </a:fld>
            <a:endParaRPr lang="zh-CN" altLang="en-US"/>
          </a:p>
        </p:txBody>
      </p:sp>
    </p:spTree>
    <p:extLst>
      <p:ext uri="{BB962C8B-B14F-4D97-AF65-F5344CB8AC3E}">
        <p14:creationId xmlns:p14="http://schemas.microsoft.com/office/powerpoint/2010/main" val="190839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3</a:t>
            </a:fld>
            <a:endParaRPr lang="zh-CN" altLang="en-US"/>
          </a:p>
        </p:txBody>
      </p:sp>
    </p:spTree>
    <p:extLst>
      <p:ext uri="{BB962C8B-B14F-4D97-AF65-F5344CB8AC3E}">
        <p14:creationId xmlns:p14="http://schemas.microsoft.com/office/powerpoint/2010/main" val="2032155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30</a:t>
            </a:fld>
            <a:endParaRPr lang="zh-CN" altLang="en-US"/>
          </a:p>
        </p:txBody>
      </p:sp>
    </p:spTree>
    <p:extLst>
      <p:ext uri="{BB962C8B-B14F-4D97-AF65-F5344CB8AC3E}">
        <p14:creationId xmlns:p14="http://schemas.microsoft.com/office/powerpoint/2010/main" val="3394677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31</a:t>
            </a:fld>
            <a:endParaRPr lang="zh-CN" altLang="en-US"/>
          </a:p>
        </p:txBody>
      </p:sp>
    </p:spTree>
    <p:extLst>
      <p:ext uri="{BB962C8B-B14F-4D97-AF65-F5344CB8AC3E}">
        <p14:creationId xmlns:p14="http://schemas.microsoft.com/office/powerpoint/2010/main" val="1153197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32</a:t>
            </a:fld>
            <a:endParaRPr lang="zh-CN" altLang="en-US"/>
          </a:p>
        </p:txBody>
      </p:sp>
    </p:spTree>
    <p:extLst>
      <p:ext uri="{BB962C8B-B14F-4D97-AF65-F5344CB8AC3E}">
        <p14:creationId xmlns:p14="http://schemas.microsoft.com/office/powerpoint/2010/main" val="1622445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33</a:t>
            </a:fld>
            <a:endParaRPr lang="zh-CN" altLang="en-US"/>
          </a:p>
        </p:txBody>
      </p:sp>
    </p:spTree>
    <p:extLst>
      <p:ext uri="{BB962C8B-B14F-4D97-AF65-F5344CB8AC3E}">
        <p14:creationId xmlns:p14="http://schemas.microsoft.com/office/powerpoint/2010/main" val="2734238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34</a:t>
            </a:fld>
            <a:endParaRPr lang="zh-CN" altLang="en-US"/>
          </a:p>
        </p:txBody>
      </p:sp>
    </p:spTree>
    <p:extLst>
      <p:ext uri="{BB962C8B-B14F-4D97-AF65-F5344CB8AC3E}">
        <p14:creationId xmlns:p14="http://schemas.microsoft.com/office/powerpoint/2010/main" val="1902671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35</a:t>
            </a:fld>
            <a:endParaRPr lang="zh-CN" altLang="en-US"/>
          </a:p>
        </p:txBody>
      </p:sp>
    </p:spTree>
    <p:extLst>
      <p:ext uri="{BB962C8B-B14F-4D97-AF65-F5344CB8AC3E}">
        <p14:creationId xmlns:p14="http://schemas.microsoft.com/office/powerpoint/2010/main" val="1455287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36</a:t>
            </a:fld>
            <a:endParaRPr lang="zh-CN" altLang="en-US"/>
          </a:p>
        </p:txBody>
      </p:sp>
    </p:spTree>
    <p:extLst>
      <p:ext uri="{BB962C8B-B14F-4D97-AF65-F5344CB8AC3E}">
        <p14:creationId xmlns:p14="http://schemas.microsoft.com/office/powerpoint/2010/main" val="2431490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37</a:t>
            </a:fld>
            <a:endParaRPr lang="zh-CN" altLang="en-US"/>
          </a:p>
        </p:txBody>
      </p:sp>
    </p:spTree>
    <p:extLst>
      <p:ext uri="{BB962C8B-B14F-4D97-AF65-F5344CB8AC3E}">
        <p14:creationId xmlns:p14="http://schemas.microsoft.com/office/powerpoint/2010/main" val="681933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38</a:t>
            </a:fld>
            <a:endParaRPr lang="zh-CN" altLang="en-US"/>
          </a:p>
        </p:txBody>
      </p:sp>
    </p:spTree>
    <p:extLst>
      <p:ext uri="{BB962C8B-B14F-4D97-AF65-F5344CB8AC3E}">
        <p14:creationId xmlns:p14="http://schemas.microsoft.com/office/powerpoint/2010/main" val="13233557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39</a:t>
            </a:fld>
            <a:endParaRPr lang="zh-CN" altLang="en-US"/>
          </a:p>
        </p:txBody>
      </p:sp>
    </p:spTree>
    <p:extLst>
      <p:ext uri="{BB962C8B-B14F-4D97-AF65-F5344CB8AC3E}">
        <p14:creationId xmlns:p14="http://schemas.microsoft.com/office/powerpoint/2010/main" val="372958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4</a:t>
            </a:fld>
            <a:endParaRPr lang="zh-CN" altLang="en-US"/>
          </a:p>
        </p:txBody>
      </p:sp>
    </p:spTree>
    <p:extLst>
      <p:ext uri="{BB962C8B-B14F-4D97-AF65-F5344CB8AC3E}">
        <p14:creationId xmlns:p14="http://schemas.microsoft.com/office/powerpoint/2010/main" val="2558965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40</a:t>
            </a:fld>
            <a:endParaRPr lang="zh-CN" altLang="en-US"/>
          </a:p>
        </p:txBody>
      </p:sp>
    </p:spTree>
    <p:extLst>
      <p:ext uri="{BB962C8B-B14F-4D97-AF65-F5344CB8AC3E}">
        <p14:creationId xmlns:p14="http://schemas.microsoft.com/office/powerpoint/2010/main" val="261783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5</a:t>
            </a:fld>
            <a:endParaRPr lang="zh-CN" altLang="en-US"/>
          </a:p>
        </p:txBody>
      </p:sp>
    </p:spTree>
    <p:extLst>
      <p:ext uri="{BB962C8B-B14F-4D97-AF65-F5344CB8AC3E}">
        <p14:creationId xmlns:p14="http://schemas.microsoft.com/office/powerpoint/2010/main" val="590341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6</a:t>
            </a:fld>
            <a:endParaRPr lang="zh-CN" altLang="en-US"/>
          </a:p>
        </p:txBody>
      </p:sp>
    </p:spTree>
    <p:extLst>
      <p:ext uri="{BB962C8B-B14F-4D97-AF65-F5344CB8AC3E}">
        <p14:creationId xmlns:p14="http://schemas.microsoft.com/office/powerpoint/2010/main" val="3191858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7</a:t>
            </a:fld>
            <a:endParaRPr lang="zh-CN" altLang="en-US"/>
          </a:p>
        </p:txBody>
      </p:sp>
    </p:spTree>
    <p:extLst>
      <p:ext uri="{BB962C8B-B14F-4D97-AF65-F5344CB8AC3E}">
        <p14:creationId xmlns:p14="http://schemas.microsoft.com/office/powerpoint/2010/main" val="3959159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8</a:t>
            </a:fld>
            <a:endParaRPr lang="zh-CN" altLang="en-US"/>
          </a:p>
        </p:txBody>
      </p:sp>
    </p:spTree>
    <p:extLst>
      <p:ext uri="{BB962C8B-B14F-4D97-AF65-F5344CB8AC3E}">
        <p14:creationId xmlns:p14="http://schemas.microsoft.com/office/powerpoint/2010/main" val="391590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9CBFC9-B4A0-400A-AE6B-8D0118C99240}" type="slidenum">
              <a:rPr lang="zh-CN" altLang="en-US" smtClean="0"/>
              <a:t>9</a:t>
            </a:fld>
            <a:endParaRPr lang="zh-CN" altLang="en-US"/>
          </a:p>
        </p:txBody>
      </p:sp>
    </p:spTree>
    <p:extLst>
      <p:ext uri="{BB962C8B-B14F-4D97-AF65-F5344CB8AC3E}">
        <p14:creationId xmlns:p14="http://schemas.microsoft.com/office/powerpoint/2010/main" val="1975295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06D0DF2-4450-4513-9BE8-065B2242C364}" type="datetimeFigureOut">
              <a:rPr lang="zh-CN" altLang="en-US" smtClean="0"/>
              <a:t>2020/4/2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05AF5B-ED37-4D44-950D-0366C6DB3B9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6D0DF2-4450-4513-9BE8-065B2242C364}" type="datetimeFigureOut">
              <a:rPr lang="zh-CN" altLang="en-US" smtClean="0"/>
              <a:t>2020/4/2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05AF5B-ED37-4D44-950D-0366C6DB3B9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6D0DF2-4450-4513-9BE8-065B2242C364}" type="datetimeFigureOut">
              <a:rPr lang="zh-CN" altLang="en-US" smtClean="0"/>
              <a:t>2020/4/2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05AF5B-ED37-4D44-950D-0366C6DB3B9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6D0DF2-4450-4513-9BE8-065B2242C364}" type="datetimeFigureOut">
              <a:rPr lang="zh-CN" altLang="en-US" smtClean="0"/>
              <a:t>2020/4/2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05AF5B-ED37-4D44-950D-0366C6DB3B9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06D0DF2-4450-4513-9BE8-065B2242C364}" type="datetimeFigureOut">
              <a:rPr lang="zh-CN" altLang="en-US" smtClean="0"/>
              <a:t>2020/4/2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05AF5B-ED37-4D44-950D-0366C6DB3B9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06D0DF2-4450-4513-9BE8-065B2242C364}" type="datetimeFigureOut">
              <a:rPr lang="zh-CN" altLang="en-US" smtClean="0"/>
              <a:t>2020/4/2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05AF5B-ED37-4D44-950D-0366C6DB3B9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06D0DF2-4450-4513-9BE8-065B2242C364}" type="datetimeFigureOut">
              <a:rPr lang="zh-CN" altLang="en-US" smtClean="0"/>
              <a:t>2020/4/2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405AF5B-ED37-4D44-950D-0366C6DB3B9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06D0DF2-4450-4513-9BE8-065B2242C364}" type="datetimeFigureOut">
              <a:rPr lang="zh-CN" altLang="en-US" smtClean="0"/>
              <a:t>2020/4/2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05AF5B-ED37-4D44-950D-0366C6DB3B9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6D0DF2-4450-4513-9BE8-065B2242C364}" type="datetimeFigureOut">
              <a:rPr lang="zh-CN" altLang="en-US" smtClean="0"/>
              <a:t>2020/4/2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05AF5B-ED37-4D44-950D-0366C6DB3B9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6D0DF2-4450-4513-9BE8-065B2242C364}" type="datetimeFigureOut">
              <a:rPr lang="zh-CN" altLang="en-US" smtClean="0"/>
              <a:t>2020/4/2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05AF5B-ED37-4D44-950D-0366C6DB3B9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6D0DF2-4450-4513-9BE8-065B2242C364}" type="datetimeFigureOut">
              <a:rPr lang="zh-CN" altLang="en-US" smtClean="0"/>
              <a:t>2020/4/2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05AF5B-ED37-4D44-950D-0366C6DB3B9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ED2D5"/>
            </a:gs>
            <a:gs pos="100000">
              <a:srgbClr val="F9F9F9"/>
            </a:gs>
          </a:gsLst>
          <a:lin ang="180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D0DF2-4450-4513-9BE8-065B2242C364}" type="datetimeFigureOut">
              <a:rPr lang="zh-CN" altLang="en-US" smtClean="0"/>
              <a:t>2020/4/2</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5AF5B-ED37-4D44-950D-0366C6DB3B9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freeppt7.com/" TargetMode="Externa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hyperlink" Target="https://www.freeppt7.com/"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jpeg"/><Relationship Id="rId4" Type="http://schemas.microsoft.com/office/2007/relationships/hdphoto" Target="../media/hdphoto3.wdp"/><Relationship Id="rId9" Type="http://schemas.microsoft.com/office/2007/relationships/hdphoto" Target="../media/hdphoto5.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flipH="1">
            <a:off x="-23093" y="-27384"/>
            <a:ext cx="4032448" cy="2198473"/>
            <a:chOff x="5917425" y="3435846"/>
            <a:chExt cx="3226575" cy="1707654"/>
          </a:xfrm>
        </p:grpSpPr>
        <p:pic>
          <p:nvPicPr>
            <p:cNvPr id="47"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 name="组合 48"/>
          <p:cNvGrpSpPr/>
          <p:nvPr/>
        </p:nvGrpSpPr>
        <p:grpSpPr>
          <a:xfrm>
            <a:off x="7916827" y="4458196"/>
            <a:ext cx="4301440" cy="2276522"/>
            <a:chOff x="5917425" y="3435846"/>
            <a:chExt cx="3226575" cy="1707654"/>
          </a:xfrm>
        </p:grpSpPr>
        <p:pic>
          <p:nvPicPr>
            <p:cNvPr id="5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矩形 1"/>
          <p:cNvSpPr/>
          <p:nvPr/>
        </p:nvSpPr>
        <p:spPr>
          <a:xfrm rot="2615876">
            <a:off x="6497716" y="-438630"/>
            <a:ext cx="1872208" cy="1872208"/>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2615876">
            <a:off x="8233858" y="20187"/>
            <a:ext cx="3531285" cy="3531285"/>
          </a:xfrm>
          <a:prstGeom prst="rect">
            <a:avLst/>
          </a:prstGeom>
          <a:blipFill dpi="0" rotWithShape="0">
            <a:blip r:embed="rId5" cstate="print">
              <a:extLst>
                <a:ext uri="{28A0092B-C50C-407E-A947-70E740481C1C}">
                  <a14:useLocalDpi xmlns:a14="http://schemas.microsoft.com/office/drawing/2010/main"/>
                </a:ext>
              </a:extLst>
            </a:blip>
            <a:srcRect/>
            <a:stretch>
              <a:fillRect t="139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rot="2615876">
            <a:off x="10481992" y="3345973"/>
            <a:ext cx="1872208" cy="1872208"/>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rot="2615876">
            <a:off x="7767267" y="3419075"/>
            <a:ext cx="1872208" cy="1872208"/>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2615876">
            <a:off x="9164744" y="4742530"/>
            <a:ext cx="1872208" cy="1872208"/>
          </a:xfrm>
          <a:prstGeom prst="rect">
            <a:avLst/>
          </a:prstGeom>
          <a:solidFill>
            <a:srgbClr val="67B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rot="2615876">
            <a:off x="10572171" y="6065985"/>
            <a:ext cx="1872208" cy="1872208"/>
          </a:xfrm>
          <a:prstGeom prst="rect">
            <a:avLst/>
          </a:prstGeom>
          <a:solidFill>
            <a:srgbClr val="2BA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rot="18900000">
            <a:off x="6777625" y="524606"/>
            <a:ext cx="1584176"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Innovation</a:t>
            </a:r>
          </a:p>
        </p:txBody>
      </p:sp>
      <p:sp>
        <p:nvSpPr>
          <p:cNvPr id="38" name="TextBox 37"/>
          <p:cNvSpPr txBox="1"/>
          <p:nvPr/>
        </p:nvSpPr>
        <p:spPr>
          <a:xfrm rot="18900000">
            <a:off x="7849787" y="4181592"/>
            <a:ext cx="1677861"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Professional</a:t>
            </a:r>
          </a:p>
        </p:txBody>
      </p:sp>
      <p:sp>
        <p:nvSpPr>
          <p:cNvPr id="39" name="TextBox 38"/>
          <p:cNvSpPr txBox="1"/>
          <p:nvPr/>
        </p:nvSpPr>
        <p:spPr>
          <a:xfrm rot="18900000">
            <a:off x="10602125" y="4071526"/>
            <a:ext cx="1584176" cy="52322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Passion</a:t>
            </a:r>
          </a:p>
        </p:txBody>
      </p:sp>
      <p:sp>
        <p:nvSpPr>
          <p:cNvPr id="40" name="TextBox 39"/>
          <p:cNvSpPr txBox="1"/>
          <p:nvPr/>
        </p:nvSpPr>
        <p:spPr>
          <a:xfrm rot="18900000">
            <a:off x="9369913" y="5400826"/>
            <a:ext cx="1584176"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Insist</a:t>
            </a:r>
          </a:p>
        </p:txBody>
      </p:sp>
      <p:sp>
        <p:nvSpPr>
          <p:cNvPr id="41" name="矩形 40"/>
          <p:cNvSpPr/>
          <p:nvPr/>
        </p:nvSpPr>
        <p:spPr>
          <a:xfrm>
            <a:off x="-23093" y="4797152"/>
            <a:ext cx="264939" cy="1470638"/>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标题 4"/>
          <p:cNvSpPr txBox="1"/>
          <p:nvPr/>
        </p:nvSpPr>
        <p:spPr>
          <a:xfrm>
            <a:off x="264938" y="4765433"/>
            <a:ext cx="4873452"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b="1" dirty="0">
                <a:solidFill>
                  <a:schemeClr val="tx1">
                    <a:lumMod val="50000"/>
                    <a:lumOff val="50000"/>
                  </a:schemeClr>
                </a:solidFill>
                <a:latin typeface="方正兰亭黑简体" panose="02000000000000000000" pitchFamily="2" charset="-122"/>
                <a:ea typeface="方正兰亭黑简体" panose="02000000000000000000" pitchFamily="2" charset="-122"/>
              </a:rPr>
              <a:t>THEBUSINESS PLAN</a:t>
            </a:r>
            <a:endParaRPr lang="en-US" altLang="zh-CN" sz="3200" dirty="0">
              <a:solidFill>
                <a:schemeClr val="tx1">
                  <a:lumMod val="50000"/>
                  <a:lumOff val="50000"/>
                </a:schemeClr>
              </a:solidFill>
              <a:latin typeface="方正兰亭黑简体" panose="02000000000000000000" pitchFamily="2" charset="-122"/>
              <a:ea typeface="方正兰亭黑简体" panose="02000000000000000000" pitchFamily="2" charset="-122"/>
            </a:endParaRPr>
          </a:p>
        </p:txBody>
      </p:sp>
      <p:sp>
        <p:nvSpPr>
          <p:cNvPr id="43" name="TextBox 42"/>
          <p:cNvSpPr txBox="1"/>
          <p:nvPr/>
        </p:nvSpPr>
        <p:spPr>
          <a:xfrm>
            <a:off x="241845" y="5226040"/>
            <a:ext cx="7633533" cy="646331"/>
          </a:xfrm>
          <a:prstGeom prst="rect">
            <a:avLst/>
          </a:prstGeom>
          <a:noFill/>
        </p:spPr>
        <p:txBody>
          <a:bodyPr wrap="square" rtlCol="0">
            <a:spAutoFit/>
          </a:bodyPr>
          <a:lstStyle/>
          <a:p>
            <a:r>
              <a:rPr lang="zh-CN" altLang="en-US" sz="3600" b="1" dirty="0">
                <a:solidFill>
                  <a:srgbClr val="3CCCC7"/>
                </a:solidFill>
                <a:latin typeface="微软雅黑" panose="020B0503020204020204" pitchFamily="34" charset="-122"/>
                <a:ea typeface="微软雅黑" panose="020B0503020204020204" pitchFamily="34" charset="-122"/>
              </a:rPr>
              <a:t>Click here to add your title</a:t>
            </a:r>
          </a:p>
        </p:txBody>
      </p:sp>
      <p:sp>
        <p:nvSpPr>
          <p:cNvPr id="44" name="标题 4"/>
          <p:cNvSpPr txBox="1"/>
          <p:nvPr/>
        </p:nvSpPr>
        <p:spPr>
          <a:xfrm>
            <a:off x="636309" y="5940534"/>
            <a:ext cx="4230309" cy="368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200" b="1" dirty="0">
                <a:solidFill>
                  <a:schemeClr val="bg1">
                    <a:lumMod val="50000"/>
                  </a:schemeClr>
                </a:solidFill>
                <a:latin typeface="微软雅黑" panose="020B0503020204020204" pitchFamily="34" charset="-122"/>
                <a:ea typeface="微软雅黑" panose="020B0503020204020204" pitchFamily="34" charset="-122"/>
                <a:hlinkClick r:id="rId6">
                  <a:extLst>
                    <a:ext uri="{A12FA001-AC4F-418D-AE19-62706E023703}">
                      <ahyp:hlinkClr xmlns:ahyp="http://schemas.microsoft.com/office/drawing/2018/hyperlinkcolor" val="tx"/>
                    </a:ext>
                  </a:extLst>
                </a:hlinkClick>
              </a:rPr>
              <a:t>https://www.freeppt7.com</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Freeform 10"/>
          <p:cNvSpPr>
            <a:spLocks noEditPoints="1"/>
          </p:cNvSpPr>
          <p:nvPr/>
        </p:nvSpPr>
        <p:spPr bwMode="auto">
          <a:xfrm>
            <a:off x="385862" y="6012542"/>
            <a:ext cx="264564" cy="255248"/>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2" name="TextBox 51"/>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1+#ppt_w/2"/>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1+#ppt_w/2"/>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31" presetClass="entr" presetSubtype="0" fill="hold" grpId="0" nodeType="withEffect">
                                  <p:stCondLst>
                                    <p:cond delay="5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1000" fill="hold"/>
                                        <p:tgtEl>
                                          <p:spTgt spid="37"/>
                                        </p:tgtEl>
                                        <p:attrNameLst>
                                          <p:attrName>ppt_w</p:attrName>
                                        </p:attrNameLst>
                                      </p:cBhvr>
                                      <p:tavLst>
                                        <p:tav tm="0">
                                          <p:val>
                                            <p:fltVal val="0"/>
                                          </p:val>
                                        </p:tav>
                                        <p:tav tm="100000">
                                          <p:val>
                                            <p:strVal val="#ppt_w"/>
                                          </p:val>
                                        </p:tav>
                                      </p:tavLst>
                                    </p:anim>
                                    <p:anim calcmode="lin" valueType="num">
                                      <p:cBhvr>
                                        <p:cTn id="32" dur="1000" fill="hold"/>
                                        <p:tgtEl>
                                          <p:spTgt spid="37"/>
                                        </p:tgtEl>
                                        <p:attrNameLst>
                                          <p:attrName>ppt_h</p:attrName>
                                        </p:attrNameLst>
                                      </p:cBhvr>
                                      <p:tavLst>
                                        <p:tav tm="0">
                                          <p:val>
                                            <p:fltVal val="0"/>
                                          </p:val>
                                        </p:tav>
                                        <p:tav tm="100000">
                                          <p:val>
                                            <p:strVal val="#ppt_h"/>
                                          </p:val>
                                        </p:tav>
                                      </p:tavLst>
                                    </p:anim>
                                    <p:anim calcmode="lin" valueType="num">
                                      <p:cBhvr>
                                        <p:cTn id="33" dur="1000" fill="hold"/>
                                        <p:tgtEl>
                                          <p:spTgt spid="37"/>
                                        </p:tgtEl>
                                        <p:attrNameLst>
                                          <p:attrName>style.rotation</p:attrName>
                                        </p:attrNameLst>
                                      </p:cBhvr>
                                      <p:tavLst>
                                        <p:tav tm="0">
                                          <p:val>
                                            <p:fltVal val="90"/>
                                          </p:val>
                                        </p:tav>
                                        <p:tav tm="100000">
                                          <p:val>
                                            <p:fltVal val="0"/>
                                          </p:val>
                                        </p:tav>
                                      </p:tavLst>
                                    </p:anim>
                                    <p:animEffect transition="in" filter="fade">
                                      <p:cBhvr>
                                        <p:cTn id="34" dur="1000"/>
                                        <p:tgtEl>
                                          <p:spTgt spid="37"/>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 calcmode="lin" valueType="num">
                                      <p:cBhvr>
                                        <p:cTn id="39" dur="1000" fill="hold"/>
                                        <p:tgtEl>
                                          <p:spTgt spid="38"/>
                                        </p:tgtEl>
                                        <p:attrNameLst>
                                          <p:attrName>style.rotation</p:attrName>
                                        </p:attrNameLst>
                                      </p:cBhvr>
                                      <p:tavLst>
                                        <p:tav tm="0">
                                          <p:val>
                                            <p:fltVal val="90"/>
                                          </p:val>
                                        </p:tav>
                                        <p:tav tm="100000">
                                          <p:val>
                                            <p:fltVal val="0"/>
                                          </p:val>
                                        </p:tav>
                                      </p:tavLst>
                                    </p:anim>
                                    <p:animEffect transition="in" filter="fade">
                                      <p:cBhvr>
                                        <p:cTn id="40" dur="1000"/>
                                        <p:tgtEl>
                                          <p:spTgt spid="38"/>
                                        </p:tgtEl>
                                      </p:cBhvr>
                                    </p:animEffect>
                                  </p:childTnLst>
                                </p:cTn>
                              </p:par>
                              <p:par>
                                <p:cTn id="41" presetID="31" presetClass="entr" presetSubtype="0" fill="hold" grpId="0" nodeType="withEffect">
                                  <p:stCondLst>
                                    <p:cond delay="500"/>
                                  </p:stCondLst>
                                  <p:childTnLst>
                                    <p:set>
                                      <p:cBhvr>
                                        <p:cTn id="42" dur="1" fill="hold">
                                          <p:stCondLst>
                                            <p:cond delay="0"/>
                                          </p:stCondLst>
                                        </p:cTn>
                                        <p:tgtEl>
                                          <p:spTgt spid="39"/>
                                        </p:tgtEl>
                                        <p:attrNameLst>
                                          <p:attrName>style.visibility</p:attrName>
                                        </p:attrNameLst>
                                      </p:cBhvr>
                                      <p:to>
                                        <p:strVal val="visible"/>
                                      </p:to>
                                    </p:set>
                                    <p:anim calcmode="lin" valueType="num">
                                      <p:cBhvr>
                                        <p:cTn id="43" dur="1000" fill="hold"/>
                                        <p:tgtEl>
                                          <p:spTgt spid="39"/>
                                        </p:tgtEl>
                                        <p:attrNameLst>
                                          <p:attrName>ppt_w</p:attrName>
                                        </p:attrNameLst>
                                      </p:cBhvr>
                                      <p:tavLst>
                                        <p:tav tm="0">
                                          <p:val>
                                            <p:fltVal val="0"/>
                                          </p:val>
                                        </p:tav>
                                        <p:tav tm="100000">
                                          <p:val>
                                            <p:strVal val="#ppt_w"/>
                                          </p:val>
                                        </p:tav>
                                      </p:tavLst>
                                    </p:anim>
                                    <p:anim calcmode="lin" valueType="num">
                                      <p:cBhvr>
                                        <p:cTn id="44" dur="1000" fill="hold"/>
                                        <p:tgtEl>
                                          <p:spTgt spid="39"/>
                                        </p:tgtEl>
                                        <p:attrNameLst>
                                          <p:attrName>ppt_h</p:attrName>
                                        </p:attrNameLst>
                                      </p:cBhvr>
                                      <p:tavLst>
                                        <p:tav tm="0">
                                          <p:val>
                                            <p:fltVal val="0"/>
                                          </p:val>
                                        </p:tav>
                                        <p:tav tm="100000">
                                          <p:val>
                                            <p:strVal val="#ppt_h"/>
                                          </p:val>
                                        </p:tav>
                                      </p:tavLst>
                                    </p:anim>
                                    <p:anim calcmode="lin" valueType="num">
                                      <p:cBhvr>
                                        <p:cTn id="45" dur="1000" fill="hold"/>
                                        <p:tgtEl>
                                          <p:spTgt spid="39"/>
                                        </p:tgtEl>
                                        <p:attrNameLst>
                                          <p:attrName>style.rotation</p:attrName>
                                        </p:attrNameLst>
                                      </p:cBhvr>
                                      <p:tavLst>
                                        <p:tav tm="0">
                                          <p:val>
                                            <p:fltVal val="90"/>
                                          </p:val>
                                        </p:tav>
                                        <p:tav tm="100000">
                                          <p:val>
                                            <p:fltVal val="0"/>
                                          </p:val>
                                        </p:tav>
                                      </p:tavLst>
                                    </p:anim>
                                    <p:animEffect transition="in" filter="fade">
                                      <p:cBhvr>
                                        <p:cTn id="46" dur="1000"/>
                                        <p:tgtEl>
                                          <p:spTgt spid="39"/>
                                        </p:tgtEl>
                                      </p:cBhvr>
                                    </p:animEffect>
                                  </p:childTnLst>
                                </p:cTn>
                              </p:par>
                              <p:par>
                                <p:cTn id="47" presetID="31" presetClass="entr" presetSubtype="0" fill="hold" grpId="0" nodeType="withEffect">
                                  <p:stCondLst>
                                    <p:cond delay="50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1500"/>
                            </p:stCondLst>
                            <p:childTnLst>
                              <p:par>
                                <p:cTn id="54" presetID="2" presetClass="entr" presetSubtype="8"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1000" fill="hold"/>
                                        <p:tgtEl>
                                          <p:spTgt spid="41"/>
                                        </p:tgtEl>
                                        <p:attrNameLst>
                                          <p:attrName>ppt_x</p:attrName>
                                        </p:attrNameLst>
                                      </p:cBhvr>
                                      <p:tavLst>
                                        <p:tav tm="0">
                                          <p:val>
                                            <p:strVal val="0-#ppt_w/2"/>
                                          </p:val>
                                        </p:tav>
                                        <p:tav tm="100000">
                                          <p:val>
                                            <p:strVal val="#ppt_x"/>
                                          </p:val>
                                        </p:tav>
                                      </p:tavLst>
                                    </p:anim>
                                    <p:anim calcmode="lin" valueType="num">
                                      <p:cBhvr additive="base">
                                        <p:cTn id="57" dur="1000" fill="hold"/>
                                        <p:tgtEl>
                                          <p:spTgt spid="41"/>
                                        </p:tgtEl>
                                        <p:attrNameLst>
                                          <p:attrName>ppt_y</p:attrName>
                                        </p:attrNameLst>
                                      </p:cBhvr>
                                      <p:tavLst>
                                        <p:tav tm="0">
                                          <p:val>
                                            <p:strVal val="#ppt_y"/>
                                          </p:val>
                                        </p:tav>
                                        <p:tav tm="100000">
                                          <p:val>
                                            <p:strVal val="#ppt_y"/>
                                          </p:val>
                                        </p:tav>
                                      </p:tavLst>
                                    </p:anim>
                                  </p:childTnLst>
                                </p:cTn>
                              </p:par>
                            </p:childTnLst>
                          </p:cTn>
                        </p:par>
                        <p:par>
                          <p:cTn id="58" fill="hold">
                            <p:stCondLst>
                              <p:cond delay="25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42"/>
                                        </p:tgtEl>
                                        <p:attrNameLst>
                                          <p:attrName>ppt_y</p:attrName>
                                        </p:attrNameLst>
                                      </p:cBhvr>
                                      <p:tavLst>
                                        <p:tav tm="0">
                                          <p:val>
                                            <p:strVal val="#ppt_y"/>
                                          </p:val>
                                        </p:tav>
                                        <p:tav tm="100000">
                                          <p:val>
                                            <p:strVal val="#ppt_y"/>
                                          </p:val>
                                        </p:tav>
                                      </p:tavLst>
                                    </p:anim>
                                    <p:anim calcmode="lin" valueType="num">
                                      <p:cBhvr>
                                        <p:cTn id="6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42"/>
                                        </p:tgtEl>
                                      </p:cBhvr>
                                    </p:animEffect>
                                  </p:childTnLst>
                                </p:cTn>
                              </p:par>
                            </p:childTnLst>
                          </p:cTn>
                        </p:par>
                        <p:par>
                          <p:cTn id="66" fill="hold">
                            <p:stCondLst>
                              <p:cond delay="37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43"/>
                                        </p:tgtEl>
                                        <p:attrNameLst>
                                          <p:attrName>style.visibility</p:attrName>
                                        </p:attrNameLst>
                                      </p:cBhvr>
                                      <p:to>
                                        <p:strVal val="visible"/>
                                      </p:to>
                                    </p:set>
                                    <p:anim calcmode="lin" valueType="num">
                                      <p:cBhvr>
                                        <p:cTn id="69"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43"/>
                                        </p:tgtEl>
                                        <p:attrNameLst>
                                          <p:attrName>ppt_y</p:attrName>
                                        </p:attrNameLst>
                                      </p:cBhvr>
                                      <p:tavLst>
                                        <p:tav tm="0">
                                          <p:val>
                                            <p:strVal val="#ppt_y"/>
                                          </p:val>
                                        </p:tav>
                                        <p:tav tm="100000">
                                          <p:val>
                                            <p:strVal val="#ppt_y"/>
                                          </p:val>
                                        </p:tav>
                                      </p:tavLst>
                                    </p:anim>
                                    <p:anim calcmode="lin" valueType="num">
                                      <p:cBhvr>
                                        <p:cTn id="71"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43"/>
                                        </p:tgtEl>
                                      </p:cBhvr>
                                    </p:animEffect>
                                  </p:childTnLst>
                                </p:cTn>
                              </p:par>
                            </p:childTnLst>
                          </p:cTn>
                        </p:par>
                        <p:par>
                          <p:cTn id="74" fill="hold">
                            <p:stCondLst>
                              <p:cond delay="4650"/>
                            </p:stCondLst>
                            <p:childTnLst>
                              <p:par>
                                <p:cTn id="75" presetID="2" presetClass="entr" presetSubtype="6"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500" fill="hold"/>
                                        <p:tgtEl>
                                          <p:spTgt spid="45"/>
                                        </p:tgtEl>
                                        <p:attrNameLst>
                                          <p:attrName>ppt_x</p:attrName>
                                        </p:attrNameLst>
                                      </p:cBhvr>
                                      <p:tavLst>
                                        <p:tav tm="0">
                                          <p:val>
                                            <p:strVal val="1+#ppt_w/2"/>
                                          </p:val>
                                        </p:tav>
                                        <p:tav tm="100000">
                                          <p:val>
                                            <p:strVal val="#ppt_x"/>
                                          </p:val>
                                        </p:tav>
                                      </p:tavLst>
                                    </p:anim>
                                    <p:anim calcmode="lin" valueType="num">
                                      <p:cBhvr additive="base">
                                        <p:cTn id="78" dur="500" fill="hold"/>
                                        <p:tgtEl>
                                          <p:spTgt spid="45"/>
                                        </p:tgtEl>
                                        <p:attrNameLst>
                                          <p:attrName>ppt_y</p:attrName>
                                        </p:attrNameLst>
                                      </p:cBhvr>
                                      <p:tavLst>
                                        <p:tav tm="0">
                                          <p:val>
                                            <p:strVal val="1+#ppt_h/2"/>
                                          </p:val>
                                        </p:tav>
                                        <p:tav tm="100000">
                                          <p:val>
                                            <p:strVal val="#ppt_y"/>
                                          </p:val>
                                        </p:tav>
                                      </p:tavLst>
                                    </p:anim>
                                  </p:childTnLst>
                                </p:cTn>
                              </p:par>
                            </p:childTnLst>
                          </p:cTn>
                        </p:par>
                        <p:par>
                          <p:cTn id="79" fill="hold">
                            <p:stCondLst>
                              <p:cond delay="5150"/>
                            </p:stCondLst>
                            <p:childTnLst>
                              <p:par>
                                <p:cTn id="80" presetID="42" presetClass="entr" presetSubtype="0"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1000"/>
                                        <p:tgtEl>
                                          <p:spTgt spid="44"/>
                                        </p:tgtEl>
                                      </p:cBhvr>
                                    </p:animEffect>
                                    <p:anim calcmode="lin" valueType="num">
                                      <p:cBhvr>
                                        <p:cTn id="83" dur="1000" fill="hold"/>
                                        <p:tgtEl>
                                          <p:spTgt spid="44"/>
                                        </p:tgtEl>
                                        <p:attrNameLst>
                                          <p:attrName>ppt_x</p:attrName>
                                        </p:attrNameLst>
                                      </p:cBhvr>
                                      <p:tavLst>
                                        <p:tav tm="0">
                                          <p:val>
                                            <p:strVal val="#ppt_x"/>
                                          </p:val>
                                        </p:tav>
                                        <p:tav tm="100000">
                                          <p:val>
                                            <p:strVal val="#ppt_x"/>
                                          </p:val>
                                        </p:tav>
                                      </p:tavLst>
                                    </p:anim>
                                    <p:anim calcmode="lin" valueType="num">
                                      <p:cBhvr>
                                        <p:cTn id="84" dur="1000" fill="hold"/>
                                        <p:tgtEl>
                                          <p:spTgt spid="44"/>
                                        </p:tgtEl>
                                        <p:attrNameLst>
                                          <p:attrName>ppt_y</p:attrName>
                                        </p:attrNameLst>
                                      </p:cBhvr>
                                      <p:tavLst>
                                        <p:tav tm="0">
                                          <p:val>
                                            <p:strVal val="#ppt_y+.1"/>
                                          </p:val>
                                        </p:tav>
                                        <p:tav tm="100000">
                                          <p:val>
                                            <p:strVal val="#ppt_y"/>
                                          </p:val>
                                        </p:tav>
                                      </p:tavLst>
                                    </p:anim>
                                  </p:childTnLst>
                                </p:cTn>
                              </p:par>
                            </p:childTnLst>
                          </p:cTn>
                        </p:par>
                        <p:par>
                          <p:cTn id="85" fill="hold">
                            <p:stCondLst>
                              <p:cond delay="6150"/>
                            </p:stCondLst>
                            <p:childTnLst>
                              <p:par>
                                <p:cTn id="86" presetID="10" presetClass="entr" presetSubtype="0" fill="hold" grpId="0" nodeType="after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1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P spid="32" grpId="0" animBg="1"/>
      <p:bldP spid="33" grpId="0" animBg="1"/>
      <p:bldP spid="34" grpId="0" animBg="1"/>
      <p:bldP spid="36" grpId="0" animBg="1"/>
      <p:bldP spid="37" grpId="0"/>
      <p:bldP spid="38" grpId="0"/>
      <p:bldP spid="39" grpId="0"/>
      <p:bldP spid="40" grpId="0"/>
      <p:bldP spid="41" grpId="0" animBg="1"/>
      <p:bldP spid="42" grpId="0"/>
      <p:bldP spid="43" grpId="0"/>
      <p:bldP spid="44" grpId="0"/>
      <p:bldP spid="45" grpId="0" animBg="1"/>
      <p:bldP spid="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5"/>
          <p:cNvSpPr/>
          <p:nvPr/>
        </p:nvSpPr>
        <p:spPr>
          <a:xfrm rot="2919292">
            <a:off x="6196380" y="2854311"/>
            <a:ext cx="796886" cy="732083"/>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5"/>
          <p:cNvSpPr/>
          <p:nvPr/>
        </p:nvSpPr>
        <p:spPr>
          <a:xfrm rot="18719445">
            <a:off x="5063059" y="2788156"/>
            <a:ext cx="796886" cy="732083"/>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4516126" y="2247372"/>
            <a:ext cx="1008112" cy="1008112"/>
            <a:chOff x="4416945" y="2276872"/>
            <a:chExt cx="1008112" cy="1008112"/>
          </a:xfrm>
        </p:grpSpPr>
        <p:sp>
          <p:nvSpPr>
            <p:cNvPr id="21" name="椭圆 20"/>
            <p:cNvSpPr/>
            <p:nvPr/>
          </p:nvSpPr>
          <p:spPr>
            <a:xfrm>
              <a:off x="4416945" y="2276872"/>
              <a:ext cx="1008112" cy="100811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92"/>
            <p:cNvSpPr>
              <a:spLocks noEditPoints="1"/>
            </p:cNvSpPr>
            <p:nvPr/>
          </p:nvSpPr>
          <p:spPr bwMode="auto">
            <a:xfrm>
              <a:off x="4780507" y="2642667"/>
              <a:ext cx="280988" cy="287338"/>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5389677" y="3039460"/>
            <a:ext cx="1285817" cy="1285817"/>
            <a:chOff x="5290496" y="3068960"/>
            <a:chExt cx="1285817" cy="1285817"/>
          </a:xfrm>
        </p:grpSpPr>
        <p:sp>
          <p:nvSpPr>
            <p:cNvPr id="24" name="椭圆 23"/>
            <p:cNvSpPr/>
            <p:nvPr/>
          </p:nvSpPr>
          <p:spPr>
            <a:xfrm>
              <a:off x="5290496" y="3068960"/>
              <a:ext cx="1285817" cy="1285817"/>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90"/>
            <p:cNvSpPr>
              <a:spLocks noEditPoints="1"/>
            </p:cNvSpPr>
            <p:nvPr/>
          </p:nvSpPr>
          <p:spPr bwMode="auto">
            <a:xfrm>
              <a:off x="5837798" y="3501008"/>
              <a:ext cx="332982" cy="354529"/>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0" name="组合 29"/>
          <p:cNvGrpSpPr/>
          <p:nvPr/>
        </p:nvGrpSpPr>
        <p:grpSpPr>
          <a:xfrm>
            <a:off x="6556808" y="1848286"/>
            <a:ext cx="1512168" cy="1512168"/>
            <a:chOff x="6457627" y="1877786"/>
            <a:chExt cx="1512168" cy="1512168"/>
          </a:xfrm>
        </p:grpSpPr>
        <p:sp>
          <p:nvSpPr>
            <p:cNvPr id="31" name="椭圆 30"/>
            <p:cNvSpPr/>
            <p:nvPr/>
          </p:nvSpPr>
          <p:spPr>
            <a:xfrm>
              <a:off x="6457627" y="1877786"/>
              <a:ext cx="1512168" cy="1512168"/>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96"/>
            <p:cNvSpPr>
              <a:spLocks noEditPoints="1"/>
            </p:cNvSpPr>
            <p:nvPr/>
          </p:nvSpPr>
          <p:spPr bwMode="auto">
            <a:xfrm>
              <a:off x="7030838" y="2430778"/>
              <a:ext cx="406183" cy="406183"/>
            </a:xfrm>
            <a:custGeom>
              <a:avLst/>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33" name="弧形 32"/>
          <p:cNvSpPr/>
          <p:nvPr/>
        </p:nvSpPr>
        <p:spPr>
          <a:xfrm rot="15231781">
            <a:off x="4275713" y="2112926"/>
            <a:ext cx="1328675" cy="1328675"/>
          </a:xfrm>
          <a:prstGeom prst="arc">
            <a:avLst>
              <a:gd name="adj1" fmla="val 10956006"/>
              <a:gd name="adj2" fmla="val 0"/>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rot="8176387">
            <a:off x="5318376" y="3020138"/>
            <a:ext cx="1546686" cy="1546686"/>
          </a:xfrm>
          <a:prstGeom prst="arc">
            <a:avLst>
              <a:gd name="adj1" fmla="val 13244638"/>
              <a:gd name="adj2" fmla="val 56923"/>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椭圆 40"/>
          <p:cNvSpPr/>
          <p:nvPr/>
        </p:nvSpPr>
        <p:spPr>
          <a:xfrm>
            <a:off x="4760030" y="1979654"/>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标题 4"/>
          <p:cNvSpPr txBox="1"/>
          <p:nvPr/>
        </p:nvSpPr>
        <p:spPr>
          <a:xfrm>
            <a:off x="4717151" y="1990356"/>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Impact MT Std" pitchFamily="34" charset="0"/>
                <a:ea typeface="微软雅黑" panose="020B0503020204020204" pitchFamily="34" charset="-122"/>
              </a:rPr>
              <a:t>01</a:t>
            </a:r>
          </a:p>
        </p:txBody>
      </p:sp>
      <p:sp>
        <p:nvSpPr>
          <p:cNvPr id="48" name="椭圆 47"/>
          <p:cNvSpPr/>
          <p:nvPr/>
        </p:nvSpPr>
        <p:spPr>
          <a:xfrm>
            <a:off x="5289793" y="3964861"/>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标题 4"/>
          <p:cNvSpPr txBox="1"/>
          <p:nvPr/>
        </p:nvSpPr>
        <p:spPr>
          <a:xfrm>
            <a:off x="5246914" y="3975563"/>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Impact MT Std" pitchFamily="34" charset="0"/>
                <a:ea typeface="微软雅黑" panose="020B0503020204020204" pitchFamily="34" charset="-122"/>
              </a:rPr>
              <a:t>02</a:t>
            </a:r>
          </a:p>
        </p:txBody>
      </p:sp>
      <p:sp>
        <p:nvSpPr>
          <p:cNvPr id="50" name="椭圆 49"/>
          <p:cNvSpPr/>
          <p:nvPr/>
        </p:nvSpPr>
        <p:spPr>
          <a:xfrm>
            <a:off x="7378025" y="1599300"/>
            <a:ext cx="360040" cy="360040"/>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标题 4"/>
          <p:cNvSpPr txBox="1"/>
          <p:nvPr/>
        </p:nvSpPr>
        <p:spPr>
          <a:xfrm>
            <a:off x="7335146" y="1610002"/>
            <a:ext cx="445798"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Impact MT Std" pitchFamily="34" charset="0"/>
                <a:ea typeface="微软雅黑" panose="020B0503020204020204" pitchFamily="34" charset="-122"/>
              </a:rPr>
              <a:t>03</a:t>
            </a:r>
          </a:p>
        </p:txBody>
      </p:sp>
      <p:sp>
        <p:nvSpPr>
          <p:cNvPr id="52" name="矩形 51"/>
          <p:cNvSpPr/>
          <p:nvPr/>
        </p:nvSpPr>
        <p:spPr>
          <a:xfrm>
            <a:off x="1633778" y="1887332"/>
            <a:ext cx="3040494"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Development concept</a:t>
            </a:r>
          </a:p>
        </p:txBody>
      </p:sp>
      <p:sp>
        <p:nvSpPr>
          <p:cNvPr id="53" name="矩形 47"/>
          <p:cNvSpPr>
            <a:spLocks noChangeArrowheads="1"/>
          </p:cNvSpPr>
          <p:nvPr/>
        </p:nvSpPr>
        <p:spPr bwMode="auto">
          <a:xfrm>
            <a:off x="1633091" y="2210330"/>
            <a:ext cx="230425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rPr>
              <a:t>Innovation and pragmatism beyond self-pursuit of excellence.</a:t>
            </a:r>
            <a:endParaRPr lang="zh-CN" altLang="en-US" sz="1400" dirty="0">
              <a:solidFill>
                <a:schemeClr val="tx1">
                  <a:lumMod val="50000"/>
                  <a:lumOff val="50000"/>
                </a:schemeClr>
              </a:solidFill>
              <a:sym typeface="微软雅黑" panose="020B0503020204020204" pitchFamily="34" charset="-122"/>
            </a:endParaRPr>
          </a:p>
        </p:txBody>
      </p:sp>
      <p:sp>
        <p:nvSpPr>
          <p:cNvPr id="54" name="矩形 53"/>
          <p:cNvSpPr/>
          <p:nvPr/>
        </p:nvSpPr>
        <p:spPr>
          <a:xfrm>
            <a:off x="3243407" y="4269171"/>
            <a:ext cx="2146270"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 oriented</a:t>
            </a:r>
          </a:p>
        </p:txBody>
      </p:sp>
      <p:sp>
        <p:nvSpPr>
          <p:cNvPr id="55" name="矩形 47"/>
          <p:cNvSpPr>
            <a:spLocks noChangeArrowheads="1"/>
          </p:cNvSpPr>
          <p:nvPr/>
        </p:nvSpPr>
        <p:spPr bwMode="auto">
          <a:xfrm>
            <a:off x="3242720" y="4592169"/>
            <a:ext cx="2350811"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rPr>
              <a:t>Promote integrity, innovation, and accountability</a:t>
            </a:r>
            <a:endParaRPr lang="zh-CN" altLang="en-US" sz="1400" dirty="0">
              <a:solidFill>
                <a:schemeClr val="tx1">
                  <a:lumMod val="50000"/>
                  <a:lumOff val="50000"/>
                </a:schemeClr>
              </a:solidFill>
              <a:sym typeface="微软雅黑" panose="020B0503020204020204" pitchFamily="34" charset="-122"/>
            </a:endParaRPr>
          </a:p>
        </p:txBody>
      </p:sp>
      <p:sp>
        <p:nvSpPr>
          <p:cNvPr id="56" name="矩形 55"/>
          <p:cNvSpPr/>
          <p:nvPr/>
        </p:nvSpPr>
        <p:spPr>
          <a:xfrm>
            <a:off x="8429702" y="2829011"/>
            <a:ext cx="3493103"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Pursuit of win-win situation</a:t>
            </a:r>
          </a:p>
        </p:txBody>
      </p:sp>
      <p:sp>
        <p:nvSpPr>
          <p:cNvPr id="57" name="矩形 47"/>
          <p:cNvSpPr>
            <a:spLocks noChangeArrowheads="1"/>
          </p:cNvSpPr>
          <p:nvPr/>
        </p:nvSpPr>
        <p:spPr bwMode="auto">
          <a:xfrm>
            <a:off x="8429016" y="3152009"/>
            <a:ext cx="3285195" cy="110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rPr>
              <a:t>Customer-centric, employee-oriented, the pursuit of win-win results for employees, companies, customers and society</a:t>
            </a:r>
            <a:endParaRPr lang="zh-CN" altLang="en-US" sz="1400" dirty="0">
              <a:solidFill>
                <a:schemeClr val="tx1">
                  <a:lumMod val="50000"/>
                  <a:lumOff val="50000"/>
                </a:schemeClr>
              </a:solidFill>
              <a:sym typeface="微软雅黑" panose="020B0503020204020204" pitchFamily="34" charset="-122"/>
            </a:endParaRPr>
          </a:p>
        </p:txBody>
      </p:sp>
      <p:sp>
        <p:nvSpPr>
          <p:cNvPr id="58" name="矩形 85"/>
          <p:cNvSpPr>
            <a:spLocks noChangeArrowheads="1"/>
          </p:cNvSpPr>
          <p:nvPr/>
        </p:nvSpPr>
        <p:spPr bwMode="auto">
          <a:xfrm>
            <a:off x="8040426" y="4446330"/>
            <a:ext cx="3097721" cy="39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spcBef>
                <a:spcPct val="0"/>
              </a:spcBef>
              <a:buNone/>
            </a:pPr>
            <a:r>
              <a:rPr lang="zh-CN" altLang="en-US" sz="1800" b="1" dirty="0">
                <a:solidFill>
                  <a:srgbClr val="3CCCC7"/>
                </a:solidFill>
                <a:cs typeface="Arial" panose="020B0604020202020204" pitchFamily="34" charset="0"/>
              </a:rPr>
              <a:t>Business policy</a:t>
            </a:r>
          </a:p>
        </p:txBody>
      </p:sp>
      <p:sp>
        <p:nvSpPr>
          <p:cNvPr id="59" name="文本框 13"/>
          <p:cNvSpPr txBox="1"/>
          <p:nvPr/>
        </p:nvSpPr>
        <p:spPr>
          <a:xfrm>
            <a:off x="7483979" y="4822826"/>
            <a:ext cx="3654168" cy="1104525"/>
          </a:xfrm>
          <a:prstGeom prst="rect">
            <a:avLst/>
          </a:prstGeom>
          <a:noFill/>
        </p:spPr>
        <p:txBody>
          <a:bodyPr wrap="square" lIns="91435" tIns="45716" rIns="91435" bIns="45716" rtlCol="0">
            <a:spAutoFit/>
          </a:bodyPr>
          <a:lstStyle/>
          <a:p>
            <a:pPr algn="just">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The basic ways and guidelines for the operation of enterprises and the basic ways and guidelines for achieving business objectives. </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文本框 9"/>
          <p:cNvSpPr txBox="1"/>
          <p:nvPr/>
        </p:nvSpPr>
        <p:spPr>
          <a:xfrm>
            <a:off x="985019" y="188640"/>
            <a:ext cx="295232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Corporate philosophy</a:t>
            </a:r>
          </a:p>
        </p:txBody>
      </p:sp>
      <p:sp>
        <p:nvSpPr>
          <p:cNvPr id="61" name="六边形 60"/>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4" name="矩形 63"/>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5" name="KSO_Shape"/>
          <p:cNvSpPr/>
          <p:nvPr/>
        </p:nvSpPr>
        <p:spPr bwMode="auto">
          <a:xfrm>
            <a:off x="298621" y="206564"/>
            <a:ext cx="367893" cy="252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6" name="六边形 65"/>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9"/>
          <p:cNvSpPr txBox="1"/>
          <p:nvPr/>
        </p:nvSpPr>
        <p:spPr>
          <a:xfrm>
            <a:off x="9338960" y="203780"/>
            <a:ext cx="1080120"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a:t>
            </a:r>
            <a:r>
              <a:rPr lang="en-US" altLang="zh-CN" sz="1400" dirty="0">
                <a:solidFill>
                  <a:schemeClr val="bg1"/>
                </a:solidFill>
                <a:latin typeface="微软雅黑" panose="020B0503020204020204" pitchFamily="34" charset="-122"/>
                <a:ea typeface="微软雅黑" panose="020B0503020204020204" pitchFamily="34" charset="-122"/>
              </a:rPr>
              <a:t>1</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8" name="文本框 9"/>
          <p:cNvSpPr txBox="1"/>
          <p:nvPr/>
        </p:nvSpPr>
        <p:spPr>
          <a:xfrm>
            <a:off x="10338630" y="213500"/>
            <a:ext cx="1584176" cy="253916"/>
          </a:xfrm>
          <a:prstGeom prst="rect">
            <a:avLst/>
          </a:prstGeom>
          <a:noFill/>
        </p:spPr>
        <p:txBody>
          <a:bodyPr wrap="square" lIns="68580" tIns="34290" rIns="68580" bIns="34290" rtlCol="0">
            <a:spAutoFit/>
          </a:bodyPr>
          <a:lstStyle/>
          <a:p>
            <a:pPr marL="0" lvl="1" algn="ctr"/>
            <a:r>
              <a:rPr lang="zh-CN" altLang="en-US" sz="1200" dirty="0">
                <a:solidFill>
                  <a:schemeClr val="bg1"/>
                </a:solidFill>
                <a:latin typeface="微软雅黑" panose="020B0503020204020204" pitchFamily="34" charset="-122"/>
                <a:ea typeface="微软雅黑" panose="020B0503020204020204" pitchFamily="34" charset="-122"/>
              </a:rPr>
              <a:t>Company and team</a:t>
            </a:r>
          </a:p>
        </p:txBody>
      </p:sp>
      <p:sp>
        <p:nvSpPr>
          <p:cNvPr id="69" name="矩形 68"/>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10</a:t>
            </a:r>
            <a:endParaRPr lang="zh-CN" dirty="0">
              <a:latin typeface="方正兰亭超细黑简体" panose="02000000000000000000" pitchFamily="2" charset="-122"/>
              <a:ea typeface="方正兰亭超细黑简体" panose="02000000000000000000" pitchFamily="2" charset="-122"/>
            </a:endParaRPr>
          </a:p>
        </p:txBody>
      </p:sp>
      <p:sp>
        <p:nvSpPr>
          <p:cNvPr id="74" name="TextBox 73"/>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5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50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53" presetClass="entr" presetSubtype="16" fill="hold" grpId="0" nodeType="withEffect">
                                  <p:stCondLst>
                                    <p:cond delay="150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par>
                                <p:cTn id="36" presetID="53" presetClass="entr" presetSubtype="16" fill="hold" grpId="0" nodeType="withEffect">
                                  <p:stCondLst>
                                    <p:cond delay="150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animEffect transition="in" filter="fade">
                                      <p:cBhvr>
                                        <p:cTn id="40" dur="500"/>
                                        <p:tgtEl>
                                          <p:spTgt spid="48"/>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49"/>
                                        </p:tgtEl>
                                        <p:attrNameLst>
                                          <p:attrName>style.visibility</p:attrName>
                                        </p:attrNameLst>
                                      </p:cBhvr>
                                      <p:to>
                                        <p:strVal val="visible"/>
                                      </p:to>
                                    </p:set>
                                    <p:anim calcmode="lin" valueType="num">
                                      <p:cBhvr>
                                        <p:cTn id="43" dur="500" fill="hold"/>
                                        <p:tgtEl>
                                          <p:spTgt spid="49"/>
                                        </p:tgtEl>
                                        <p:attrNameLst>
                                          <p:attrName>ppt_w</p:attrName>
                                        </p:attrNameLst>
                                      </p:cBhvr>
                                      <p:tavLst>
                                        <p:tav tm="0">
                                          <p:val>
                                            <p:fltVal val="0"/>
                                          </p:val>
                                        </p:tav>
                                        <p:tav tm="100000">
                                          <p:val>
                                            <p:strVal val="#ppt_w"/>
                                          </p:val>
                                        </p:tav>
                                      </p:tavLst>
                                    </p:anim>
                                    <p:anim calcmode="lin" valueType="num">
                                      <p:cBhvr>
                                        <p:cTn id="44" dur="500" fill="hold"/>
                                        <p:tgtEl>
                                          <p:spTgt spid="49"/>
                                        </p:tgtEl>
                                        <p:attrNameLst>
                                          <p:attrName>ppt_h</p:attrName>
                                        </p:attrNameLst>
                                      </p:cBhvr>
                                      <p:tavLst>
                                        <p:tav tm="0">
                                          <p:val>
                                            <p:fltVal val="0"/>
                                          </p:val>
                                        </p:tav>
                                        <p:tav tm="100000">
                                          <p:val>
                                            <p:strVal val="#ppt_h"/>
                                          </p:val>
                                        </p:tav>
                                      </p:tavLst>
                                    </p:anim>
                                    <p:animEffect transition="in" filter="fade">
                                      <p:cBhvr>
                                        <p:cTn id="45" dur="500"/>
                                        <p:tgtEl>
                                          <p:spTgt spid="49"/>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Effect transition="in" filter="fade">
                                      <p:cBhvr>
                                        <p:cTn id="50" dur="500"/>
                                        <p:tgtEl>
                                          <p:spTgt spid="50"/>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par>
                                <p:cTn id="56" presetID="14" presetClass="entr" presetSubtype="10" fill="hold" grpId="0" nodeType="withEffect">
                                  <p:stCondLst>
                                    <p:cond delay="2000"/>
                                  </p:stCondLst>
                                  <p:childTnLst>
                                    <p:set>
                                      <p:cBhvr>
                                        <p:cTn id="57" dur="1" fill="hold">
                                          <p:stCondLst>
                                            <p:cond delay="0"/>
                                          </p:stCondLst>
                                        </p:cTn>
                                        <p:tgtEl>
                                          <p:spTgt spid="52"/>
                                        </p:tgtEl>
                                        <p:attrNameLst>
                                          <p:attrName>style.visibility</p:attrName>
                                        </p:attrNameLst>
                                      </p:cBhvr>
                                      <p:to>
                                        <p:strVal val="visible"/>
                                      </p:to>
                                    </p:set>
                                    <p:animEffect transition="in" filter="randombar(horizontal)">
                                      <p:cBhvr>
                                        <p:cTn id="58" dur="400"/>
                                        <p:tgtEl>
                                          <p:spTgt spid="52"/>
                                        </p:tgtEl>
                                      </p:cBhvr>
                                    </p:animEffect>
                                  </p:childTnLst>
                                </p:cTn>
                              </p:par>
                              <p:par>
                                <p:cTn id="59" presetID="14" presetClass="entr" presetSubtype="10" fill="hold" grpId="0" nodeType="withEffect">
                                  <p:stCondLst>
                                    <p:cond delay="2000"/>
                                  </p:stCondLst>
                                  <p:childTnLst>
                                    <p:set>
                                      <p:cBhvr>
                                        <p:cTn id="60" dur="1" fill="hold">
                                          <p:stCondLst>
                                            <p:cond delay="0"/>
                                          </p:stCondLst>
                                        </p:cTn>
                                        <p:tgtEl>
                                          <p:spTgt spid="53"/>
                                        </p:tgtEl>
                                        <p:attrNameLst>
                                          <p:attrName>style.visibility</p:attrName>
                                        </p:attrNameLst>
                                      </p:cBhvr>
                                      <p:to>
                                        <p:strVal val="visible"/>
                                      </p:to>
                                    </p:set>
                                    <p:animEffect transition="in" filter="randombar(horizontal)">
                                      <p:cBhvr>
                                        <p:cTn id="61" dur="400"/>
                                        <p:tgtEl>
                                          <p:spTgt spid="53"/>
                                        </p:tgtEl>
                                      </p:cBhvr>
                                    </p:animEffect>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up)">
                                      <p:cBhvr>
                                        <p:cTn id="65" dur="500"/>
                                        <p:tgtEl>
                                          <p:spTgt spid="33"/>
                                        </p:tgtEl>
                                      </p:cBhvr>
                                    </p:animEffect>
                                  </p:childTnLst>
                                </p:cTn>
                              </p:par>
                              <p:par>
                                <p:cTn id="66" presetID="14" presetClass="entr" presetSubtype="10" fill="hold" grpId="0" nodeType="withEffect">
                                  <p:stCondLst>
                                    <p:cond delay="500"/>
                                  </p:stCondLst>
                                  <p:childTnLst>
                                    <p:set>
                                      <p:cBhvr>
                                        <p:cTn id="67" dur="1" fill="hold">
                                          <p:stCondLst>
                                            <p:cond delay="0"/>
                                          </p:stCondLst>
                                        </p:cTn>
                                        <p:tgtEl>
                                          <p:spTgt spid="54"/>
                                        </p:tgtEl>
                                        <p:attrNameLst>
                                          <p:attrName>style.visibility</p:attrName>
                                        </p:attrNameLst>
                                      </p:cBhvr>
                                      <p:to>
                                        <p:strVal val="visible"/>
                                      </p:to>
                                    </p:set>
                                    <p:animEffect transition="in" filter="randombar(horizontal)">
                                      <p:cBhvr>
                                        <p:cTn id="68" dur="400"/>
                                        <p:tgtEl>
                                          <p:spTgt spid="54"/>
                                        </p:tgtEl>
                                      </p:cBhvr>
                                    </p:animEffect>
                                  </p:childTnLst>
                                </p:cTn>
                              </p:par>
                              <p:par>
                                <p:cTn id="69" presetID="14" presetClass="entr" presetSubtype="10" fill="hold" grpId="0" nodeType="withEffect">
                                  <p:stCondLst>
                                    <p:cond delay="500"/>
                                  </p:stCondLst>
                                  <p:childTnLst>
                                    <p:set>
                                      <p:cBhvr>
                                        <p:cTn id="70" dur="1" fill="hold">
                                          <p:stCondLst>
                                            <p:cond delay="0"/>
                                          </p:stCondLst>
                                        </p:cTn>
                                        <p:tgtEl>
                                          <p:spTgt spid="55"/>
                                        </p:tgtEl>
                                        <p:attrNameLst>
                                          <p:attrName>style.visibility</p:attrName>
                                        </p:attrNameLst>
                                      </p:cBhvr>
                                      <p:to>
                                        <p:strVal val="visible"/>
                                      </p:to>
                                    </p:set>
                                    <p:animEffect transition="in" filter="randombar(horizontal)">
                                      <p:cBhvr>
                                        <p:cTn id="71" dur="400"/>
                                        <p:tgtEl>
                                          <p:spTgt spid="55"/>
                                        </p:tgtEl>
                                      </p:cBhvr>
                                    </p:animEffect>
                                  </p:childTnLst>
                                </p:cTn>
                              </p:par>
                            </p:childTnLst>
                          </p:cTn>
                        </p:par>
                        <p:par>
                          <p:cTn id="72" fill="hold">
                            <p:stCondLst>
                              <p:cond delay="1500"/>
                            </p:stCondLst>
                            <p:childTnLst>
                              <p:par>
                                <p:cTn id="73" presetID="22" presetClass="entr" presetSubtype="8"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par>
                                <p:cTn id="76" presetID="14" presetClass="entr" presetSubtype="10" fill="hold" grpId="0" nodeType="withEffect">
                                  <p:stCondLst>
                                    <p:cond delay="500"/>
                                  </p:stCondLst>
                                  <p:childTnLst>
                                    <p:set>
                                      <p:cBhvr>
                                        <p:cTn id="77" dur="1" fill="hold">
                                          <p:stCondLst>
                                            <p:cond delay="0"/>
                                          </p:stCondLst>
                                        </p:cTn>
                                        <p:tgtEl>
                                          <p:spTgt spid="56"/>
                                        </p:tgtEl>
                                        <p:attrNameLst>
                                          <p:attrName>style.visibility</p:attrName>
                                        </p:attrNameLst>
                                      </p:cBhvr>
                                      <p:to>
                                        <p:strVal val="visible"/>
                                      </p:to>
                                    </p:set>
                                    <p:animEffect transition="in" filter="randombar(horizontal)">
                                      <p:cBhvr>
                                        <p:cTn id="78" dur="400"/>
                                        <p:tgtEl>
                                          <p:spTgt spid="56"/>
                                        </p:tgtEl>
                                      </p:cBhvr>
                                    </p:animEffect>
                                  </p:childTnLst>
                                </p:cTn>
                              </p:par>
                              <p:par>
                                <p:cTn id="79" presetID="14" presetClass="entr" presetSubtype="10" fill="hold" grpId="0" nodeType="withEffect">
                                  <p:stCondLst>
                                    <p:cond delay="500"/>
                                  </p:stCondLst>
                                  <p:childTnLst>
                                    <p:set>
                                      <p:cBhvr>
                                        <p:cTn id="80" dur="1" fill="hold">
                                          <p:stCondLst>
                                            <p:cond delay="0"/>
                                          </p:stCondLst>
                                        </p:cTn>
                                        <p:tgtEl>
                                          <p:spTgt spid="57"/>
                                        </p:tgtEl>
                                        <p:attrNameLst>
                                          <p:attrName>style.visibility</p:attrName>
                                        </p:attrNameLst>
                                      </p:cBhvr>
                                      <p:to>
                                        <p:strVal val="visible"/>
                                      </p:to>
                                    </p:set>
                                    <p:animEffect transition="in" filter="randombar(horizontal)">
                                      <p:cBhvr>
                                        <p:cTn id="81" dur="400"/>
                                        <p:tgtEl>
                                          <p:spTgt spid="57"/>
                                        </p:tgtEl>
                                      </p:cBhvr>
                                    </p:animEffect>
                                  </p:childTnLst>
                                </p:cTn>
                              </p:par>
                            </p:childTnLst>
                          </p:cTn>
                        </p:par>
                        <p:par>
                          <p:cTn id="82" fill="hold">
                            <p:stCondLst>
                              <p:cond delay="2000"/>
                            </p:stCondLst>
                            <p:childTnLst>
                              <p:par>
                                <p:cTn id="83" presetID="22" presetClass="entr" presetSubtype="2"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right)">
                                      <p:cBhvr>
                                        <p:cTn id="85" dur="500"/>
                                        <p:tgtEl>
                                          <p:spTgt spid="58"/>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wipe(right)">
                                      <p:cBhvr>
                                        <p:cTn id="88" dur="750"/>
                                        <p:tgtEl>
                                          <p:spTgt spid="59"/>
                                        </p:tgtEl>
                                      </p:cBhvr>
                                    </p:animEffect>
                                  </p:childTnLst>
                                </p:cTn>
                              </p:par>
                            </p:childTnLst>
                          </p:cTn>
                        </p:par>
                        <p:par>
                          <p:cTn id="89" fill="hold">
                            <p:stCondLst>
                              <p:cond delay="2500"/>
                            </p:stCondLst>
                            <p:childTnLst>
                              <p:par>
                                <p:cTn id="90" presetID="10" presetClass="entr" presetSubtype="0"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fade">
                                      <p:cBhvr>
                                        <p:cTn id="92" dur="12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3" grpId="0" animBg="1"/>
      <p:bldP spid="38" grpId="0" animBg="1"/>
      <p:bldP spid="41" grpId="0" animBg="1"/>
      <p:bldP spid="46" grpId="0"/>
      <p:bldP spid="48" grpId="0" animBg="1"/>
      <p:bldP spid="49" grpId="0"/>
      <p:bldP spid="50" grpId="0" animBg="1"/>
      <p:bldP spid="51" grpId="0"/>
      <p:bldP spid="52" grpId="0"/>
      <p:bldP spid="53" grpId="0"/>
      <p:bldP spid="54" grpId="0"/>
      <p:bldP spid="55" grpId="0"/>
      <p:bldP spid="56" grpId="0"/>
      <p:bldP spid="57" grpId="0"/>
      <p:bldP spid="58" grpId="0"/>
      <p:bldP spid="59"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5" name="椭圆 64"/>
          <p:cNvSpPr/>
          <p:nvPr/>
        </p:nvSpPr>
        <p:spPr>
          <a:xfrm>
            <a:off x="2879" y="0"/>
            <a:ext cx="5545449" cy="5545449"/>
          </a:xfrm>
          <a:prstGeom prst="ellipse">
            <a:avLst/>
          </a:prstGeom>
          <a:solidFill>
            <a:srgbClr val="3CCCC7">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97243" y="594364"/>
            <a:ext cx="4356720" cy="435672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val 4"/>
          <p:cNvSpPr/>
          <p:nvPr/>
        </p:nvSpPr>
        <p:spPr>
          <a:xfrm>
            <a:off x="4369395" y="1340768"/>
            <a:ext cx="626458" cy="629230"/>
          </a:xfrm>
          <a:prstGeom prst="ellipse">
            <a:avLst/>
          </a:prstGeom>
          <a:solidFill>
            <a:srgbClr val="2BA5A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9" name="标题 4"/>
          <p:cNvSpPr txBox="1"/>
          <p:nvPr/>
        </p:nvSpPr>
        <p:spPr>
          <a:xfrm>
            <a:off x="1374510" y="1437494"/>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rPr>
              <a:t>INTRODUCTION TO THE PROJECT</a:t>
            </a:r>
          </a:p>
        </p:txBody>
      </p:sp>
      <p:sp>
        <p:nvSpPr>
          <p:cNvPr id="70" name="标题 4"/>
          <p:cNvSpPr txBox="1"/>
          <p:nvPr/>
        </p:nvSpPr>
        <p:spPr>
          <a:xfrm>
            <a:off x="1345059" y="2163428"/>
            <a:ext cx="2664296"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What do we do?</a:t>
            </a:r>
          </a:p>
        </p:txBody>
      </p:sp>
      <p:grpSp>
        <p:nvGrpSpPr>
          <p:cNvPr id="71" name="组合 70"/>
          <p:cNvGrpSpPr/>
          <p:nvPr/>
        </p:nvGrpSpPr>
        <p:grpSpPr>
          <a:xfrm>
            <a:off x="1417067" y="2996952"/>
            <a:ext cx="1436675" cy="215444"/>
            <a:chOff x="4369395" y="3284984"/>
            <a:chExt cx="1436675" cy="215444"/>
          </a:xfrm>
        </p:grpSpPr>
        <p:sp>
          <p:nvSpPr>
            <p:cNvPr id="7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Project source</a:t>
              </a: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6" name="组合 75"/>
          <p:cNvGrpSpPr/>
          <p:nvPr/>
        </p:nvGrpSpPr>
        <p:grpSpPr>
          <a:xfrm>
            <a:off x="2857227" y="2996952"/>
            <a:ext cx="1436675" cy="215444"/>
            <a:chOff x="4369395" y="3284984"/>
            <a:chExt cx="1436675" cy="215444"/>
          </a:xfrm>
        </p:grpSpPr>
        <p:sp>
          <p:nvSpPr>
            <p:cNvPr id="7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Demand analysis</a:t>
              </a:r>
            </a:p>
          </p:txBody>
        </p:sp>
        <p:grpSp>
          <p:nvGrpSpPr>
            <p:cNvPr id="78" name="组合 77"/>
            <p:cNvGrpSpPr/>
            <p:nvPr/>
          </p:nvGrpSpPr>
          <p:grpSpPr>
            <a:xfrm>
              <a:off x="4369395" y="3316401"/>
              <a:ext cx="168551" cy="168551"/>
              <a:chOff x="5005199" y="3717032"/>
              <a:chExt cx="168551" cy="168551"/>
            </a:xfrm>
          </p:grpSpPr>
          <p:sp>
            <p:nvSpPr>
              <p:cNvPr id="106" name="椭圆 105"/>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7" name="等腰三角形 10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8" name="组合 107"/>
          <p:cNvGrpSpPr/>
          <p:nvPr/>
        </p:nvGrpSpPr>
        <p:grpSpPr>
          <a:xfrm>
            <a:off x="1417067" y="3429580"/>
            <a:ext cx="1436675" cy="215444"/>
            <a:chOff x="4369395" y="3284984"/>
            <a:chExt cx="1436675" cy="215444"/>
          </a:xfrm>
        </p:grpSpPr>
        <p:sp>
          <p:nvSpPr>
            <p:cNvPr id="10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Fixing the problem</a:t>
              </a:r>
            </a:p>
          </p:txBody>
        </p:sp>
        <p:grpSp>
          <p:nvGrpSpPr>
            <p:cNvPr id="110" name="组合 109"/>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17" name="组合 116"/>
          <p:cNvGrpSpPr/>
          <p:nvPr/>
        </p:nvGrpSpPr>
        <p:grpSpPr>
          <a:xfrm>
            <a:off x="2857227" y="3429580"/>
            <a:ext cx="1436675" cy="215444"/>
            <a:chOff x="4369395" y="3284984"/>
            <a:chExt cx="1436675" cy="215444"/>
          </a:xfrm>
        </p:grpSpPr>
        <p:sp>
          <p:nvSpPr>
            <p:cNvPr id="11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Industry prospects</a:t>
              </a:r>
            </a:p>
          </p:txBody>
        </p:sp>
        <p:grpSp>
          <p:nvGrpSpPr>
            <p:cNvPr id="119" name="组合 118"/>
            <p:cNvGrpSpPr/>
            <p:nvPr/>
          </p:nvGrpSpPr>
          <p:grpSpPr>
            <a:xfrm>
              <a:off x="4369395" y="3316401"/>
              <a:ext cx="168551" cy="168551"/>
              <a:chOff x="5005199" y="3717032"/>
              <a:chExt cx="168551" cy="168551"/>
            </a:xfrm>
          </p:grpSpPr>
          <p:sp>
            <p:nvSpPr>
              <p:cNvPr id="120" name="椭圆 119"/>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1" name="等腰三角形 12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2" name="组合 121"/>
          <p:cNvGrpSpPr/>
          <p:nvPr/>
        </p:nvGrpSpPr>
        <p:grpSpPr>
          <a:xfrm>
            <a:off x="1417067" y="3861628"/>
            <a:ext cx="1436675" cy="215444"/>
            <a:chOff x="4369395" y="3284984"/>
            <a:chExt cx="1436675" cy="215444"/>
          </a:xfrm>
        </p:grpSpPr>
        <p:sp>
          <p:nvSpPr>
            <p:cNvPr id="12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Competitors</a:t>
              </a:r>
            </a:p>
          </p:txBody>
        </p:sp>
        <p:grpSp>
          <p:nvGrpSpPr>
            <p:cNvPr id="124" name="组合 123"/>
            <p:cNvGrpSpPr/>
            <p:nvPr/>
          </p:nvGrpSpPr>
          <p:grpSpPr>
            <a:xfrm>
              <a:off x="4369395" y="3316401"/>
              <a:ext cx="168551" cy="168551"/>
              <a:chOff x="5005199" y="3717032"/>
              <a:chExt cx="168551" cy="168551"/>
            </a:xfrm>
          </p:grpSpPr>
          <p:sp>
            <p:nvSpPr>
              <p:cNvPr id="125" name="椭圆 12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6" name="等腰三角形 12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7" name="组合 126"/>
          <p:cNvGrpSpPr/>
          <p:nvPr/>
        </p:nvGrpSpPr>
        <p:grpSpPr>
          <a:xfrm>
            <a:off x="2857227" y="3861628"/>
            <a:ext cx="1436675" cy="215444"/>
            <a:chOff x="4369395" y="3284984"/>
            <a:chExt cx="1436675" cy="215444"/>
          </a:xfrm>
        </p:grpSpPr>
        <p:sp>
          <p:nvSpPr>
            <p:cNvPr id="12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Advantage analysis</a:t>
              </a:r>
            </a:p>
          </p:txBody>
        </p:sp>
        <p:grpSp>
          <p:nvGrpSpPr>
            <p:cNvPr id="129" name="组合 128"/>
            <p:cNvGrpSpPr/>
            <p:nvPr/>
          </p:nvGrpSpPr>
          <p:grpSpPr>
            <a:xfrm>
              <a:off x="4369395" y="3316401"/>
              <a:ext cx="168551" cy="168551"/>
              <a:chOff x="5005199" y="3717032"/>
              <a:chExt cx="168551" cy="168551"/>
            </a:xfrm>
          </p:grpSpPr>
          <p:sp>
            <p:nvSpPr>
              <p:cNvPr id="130" name="椭圆 129"/>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1" name="等腰三角形 1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cxnSp>
        <p:nvCxnSpPr>
          <p:cNvPr id="132" name="直接连接符 131"/>
          <p:cNvCxnSpPr/>
          <p:nvPr/>
        </p:nvCxnSpPr>
        <p:spPr>
          <a:xfrm>
            <a:off x="1464791" y="2708340"/>
            <a:ext cx="2472556"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4456114" y="4509120"/>
            <a:ext cx="849385" cy="849385"/>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5610876" y="4611882"/>
            <a:ext cx="1152128" cy="1152128"/>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7177707" y="4764282"/>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7830978" y="4083682"/>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8113811" y="4588855"/>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5521524"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9265939"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9643902" y="56465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10490075" y="5001814"/>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11196776" y="54941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Shape"/>
          <p:cNvSpPr/>
          <p:nvPr/>
        </p:nvSpPr>
        <p:spPr bwMode="auto">
          <a:xfrm>
            <a:off x="4493467" y="1524651"/>
            <a:ext cx="387339" cy="329883"/>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2" name="TextBox 51"/>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par>
                                <p:cTn id="16" presetID="21" presetClass="entr" presetSubtype="1" fill="hold" grpId="0" nodeType="withEffect">
                                  <p:stCondLst>
                                    <p:cond delay="500"/>
                                  </p:stCondLst>
                                  <p:childTnLst>
                                    <p:set>
                                      <p:cBhvr>
                                        <p:cTn id="17" dur="1" fill="hold">
                                          <p:stCondLst>
                                            <p:cond delay="0"/>
                                          </p:stCondLst>
                                        </p:cTn>
                                        <p:tgtEl>
                                          <p:spTgt spid="67"/>
                                        </p:tgtEl>
                                        <p:attrNameLst>
                                          <p:attrName>style.visibility</p:attrName>
                                        </p:attrNameLst>
                                      </p:cBhvr>
                                      <p:to>
                                        <p:strVal val="visible"/>
                                      </p:to>
                                    </p:set>
                                    <p:animEffect transition="in" filter="wheel(1)">
                                      <p:cBhvr>
                                        <p:cTn id="18" dur="400"/>
                                        <p:tgtEl>
                                          <p:spTgt spid="67"/>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animEffect transition="in" filter="fade">
                                      <p:cBhvr>
                                        <p:cTn id="30" dur="500"/>
                                        <p:tgtEl>
                                          <p:spTgt spid="69"/>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p:cTn id="34" dur="500" fill="hold"/>
                                        <p:tgtEl>
                                          <p:spTgt spid="70"/>
                                        </p:tgtEl>
                                        <p:attrNameLst>
                                          <p:attrName>ppt_w</p:attrName>
                                        </p:attrNameLst>
                                      </p:cBhvr>
                                      <p:tavLst>
                                        <p:tav tm="0">
                                          <p:val>
                                            <p:fltVal val="0"/>
                                          </p:val>
                                        </p:tav>
                                        <p:tav tm="100000">
                                          <p:val>
                                            <p:strVal val="#ppt_w"/>
                                          </p:val>
                                        </p:tav>
                                      </p:tavLst>
                                    </p:anim>
                                    <p:anim calcmode="lin" valueType="num">
                                      <p:cBhvr>
                                        <p:cTn id="35" dur="500" fill="hold"/>
                                        <p:tgtEl>
                                          <p:spTgt spid="70"/>
                                        </p:tgtEl>
                                        <p:attrNameLst>
                                          <p:attrName>ppt_h</p:attrName>
                                        </p:attrNameLst>
                                      </p:cBhvr>
                                      <p:tavLst>
                                        <p:tav tm="0">
                                          <p:val>
                                            <p:fltVal val="0"/>
                                          </p:val>
                                        </p:tav>
                                        <p:tav tm="100000">
                                          <p:val>
                                            <p:strVal val="#ppt_h"/>
                                          </p:val>
                                        </p:tav>
                                      </p:tavLst>
                                    </p:anim>
                                    <p:animEffect transition="in" filter="fade">
                                      <p:cBhvr>
                                        <p:cTn id="36" dur="500"/>
                                        <p:tgtEl>
                                          <p:spTgt spid="70"/>
                                        </p:tgtEl>
                                      </p:cBhvr>
                                    </p:animEffect>
                                  </p:childTnLst>
                                </p:cTn>
                              </p:par>
                              <p:par>
                                <p:cTn id="37" presetID="53" presetClass="entr" presetSubtype="16" fill="hold" nodeType="withEffect">
                                  <p:stCondLst>
                                    <p:cond delay="500"/>
                                  </p:stCondLst>
                                  <p:childTnLst>
                                    <p:set>
                                      <p:cBhvr>
                                        <p:cTn id="38" dur="1" fill="hold">
                                          <p:stCondLst>
                                            <p:cond delay="0"/>
                                          </p:stCondLst>
                                        </p:cTn>
                                        <p:tgtEl>
                                          <p:spTgt spid="71"/>
                                        </p:tgtEl>
                                        <p:attrNameLst>
                                          <p:attrName>style.visibility</p:attrName>
                                        </p:attrNameLst>
                                      </p:cBhvr>
                                      <p:to>
                                        <p:strVal val="visible"/>
                                      </p:to>
                                    </p:set>
                                    <p:anim calcmode="lin" valueType="num">
                                      <p:cBhvr>
                                        <p:cTn id="39" dur="500" fill="hold"/>
                                        <p:tgtEl>
                                          <p:spTgt spid="71"/>
                                        </p:tgtEl>
                                        <p:attrNameLst>
                                          <p:attrName>ppt_w</p:attrName>
                                        </p:attrNameLst>
                                      </p:cBhvr>
                                      <p:tavLst>
                                        <p:tav tm="0">
                                          <p:val>
                                            <p:fltVal val="0"/>
                                          </p:val>
                                        </p:tav>
                                        <p:tav tm="100000">
                                          <p:val>
                                            <p:strVal val="#ppt_w"/>
                                          </p:val>
                                        </p:tav>
                                      </p:tavLst>
                                    </p:anim>
                                    <p:anim calcmode="lin" valueType="num">
                                      <p:cBhvr>
                                        <p:cTn id="40" dur="500" fill="hold"/>
                                        <p:tgtEl>
                                          <p:spTgt spid="71"/>
                                        </p:tgtEl>
                                        <p:attrNameLst>
                                          <p:attrName>ppt_h</p:attrName>
                                        </p:attrNameLst>
                                      </p:cBhvr>
                                      <p:tavLst>
                                        <p:tav tm="0">
                                          <p:val>
                                            <p:fltVal val="0"/>
                                          </p:val>
                                        </p:tav>
                                        <p:tav tm="100000">
                                          <p:val>
                                            <p:strVal val="#ppt_h"/>
                                          </p:val>
                                        </p:tav>
                                      </p:tavLst>
                                    </p:anim>
                                    <p:animEffect transition="in" filter="fade">
                                      <p:cBhvr>
                                        <p:cTn id="41" dur="500"/>
                                        <p:tgtEl>
                                          <p:spTgt spid="71"/>
                                        </p:tgtEl>
                                      </p:cBhvr>
                                    </p:animEffect>
                                  </p:childTnLst>
                                </p:cTn>
                              </p:par>
                              <p:par>
                                <p:cTn id="42" presetID="53" presetClass="entr" presetSubtype="16" fill="hold" nodeType="withEffect">
                                  <p:stCondLst>
                                    <p:cond delay="500"/>
                                  </p:stCondLst>
                                  <p:childTnLst>
                                    <p:set>
                                      <p:cBhvr>
                                        <p:cTn id="43" dur="1" fill="hold">
                                          <p:stCondLst>
                                            <p:cond delay="0"/>
                                          </p:stCondLst>
                                        </p:cTn>
                                        <p:tgtEl>
                                          <p:spTgt spid="76"/>
                                        </p:tgtEl>
                                        <p:attrNameLst>
                                          <p:attrName>style.visibility</p:attrName>
                                        </p:attrNameLst>
                                      </p:cBhvr>
                                      <p:to>
                                        <p:strVal val="visible"/>
                                      </p:to>
                                    </p:set>
                                    <p:anim calcmode="lin" valueType="num">
                                      <p:cBhvr>
                                        <p:cTn id="44" dur="500" fill="hold"/>
                                        <p:tgtEl>
                                          <p:spTgt spid="76"/>
                                        </p:tgtEl>
                                        <p:attrNameLst>
                                          <p:attrName>ppt_w</p:attrName>
                                        </p:attrNameLst>
                                      </p:cBhvr>
                                      <p:tavLst>
                                        <p:tav tm="0">
                                          <p:val>
                                            <p:fltVal val="0"/>
                                          </p:val>
                                        </p:tav>
                                        <p:tav tm="100000">
                                          <p:val>
                                            <p:strVal val="#ppt_w"/>
                                          </p:val>
                                        </p:tav>
                                      </p:tavLst>
                                    </p:anim>
                                    <p:anim calcmode="lin" valueType="num">
                                      <p:cBhvr>
                                        <p:cTn id="45" dur="500" fill="hold"/>
                                        <p:tgtEl>
                                          <p:spTgt spid="76"/>
                                        </p:tgtEl>
                                        <p:attrNameLst>
                                          <p:attrName>ppt_h</p:attrName>
                                        </p:attrNameLst>
                                      </p:cBhvr>
                                      <p:tavLst>
                                        <p:tav tm="0">
                                          <p:val>
                                            <p:fltVal val="0"/>
                                          </p:val>
                                        </p:tav>
                                        <p:tav tm="100000">
                                          <p:val>
                                            <p:strVal val="#ppt_h"/>
                                          </p:val>
                                        </p:tav>
                                      </p:tavLst>
                                    </p:anim>
                                    <p:animEffect transition="in" filter="fade">
                                      <p:cBhvr>
                                        <p:cTn id="46" dur="500"/>
                                        <p:tgtEl>
                                          <p:spTgt spid="76"/>
                                        </p:tgtEl>
                                      </p:cBhvr>
                                    </p:animEffect>
                                  </p:childTnLst>
                                </p:cTn>
                              </p:par>
                              <p:par>
                                <p:cTn id="47" presetID="53" presetClass="entr" presetSubtype="16" fill="hold" nodeType="withEffect">
                                  <p:stCondLst>
                                    <p:cond delay="500"/>
                                  </p:stCondLst>
                                  <p:childTnLst>
                                    <p:set>
                                      <p:cBhvr>
                                        <p:cTn id="48" dur="1" fill="hold">
                                          <p:stCondLst>
                                            <p:cond delay="0"/>
                                          </p:stCondLst>
                                        </p:cTn>
                                        <p:tgtEl>
                                          <p:spTgt spid="108"/>
                                        </p:tgtEl>
                                        <p:attrNameLst>
                                          <p:attrName>style.visibility</p:attrName>
                                        </p:attrNameLst>
                                      </p:cBhvr>
                                      <p:to>
                                        <p:strVal val="visible"/>
                                      </p:to>
                                    </p:set>
                                    <p:anim calcmode="lin" valueType="num">
                                      <p:cBhvr>
                                        <p:cTn id="49" dur="500" fill="hold"/>
                                        <p:tgtEl>
                                          <p:spTgt spid="108"/>
                                        </p:tgtEl>
                                        <p:attrNameLst>
                                          <p:attrName>ppt_w</p:attrName>
                                        </p:attrNameLst>
                                      </p:cBhvr>
                                      <p:tavLst>
                                        <p:tav tm="0">
                                          <p:val>
                                            <p:fltVal val="0"/>
                                          </p:val>
                                        </p:tav>
                                        <p:tav tm="100000">
                                          <p:val>
                                            <p:strVal val="#ppt_w"/>
                                          </p:val>
                                        </p:tav>
                                      </p:tavLst>
                                    </p:anim>
                                    <p:anim calcmode="lin" valueType="num">
                                      <p:cBhvr>
                                        <p:cTn id="50" dur="500" fill="hold"/>
                                        <p:tgtEl>
                                          <p:spTgt spid="108"/>
                                        </p:tgtEl>
                                        <p:attrNameLst>
                                          <p:attrName>ppt_h</p:attrName>
                                        </p:attrNameLst>
                                      </p:cBhvr>
                                      <p:tavLst>
                                        <p:tav tm="0">
                                          <p:val>
                                            <p:fltVal val="0"/>
                                          </p:val>
                                        </p:tav>
                                        <p:tav tm="100000">
                                          <p:val>
                                            <p:strVal val="#ppt_h"/>
                                          </p:val>
                                        </p:tav>
                                      </p:tavLst>
                                    </p:anim>
                                    <p:animEffect transition="in" filter="fade">
                                      <p:cBhvr>
                                        <p:cTn id="51" dur="500"/>
                                        <p:tgtEl>
                                          <p:spTgt spid="108"/>
                                        </p:tgtEl>
                                      </p:cBhvr>
                                    </p:animEffect>
                                  </p:childTnLst>
                                </p:cTn>
                              </p:par>
                              <p:par>
                                <p:cTn id="52" presetID="53" presetClass="entr" presetSubtype="16" fill="hold" nodeType="withEffect">
                                  <p:stCondLst>
                                    <p:cond delay="500"/>
                                  </p:stCondLst>
                                  <p:childTnLst>
                                    <p:set>
                                      <p:cBhvr>
                                        <p:cTn id="53" dur="1" fill="hold">
                                          <p:stCondLst>
                                            <p:cond delay="0"/>
                                          </p:stCondLst>
                                        </p:cTn>
                                        <p:tgtEl>
                                          <p:spTgt spid="117"/>
                                        </p:tgtEl>
                                        <p:attrNameLst>
                                          <p:attrName>style.visibility</p:attrName>
                                        </p:attrNameLst>
                                      </p:cBhvr>
                                      <p:to>
                                        <p:strVal val="visible"/>
                                      </p:to>
                                    </p:set>
                                    <p:anim calcmode="lin" valueType="num">
                                      <p:cBhvr>
                                        <p:cTn id="54" dur="500" fill="hold"/>
                                        <p:tgtEl>
                                          <p:spTgt spid="117"/>
                                        </p:tgtEl>
                                        <p:attrNameLst>
                                          <p:attrName>ppt_w</p:attrName>
                                        </p:attrNameLst>
                                      </p:cBhvr>
                                      <p:tavLst>
                                        <p:tav tm="0">
                                          <p:val>
                                            <p:fltVal val="0"/>
                                          </p:val>
                                        </p:tav>
                                        <p:tav tm="100000">
                                          <p:val>
                                            <p:strVal val="#ppt_w"/>
                                          </p:val>
                                        </p:tav>
                                      </p:tavLst>
                                    </p:anim>
                                    <p:anim calcmode="lin" valueType="num">
                                      <p:cBhvr>
                                        <p:cTn id="55" dur="500" fill="hold"/>
                                        <p:tgtEl>
                                          <p:spTgt spid="117"/>
                                        </p:tgtEl>
                                        <p:attrNameLst>
                                          <p:attrName>ppt_h</p:attrName>
                                        </p:attrNameLst>
                                      </p:cBhvr>
                                      <p:tavLst>
                                        <p:tav tm="0">
                                          <p:val>
                                            <p:fltVal val="0"/>
                                          </p:val>
                                        </p:tav>
                                        <p:tav tm="100000">
                                          <p:val>
                                            <p:strVal val="#ppt_h"/>
                                          </p:val>
                                        </p:tav>
                                      </p:tavLst>
                                    </p:anim>
                                    <p:animEffect transition="in" filter="fade">
                                      <p:cBhvr>
                                        <p:cTn id="56" dur="500"/>
                                        <p:tgtEl>
                                          <p:spTgt spid="117"/>
                                        </p:tgtEl>
                                      </p:cBhvr>
                                    </p:animEffect>
                                  </p:childTnLst>
                                </p:cTn>
                              </p:par>
                              <p:par>
                                <p:cTn id="57" presetID="53" presetClass="entr" presetSubtype="16" fill="hold" nodeType="withEffect">
                                  <p:stCondLst>
                                    <p:cond delay="500"/>
                                  </p:stCondLst>
                                  <p:childTnLst>
                                    <p:set>
                                      <p:cBhvr>
                                        <p:cTn id="58" dur="1" fill="hold">
                                          <p:stCondLst>
                                            <p:cond delay="0"/>
                                          </p:stCondLst>
                                        </p:cTn>
                                        <p:tgtEl>
                                          <p:spTgt spid="122"/>
                                        </p:tgtEl>
                                        <p:attrNameLst>
                                          <p:attrName>style.visibility</p:attrName>
                                        </p:attrNameLst>
                                      </p:cBhvr>
                                      <p:to>
                                        <p:strVal val="visible"/>
                                      </p:to>
                                    </p:set>
                                    <p:anim calcmode="lin" valueType="num">
                                      <p:cBhvr>
                                        <p:cTn id="59" dur="500" fill="hold"/>
                                        <p:tgtEl>
                                          <p:spTgt spid="122"/>
                                        </p:tgtEl>
                                        <p:attrNameLst>
                                          <p:attrName>ppt_w</p:attrName>
                                        </p:attrNameLst>
                                      </p:cBhvr>
                                      <p:tavLst>
                                        <p:tav tm="0">
                                          <p:val>
                                            <p:fltVal val="0"/>
                                          </p:val>
                                        </p:tav>
                                        <p:tav tm="100000">
                                          <p:val>
                                            <p:strVal val="#ppt_w"/>
                                          </p:val>
                                        </p:tav>
                                      </p:tavLst>
                                    </p:anim>
                                    <p:anim calcmode="lin" valueType="num">
                                      <p:cBhvr>
                                        <p:cTn id="60" dur="500" fill="hold"/>
                                        <p:tgtEl>
                                          <p:spTgt spid="122"/>
                                        </p:tgtEl>
                                        <p:attrNameLst>
                                          <p:attrName>ppt_h</p:attrName>
                                        </p:attrNameLst>
                                      </p:cBhvr>
                                      <p:tavLst>
                                        <p:tav tm="0">
                                          <p:val>
                                            <p:fltVal val="0"/>
                                          </p:val>
                                        </p:tav>
                                        <p:tav tm="100000">
                                          <p:val>
                                            <p:strVal val="#ppt_h"/>
                                          </p:val>
                                        </p:tav>
                                      </p:tavLst>
                                    </p:anim>
                                    <p:animEffect transition="in" filter="fade">
                                      <p:cBhvr>
                                        <p:cTn id="61" dur="500"/>
                                        <p:tgtEl>
                                          <p:spTgt spid="122"/>
                                        </p:tgtEl>
                                      </p:cBhvr>
                                    </p:animEffect>
                                  </p:childTnLst>
                                </p:cTn>
                              </p:par>
                              <p:par>
                                <p:cTn id="62" presetID="53" presetClass="entr" presetSubtype="16" fill="hold" nodeType="withEffect">
                                  <p:stCondLst>
                                    <p:cond delay="500"/>
                                  </p:stCondLst>
                                  <p:childTnLst>
                                    <p:set>
                                      <p:cBhvr>
                                        <p:cTn id="63" dur="1" fill="hold">
                                          <p:stCondLst>
                                            <p:cond delay="0"/>
                                          </p:stCondLst>
                                        </p:cTn>
                                        <p:tgtEl>
                                          <p:spTgt spid="127"/>
                                        </p:tgtEl>
                                        <p:attrNameLst>
                                          <p:attrName>style.visibility</p:attrName>
                                        </p:attrNameLst>
                                      </p:cBhvr>
                                      <p:to>
                                        <p:strVal val="visible"/>
                                      </p:to>
                                    </p:set>
                                    <p:anim calcmode="lin" valueType="num">
                                      <p:cBhvr>
                                        <p:cTn id="64" dur="500" fill="hold"/>
                                        <p:tgtEl>
                                          <p:spTgt spid="127"/>
                                        </p:tgtEl>
                                        <p:attrNameLst>
                                          <p:attrName>ppt_w</p:attrName>
                                        </p:attrNameLst>
                                      </p:cBhvr>
                                      <p:tavLst>
                                        <p:tav tm="0">
                                          <p:val>
                                            <p:fltVal val="0"/>
                                          </p:val>
                                        </p:tav>
                                        <p:tav tm="100000">
                                          <p:val>
                                            <p:strVal val="#ppt_w"/>
                                          </p:val>
                                        </p:tav>
                                      </p:tavLst>
                                    </p:anim>
                                    <p:anim calcmode="lin" valueType="num">
                                      <p:cBhvr>
                                        <p:cTn id="65" dur="500" fill="hold"/>
                                        <p:tgtEl>
                                          <p:spTgt spid="127"/>
                                        </p:tgtEl>
                                        <p:attrNameLst>
                                          <p:attrName>ppt_h</p:attrName>
                                        </p:attrNameLst>
                                      </p:cBhvr>
                                      <p:tavLst>
                                        <p:tav tm="0">
                                          <p:val>
                                            <p:fltVal val="0"/>
                                          </p:val>
                                        </p:tav>
                                        <p:tav tm="100000">
                                          <p:val>
                                            <p:strVal val="#ppt_h"/>
                                          </p:val>
                                        </p:tav>
                                      </p:tavLst>
                                    </p:anim>
                                    <p:animEffect transition="in" filter="fade">
                                      <p:cBhvr>
                                        <p:cTn id="66" dur="500"/>
                                        <p:tgtEl>
                                          <p:spTgt spid="127"/>
                                        </p:tgtEl>
                                      </p:cBhvr>
                                    </p:animEffect>
                                  </p:childTnLst>
                                </p:cTn>
                              </p:par>
                            </p:childTnLst>
                          </p:cTn>
                        </p:par>
                        <p:par>
                          <p:cTn id="67" fill="hold">
                            <p:stCondLst>
                              <p:cond delay="2500"/>
                            </p:stCondLst>
                            <p:childTnLst>
                              <p:par>
                                <p:cTn id="68" presetID="53" presetClass="entr" presetSubtype="16" fill="hold" nodeType="afterEffect">
                                  <p:stCondLst>
                                    <p:cond delay="0"/>
                                  </p:stCondLst>
                                  <p:childTnLst>
                                    <p:set>
                                      <p:cBhvr>
                                        <p:cTn id="69" dur="1" fill="hold">
                                          <p:stCondLst>
                                            <p:cond delay="0"/>
                                          </p:stCondLst>
                                        </p:cTn>
                                        <p:tgtEl>
                                          <p:spTgt spid="132"/>
                                        </p:tgtEl>
                                        <p:attrNameLst>
                                          <p:attrName>style.visibility</p:attrName>
                                        </p:attrNameLst>
                                      </p:cBhvr>
                                      <p:to>
                                        <p:strVal val="visible"/>
                                      </p:to>
                                    </p:set>
                                    <p:anim calcmode="lin" valueType="num">
                                      <p:cBhvr>
                                        <p:cTn id="70" dur="500" fill="hold"/>
                                        <p:tgtEl>
                                          <p:spTgt spid="132"/>
                                        </p:tgtEl>
                                        <p:attrNameLst>
                                          <p:attrName>ppt_w</p:attrName>
                                        </p:attrNameLst>
                                      </p:cBhvr>
                                      <p:tavLst>
                                        <p:tav tm="0">
                                          <p:val>
                                            <p:fltVal val="0"/>
                                          </p:val>
                                        </p:tav>
                                        <p:tav tm="100000">
                                          <p:val>
                                            <p:strVal val="#ppt_w"/>
                                          </p:val>
                                        </p:tav>
                                      </p:tavLst>
                                    </p:anim>
                                    <p:anim calcmode="lin" valueType="num">
                                      <p:cBhvr>
                                        <p:cTn id="71" dur="500" fill="hold"/>
                                        <p:tgtEl>
                                          <p:spTgt spid="132"/>
                                        </p:tgtEl>
                                        <p:attrNameLst>
                                          <p:attrName>ppt_h</p:attrName>
                                        </p:attrNameLst>
                                      </p:cBhvr>
                                      <p:tavLst>
                                        <p:tav tm="0">
                                          <p:val>
                                            <p:fltVal val="0"/>
                                          </p:val>
                                        </p:tav>
                                        <p:tav tm="100000">
                                          <p:val>
                                            <p:strVal val="#ppt_h"/>
                                          </p:val>
                                        </p:tav>
                                      </p:tavLst>
                                    </p:anim>
                                    <p:animEffect transition="in" filter="fade">
                                      <p:cBhvr>
                                        <p:cTn id="72" dur="500"/>
                                        <p:tgtEl>
                                          <p:spTgt spid="132"/>
                                        </p:tgtEl>
                                      </p:cBhvr>
                                    </p:animEffect>
                                  </p:childTnLst>
                                </p:cTn>
                              </p:par>
                              <p:par>
                                <p:cTn id="73" presetID="2" presetClass="entr" presetSubtype="6" fill="hold" grpId="0" nodeType="withEffect">
                                  <p:stCondLst>
                                    <p:cond delay="75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1+#ppt_w/2"/>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par>
                                <p:cTn id="77" presetID="2" presetClass="entr" presetSubtype="6" fill="hold" grpId="0" nodeType="withEffect">
                                  <p:stCondLst>
                                    <p:cond delay="750"/>
                                  </p:stCondLst>
                                  <p:childTnLst>
                                    <p:set>
                                      <p:cBhvr>
                                        <p:cTn id="78" dur="1" fill="hold">
                                          <p:stCondLst>
                                            <p:cond delay="0"/>
                                          </p:stCondLst>
                                        </p:cTn>
                                        <p:tgtEl>
                                          <p:spTgt spid="148"/>
                                        </p:tgtEl>
                                        <p:attrNameLst>
                                          <p:attrName>style.visibility</p:attrName>
                                        </p:attrNameLst>
                                      </p:cBhvr>
                                      <p:to>
                                        <p:strVal val="visible"/>
                                      </p:to>
                                    </p:set>
                                    <p:anim calcmode="lin" valueType="num">
                                      <p:cBhvr additive="base">
                                        <p:cTn id="79" dur="500" fill="hold"/>
                                        <p:tgtEl>
                                          <p:spTgt spid="148"/>
                                        </p:tgtEl>
                                        <p:attrNameLst>
                                          <p:attrName>ppt_x</p:attrName>
                                        </p:attrNameLst>
                                      </p:cBhvr>
                                      <p:tavLst>
                                        <p:tav tm="0">
                                          <p:val>
                                            <p:strVal val="1+#ppt_w/2"/>
                                          </p:val>
                                        </p:tav>
                                        <p:tav tm="100000">
                                          <p:val>
                                            <p:strVal val="#ppt_x"/>
                                          </p:val>
                                        </p:tav>
                                      </p:tavLst>
                                    </p:anim>
                                    <p:anim calcmode="lin" valueType="num">
                                      <p:cBhvr additive="base">
                                        <p:cTn id="80" dur="500" fill="hold"/>
                                        <p:tgtEl>
                                          <p:spTgt spid="148"/>
                                        </p:tgtEl>
                                        <p:attrNameLst>
                                          <p:attrName>ppt_y</p:attrName>
                                        </p:attrNameLst>
                                      </p:cBhvr>
                                      <p:tavLst>
                                        <p:tav tm="0">
                                          <p:val>
                                            <p:strVal val="1+#ppt_h/2"/>
                                          </p:val>
                                        </p:tav>
                                        <p:tav tm="100000">
                                          <p:val>
                                            <p:strVal val="#ppt_y"/>
                                          </p:val>
                                        </p:tav>
                                      </p:tavLst>
                                    </p:anim>
                                  </p:childTnLst>
                                </p:cTn>
                              </p:par>
                              <p:par>
                                <p:cTn id="81" presetID="2" presetClass="entr" presetSubtype="6" fill="hold" grpId="0" nodeType="withEffect">
                                  <p:stCondLst>
                                    <p:cond delay="750"/>
                                  </p:stCondLst>
                                  <p:childTnLst>
                                    <p:set>
                                      <p:cBhvr>
                                        <p:cTn id="82" dur="1" fill="hold">
                                          <p:stCondLst>
                                            <p:cond delay="0"/>
                                          </p:stCondLst>
                                        </p:cTn>
                                        <p:tgtEl>
                                          <p:spTgt spid="149"/>
                                        </p:tgtEl>
                                        <p:attrNameLst>
                                          <p:attrName>style.visibility</p:attrName>
                                        </p:attrNameLst>
                                      </p:cBhvr>
                                      <p:to>
                                        <p:strVal val="visible"/>
                                      </p:to>
                                    </p:set>
                                    <p:anim calcmode="lin" valueType="num">
                                      <p:cBhvr additive="base">
                                        <p:cTn id="83" dur="500" fill="hold"/>
                                        <p:tgtEl>
                                          <p:spTgt spid="149"/>
                                        </p:tgtEl>
                                        <p:attrNameLst>
                                          <p:attrName>ppt_x</p:attrName>
                                        </p:attrNameLst>
                                      </p:cBhvr>
                                      <p:tavLst>
                                        <p:tav tm="0">
                                          <p:val>
                                            <p:strVal val="1+#ppt_w/2"/>
                                          </p:val>
                                        </p:tav>
                                        <p:tav tm="100000">
                                          <p:val>
                                            <p:strVal val="#ppt_x"/>
                                          </p:val>
                                        </p:tav>
                                      </p:tavLst>
                                    </p:anim>
                                    <p:anim calcmode="lin" valueType="num">
                                      <p:cBhvr additive="base">
                                        <p:cTn id="84" dur="500" fill="hold"/>
                                        <p:tgtEl>
                                          <p:spTgt spid="149"/>
                                        </p:tgtEl>
                                        <p:attrNameLst>
                                          <p:attrName>ppt_y</p:attrName>
                                        </p:attrNameLst>
                                      </p:cBhvr>
                                      <p:tavLst>
                                        <p:tav tm="0">
                                          <p:val>
                                            <p:strVal val="1+#ppt_h/2"/>
                                          </p:val>
                                        </p:tav>
                                        <p:tav tm="100000">
                                          <p:val>
                                            <p:strVal val="#ppt_y"/>
                                          </p:val>
                                        </p:tav>
                                      </p:tavLst>
                                    </p:anim>
                                  </p:childTnLst>
                                </p:cTn>
                              </p:par>
                              <p:par>
                                <p:cTn id="85" presetID="2" presetClass="entr" presetSubtype="6" fill="hold" grpId="0" nodeType="withEffect">
                                  <p:stCondLst>
                                    <p:cond delay="750"/>
                                  </p:stCondLst>
                                  <p:childTnLst>
                                    <p:set>
                                      <p:cBhvr>
                                        <p:cTn id="86" dur="1" fill="hold">
                                          <p:stCondLst>
                                            <p:cond delay="0"/>
                                          </p:stCondLst>
                                        </p:cTn>
                                        <p:tgtEl>
                                          <p:spTgt spid="150"/>
                                        </p:tgtEl>
                                        <p:attrNameLst>
                                          <p:attrName>style.visibility</p:attrName>
                                        </p:attrNameLst>
                                      </p:cBhvr>
                                      <p:to>
                                        <p:strVal val="visible"/>
                                      </p:to>
                                    </p:set>
                                    <p:anim calcmode="lin" valueType="num">
                                      <p:cBhvr additive="base">
                                        <p:cTn id="87" dur="500" fill="hold"/>
                                        <p:tgtEl>
                                          <p:spTgt spid="150"/>
                                        </p:tgtEl>
                                        <p:attrNameLst>
                                          <p:attrName>ppt_x</p:attrName>
                                        </p:attrNameLst>
                                      </p:cBhvr>
                                      <p:tavLst>
                                        <p:tav tm="0">
                                          <p:val>
                                            <p:strVal val="1+#ppt_w/2"/>
                                          </p:val>
                                        </p:tav>
                                        <p:tav tm="100000">
                                          <p:val>
                                            <p:strVal val="#ppt_x"/>
                                          </p:val>
                                        </p:tav>
                                      </p:tavLst>
                                    </p:anim>
                                    <p:anim calcmode="lin" valueType="num">
                                      <p:cBhvr additive="base">
                                        <p:cTn id="88" dur="500" fill="hold"/>
                                        <p:tgtEl>
                                          <p:spTgt spid="150"/>
                                        </p:tgtEl>
                                        <p:attrNameLst>
                                          <p:attrName>ppt_y</p:attrName>
                                        </p:attrNameLst>
                                      </p:cBhvr>
                                      <p:tavLst>
                                        <p:tav tm="0">
                                          <p:val>
                                            <p:strVal val="1+#ppt_h/2"/>
                                          </p:val>
                                        </p:tav>
                                        <p:tav tm="100000">
                                          <p:val>
                                            <p:strVal val="#ppt_y"/>
                                          </p:val>
                                        </p:tav>
                                      </p:tavLst>
                                    </p:anim>
                                  </p:childTnLst>
                                </p:cTn>
                              </p:par>
                              <p:par>
                                <p:cTn id="89" presetID="2" presetClass="entr" presetSubtype="6" fill="hold" grpId="0" nodeType="withEffect">
                                  <p:stCondLst>
                                    <p:cond delay="750"/>
                                  </p:stCondLst>
                                  <p:childTnLst>
                                    <p:set>
                                      <p:cBhvr>
                                        <p:cTn id="90" dur="1" fill="hold">
                                          <p:stCondLst>
                                            <p:cond delay="0"/>
                                          </p:stCondLst>
                                        </p:cTn>
                                        <p:tgtEl>
                                          <p:spTgt spid="151"/>
                                        </p:tgtEl>
                                        <p:attrNameLst>
                                          <p:attrName>style.visibility</p:attrName>
                                        </p:attrNameLst>
                                      </p:cBhvr>
                                      <p:to>
                                        <p:strVal val="visible"/>
                                      </p:to>
                                    </p:set>
                                    <p:anim calcmode="lin" valueType="num">
                                      <p:cBhvr additive="base">
                                        <p:cTn id="91" dur="500" fill="hold"/>
                                        <p:tgtEl>
                                          <p:spTgt spid="151"/>
                                        </p:tgtEl>
                                        <p:attrNameLst>
                                          <p:attrName>ppt_x</p:attrName>
                                        </p:attrNameLst>
                                      </p:cBhvr>
                                      <p:tavLst>
                                        <p:tav tm="0">
                                          <p:val>
                                            <p:strVal val="1+#ppt_w/2"/>
                                          </p:val>
                                        </p:tav>
                                        <p:tav tm="100000">
                                          <p:val>
                                            <p:strVal val="#ppt_x"/>
                                          </p:val>
                                        </p:tav>
                                      </p:tavLst>
                                    </p:anim>
                                    <p:anim calcmode="lin" valueType="num">
                                      <p:cBhvr additive="base">
                                        <p:cTn id="92" dur="500" fill="hold"/>
                                        <p:tgtEl>
                                          <p:spTgt spid="151"/>
                                        </p:tgtEl>
                                        <p:attrNameLst>
                                          <p:attrName>ppt_y</p:attrName>
                                        </p:attrNameLst>
                                      </p:cBhvr>
                                      <p:tavLst>
                                        <p:tav tm="0">
                                          <p:val>
                                            <p:strVal val="1+#ppt_h/2"/>
                                          </p:val>
                                        </p:tav>
                                        <p:tav tm="100000">
                                          <p:val>
                                            <p:strVal val="#ppt_y"/>
                                          </p:val>
                                        </p:tav>
                                      </p:tavLst>
                                    </p:anim>
                                  </p:childTnLst>
                                </p:cTn>
                              </p:par>
                              <p:par>
                                <p:cTn id="93" presetID="2" presetClass="entr" presetSubtype="6" fill="hold" grpId="0" nodeType="withEffect">
                                  <p:stCondLst>
                                    <p:cond delay="750"/>
                                  </p:stCondLst>
                                  <p:childTnLst>
                                    <p:set>
                                      <p:cBhvr>
                                        <p:cTn id="94" dur="1" fill="hold">
                                          <p:stCondLst>
                                            <p:cond delay="0"/>
                                          </p:stCondLst>
                                        </p:cTn>
                                        <p:tgtEl>
                                          <p:spTgt spid="152"/>
                                        </p:tgtEl>
                                        <p:attrNameLst>
                                          <p:attrName>style.visibility</p:attrName>
                                        </p:attrNameLst>
                                      </p:cBhvr>
                                      <p:to>
                                        <p:strVal val="visible"/>
                                      </p:to>
                                    </p:set>
                                    <p:anim calcmode="lin" valueType="num">
                                      <p:cBhvr additive="base">
                                        <p:cTn id="95" dur="500" fill="hold"/>
                                        <p:tgtEl>
                                          <p:spTgt spid="152"/>
                                        </p:tgtEl>
                                        <p:attrNameLst>
                                          <p:attrName>ppt_x</p:attrName>
                                        </p:attrNameLst>
                                      </p:cBhvr>
                                      <p:tavLst>
                                        <p:tav tm="0">
                                          <p:val>
                                            <p:strVal val="1+#ppt_w/2"/>
                                          </p:val>
                                        </p:tav>
                                        <p:tav tm="100000">
                                          <p:val>
                                            <p:strVal val="#ppt_x"/>
                                          </p:val>
                                        </p:tav>
                                      </p:tavLst>
                                    </p:anim>
                                    <p:anim calcmode="lin" valueType="num">
                                      <p:cBhvr additive="base">
                                        <p:cTn id="96" dur="500" fill="hold"/>
                                        <p:tgtEl>
                                          <p:spTgt spid="152"/>
                                        </p:tgtEl>
                                        <p:attrNameLst>
                                          <p:attrName>ppt_y</p:attrName>
                                        </p:attrNameLst>
                                      </p:cBhvr>
                                      <p:tavLst>
                                        <p:tav tm="0">
                                          <p:val>
                                            <p:strVal val="1+#ppt_h/2"/>
                                          </p:val>
                                        </p:tav>
                                        <p:tav tm="100000">
                                          <p:val>
                                            <p:strVal val="#ppt_y"/>
                                          </p:val>
                                        </p:tav>
                                      </p:tavLst>
                                    </p:anim>
                                  </p:childTnLst>
                                </p:cTn>
                              </p:par>
                              <p:par>
                                <p:cTn id="97" presetID="2" presetClass="entr" presetSubtype="6" fill="hold" grpId="0" nodeType="withEffect">
                                  <p:stCondLst>
                                    <p:cond delay="750"/>
                                  </p:stCondLst>
                                  <p:childTnLst>
                                    <p:set>
                                      <p:cBhvr>
                                        <p:cTn id="98" dur="1" fill="hold">
                                          <p:stCondLst>
                                            <p:cond delay="0"/>
                                          </p:stCondLst>
                                        </p:cTn>
                                        <p:tgtEl>
                                          <p:spTgt spid="153"/>
                                        </p:tgtEl>
                                        <p:attrNameLst>
                                          <p:attrName>style.visibility</p:attrName>
                                        </p:attrNameLst>
                                      </p:cBhvr>
                                      <p:to>
                                        <p:strVal val="visible"/>
                                      </p:to>
                                    </p:set>
                                    <p:anim calcmode="lin" valueType="num">
                                      <p:cBhvr additive="base">
                                        <p:cTn id="99" dur="500" fill="hold"/>
                                        <p:tgtEl>
                                          <p:spTgt spid="153"/>
                                        </p:tgtEl>
                                        <p:attrNameLst>
                                          <p:attrName>ppt_x</p:attrName>
                                        </p:attrNameLst>
                                      </p:cBhvr>
                                      <p:tavLst>
                                        <p:tav tm="0">
                                          <p:val>
                                            <p:strVal val="1+#ppt_w/2"/>
                                          </p:val>
                                        </p:tav>
                                        <p:tav tm="100000">
                                          <p:val>
                                            <p:strVal val="#ppt_x"/>
                                          </p:val>
                                        </p:tav>
                                      </p:tavLst>
                                    </p:anim>
                                    <p:anim calcmode="lin" valueType="num">
                                      <p:cBhvr additive="base">
                                        <p:cTn id="100" dur="500" fill="hold"/>
                                        <p:tgtEl>
                                          <p:spTgt spid="153"/>
                                        </p:tgtEl>
                                        <p:attrNameLst>
                                          <p:attrName>ppt_y</p:attrName>
                                        </p:attrNameLst>
                                      </p:cBhvr>
                                      <p:tavLst>
                                        <p:tav tm="0">
                                          <p:val>
                                            <p:strVal val="1+#ppt_h/2"/>
                                          </p:val>
                                        </p:tav>
                                        <p:tav tm="100000">
                                          <p:val>
                                            <p:strVal val="#ppt_y"/>
                                          </p:val>
                                        </p:tav>
                                      </p:tavLst>
                                    </p:anim>
                                  </p:childTnLst>
                                </p:cTn>
                              </p:par>
                              <p:par>
                                <p:cTn id="101" presetID="2" presetClass="entr" presetSubtype="6" fill="hold" grpId="0" nodeType="withEffect">
                                  <p:stCondLst>
                                    <p:cond delay="750"/>
                                  </p:stCondLst>
                                  <p:childTnLst>
                                    <p:set>
                                      <p:cBhvr>
                                        <p:cTn id="102" dur="1" fill="hold">
                                          <p:stCondLst>
                                            <p:cond delay="0"/>
                                          </p:stCondLst>
                                        </p:cTn>
                                        <p:tgtEl>
                                          <p:spTgt spid="154"/>
                                        </p:tgtEl>
                                        <p:attrNameLst>
                                          <p:attrName>style.visibility</p:attrName>
                                        </p:attrNameLst>
                                      </p:cBhvr>
                                      <p:to>
                                        <p:strVal val="visible"/>
                                      </p:to>
                                    </p:set>
                                    <p:anim calcmode="lin" valueType="num">
                                      <p:cBhvr additive="base">
                                        <p:cTn id="103" dur="500" fill="hold"/>
                                        <p:tgtEl>
                                          <p:spTgt spid="154"/>
                                        </p:tgtEl>
                                        <p:attrNameLst>
                                          <p:attrName>ppt_x</p:attrName>
                                        </p:attrNameLst>
                                      </p:cBhvr>
                                      <p:tavLst>
                                        <p:tav tm="0">
                                          <p:val>
                                            <p:strVal val="1+#ppt_w/2"/>
                                          </p:val>
                                        </p:tav>
                                        <p:tav tm="100000">
                                          <p:val>
                                            <p:strVal val="#ppt_x"/>
                                          </p:val>
                                        </p:tav>
                                      </p:tavLst>
                                    </p:anim>
                                    <p:anim calcmode="lin" valueType="num">
                                      <p:cBhvr additive="base">
                                        <p:cTn id="104" dur="500" fill="hold"/>
                                        <p:tgtEl>
                                          <p:spTgt spid="154"/>
                                        </p:tgtEl>
                                        <p:attrNameLst>
                                          <p:attrName>ppt_y</p:attrName>
                                        </p:attrNameLst>
                                      </p:cBhvr>
                                      <p:tavLst>
                                        <p:tav tm="0">
                                          <p:val>
                                            <p:strVal val="1+#ppt_h/2"/>
                                          </p:val>
                                        </p:tav>
                                        <p:tav tm="100000">
                                          <p:val>
                                            <p:strVal val="#ppt_y"/>
                                          </p:val>
                                        </p:tav>
                                      </p:tavLst>
                                    </p:anim>
                                  </p:childTnLst>
                                </p:cTn>
                              </p:par>
                              <p:par>
                                <p:cTn id="105" presetID="2" presetClass="entr" presetSubtype="6" fill="hold" grpId="0" nodeType="withEffect">
                                  <p:stCondLst>
                                    <p:cond delay="750"/>
                                  </p:stCondLst>
                                  <p:childTnLst>
                                    <p:set>
                                      <p:cBhvr>
                                        <p:cTn id="106" dur="1" fill="hold">
                                          <p:stCondLst>
                                            <p:cond delay="0"/>
                                          </p:stCondLst>
                                        </p:cTn>
                                        <p:tgtEl>
                                          <p:spTgt spid="155"/>
                                        </p:tgtEl>
                                        <p:attrNameLst>
                                          <p:attrName>style.visibility</p:attrName>
                                        </p:attrNameLst>
                                      </p:cBhvr>
                                      <p:to>
                                        <p:strVal val="visible"/>
                                      </p:to>
                                    </p:set>
                                    <p:anim calcmode="lin" valueType="num">
                                      <p:cBhvr additive="base">
                                        <p:cTn id="107" dur="500" fill="hold"/>
                                        <p:tgtEl>
                                          <p:spTgt spid="155"/>
                                        </p:tgtEl>
                                        <p:attrNameLst>
                                          <p:attrName>ppt_x</p:attrName>
                                        </p:attrNameLst>
                                      </p:cBhvr>
                                      <p:tavLst>
                                        <p:tav tm="0">
                                          <p:val>
                                            <p:strVal val="1+#ppt_w/2"/>
                                          </p:val>
                                        </p:tav>
                                        <p:tav tm="100000">
                                          <p:val>
                                            <p:strVal val="#ppt_x"/>
                                          </p:val>
                                        </p:tav>
                                      </p:tavLst>
                                    </p:anim>
                                    <p:anim calcmode="lin" valueType="num">
                                      <p:cBhvr additive="base">
                                        <p:cTn id="108" dur="500" fill="hold"/>
                                        <p:tgtEl>
                                          <p:spTgt spid="155"/>
                                        </p:tgtEl>
                                        <p:attrNameLst>
                                          <p:attrName>ppt_y</p:attrName>
                                        </p:attrNameLst>
                                      </p:cBhvr>
                                      <p:tavLst>
                                        <p:tav tm="0">
                                          <p:val>
                                            <p:strVal val="1+#ppt_h/2"/>
                                          </p:val>
                                        </p:tav>
                                        <p:tav tm="100000">
                                          <p:val>
                                            <p:strVal val="#ppt_y"/>
                                          </p:val>
                                        </p:tav>
                                      </p:tavLst>
                                    </p:anim>
                                  </p:childTnLst>
                                </p:cTn>
                              </p:par>
                              <p:par>
                                <p:cTn id="109" presetID="2" presetClass="entr" presetSubtype="6" fill="hold" grpId="0" nodeType="withEffect">
                                  <p:stCondLst>
                                    <p:cond delay="750"/>
                                  </p:stCondLst>
                                  <p:childTnLst>
                                    <p:set>
                                      <p:cBhvr>
                                        <p:cTn id="110" dur="1" fill="hold">
                                          <p:stCondLst>
                                            <p:cond delay="0"/>
                                          </p:stCondLst>
                                        </p:cTn>
                                        <p:tgtEl>
                                          <p:spTgt spid="156"/>
                                        </p:tgtEl>
                                        <p:attrNameLst>
                                          <p:attrName>style.visibility</p:attrName>
                                        </p:attrNameLst>
                                      </p:cBhvr>
                                      <p:to>
                                        <p:strVal val="visible"/>
                                      </p:to>
                                    </p:set>
                                    <p:anim calcmode="lin" valueType="num">
                                      <p:cBhvr additive="base">
                                        <p:cTn id="111" dur="500" fill="hold"/>
                                        <p:tgtEl>
                                          <p:spTgt spid="156"/>
                                        </p:tgtEl>
                                        <p:attrNameLst>
                                          <p:attrName>ppt_x</p:attrName>
                                        </p:attrNameLst>
                                      </p:cBhvr>
                                      <p:tavLst>
                                        <p:tav tm="0">
                                          <p:val>
                                            <p:strVal val="1+#ppt_w/2"/>
                                          </p:val>
                                        </p:tav>
                                        <p:tav tm="100000">
                                          <p:val>
                                            <p:strVal val="#ppt_x"/>
                                          </p:val>
                                        </p:tav>
                                      </p:tavLst>
                                    </p:anim>
                                    <p:anim calcmode="lin" valueType="num">
                                      <p:cBhvr additive="base">
                                        <p:cTn id="112" dur="500" fill="hold"/>
                                        <p:tgtEl>
                                          <p:spTgt spid="156"/>
                                        </p:tgtEl>
                                        <p:attrNameLst>
                                          <p:attrName>ppt_y</p:attrName>
                                        </p:attrNameLst>
                                      </p:cBhvr>
                                      <p:tavLst>
                                        <p:tav tm="0">
                                          <p:val>
                                            <p:strVal val="1+#ppt_h/2"/>
                                          </p:val>
                                        </p:tav>
                                        <p:tav tm="100000">
                                          <p:val>
                                            <p:strVal val="#ppt_y"/>
                                          </p:val>
                                        </p:tav>
                                      </p:tavLst>
                                    </p:anim>
                                  </p:childTnLst>
                                </p:cTn>
                              </p:par>
                            </p:childTnLst>
                          </p:cTn>
                        </p:par>
                        <p:par>
                          <p:cTn id="113" fill="hold">
                            <p:stCondLst>
                              <p:cond delay="3000"/>
                            </p:stCondLst>
                            <p:childTnLst>
                              <p:par>
                                <p:cTn id="114" presetID="10"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9" grpId="0"/>
      <p:bldP spid="70" grpId="0"/>
      <p:bldP spid="3"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49"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9"/>
          <p:cNvSpPr/>
          <p:nvPr/>
        </p:nvSpPr>
        <p:spPr bwMode="auto">
          <a:xfrm rot="13500000">
            <a:off x="2304732" y="2934094"/>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3CCCC7"/>
          </a:solidFill>
          <a:ln>
            <a:noFill/>
          </a:ln>
        </p:spPr>
        <p:txBody>
          <a:bodyPr vert="horz" wrap="square" lIns="91440" tIns="45720" rIns="91440" bIns="45720" numCol="1" anchor="t" anchorCtr="0" compatLnSpc="1"/>
          <a:lstStyle/>
          <a:p>
            <a:endParaRPr lang="id-ID"/>
          </a:p>
        </p:txBody>
      </p:sp>
      <p:sp>
        <p:nvSpPr>
          <p:cNvPr id="31" name="Freeform 9"/>
          <p:cNvSpPr/>
          <p:nvPr/>
        </p:nvSpPr>
        <p:spPr bwMode="auto">
          <a:xfrm rot="13500000">
            <a:off x="4641267" y="2934095"/>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3CCCC7"/>
          </a:solidFill>
          <a:ln>
            <a:noFill/>
          </a:ln>
        </p:spPr>
        <p:txBody>
          <a:bodyPr vert="horz" wrap="square" lIns="91440" tIns="45720" rIns="91440" bIns="45720" numCol="1" anchor="t" anchorCtr="0" compatLnSpc="1"/>
          <a:lstStyle/>
          <a:p>
            <a:endParaRPr lang="id-ID"/>
          </a:p>
        </p:txBody>
      </p:sp>
      <p:sp>
        <p:nvSpPr>
          <p:cNvPr id="32" name="Freeform 9"/>
          <p:cNvSpPr/>
          <p:nvPr/>
        </p:nvSpPr>
        <p:spPr bwMode="auto">
          <a:xfrm rot="2700000">
            <a:off x="3469727" y="1794990"/>
            <a:ext cx="2139941" cy="2139941"/>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2BA5A2"/>
          </a:solidFill>
          <a:ln>
            <a:noFill/>
          </a:ln>
        </p:spPr>
        <p:txBody>
          <a:bodyPr vert="horz" wrap="square" lIns="91440" tIns="45720" rIns="91440" bIns="45720" numCol="1" anchor="t" anchorCtr="0" compatLnSpc="1"/>
          <a:lstStyle/>
          <a:p>
            <a:endParaRPr lang="id-ID"/>
          </a:p>
        </p:txBody>
      </p:sp>
      <p:grpSp>
        <p:nvGrpSpPr>
          <p:cNvPr id="33" name="Group 10"/>
          <p:cNvGrpSpPr/>
          <p:nvPr/>
        </p:nvGrpSpPr>
        <p:grpSpPr>
          <a:xfrm>
            <a:off x="2526282" y="3121182"/>
            <a:ext cx="599208" cy="492388"/>
            <a:chOff x="7836195" y="3464708"/>
            <a:chExt cx="599208" cy="492388"/>
          </a:xfrm>
        </p:grpSpPr>
        <p:sp>
          <p:nvSpPr>
            <p:cNvPr id="38" name="Oval 11"/>
            <p:cNvSpPr/>
            <p:nvPr/>
          </p:nvSpPr>
          <p:spPr>
            <a:xfrm rot="2700000">
              <a:off x="7882236" y="3464708"/>
              <a:ext cx="492388" cy="492388"/>
            </a:xfrm>
            <a:prstGeom prst="ellipse">
              <a:avLst/>
            </a:prstGeom>
            <a:solidFill>
              <a:srgbClr val="F9F9F9"/>
            </a:solidFill>
            <a:ln w="133350">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3CCCC7"/>
                </a:solidFill>
                <a:latin typeface="方正兰亭黑简体" panose="02000000000000000000" pitchFamily="2" charset="-122"/>
                <a:ea typeface="方正兰亭黑简体" panose="02000000000000000000" pitchFamily="2" charset="-122"/>
              </a:endParaRPr>
            </a:p>
          </p:txBody>
        </p:sp>
        <p:sp>
          <p:nvSpPr>
            <p:cNvPr id="46" name="TextBox 45"/>
            <p:cNvSpPr txBox="1"/>
            <p:nvPr/>
          </p:nvSpPr>
          <p:spPr>
            <a:xfrm>
              <a:off x="7836195" y="3536805"/>
              <a:ext cx="599208" cy="369332"/>
            </a:xfrm>
            <a:prstGeom prst="rect">
              <a:avLst/>
            </a:prstGeom>
            <a:noFill/>
          </p:spPr>
          <p:txBody>
            <a:bodyPr wrap="square" rtlCol="0">
              <a:spAutoFit/>
            </a:bodyPr>
            <a:lstStyle/>
            <a:p>
              <a:pPr algn="ctr"/>
              <a:r>
                <a:rPr lang="id-ID" b="1" dirty="0">
                  <a:solidFill>
                    <a:srgbClr val="3CCCC7"/>
                  </a:solidFill>
                  <a:latin typeface="方正兰亭黑简体" panose="02000000000000000000" pitchFamily="2" charset="-122"/>
                  <a:ea typeface="方正兰亭黑简体" panose="02000000000000000000" pitchFamily="2" charset="-122"/>
                </a:rPr>
                <a:t>01</a:t>
              </a:r>
            </a:p>
          </p:txBody>
        </p:sp>
      </p:grpSp>
      <p:grpSp>
        <p:nvGrpSpPr>
          <p:cNvPr id="48" name="Group 13"/>
          <p:cNvGrpSpPr/>
          <p:nvPr/>
        </p:nvGrpSpPr>
        <p:grpSpPr>
          <a:xfrm>
            <a:off x="4235697" y="1612073"/>
            <a:ext cx="599208" cy="492388"/>
            <a:chOff x="9545610" y="1955599"/>
            <a:chExt cx="599208" cy="492388"/>
          </a:xfrm>
        </p:grpSpPr>
        <p:sp>
          <p:nvSpPr>
            <p:cNvPr id="49" name="Oval 14"/>
            <p:cNvSpPr/>
            <p:nvPr/>
          </p:nvSpPr>
          <p:spPr>
            <a:xfrm rot="2700000">
              <a:off x="9603416" y="1955599"/>
              <a:ext cx="492388" cy="492388"/>
            </a:xfrm>
            <a:prstGeom prst="ellipse">
              <a:avLst/>
            </a:prstGeom>
            <a:solidFill>
              <a:schemeClr val="bg1"/>
            </a:solidFill>
            <a:ln w="133350">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3CCCC7"/>
                </a:solidFill>
                <a:latin typeface="方正兰亭黑简体" panose="02000000000000000000" pitchFamily="2" charset="-122"/>
                <a:ea typeface="方正兰亭黑简体" panose="02000000000000000000" pitchFamily="2" charset="-122"/>
              </a:endParaRPr>
            </a:p>
          </p:txBody>
        </p:sp>
        <p:sp>
          <p:nvSpPr>
            <p:cNvPr id="51" name="TextBox 50"/>
            <p:cNvSpPr txBox="1"/>
            <p:nvPr/>
          </p:nvSpPr>
          <p:spPr>
            <a:xfrm>
              <a:off x="9545610" y="2019602"/>
              <a:ext cx="599208" cy="369332"/>
            </a:xfrm>
            <a:prstGeom prst="rect">
              <a:avLst/>
            </a:prstGeom>
            <a:noFill/>
          </p:spPr>
          <p:txBody>
            <a:bodyPr wrap="square" rtlCol="0">
              <a:spAutoFit/>
            </a:bodyPr>
            <a:lstStyle/>
            <a:p>
              <a:pPr algn="ctr"/>
              <a:r>
                <a:rPr lang="id-ID" b="1" dirty="0">
                  <a:solidFill>
                    <a:srgbClr val="3CCCC7"/>
                  </a:solidFill>
                  <a:latin typeface="方正兰亭黑简体" panose="02000000000000000000" pitchFamily="2" charset="-122"/>
                  <a:ea typeface="方正兰亭黑简体" panose="02000000000000000000" pitchFamily="2" charset="-122"/>
                </a:rPr>
                <a:t>02</a:t>
              </a:r>
            </a:p>
          </p:txBody>
        </p:sp>
      </p:grpSp>
      <p:grpSp>
        <p:nvGrpSpPr>
          <p:cNvPr id="52" name="Group 16"/>
          <p:cNvGrpSpPr/>
          <p:nvPr/>
        </p:nvGrpSpPr>
        <p:grpSpPr>
          <a:xfrm>
            <a:off x="5988497" y="3131751"/>
            <a:ext cx="599208" cy="492388"/>
            <a:chOff x="10716797" y="5108091"/>
            <a:chExt cx="599208" cy="492388"/>
          </a:xfrm>
        </p:grpSpPr>
        <p:sp>
          <p:nvSpPr>
            <p:cNvPr id="53" name="Oval 17"/>
            <p:cNvSpPr/>
            <p:nvPr/>
          </p:nvSpPr>
          <p:spPr>
            <a:xfrm rot="2700000">
              <a:off x="10774955" y="5108091"/>
              <a:ext cx="492388" cy="492388"/>
            </a:xfrm>
            <a:prstGeom prst="ellipse">
              <a:avLst/>
            </a:prstGeom>
            <a:solidFill>
              <a:srgbClr val="F9F9F9"/>
            </a:solidFill>
            <a:ln w="133350">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3CCCC7"/>
                </a:solidFill>
                <a:latin typeface="方正兰亭黑简体" panose="02000000000000000000" pitchFamily="2" charset="-122"/>
                <a:ea typeface="方正兰亭黑简体" panose="02000000000000000000" pitchFamily="2" charset="-122"/>
              </a:endParaRPr>
            </a:p>
          </p:txBody>
        </p:sp>
        <p:sp>
          <p:nvSpPr>
            <p:cNvPr id="54" name="TextBox 53"/>
            <p:cNvSpPr txBox="1"/>
            <p:nvPr/>
          </p:nvSpPr>
          <p:spPr>
            <a:xfrm>
              <a:off x="10716797" y="5178591"/>
              <a:ext cx="599208" cy="369332"/>
            </a:xfrm>
            <a:prstGeom prst="rect">
              <a:avLst/>
            </a:prstGeom>
            <a:noFill/>
          </p:spPr>
          <p:txBody>
            <a:bodyPr wrap="square" rtlCol="0">
              <a:spAutoFit/>
            </a:bodyPr>
            <a:lstStyle/>
            <a:p>
              <a:pPr algn="ctr"/>
              <a:r>
                <a:rPr lang="id-ID" b="1" dirty="0">
                  <a:solidFill>
                    <a:srgbClr val="3CCCC7"/>
                  </a:solidFill>
                  <a:latin typeface="方正兰亭黑简体" panose="02000000000000000000" pitchFamily="2" charset="-122"/>
                  <a:ea typeface="方正兰亭黑简体" panose="02000000000000000000" pitchFamily="2" charset="-122"/>
                </a:rPr>
                <a:t>03</a:t>
              </a:r>
            </a:p>
          </p:txBody>
        </p:sp>
      </p:grpSp>
      <p:sp>
        <p:nvSpPr>
          <p:cNvPr id="55" name="Freeform 19"/>
          <p:cNvSpPr>
            <a:spLocks noEditPoints="1"/>
          </p:cNvSpPr>
          <p:nvPr/>
        </p:nvSpPr>
        <p:spPr bwMode="auto">
          <a:xfrm>
            <a:off x="4305981" y="2599293"/>
            <a:ext cx="458640" cy="442874"/>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3CCCC7"/>
          </a:solidFill>
          <a:ln>
            <a:noFill/>
          </a:ln>
        </p:spPr>
        <p:txBody>
          <a:bodyPr vert="horz" wrap="square" lIns="91440" tIns="45720" rIns="91440" bIns="45720" numCol="1" anchor="t" anchorCtr="0" compatLnSpc="1"/>
          <a:lstStyle/>
          <a:p>
            <a:endParaRPr lang="id-ID">
              <a:solidFill>
                <a:srgbClr val="3CCCC7"/>
              </a:solidFill>
            </a:endParaRPr>
          </a:p>
        </p:txBody>
      </p:sp>
      <p:sp>
        <p:nvSpPr>
          <p:cNvPr id="56" name="Freeform 23"/>
          <p:cNvSpPr>
            <a:spLocks noEditPoints="1"/>
          </p:cNvSpPr>
          <p:nvPr/>
        </p:nvSpPr>
        <p:spPr bwMode="auto">
          <a:xfrm>
            <a:off x="3147411" y="3908474"/>
            <a:ext cx="442875" cy="335381"/>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3CCCC7"/>
          </a:solidFill>
          <a:ln>
            <a:noFill/>
          </a:ln>
        </p:spPr>
        <p:txBody>
          <a:bodyPr vert="horz" wrap="square" lIns="91440" tIns="45720" rIns="91440" bIns="45720" numCol="1" anchor="t" anchorCtr="0" compatLnSpc="1"/>
          <a:lstStyle/>
          <a:p>
            <a:endParaRPr lang="id-ID"/>
          </a:p>
        </p:txBody>
      </p:sp>
      <p:grpSp>
        <p:nvGrpSpPr>
          <p:cNvPr id="65" name="Group 24"/>
          <p:cNvGrpSpPr/>
          <p:nvPr/>
        </p:nvGrpSpPr>
        <p:grpSpPr>
          <a:xfrm>
            <a:off x="5480751" y="3853211"/>
            <a:ext cx="451474" cy="442875"/>
            <a:chOff x="6786562" y="796925"/>
            <a:chExt cx="500063" cy="490538"/>
          </a:xfrm>
          <a:solidFill>
            <a:srgbClr val="3CCCC7"/>
          </a:solidFill>
        </p:grpSpPr>
        <p:sp>
          <p:nvSpPr>
            <p:cNvPr id="66"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70" name="椭圆 69"/>
          <p:cNvSpPr/>
          <p:nvPr/>
        </p:nvSpPr>
        <p:spPr>
          <a:xfrm>
            <a:off x="6385619" y="1800086"/>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71" name="标题 4"/>
          <p:cNvSpPr txBox="1"/>
          <p:nvPr/>
        </p:nvSpPr>
        <p:spPr>
          <a:xfrm>
            <a:off x="6414748" y="1894659"/>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01</a:t>
            </a:r>
          </a:p>
        </p:txBody>
      </p:sp>
      <p:sp>
        <p:nvSpPr>
          <p:cNvPr id="72" name="椭圆 71"/>
          <p:cNvSpPr/>
          <p:nvPr/>
        </p:nvSpPr>
        <p:spPr>
          <a:xfrm>
            <a:off x="7105700" y="2808198"/>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73" name="标题 4"/>
          <p:cNvSpPr txBox="1"/>
          <p:nvPr/>
        </p:nvSpPr>
        <p:spPr>
          <a:xfrm>
            <a:off x="7134829" y="2902771"/>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02</a:t>
            </a:r>
          </a:p>
        </p:txBody>
      </p:sp>
      <p:sp>
        <p:nvSpPr>
          <p:cNvPr id="74" name="椭圆 73"/>
          <p:cNvSpPr/>
          <p:nvPr/>
        </p:nvSpPr>
        <p:spPr>
          <a:xfrm>
            <a:off x="7817120" y="3859189"/>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75" name="标题 4"/>
          <p:cNvSpPr txBox="1"/>
          <p:nvPr/>
        </p:nvSpPr>
        <p:spPr>
          <a:xfrm>
            <a:off x="7846249" y="3953762"/>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Impact MT Std" pitchFamily="34" charset="0"/>
                <a:ea typeface="微软雅黑" panose="020B0503020204020204" pitchFamily="34" charset="-122"/>
              </a:rPr>
              <a:t>03</a:t>
            </a:r>
          </a:p>
        </p:txBody>
      </p:sp>
      <p:sp>
        <p:nvSpPr>
          <p:cNvPr id="76" name="矩形 75"/>
          <p:cNvSpPr/>
          <p:nvPr/>
        </p:nvSpPr>
        <p:spPr>
          <a:xfrm>
            <a:off x="7149266" y="1654273"/>
            <a:ext cx="275820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International markets</a:t>
            </a:r>
          </a:p>
        </p:txBody>
      </p:sp>
      <p:sp>
        <p:nvSpPr>
          <p:cNvPr id="77" name="矩形 47"/>
          <p:cNvSpPr>
            <a:spLocks noChangeArrowheads="1"/>
          </p:cNvSpPr>
          <p:nvPr/>
        </p:nvSpPr>
        <p:spPr bwMode="auto">
          <a:xfrm>
            <a:off x="7148579" y="1955514"/>
            <a:ext cx="2808312"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Enter the description description of the chart above here,</a:t>
            </a:r>
          </a:p>
        </p:txBody>
      </p:sp>
      <p:sp>
        <p:nvSpPr>
          <p:cNvPr id="78" name="矩形 77"/>
          <p:cNvSpPr/>
          <p:nvPr/>
        </p:nvSpPr>
        <p:spPr>
          <a:xfrm>
            <a:off x="7941354" y="2734393"/>
            <a:ext cx="3188134"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Policy implementation</a:t>
            </a:r>
          </a:p>
        </p:txBody>
      </p:sp>
      <p:sp>
        <p:nvSpPr>
          <p:cNvPr id="79" name="矩形 47"/>
          <p:cNvSpPr>
            <a:spLocks noChangeArrowheads="1"/>
          </p:cNvSpPr>
          <p:nvPr/>
        </p:nvSpPr>
        <p:spPr bwMode="auto">
          <a:xfrm>
            <a:off x="7940667" y="3035634"/>
            <a:ext cx="2808312"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Enter the description description of the chart above here,</a:t>
            </a:r>
          </a:p>
        </p:txBody>
      </p:sp>
      <p:sp>
        <p:nvSpPr>
          <p:cNvPr id="80" name="矩形 79"/>
          <p:cNvSpPr/>
          <p:nvPr/>
        </p:nvSpPr>
        <p:spPr>
          <a:xfrm>
            <a:off x="8652774" y="3733221"/>
            <a:ext cx="3026333"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Exchange rate changes</a:t>
            </a:r>
          </a:p>
        </p:txBody>
      </p:sp>
      <p:sp>
        <p:nvSpPr>
          <p:cNvPr id="81" name="矩形 47"/>
          <p:cNvSpPr>
            <a:spLocks noChangeArrowheads="1"/>
          </p:cNvSpPr>
          <p:nvPr/>
        </p:nvSpPr>
        <p:spPr bwMode="auto">
          <a:xfrm>
            <a:off x="8663391" y="4142817"/>
            <a:ext cx="2808312"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Enter the description description of the chart above here,</a:t>
            </a:r>
          </a:p>
        </p:txBody>
      </p:sp>
      <p:sp>
        <p:nvSpPr>
          <p:cNvPr id="50"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Project source</a:t>
            </a:r>
          </a:p>
        </p:txBody>
      </p:sp>
      <p:sp>
        <p:nvSpPr>
          <p:cNvPr id="57" name="六边形 56"/>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0" name="矩形 59"/>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2" name="六边形 61"/>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9"/>
          <p:cNvSpPr txBox="1"/>
          <p:nvPr/>
        </p:nvSpPr>
        <p:spPr>
          <a:xfrm>
            <a:off x="9303387" y="213500"/>
            <a:ext cx="1152128" cy="292264"/>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2</a:t>
            </a:r>
          </a:p>
        </p:txBody>
      </p:sp>
      <p:sp>
        <p:nvSpPr>
          <p:cNvPr id="64" name="文本框 9"/>
          <p:cNvSpPr txBox="1"/>
          <p:nvPr/>
        </p:nvSpPr>
        <p:spPr>
          <a:xfrm>
            <a:off x="10337400" y="196208"/>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82" name="KSO_Shape"/>
          <p:cNvSpPr/>
          <p:nvPr/>
        </p:nvSpPr>
        <p:spPr bwMode="auto">
          <a:xfrm>
            <a:off x="335903" y="224682"/>
            <a:ext cx="298148" cy="25392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3" name="矩形 82"/>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12</a:t>
            </a:r>
            <a:endParaRPr lang="zh-CN" dirty="0">
              <a:latin typeface="方正兰亭超细黑简体" panose="02000000000000000000" pitchFamily="2" charset="-122"/>
              <a:ea typeface="方正兰亭超细黑简体" panose="02000000000000000000" pitchFamily="2" charset="-122"/>
            </a:endParaRPr>
          </a:p>
        </p:txBody>
      </p:sp>
      <p:sp>
        <p:nvSpPr>
          <p:cNvPr id="88" name="TextBox 87"/>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right)">
                                      <p:cBhvr>
                                        <p:cTn id="15" dur="500"/>
                                        <p:tgtEl>
                                          <p:spTgt spid="30"/>
                                        </p:tgtEl>
                                      </p:cBhvr>
                                    </p:animEffect>
                                  </p:childTnLst>
                                </p:cTn>
                              </p:par>
                              <p:par>
                                <p:cTn id="16" presetID="42" presetClass="entr" presetSubtype="0" fill="hold" nodeType="withEffect">
                                  <p:stCondLst>
                                    <p:cond delay="50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anim calcmode="lin" valueType="num">
                                      <p:cBhvr>
                                        <p:cTn id="24" dur="1000" fill="hold"/>
                                        <p:tgtEl>
                                          <p:spTgt spid="48"/>
                                        </p:tgtEl>
                                        <p:attrNameLst>
                                          <p:attrName>ppt_x</p:attrName>
                                        </p:attrNameLst>
                                      </p:cBhvr>
                                      <p:tavLst>
                                        <p:tav tm="0">
                                          <p:val>
                                            <p:strVal val="#ppt_x"/>
                                          </p:val>
                                        </p:tav>
                                        <p:tav tm="100000">
                                          <p:val>
                                            <p:strVal val="#ppt_x"/>
                                          </p:val>
                                        </p:tav>
                                      </p:tavLst>
                                    </p:anim>
                                    <p:anim calcmode="lin" valueType="num">
                                      <p:cBhvr>
                                        <p:cTn id="25" dur="1000" fill="hold"/>
                                        <p:tgtEl>
                                          <p:spTgt spid="4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1000"/>
                                        <p:tgtEl>
                                          <p:spTgt spid="52"/>
                                        </p:tgtEl>
                                      </p:cBhvr>
                                    </p:animEffect>
                                    <p:anim calcmode="lin" valueType="num">
                                      <p:cBhvr>
                                        <p:cTn id="29" dur="1000" fill="hold"/>
                                        <p:tgtEl>
                                          <p:spTgt spid="52"/>
                                        </p:tgtEl>
                                        <p:attrNameLst>
                                          <p:attrName>ppt_x</p:attrName>
                                        </p:attrNameLst>
                                      </p:cBhvr>
                                      <p:tavLst>
                                        <p:tav tm="0">
                                          <p:val>
                                            <p:strVal val="#ppt_x"/>
                                          </p:val>
                                        </p:tav>
                                        <p:tav tm="100000">
                                          <p:val>
                                            <p:strVal val="#ppt_x"/>
                                          </p:val>
                                        </p:tav>
                                      </p:tavLst>
                                    </p:anim>
                                    <p:anim calcmode="lin" valueType="num">
                                      <p:cBhvr>
                                        <p:cTn id="30" dur="1000" fill="hold"/>
                                        <p:tgtEl>
                                          <p:spTgt spid="52"/>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100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par>
                                <p:cTn id="34" presetID="10" presetClass="entr" presetSubtype="0" fill="hold" nodeType="withEffect">
                                  <p:stCondLst>
                                    <p:cond delay="100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500"/>
                                        <p:tgtEl>
                                          <p:spTgt spid="65"/>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70"/>
                                        </p:tgtEl>
                                        <p:attrNameLst>
                                          <p:attrName>style.visibility</p:attrName>
                                        </p:attrNameLst>
                                      </p:cBhvr>
                                      <p:to>
                                        <p:strVal val="visible"/>
                                      </p:to>
                                    </p:set>
                                    <p:anim calcmode="lin" valueType="num">
                                      <p:cBhvr>
                                        <p:cTn id="42" dur="500" fill="hold"/>
                                        <p:tgtEl>
                                          <p:spTgt spid="70"/>
                                        </p:tgtEl>
                                        <p:attrNameLst>
                                          <p:attrName>ppt_w</p:attrName>
                                        </p:attrNameLst>
                                      </p:cBhvr>
                                      <p:tavLst>
                                        <p:tav tm="0">
                                          <p:val>
                                            <p:fltVal val="0"/>
                                          </p:val>
                                        </p:tav>
                                        <p:tav tm="100000">
                                          <p:val>
                                            <p:strVal val="#ppt_w"/>
                                          </p:val>
                                        </p:tav>
                                      </p:tavLst>
                                    </p:anim>
                                    <p:anim calcmode="lin" valueType="num">
                                      <p:cBhvr>
                                        <p:cTn id="43" dur="500" fill="hold"/>
                                        <p:tgtEl>
                                          <p:spTgt spid="70"/>
                                        </p:tgtEl>
                                        <p:attrNameLst>
                                          <p:attrName>ppt_h</p:attrName>
                                        </p:attrNameLst>
                                      </p:cBhvr>
                                      <p:tavLst>
                                        <p:tav tm="0">
                                          <p:val>
                                            <p:fltVal val="0"/>
                                          </p:val>
                                        </p:tav>
                                        <p:tav tm="100000">
                                          <p:val>
                                            <p:strVal val="#ppt_h"/>
                                          </p:val>
                                        </p:tav>
                                      </p:tavLst>
                                    </p:anim>
                                    <p:animEffect transition="in" filter="fade">
                                      <p:cBhvr>
                                        <p:cTn id="44" dur="500"/>
                                        <p:tgtEl>
                                          <p:spTgt spid="70"/>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76"/>
                                        </p:tgtEl>
                                        <p:attrNameLst>
                                          <p:attrName>style.visibility</p:attrName>
                                        </p:attrNameLst>
                                      </p:cBhvr>
                                      <p:to>
                                        <p:strVal val="visible"/>
                                      </p:to>
                                    </p:set>
                                    <p:anim calcmode="lin" valueType="num">
                                      <p:cBhvr>
                                        <p:cTn id="52" dur="500" fill="hold"/>
                                        <p:tgtEl>
                                          <p:spTgt spid="76"/>
                                        </p:tgtEl>
                                        <p:attrNameLst>
                                          <p:attrName>ppt_w</p:attrName>
                                        </p:attrNameLst>
                                      </p:cBhvr>
                                      <p:tavLst>
                                        <p:tav tm="0">
                                          <p:val>
                                            <p:fltVal val="0"/>
                                          </p:val>
                                        </p:tav>
                                        <p:tav tm="100000">
                                          <p:val>
                                            <p:strVal val="#ppt_w"/>
                                          </p:val>
                                        </p:tav>
                                      </p:tavLst>
                                    </p:anim>
                                    <p:anim calcmode="lin" valueType="num">
                                      <p:cBhvr>
                                        <p:cTn id="53" dur="500" fill="hold"/>
                                        <p:tgtEl>
                                          <p:spTgt spid="76"/>
                                        </p:tgtEl>
                                        <p:attrNameLst>
                                          <p:attrName>ppt_h</p:attrName>
                                        </p:attrNameLst>
                                      </p:cBhvr>
                                      <p:tavLst>
                                        <p:tav tm="0">
                                          <p:val>
                                            <p:fltVal val="0"/>
                                          </p:val>
                                        </p:tav>
                                        <p:tav tm="100000">
                                          <p:val>
                                            <p:strVal val="#ppt_h"/>
                                          </p:val>
                                        </p:tav>
                                      </p:tavLst>
                                    </p:anim>
                                    <p:animEffect transition="in" filter="fade">
                                      <p:cBhvr>
                                        <p:cTn id="54" dur="500"/>
                                        <p:tgtEl>
                                          <p:spTgt spid="76"/>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77"/>
                                        </p:tgtEl>
                                        <p:attrNameLst>
                                          <p:attrName>style.visibility</p:attrName>
                                        </p:attrNameLst>
                                      </p:cBhvr>
                                      <p:to>
                                        <p:strVal val="visible"/>
                                      </p:to>
                                    </p:set>
                                    <p:anim calcmode="lin" valueType="num">
                                      <p:cBhvr>
                                        <p:cTn id="57" dur="500" fill="hold"/>
                                        <p:tgtEl>
                                          <p:spTgt spid="77"/>
                                        </p:tgtEl>
                                        <p:attrNameLst>
                                          <p:attrName>ppt_w</p:attrName>
                                        </p:attrNameLst>
                                      </p:cBhvr>
                                      <p:tavLst>
                                        <p:tav tm="0">
                                          <p:val>
                                            <p:fltVal val="0"/>
                                          </p:val>
                                        </p:tav>
                                        <p:tav tm="100000">
                                          <p:val>
                                            <p:strVal val="#ppt_w"/>
                                          </p:val>
                                        </p:tav>
                                      </p:tavLst>
                                    </p:anim>
                                    <p:anim calcmode="lin" valueType="num">
                                      <p:cBhvr>
                                        <p:cTn id="58" dur="500" fill="hold"/>
                                        <p:tgtEl>
                                          <p:spTgt spid="77"/>
                                        </p:tgtEl>
                                        <p:attrNameLst>
                                          <p:attrName>ppt_h</p:attrName>
                                        </p:attrNameLst>
                                      </p:cBhvr>
                                      <p:tavLst>
                                        <p:tav tm="0">
                                          <p:val>
                                            <p:fltVal val="0"/>
                                          </p:val>
                                        </p:tav>
                                        <p:tav tm="100000">
                                          <p:val>
                                            <p:strVal val="#ppt_h"/>
                                          </p:val>
                                        </p:tav>
                                      </p:tavLst>
                                    </p:anim>
                                    <p:animEffect transition="in" filter="fade">
                                      <p:cBhvr>
                                        <p:cTn id="59" dur="500"/>
                                        <p:tgtEl>
                                          <p:spTgt spid="77"/>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72"/>
                                        </p:tgtEl>
                                        <p:attrNameLst>
                                          <p:attrName>style.visibility</p:attrName>
                                        </p:attrNameLst>
                                      </p:cBhvr>
                                      <p:to>
                                        <p:strVal val="visible"/>
                                      </p:to>
                                    </p:set>
                                    <p:anim calcmode="lin" valueType="num">
                                      <p:cBhvr>
                                        <p:cTn id="62" dur="500" fill="hold"/>
                                        <p:tgtEl>
                                          <p:spTgt spid="72"/>
                                        </p:tgtEl>
                                        <p:attrNameLst>
                                          <p:attrName>ppt_w</p:attrName>
                                        </p:attrNameLst>
                                      </p:cBhvr>
                                      <p:tavLst>
                                        <p:tav tm="0">
                                          <p:val>
                                            <p:fltVal val="0"/>
                                          </p:val>
                                        </p:tav>
                                        <p:tav tm="100000">
                                          <p:val>
                                            <p:strVal val="#ppt_w"/>
                                          </p:val>
                                        </p:tav>
                                      </p:tavLst>
                                    </p:anim>
                                    <p:anim calcmode="lin" valueType="num">
                                      <p:cBhvr>
                                        <p:cTn id="63" dur="500" fill="hold"/>
                                        <p:tgtEl>
                                          <p:spTgt spid="72"/>
                                        </p:tgtEl>
                                        <p:attrNameLst>
                                          <p:attrName>ppt_h</p:attrName>
                                        </p:attrNameLst>
                                      </p:cBhvr>
                                      <p:tavLst>
                                        <p:tav tm="0">
                                          <p:val>
                                            <p:fltVal val="0"/>
                                          </p:val>
                                        </p:tav>
                                        <p:tav tm="100000">
                                          <p:val>
                                            <p:strVal val="#ppt_h"/>
                                          </p:val>
                                        </p:tav>
                                      </p:tavLst>
                                    </p:anim>
                                    <p:animEffect transition="in" filter="fade">
                                      <p:cBhvr>
                                        <p:cTn id="64" dur="500"/>
                                        <p:tgtEl>
                                          <p:spTgt spid="72"/>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73"/>
                                        </p:tgtEl>
                                        <p:attrNameLst>
                                          <p:attrName>style.visibility</p:attrName>
                                        </p:attrNameLst>
                                      </p:cBhvr>
                                      <p:to>
                                        <p:strVal val="visible"/>
                                      </p:to>
                                    </p:set>
                                    <p:anim calcmode="lin" valueType="num">
                                      <p:cBhvr>
                                        <p:cTn id="67" dur="500" fill="hold"/>
                                        <p:tgtEl>
                                          <p:spTgt spid="73"/>
                                        </p:tgtEl>
                                        <p:attrNameLst>
                                          <p:attrName>ppt_w</p:attrName>
                                        </p:attrNameLst>
                                      </p:cBhvr>
                                      <p:tavLst>
                                        <p:tav tm="0">
                                          <p:val>
                                            <p:fltVal val="0"/>
                                          </p:val>
                                        </p:tav>
                                        <p:tav tm="100000">
                                          <p:val>
                                            <p:strVal val="#ppt_w"/>
                                          </p:val>
                                        </p:tav>
                                      </p:tavLst>
                                    </p:anim>
                                    <p:anim calcmode="lin" valueType="num">
                                      <p:cBhvr>
                                        <p:cTn id="68" dur="500" fill="hold"/>
                                        <p:tgtEl>
                                          <p:spTgt spid="73"/>
                                        </p:tgtEl>
                                        <p:attrNameLst>
                                          <p:attrName>ppt_h</p:attrName>
                                        </p:attrNameLst>
                                      </p:cBhvr>
                                      <p:tavLst>
                                        <p:tav tm="0">
                                          <p:val>
                                            <p:fltVal val="0"/>
                                          </p:val>
                                        </p:tav>
                                        <p:tav tm="100000">
                                          <p:val>
                                            <p:strVal val="#ppt_h"/>
                                          </p:val>
                                        </p:tav>
                                      </p:tavLst>
                                    </p:anim>
                                    <p:animEffect transition="in" filter="fade">
                                      <p:cBhvr>
                                        <p:cTn id="69" dur="500"/>
                                        <p:tgtEl>
                                          <p:spTgt spid="73"/>
                                        </p:tgtEl>
                                      </p:cBhvr>
                                    </p:animEffect>
                                  </p:childTnLst>
                                </p:cTn>
                              </p:par>
                              <p:par>
                                <p:cTn id="70" presetID="53" presetClass="entr" presetSubtype="16" fill="hold" grpId="0" nodeType="withEffect">
                                  <p:stCondLst>
                                    <p:cond delay="500"/>
                                  </p:stCondLst>
                                  <p:childTnLst>
                                    <p:set>
                                      <p:cBhvr>
                                        <p:cTn id="71" dur="1" fill="hold">
                                          <p:stCondLst>
                                            <p:cond delay="0"/>
                                          </p:stCondLst>
                                        </p:cTn>
                                        <p:tgtEl>
                                          <p:spTgt spid="78"/>
                                        </p:tgtEl>
                                        <p:attrNameLst>
                                          <p:attrName>style.visibility</p:attrName>
                                        </p:attrNameLst>
                                      </p:cBhvr>
                                      <p:to>
                                        <p:strVal val="visible"/>
                                      </p:to>
                                    </p:set>
                                    <p:anim calcmode="lin" valueType="num">
                                      <p:cBhvr>
                                        <p:cTn id="72" dur="500" fill="hold"/>
                                        <p:tgtEl>
                                          <p:spTgt spid="78"/>
                                        </p:tgtEl>
                                        <p:attrNameLst>
                                          <p:attrName>ppt_w</p:attrName>
                                        </p:attrNameLst>
                                      </p:cBhvr>
                                      <p:tavLst>
                                        <p:tav tm="0">
                                          <p:val>
                                            <p:fltVal val="0"/>
                                          </p:val>
                                        </p:tav>
                                        <p:tav tm="100000">
                                          <p:val>
                                            <p:strVal val="#ppt_w"/>
                                          </p:val>
                                        </p:tav>
                                      </p:tavLst>
                                    </p:anim>
                                    <p:anim calcmode="lin" valueType="num">
                                      <p:cBhvr>
                                        <p:cTn id="73" dur="500" fill="hold"/>
                                        <p:tgtEl>
                                          <p:spTgt spid="78"/>
                                        </p:tgtEl>
                                        <p:attrNameLst>
                                          <p:attrName>ppt_h</p:attrName>
                                        </p:attrNameLst>
                                      </p:cBhvr>
                                      <p:tavLst>
                                        <p:tav tm="0">
                                          <p:val>
                                            <p:fltVal val="0"/>
                                          </p:val>
                                        </p:tav>
                                        <p:tav tm="100000">
                                          <p:val>
                                            <p:strVal val="#ppt_h"/>
                                          </p:val>
                                        </p:tav>
                                      </p:tavLst>
                                    </p:anim>
                                    <p:animEffect transition="in" filter="fade">
                                      <p:cBhvr>
                                        <p:cTn id="74" dur="500"/>
                                        <p:tgtEl>
                                          <p:spTgt spid="78"/>
                                        </p:tgtEl>
                                      </p:cBhvr>
                                    </p:animEffect>
                                  </p:childTnLst>
                                </p:cTn>
                              </p:par>
                              <p:par>
                                <p:cTn id="75" presetID="53" presetClass="entr" presetSubtype="16" fill="hold" grpId="0" nodeType="withEffect">
                                  <p:stCondLst>
                                    <p:cond delay="500"/>
                                  </p:stCondLst>
                                  <p:childTnLst>
                                    <p:set>
                                      <p:cBhvr>
                                        <p:cTn id="76" dur="1" fill="hold">
                                          <p:stCondLst>
                                            <p:cond delay="0"/>
                                          </p:stCondLst>
                                        </p:cTn>
                                        <p:tgtEl>
                                          <p:spTgt spid="79"/>
                                        </p:tgtEl>
                                        <p:attrNameLst>
                                          <p:attrName>style.visibility</p:attrName>
                                        </p:attrNameLst>
                                      </p:cBhvr>
                                      <p:to>
                                        <p:strVal val="visible"/>
                                      </p:to>
                                    </p:set>
                                    <p:anim calcmode="lin" valueType="num">
                                      <p:cBhvr>
                                        <p:cTn id="77" dur="500" fill="hold"/>
                                        <p:tgtEl>
                                          <p:spTgt spid="79"/>
                                        </p:tgtEl>
                                        <p:attrNameLst>
                                          <p:attrName>ppt_w</p:attrName>
                                        </p:attrNameLst>
                                      </p:cBhvr>
                                      <p:tavLst>
                                        <p:tav tm="0">
                                          <p:val>
                                            <p:fltVal val="0"/>
                                          </p:val>
                                        </p:tav>
                                        <p:tav tm="100000">
                                          <p:val>
                                            <p:strVal val="#ppt_w"/>
                                          </p:val>
                                        </p:tav>
                                      </p:tavLst>
                                    </p:anim>
                                    <p:anim calcmode="lin" valueType="num">
                                      <p:cBhvr>
                                        <p:cTn id="78" dur="500" fill="hold"/>
                                        <p:tgtEl>
                                          <p:spTgt spid="79"/>
                                        </p:tgtEl>
                                        <p:attrNameLst>
                                          <p:attrName>ppt_h</p:attrName>
                                        </p:attrNameLst>
                                      </p:cBhvr>
                                      <p:tavLst>
                                        <p:tav tm="0">
                                          <p:val>
                                            <p:fltVal val="0"/>
                                          </p:val>
                                        </p:tav>
                                        <p:tav tm="100000">
                                          <p:val>
                                            <p:strVal val="#ppt_h"/>
                                          </p:val>
                                        </p:tav>
                                      </p:tavLst>
                                    </p:anim>
                                    <p:animEffect transition="in" filter="fade">
                                      <p:cBhvr>
                                        <p:cTn id="79" dur="500"/>
                                        <p:tgtEl>
                                          <p:spTgt spid="79"/>
                                        </p:tgtEl>
                                      </p:cBhvr>
                                    </p:animEffect>
                                  </p:childTnLst>
                                </p:cTn>
                              </p:par>
                              <p:par>
                                <p:cTn id="80" presetID="53" presetClass="entr" presetSubtype="16" fill="hold" grpId="0" nodeType="withEffect">
                                  <p:stCondLst>
                                    <p:cond delay="500"/>
                                  </p:stCondLst>
                                  <p:childTnLst>
                                    <p:set>
                                      <p:cBhvr>
                                        <p:cTn id="81" dur="1" fill="hold">
                                          <p:stCondLst>
                                            <p:cond delay="0"/>
                                          </p:stCondLst>
                                        </p:cTn>
                                        <p:tgtEl>
                                          <p:spTgt spid="74"/>
                                        </p:tgtEl>
                                        <p:attrNameLst>
                                          <p:attrName>style.visibility</p:attrName>
                                        </p:attrNameLst>
                                      </p:cBhvr>
                                      <p:to>
                                        <p:strVal val="visible"/>
                                      </p:to>
                                    </p:set>
                                    <p:anim calcmode="lin" valueType="num">
                                      <p:cBhvr>
                                        <p:cTn id="82" dur="500" fill="hold"/>
                                        <p:tgtEl>
                                          <p:spTgt spid="74"/>
                                        </p:tgtEl>
                                        <p:attrNameLst>
                                          <p:attrName>ppt_w</p:attrName>
                                        </p:attrNameLst>
                                      </p:cBhvr>
                                      <p:tavLst>
                                        <p:tav tm="0">
                                          <p:val>
                                            <p:fltVal val="0"/>
                                          </p:val>
                                        </p:tav>
                                        <p:tav tm="100000">
                                          <p:val>
                                            <p:strVal val="#ppt_w"/>
                                          </p:val>
                                        </p:tav>
                                      </p:tavLst>
                                    </p:anim>
                                    <p:anim calcmode="lin" valueType="num">
                                      <p:cBhvr>
                                        <p:cTn id="83" dur="500" fill="hold"/>
                                        <p:tgtEl>
                                          <p:spTgt spid="74"/>
                                        </p:tgtEl>
                                        <p:attrNameLst>
                                          <p:attrName>ppt_h</p:attrName>
                                        </p:attrNameLst>
                                      </p:cBhvr>
                                      <p:tavLst>
                                        <p:tav tm="0">
                                          <p:val>
                                            <p:fltVal val="0"/>
                                          </p:val>
                                        </p:tav>
                                        <p:tav tm="100000">
                                          <p:val>
                                            <p:strVal val="#ppt_h"/>
                                          </p:val>
                                        </p:tav>
                                      </p:tavLst>
                                    </p:anim>
                                    <p:animEffect transition="in" filter="fade">
                                      <p:cBhvr>
                                        <p:cTn id="84" dur="500"/>
                                        <p:tgtEl>
                                          <p:spTgt spid="74"/>
                                        </p:tgtEl>
                                      </p:cBhvr>
                                    </p:animEffect>
                                  </p:childTnLst>
                                </p:cTn>
                              </p:par>
                              <p:par>
                                <p:cTn id="85" presetID="53" presetClass="entr" presetSubtype="16" fill="hold" grpId="0" nodeType="withEffect">
                                  <p:stCondLst>
                                    <p:cond delay="500"/>
                                  </p:stCondLst>
                                  <p:childTnLst>
                                    <p:set>
                                      <p:cBhvr>
                                        <p:cTn id="86" dur="1" fill="hold">
                                          <p:stCondLst>
                                            <p:cond delay="0"/>
                                          </p:stCondLst>
                                        </p:cTn>
                                        <p:tgtEl>
                                          <p:spTgt spid="75"/>
                                        </p:tgtEl>
                                        <p:attrNameLst>
                                          <p:attrName>style.visibility</p:attrName>
                                        </p:attrNameLst>
                                      </p:cBhvr>
                                      <p:to>
                                        <p:strVal val="visible"/>
                                      </p:to>
                                    </p:set>
                                    <p:anim calcmode="lin" valueType="num">
                                      <p:cBhvr>
                                        <p:cTn id="87" dur="500" fill="hold"/>
                                        <p:tgtEl>
                                          <p:spTgt spid="75"/>
                                        </p:tgtEl>
                                        <p:attrNameLst>
                                          <p:attrName>ppt_w</p:attrName>
                                        </p:attrNameLst>
                                      </p:cBhvr>
                                      <p:tavLst>
                                        <p:tav tm="0">
                                          <p:val>
                                            <p:fltVal val="0"/>
                                          </p:val>
                                        </p:tav>
                                        <p:tav tm="100000">
                                          <p:val>
                                            <p:strVal val="#ppt_w"/>
                                          </p:val>
                                        </p:tav>
                                      </p:tavLst>
                                    </p:anim>
                                    <p:anim calcmode="lin" valueType="num">
                                      <p:cBhvr>
                                        <p:cTn id="88" dur="500" fill="hold"/>
                                        <p:tgtEl>
                                          <p:spTgt spid="75"/>
                                        </p:tgtEl>
                                        <p:attrNameLst>
                                          <p:attrName>ppt_h</p:attrName>
                                        </p:attrNameLst>
                                      </p:cBhvr>
                                      <p:tavLst>
                                        <p:tav tm="0">
                                          <p:val>
                                            <p:fltVal val="0"/>
                                          </p:val>
                                        </p:tav>
                                        <p:tav tm="100000">
                                          <p:val>
                                            <p:strVal val="#ppt_h"/>
                                          </p:val>
                                        </p:tav>
                                      </p:tavLst>
                                    </p:anim>
                                    <p:animEffect transition="in" filter="fade">
                                      <p:cBhvr>
                                        <p:cTn id="89" dur="500"/>
                                        <p:tgtEl>
                                          <p:spTgt spid="75"/>
                                        </p:tgtEl>
                                      </p:cBhvr>
                                    </p:animEffect>
                                  </p:childTnLst>
                                </p:cTn>
                              </p:par>
                              <p:par>
                                <p:cTn id="90" presetID="53" presetClass="entr" presetSubtype="16" fill="hold" grpId="0" nodeType="withEffect">
                                  <p:stCondLst>
                                    <p:cond delay="50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par>
                                <p:cTn id="95" presetID="53" presetClass="entr" presetSubtype="16" fill="hold" grpId="0" nodeType="withEffect">
                                  <p:stCondLst>
                                    <p:cond delay="500"/>
                                  </p:stCondLst>
                                  <p:childTnLst>
                                    <p:set>
                                      <p:cBhvr>
                                        <p:cTn id="96" dur="1" fill="hold">
                                          <p:stCondLst>
                                            <p:cond delay="0"/>
                                          </p:stCondLst>
                                        </p:cTn>
                                        <p:tgtEl>
                                          <p:spTgt spid="81"/>
                                        </p:tgtEl>
                                        <p:attrNameLst>
                                          <p:attrName>style.visibility</p:attrName>
                                        </p:attrNameLst>
                                      </p:cBhvr>
                                      <p:to>
                                        <p:strVal val="visible"/>
                                      </p:to>
                                    </p:set>
                                    <p:anim calcmode="lin" valueType="num">
                                      <p:cBhvr>
                                        <p:cTn id="97" dur="500" fill="hold"/>
                                        <p:tgtEl>
                                          <p:spTgt spid="81"/>
                                        </p:tgtEl>
                                        <p:attrNameLst>
                                          <p:attrName>ppt_w</p:attrName>
                                        </p:attrNameLst>
                                      </p:cBhvr>
                                      <p:tavLst>
                                        <p:tav tm="0">
                                          <p:val>
                                            <p:fltVal val="0"/>
                                          </p:val>
                                        </p:tav>
                                        <p:tav tm="100000">
                                          <p:val>
                                            <p:strVal val="#ppt_w"/>
                                          </p:val>
                                        </p:tav>
                                      </p:tavLst>
                                    </p:anim>
                                    <p:anim calcmode="lin" valueType="num">
                                      <p:cBhvr>
                                        <p:cTn id="98" dur="500" fill="hold"/>
                                        <p:tgtEl>
                                          <p:spTgt spid="81"/>
                                        </p:tgtEl>
                                        <p:attrNameLst>
                                          <p:attrName>ppt_h</p:attrName>
                                        </p:attrNameLst>
                                      </p:cBhvr>
                                      <p:tavLst>
                                        <p:tav tm="0">
                                          <p:val>
                                            <p:fltVal val="0"/>
                                          </p:val>
                                        </p:tav>
                                        <p:tav tm="100000">
                                          <p:val>
                                            <p:strVal val="#ppt_h"/>
                                          </p:val>
                                        </p:tav>
                                      </p:tavLst>
                                    </p:anim>
                                    <p:animEffect transition="in" filter="fade">
                                      <p:cBhvr>
                                        <p:cTn id="99" dur="500"/>
                                        <p:tgtEl>
                                          <p:spTgt spid="81"/>
                                        </p:tgtEl>
                                      </p:cBhvr>
                                    </p:animEffect>
                                  </p:childTnLst>
                                </p:cTn>
                              </p:par>
                            </p:childTnLst>
                          </p:cTn>
                        </p:par>
                        <p:par>
                          <p:cTn id="100" fill="hold">
                            <p:stCondLst>
                              <p:cond delay="1500"/>
                            </p:stCondLst>
                            <p:childTnLst>
                              <p:par>
                                <p:cTn id="101" presetID="10" presetClass="entr" presetSubtype="0" fill="hold" grpId="0" nodeType="after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fade">
                                      <p:cBhvr>
                                        <p:cTn id="103" dur="125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55" grpId="0" animBg="1"/>
      <p:bldP spid="56" grpId="0" animBg="1"/>
      <p:bldP spid="70" grpId="0" animBg="1"/>
      <p:bldP spid="71" grpId="0"/>
      <p:bldP spid="72" grpId="0" animBg="1"/>
      <p:bldP spid="73" grpId="0"/>
      <p:bldP spid="74" grpId="0" animBg="1"/>
      <p:bldP spid="75" grpId="0"/>
      <p:bldP spid="76" grpId="0"/>
      <p:bldP spid="77" grpId="0"/>
      <p:bldP spid="78" grpId="0"/>
      <p:bldP spid="79" grpId="0"/>
      <p:bldP spid="80" grpId="0"/>
      <p:bldP spid="81"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814179" y="1814449"/>
            <a:ext cx="2877871" cy="344838"/>
            <a:chOff x="3249264" y="1751685"/>
            <a:chExt cx="2994025" cy="344837"/>
          </a:xfrm>
        </p:grpSpPr>
        <p:grpSp>
          <p:nvGrpSpPr>
            <p:cNvPr id="19" name="组合 18"/>
            <p:cNvGrpSpPr/>
            <p:nvPr/>
          </p:nvGrpSpPr>
          <p:grpSpPr>
            <a:xfrm>
              <a:off x="3249264" y="1776444"/>
              <a:ext cx="2994025" cy="314202"/>
              <a:chOff x="2940050" y="2132898"/>
              <a:chExt cx="2994025" cy="314202"/>
            </a:xfrm>
          </p:grpSpPr>
          <p:sp>
            <p:nvSpPr>
              <p:cNvPr id="21" name="圆角矩形 20"/>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22" name="圆角矩形 21"/>
              <p:cNvSpPr/>
              <p:nvPr/>
            </p:nvSpPr>
            <p:spPr>
              <a:xfrm>
                <a:off x="2940050" y="2132898"/>
                <a:ext cx="2108200" cy="314202"/>
              </a:xfrm>
              <a:prstGeom prst="roundRect">
                <a:avLst>
                  <a:gd name="adj" fmla="val 50000"/>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sp>
          <p:nvSpPr>
            <p:cNvPr id="20" name="文本框 4"/>
            <p:cNvSpPr txBox="1"/>
            <p:nvPr/>
          </p:nvSpPr>
          <p:spPr>
            <a:xfrm>
              <a:off x="5335260" y="1751685"/>
              <a:ext cx="673754" cy="344837"/>
            </a:xfrm>
            <a:prstGeom prst="rect">
              <a:avLst/>
            </a:prstGeom>
            <a:noFill/>
          </p:spPr>
          <p:txBody>
            <a:bodyPr wrap="square" rtlCol="0">
              <a:spAutoFit/>
            </a:bodyPr>
            <a:lstStyle/>
            <a:p>
              <a:pPr algn="ctr">
                <a:lnSpc>
                  <a:spcPct val="120000"/>
                </a:lnSpc>
              </a:pPr>
              <a:r>
                <a:rPr lang="en-US" altLang="zh-CN" sz="1465"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rPr>
                <a:t>70%</a:t>
              </a:r>
              <a:endParaRPr lang="zh-CN" altLang="en-US" sz="1465" baseline="-3000"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grpSp>
        <p:nvGrpSpPr>
          <p:cNvPr id="23" name="组合 22"/>
          <p:cNvGrpSpPr/>
          <p:nvPr/>
        </p:nvGrpSpPr>
        <p:grpSpPr>
          <a:xfrm>
            <a:off x="3814179" y="2225515"/>
            <a:ext cx="2877871" cy="344838"/>
            <a:chOff x="3249264" y="2162753"/>
            <a:chExt cx="2994025" cy="344838"/>
          </a:xfrm>
        </p:grpSpPr>
        <p:grpSp>
          <p:nvGrpSpPr>
            <p:cNvPr id="24" name="组合 23"/>
            <p:cNvGrpSpPr/>
            <p:nvPr/>
          </p:nvGrpSpPr>
          <p:grpSpPr>
            <a:xfrm>
              <a:off x="3249264" y="2178703"/>
              <a:ext cx="2994025" cy="314618"/>
              <a:chOff x="2940050" y="2519659"/>
              <a:chExt cx="2994025" cy="314618"/>
            </a:xfrm>
          </p:grpSpPr>
          <p:sp>
            <p:nvSpPr>
              <p:cNvPr id="30" name="圆角矩形 29"/>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31" name="圆角矩形 30"/>
              <p:cNvSpPr/>
              <p:nvPr/>
            </p:nvSpPr>
            <p:spPr>
              <a:xfrm>
                <a:off x="2940051" y="2519659"/>
                <a:ext cx="889000" cy="314202"/>
              </a:xfrm>
              <a:prstGeom prst="roundRect">
                <a:avLst>
                  <a:gd name="adj" fmla="val 50000"/>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sp>
          <p:nvSpPr>
            <p:cNvPr id="25" name="文本框 9"/>
            <p:cNvSpPr txBox="1"/>
            <p:nvPr/>
          </p:nvSpPr>
          <p:spPr>
            <a:xfrm>
              <a:off x="4118871" y="2162753"/>
              <a:ext cx="673754" cy="344838"/>
            </a:xfrm>
            <a:prstGeom prst="rect">
              <a:avLst/>
            </a:prstGeom>
            <a:noFill/>
          </p:spPr>
          <p:txBody>
            <a:bodyPr wrap="square" rtlCol="0">
              <a:spAutoFit/>
            </a:bodyPr>
            <a:lstStyle/>
            <a:p>
              <a:pPr algn="ctr">
                <a:lnSpc>
                  <a:spcPct val="120000"/>
                </a:lnSpc>
              </a:pPr>
              <a:r>
                <a:rPr lang="en-US" altLang="zh-CN" sz="1465"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rPr>
                <a:t>30%</a:t>
              </a:r>
              <a:endParaRPr lang="zh-CN" altLang="en-US" sz="1465" baseline="-3000"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grpSp>
        <p:nvGrpSpPr>
          <p:cNvPr id="32" name="组合 31"/>
          <p:cNvGrpSpPr/>
          <p:nvPr/>
        </p:nvGrpSpPr>
        <p:grpSpPr>
          <a:xfrm>
            <a:off x="3793331" y="3688889"/>
            <a:ext cx="2894725" cy="352594"/>
            <a:chOff x="3244272" y="3932941"/>
            <a:chExt cx="3011560" cy="352593"/>
          </a:xfrm>
        </p:grpSpPr>
        <p:sp>
          <p:nvSpPr>
            <p:cNvPr id="33" name="圆角矩形 32"/>
            <p:cNvSpPr/>
            <p:nvPr/>
          </p:nvSpPr>
          <p:spPr>
            <a:xfrm>
              <a:off x="3261807" y="3971332"/>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38" name="圆角矩形 37"/>
            <p:cNvSpPr/>
            <p:nvPr/>
          </p:nvSpPr>
          <p:spPr>
            <a:xfrm>
              <a:off x="3244272" y="3971332"/>
              <a:ext cx="1201953" cy="314202"/>
            </a:xfrm>
            <a:prstGeom prst="roundRect">
              <a:avLst>
                <a:gd name="adj" fmla="val 50000"/>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41" name="文本框 15"/>
            <p:cNvSpPr txBox="1"/>
            <p:nvPr/>
          </p:nvSpPr>
          <p:spPr>
            <a:xfrm>
              <a:off x="4418923" y="3932941"/>
              <a:ext cx="907694" cy="344837"/>
            </a:xfrm>
            <a:prstGeom prst="rect">
              <a:avLst/>
            </a:prstGeom>
            <a:noFill/>
          </p:spPr>
          <p:txBody>
            <a:bodyPr wrap="square" rtlCol="0">
              <a:spAutoFit/>
            </a:bodyPr>
            <a:lstStyle/>
            <a:p>
              <a:pPr algn="ctr">
                <a:lnSpc>
                  <a:spcPct val="120000"/>
                </a:lnSpc>
              </a:pPr>
              <a:r>
                <a:rPr lang="en-US" altLang="zh-CN" sz="1465"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rPr>
                <a:t>40%</a:t>
              </a:r>
              <a:endParaRPr lang="zh-CN" altLang="en-US" sz="1465" baseline="-3000"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grpSp>
        <p:nvGrpSpPr>
          <p:cNvPr id="46" name="组合 45"/>
          <p:cNvGrpSpPr/>
          <p:nvPr/>
        </p:nvGrpSpPr>
        <p:grpSpPr>
          <a:xfrm>
            <a:off x="3807290" y="4090237"/>
            <a:ext cx="2877871" cy="351887"/>
            <a:chOff x="3258789" y="4324968"/>
            <a:chExt cx="2994025" cy="351885"/>
          </a:xfrm>
        </p:grpSpPr>
        <p:sp>
          <p:nvSpPr>
            <p:cNvPr id="48" name="圆角矩形 47"/>
            <p:cNvSpPr/>
            <p:nvPr/>
          </p:nvSpPr>
          <p:spPr>
            <a:xfrm>
              <a:off x="3258789" y="436261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49" name="圆角矩形 48"/>
            <p:cNvSpPr/>
            <p:nvPr/>
          </p:nvSpPr>
          <p:spPr>
            <a:xfrm>
              <a:off x="3308582" y="4362651"/>
              <a:ext cx="2108200" cy="314202"/>
            </a:xfrm>
            <a:prstGeom prst="roundRect">
              <a:avLst>
                <a:gd name="adj" fmla="val 50000"/>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50" name="文本框 19"/>
            <p:cNvSpPr txBox="1"/>
            <p:nvPr/>
          </p:nvSpPr>
          <p:spPr>
            <a:xfrm>
              <a:off x="5326614" y="4324968"/>
              <a:ext cx="673754" cy="344836"/>
            </a:xfrm>
            <a:prstGeom prst="rect">
              <a:avLst/>
            </a:prstGeom>
            <a:noFill/>
          </p:spPr>
          <p:txBody>
            <a:bodyPr wrap="square" rtlCol="0">
              <a:spAutoFit/>
            </a:bodyPr>
            <a:lstStyle/>
            <a:p>
              <a:pPr algn="ctr">
                <a:lnSpc>
                  <a:spcPct val="120000"/>
                </a:lnSpc>
              </a:pPr>
              <a:r>
                <a:rPr lang="en-US" altLang="zh-CN" sz="1465"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rPr>
                <a:t>60%</a:t>
              </a:r>
              <a:endParaRPr lang="zh-CN" altLang="en-US" sz="1465" baseline="-3000"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grpSp>
        <p:nvGrpSpPr>
          <p:cNvPr id="51" name="组合 50"/>
          <p:cNvGrpSpPr/>
          <p:nvPr/>
        </p:nvGrpSpPr>
        <p:grpSpPr>
          <a:xfrm>
            <a:off x="1848846" y="1510440"/>
            <a:ext cx="2158455" cy="2196000"/>
            <a:chOff x="471707" y="1675770"/>
            <a:chExt cx="2158455" cy="2196000"/>
          </a:xfrm>
          <a:solidFill>
            <a:srgbClr val="3CCCC7"/>
          </a:solidFill>
        </p:grpSpPr>
        <p:grpSp>
          <p:nvGrpSpPr>
            <p:cNvPr id="52" name="组合 51"/>
            <p:cNvGrpSpPr>
              <a:grpSpLocks noChangeAspect="1"/>
            </p:cNvGrpSpPr>
            <p:nvPr/>
          </p:nvGrpSpPr>
          <p:grpSpPr>
            <a:xfrm>
              <a:off x="471707" y="1675770"/>
              <a:ext cx="2158455" cy="2196000"/>
              <a:chOff x="5397500" y="5734050"/>
              <a:chExt cx="365125" cy="371476"/>
            </a:xfrm>
            <a:grpFill/>
          </p:grpSpPr>
          <p:sp>
            <p:nvSpPr>
              <p:cNvPr id="56"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7"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8"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3" name="组合 52"/>
            <p:cNvGrpSpPr>
              <a:grpSpLocks noChangeAspect="1"/>
            </p:cNvGrpSpPr>
            <p:nvPr/>
          </p:nvGrpSpPr>
          <p:grpSpPr>
            <a:xfrm>
              <a:off x="1735995" y="2108076"/>
              <a:ext cx="462003" cy="468000"/>
              <a:chOff x="2665061" y="4979202"/>
              <a:chExt cx="284308" cy="288000"/>
            </a:xfrm>
            <a:grpFill/>
          </p:grpSpPr>
          <p:sp>
            <p:nvSpPr>
              <p:cNvPr id="54"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5"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59" name="组合 58"/>
          <p:cNvGrpSpPr/>
          <p:nvPr/>
        </p:nvGrpSpPr>
        <p:grpSpPr>
          <a:xfrm>
            <a:off x="1858921" y="3517732"/>
            <a:ext cx="2158455" cy="2196000"/>
            <a:chOff x="478903" y="4355475"/>
            <a:chExt cx="2158455" cy="2196000"/>
          </a:xfrm>
          <a:solidFill>
            <a:srgbClr val="3CCCC7"/>
          </a:solidFill>
        </p:grpSpPr>
        <p:grpSp>
          <p:nvGrpSpPr>
            <p:cNvPr id="60" name="组合 59"/>
            <p:cNvGrpSpPr>
              <a:grpSpLocks noChangeAspect="1"/>
            </p:cNvGrpSpPr>
            <p:nvPr/>
          </p:nvGrpSpPr>
          <p:grpSpPr>
            <a:xfrm>
              <a:off x="1795203" y="4733013"/>
              <a:ext cx="366333" cy="576000"/>
              <a:chOff x="2257888" y="5547128"/>
              <a:chExt cx="137373" cy="216000"/>
            </a:xfrm>
            <a:grpFill/>
          </p:grpSpPr>
          <p:sp>
            <p:nvSpPr>
              <p:cNvPr id="65"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1" name="组合 60"/>
            <p:cNvGrpSpPr>
              <a:grpSpLocks noChangeAspect="1"/>
            </p:cNvGrpSpPr>
            <p:nvPr/>
          </p:nvGrpSpPr>
          <p:grpSpPr>
            <a:xfrm>
              <a:off x="478903" y="4355475"/>
              <a:ext cx="2158455" cy="2196000"/>
              <a:chOff x="5397500" y="5734050"/>
              <a:chExt cx="365125" cy="371476"/>
            </a:xfrm>
            <a:grpFill/>
          </p:grpSpPr>
          <p:sp>
            <p:nvSpPr>
              <p:cNvPr id="62"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3"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67" name="矩形 66"/>
          <p:cNvSpPr/>
          <p:nvPr/>
        </p:nvSpPr>
        <p:spPr>
          <a:xfrm>
            <a:off x="7300572" y="1432300"/>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68" name="矩形 67"/>
          <p:cNvSpPr>
            <a:spLocks noChangeArrowheads="1"/>
          </p:cNvSpPr>
          <p:nvPr/>
        </p:nvSpPr>
        <p:spPr bwMode="auto">
          <a:xfrm>
            <a:off x="7300572" y="1801075"/>
            <a:ext cx="3621551"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69" name="矩形 68"/>
          <p:cNvSpPr/>
          <p:nvPr/>
        </p:nvSpPr>
        <p:spPr>
          <a:xfrm>
            <a:off x="7300572" y="2771644"/>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70" name="矩形 69"/>
          <p:cNvSpPr>
            <a:spLocks noChangeArrowheads="1"/>
          </p:cNvSpPr>
          <p:nvPr/>
        </p:nvSpPr>
        <p:spPr bwMode="auto">
          <a:xfrm>
            <a:off x="7300572" y="3140418"/>
            <a:ext cx="3621551"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71" name="矩形 70"/>
          <p:cNvSpPr/>
          <p:nvPr/>
        </p:nvSpPr>
        <p:spPr>
          <a:xfrm>
            <a:off x="7300572" y="4067788"/>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72" name="矩形 47"/>
          <p:cNvSpPr>
            <a:spLocks noChangeArrowheads="1"/>
          </p:cNvSpPr>
          <p:nvPr/>
        </p:nvSpPr>
        <p:spPr bwMode="auto">
          <a:xfrm>
            <a:off x="7300572" y="4436561"/>
            <a:ext cx="3621551"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73" name="矩形 72"/>
          <p:cNvSpPr/>
          <p:nvPr/>
        </p:nvSpPr>
        <p:spPr>
          <a:xfrm>
            <a:off x="3907012" y="1430358"/>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74" name="矩形 47"/>
          <p:cNvSpPr>
            <a:spLocks noChangeArrowheads="1"/>
          </p:cNvSpPr>
          <p:nvPr/>
        </p:nvSpPr>
        <p:spPr bwMode="auto">
          <a:xfrm>
            <a:off x="3891249" y="2594849"/>
            <a:ext cx="2812663"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Enter the description description of the chart above here.</a:t>
            </a:r>
          </a:p>
        </p:txBody>
      </p:sp>
      <p:sp>
        <p:nvSpPr>
          <p:cNvPr id="75" name="矩形 74"/>
          <p:cNvSpPr/>
          <p:nvPr/>
        </p:nvSpPr>
        <p:spPr>
          <a:xfrm>
            <a:off x="3891159" y="3328926"/>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76" name="矩形 47"/>
          <p:cNvSpPr>
            <a:spLocks noChangeArrowheads="1"/>
          </p:cNvSpPr>
          <p:nvPr/>
        </p:nvSpPr>
        <p:spPr bwMode="auto">
          <a:xfrm>
            <a:off x="3875396" y="4486969"/>
            <a:ext cx="2812663"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Enter the description description of the chart above here.</a:t>
            </a:r>
          </a:p>
        </p:txBody>
      </p:sp>
      <p:sp>
        <p:nvSpPr>
          <p:cNvPr id="77" name="文本框 9"/>
          <p:cNvSpPr txBox="1"/>
          <p:nvPr/>
        </p:nvSpPr>
        <p:spPr>
          <a:xfrm>
            <a:off x="985019" y="188640"/>
            <a:ext cx="2808312"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Demand analysis</a:t>
            </a:r>
          </a:p>
        </p:txBody>
      </p:sp>
      <p:sp>
        <p:nvSpPr>
          <p:cNvPr id="78" name="六边形 77"/>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1" name="矩形 80"/>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2" name="六边形 81"/>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文本框 9"/>
          <p:cNvSpPr txBox="1"/>
          <p:nvPr/>
        </p:nvSpPr>
        <p:spPr>
          <a:xfrm>
            <a:off x="9344947" y="221071"/>
            <a:ext cx="1080120"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2</a:t>
            </a:r>
          </a:p>
        </p:txBody>
      </p:sp>
      <p:sp>
        <p:nvSpPr>
          <p:cNvPr id="84"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85" name="KSO_Shape"/>
          <p:cNvSpPr/>
          <p:nvPr/>
        </p:nvSpPr>
        <p:spPr bwMode="auto">
          <a:xfrm>
            <a:off x="335903" y="224682"/>
            <a:ext cx="298148" cy="25392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6" name="矩形 85"/>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13</a:t>
            </a:r>
            <a:endParaRPr lang="zh-CN" dirty="0">
              <a:latin typeface="方正兰亭超细黑简体" panose="02000000000000000000" pitchFamily="2" charset="-122"/>
              <a:ea typeface="方正兰亭超细黑简体" panose="02000000000000000000" pitchFamily="2" charset="-122"/>
            </a:endParaRPr>
          </a:p>
        </p:txBody>
      </p:sp>
      <p:sp>
        <p:nvSpPr>
          <p:cNvPr id="91" name="TextBox 90"/>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51"/>
                                        </p:tgtEl>
                                        <p:attrNameLst>
                                          <p:attrName>style.visibility</p:attrName>
                                        </p:attrNameLst>
                                      </p:cBhvr>
                                      <p:to>
                                        <p:strVal val="visible"/>
                                      </p:to>
                                    </p:set>
                                    <p:anim calcmode="lin" valueType="num">
                                      <p:cBhvr>
                                        <p:cTn id="7" dur="350" fill="hold"/>
                                        <p:tgtEl>
                                          <p:spTgt spid="51"/>
                                        </p:tgtEl>
                                        <p:attrNameLst>
                                          <p:attrName>ppt_w</p:attrName>
                                        </p:attrNameLst>
                                      </p:cBhvr>
                                      <p:tavLst>
                                        <p:tav tm="0">
                                          <p:val>
                                            <p:fltVal val="0"/>
                                          </p:val>
                                        </p:tav>
                                        <p:tav tm="100000">
                                          <p:val>
                                            <p:strVal val="#ppt_w"/>
                                          </p:val>
                                        </p:tav>
                                      </p:tavLst>
                                    </p:anim>
                                    <p:anim calcmode="lin" valueType="num">
                                      <p:cBhvr>
                                        <p:cTn id="8" dur="350" fill="hold"/>
                                        <p:tgtEl>
                                          <p:spTgt spid="51"/>
                                        </p:tgtEl>
                                        <p:attrNameLst>
                                          <p:attrName>ppt_h</p:attrName>
                                        </p:attrNameLst>
                                      </p:cBhvr>
                                      <p:tavLst>
                                        <p:tav tm="0">
                                          <p:val>
                                            <p:fltVal val="0"/>
                                          </p:val>
                                        </p:tav>
                                        <p:tav tm="100000">
                                          <p:val>
                                            <p:strVal val="#ppt_h"/>
                                          </p:val>
                                        </p:tav>
                                      </p:tavLst>
                                    </p:anim>
                                    <p:animEffect transition="in" filter="fade">
                                      <p:cBhvr>
                                        <p:cTn id="9" dur="350"/>
                                        <p:tgtEl>
                                          <p:spTgt spid="51"/>
                                        </p:tgtEl>
                                      </p:cBhvr>
                                    </p:animEffect>
                                  </p:childTnLst>
                                </p:cTn>
                              </p:par>
                              <p:par>
                                <p:cTn id="10" presetID="22" presetClass="entr" presetSubtype="8" fill="hold" nodeType="withEffect">
                                  <p:stCondLst>
                                    <p:cond delay="10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8" fill="hold" nodeType="withEffect">
                                  <p:stCondLst>
                                    <p:cond delay="190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73"/>
                                        </p:tgtEl>
                                        <p:attrNameLst>
                                          <p:attrName>style.visibility</p:attrName>
                                        </p:attrNameLst>
                                      </p:cBhvr>
                                      <p:to>
                                        <p:strVal val="visible"/>
                                      </p:to>
                                    </p:set>
                                    <p:animEffect transition="in" filter="wipe(down)">
                                      <p:cBhvr>
                                        <p:cTn id="18" dur="500"/>
                                        <p:tgtEl>
                                          <p:spTgt spid="73"/>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74"/>
                                        </p:tgtEl>
                                        <p:attrNameLst>
                                          <p:attrName>style.visibility</p:attrName>
                                        </p:attrNameLst>
                                      </p:cBhvr>
                                      <p:to>
                                        <p:strVal val="visible"/>
                                      </p:to>
                                    </p:set>
                                    <p:animEffect transition="in" filter="wipe(up)">
                                      <p:cBhvr>
                                        <p:cTn id="21" dur="500"/>
                                        <p:tgtEl>
                                          <p:spTgt spid="74"/>
                                        </p:tgtEl>
                                      </p:cBhvr>
                                    </p:animEffect>
                                  </p:childTnLst>
                                </p:cTn>
                              </p:par>
                              <p:par>
                                <p:cTn id="22" presetID="53" presetClass="entr" presetSubtype="16" fill="hold" nodeType="withEffect">
                                  <p:stCondLst>
                                    <p:cond delay="3500"/>
                                  </p:stCondLst>
                                  <p:childTnLst>
                                    <p:set>
                                      <p:cBhvr>
                                        <p:cTn id="23" dur="1" fill="hold">
                                          <p:stCondLst>
                                            <p:cond delay="0"/>
                                          </p:stCondLst>
                                        </p:cTn>
                                        <p:tgtEl>
                                          <p:spTgt spid="59"/>
                                        </p:tgtEl>
                                        <p:attrNameLst>
                                          <p:attrName>style.visibility</p:attrName>
                                        </p:attrNameLst>
                                      </p:cBhvr>
                                      <p:to>
                                        <p:strVal val="visible"/>
                                      </p:to>
                                    </p:set>
                                    <p:anim calcmode="lin" valueType="num">
                                      <p:cBhvr>
                                        <p:cTn id="24" dur="350" fill="hold"/>
                                        <p:tgtEl>
                                          <p:spTgt spid="59"/>
                                        </p:tgtEl>
                                        <p:attrNameLst>
                                          <p:attrName>ppt_w</p:attrName>
                                        </p:attrNameLst>
                                      </p:cBhvr>
                                      <p:tavLst>
                                        <p:tav tm="0">
                                          <p:val>
                                            <p:fltVal val="0"/>
                                          </p:val>
                                        </p:tav>
                                        <p:tav tm="100000">
                                          <p:val>
                                            <p:strVal val="#ppt_w"/>
                                          </p:val>
                                        </p:tav>
                                      </p:tavLst>
                                    </p:anim>
                                    <p:anim calcmode="lin" valueType="num">
                                      <p:cBhvr>
                                        <p:cTn id="25" dur="350" fill="hold"/>
                                        <p:tgtEl>
                                          <p:spTgt spid="59"/>
                                        </p:tgtEl>
                                        <p:attrNameLst>
                                          <p:attrName>ppt_h</p:attrName>
                                        </p:attrNameLst>
                                      </p:cBhvr>
                                      <p:tavLst>
                                        <p:tav tm="0">
                                          <p:val>
                                            <p:fltVal val="0"/>
                                          </p:val>
                                        </p:tav>
                                        <p:tav tm="100000">
                                          <p:val>
                                            <p:strVal val="#ppt_h"/>
                                          </p:val>
                                        </p:tav>
                                      </p:tavLst>
                                    </p:anim>
                                    <p:animEffect transition="in" filter="fade">
                                      <p:cBhvr>
                                        <p:cTn id="26" dur="350"/>
                                        <p:tgtEl>
                                          <p:spTgt spid="59"/>
                                        </p:tgtEl>
                                      </p:cBhvr>
                                    </p:animEffect>
                                  </p:childTnLst>
                                </p:cTn>
                              </p:par>
                              <p:par>
                                <p:cTn id="27" presetID="22" presetClass="entr" presetSubtype="8" fill="hold" nodeType="withEffect">
                                  <p:stCondLst>
                                    <p:cond delay="420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par>
                                <p:cTn id="30" presetID="22" presetClass="entr" presetSubtype="8" fill="hold" nodeType="withEffect">
                                  <p:stCondLst>
                                    <p:cond delay="510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75"/>
                                        </p:tgtEl>
                                        <p:attrNameLst>
                                          <p:attrName>style.visibility</p:attrName>
                                        </p:attrNameLst>
                                      </p:cBhvr>
                                      <p:to>
                                        <p:strVal val="visible"/>
                                      </p:to>
                                    </p:set>
                                    <p:animEffect transition="in" filter="wipe(down)">
                                      <p:cBhvr>
                                        <p:cTn id="35" dur="500"/>
                                        <p:tgtEl>
                                          <p:spTgt spid="75"/>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76"/>
                                        </p:tgtEl>
                                        <p:attrNameLst>
                                          <p:attrName>style.visibility</p:attrName>
                                        </p:attrNameLst>
                                      </p:cBhvr>
                                      <p:to>
                                        <p:strVal val="visible"/>
                                      </p:to>
                                    </p:set>
                                    <p:animEffect transition="in" filter="wipe(up)">
                                      <p:cBhvr>
                                        <p:cTn id="38" dur="500"/>
                                        <p:tgtEl>
                                          <p:spTgt spid="76"/>
                                        </p:tgtEl>
                                      </p:cBhvr>
                                    </p:animEffect>
                                  </p:childTnLst>
                                </p:cTn>
                              </p:par>
                            </p:childTnLst>
                          </p:cTn>
                        </p:par>
                        <p:par>
                          <p:cTn id="39" fill="hold">
                            <p:stCondLst>
                              <p:cond delay="750"/>
                            </p:stCondLst>
                            <p:childTnLst>
                              <p:par>
                                <p:cTn id="40" presetID="10" presetClass="entr" presetSubtype="0" fill="hold" grpId="0" nodeType="after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500"/>
                                        <p:tgtEl>
                                          <p:spTgt spid="68"/>
                                        </p:tgtEl>
                                      </p:cBhvr>
                                    </p:animEffect>
                                  </p:childTnLst>
                                </p:cTn>
                              </p:par>
                            </p:childTnLst>
                          </p:cTn>
                        </p:par>
                        <p:par>
                          <p:cTn id="46" fill="hold">
                            <p:stCondLst>
                              <p:cond delay="1250"/>
                            </p:stCondLst>
                            <p:childTnLst>
                              <p:par>
                                <p:cTn id="47" presetID="10" presetClass="entr" presetSubtype="0" fill="hold" grpId="0" nodeType="afterEffect">
                                  <p:stCondLst>
                                    <p:cond delay="50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500"/>
                                        <p:tgtEl>
                                          <p:spTgt spid="70"/>
                                        </p:tgtEl>
                                      </p:cBhvr>
                                    </p:animEffect>
                                  </p:childTnLst>
                                </p:cTn>
                              </p:par>
                            </p:childTnLst>
                          </p:cTn>
                        </p:par>
                        <p:par>
                          <p:cTn id="53" fill="hold">
                            <p:stCondLst>
                              <p:cond delay="2250"/>
                            </p:stCondLst>
                            <p:childTnLst>
                              <p:par>
                                <p:cTn id="54" presetID="10" presetClass="entr" presetSubtype="0" fill="hold" grpId="0" nodeType="afterEffect">
                                  <p:stCondLst>
                                    <p:cond delay="500"/>
                                  </p:stCondLst>
                                  <p:childTnLst>
                                    <p:set>
                                      <p:cBhvr>
                                        <p:cTn id="55" dur="1" fill="hold">
                                          <p:stCondLst>
                                            <p:cond delay="0"/>
                                          </p:stCondLst>
                                        </p:cTn>
                                        <p:tgtEl>
                                          <p:spTgt spid="71"/>
                                        </p:tgtEl>
                                        <p:attrNameLst>
                                          <p:attrName>style.visibility</p:attrName>
                                        </p:attrNameLst>
                                      </p:cBhvr>
                                      <p:to>
                                        <p:strVal val="visible"/>
                                      </p:to>
                                    </p:set>
                                    <p:animEffect transition="in" filter="fade">
                                      <p:cBhvr>
                                        <p:cTn id="56" dur="500"/>
                                        <p:tgtEl>
                                          <p:spTgt spid="71"/>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72"/>
                                        </p:tgtEl>
                                        <p:attrNameLst>
                                          <p:attrName>style.visibility</p:attrName>
                                        </p:attrNameLst>
                                      </p:cBhvr>
                                      <p:to>
                                        <p:strVal val="visible"/>
                                      </p:to>
                                    </p:set>
                                    <p:animEffect transition="in" filter="fade">
                                      <p:cBhvr>
                                        <p:cTn id="59" dur="500"/>
                                        <p:tgtEl>
                                          <p:spTgt spid="72"/>
                                        </p:tgtEl>
                                      </p:cBhvr>
                                    </p:animEffect>
                                  </p:childTnLst>
                                </p:cTn>
                              </p:par>
                            </p:childTnLst>
                          </p:cTn>
                        </p:par>
                        <p:par>
                          <p:cTn id="60" fill="hold">
                            <p:stCondLst>
                              <p:cond delay="3250"/>
                            </p:stCondLst>
                            <p:childTnLst>
                              <p:par>
                                <p:cTn id="61" presetID="10" presetClass="entr" presetSubtype="0"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fade">
                                      <p:cBhvr>
                                        <p:cTn id="63" dur="1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5" grpId="0"/>
      <p:bldP spid="76" grpId="0"/>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896654" y="1646224"/>
            <a:ext cx="1107977" cy="369324"/>
          </a:xfrm>
          <a:prstGeom prst="rect">
            <a:avLst/>
          </a:prstGeom>
        </p:spPr>
        <p:txBody>
          <a:bodyPr wrap="none" lIns="91431" tIns="45716" rIns="91431" bIns="45716">
            <a:spAutoFit/>
          </a:bodyPr>
          <a:lstStyle/>
          <a:p>
            <a:r>
              <a:rPr lang="zh-CN" altLang="en-US" b="1" dirty="0">
                <a:solidFill>
                  <a:srgbClr val="3CCCC7"/>
                </a:solidFill>
                <a:latin typeface="微软雅黑" panose="020B0503020204020204" pitchFamily="34" charset="-122"/>
                <a:ea typeface="微软雅黑" panose="020B0503020204020204" pitchFamily="34" charset="-122"/>
              </a:rPr>
              <a:t>Add a title</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19" name="矩形 18"/>
          <p:cNvSpPr/>
          <p:nvPr/>
        </p:nvSpPr>
        <p:spPr>
          <a:xfrm>
            <a:off x="7883690" y="3825326"/>
            <a:ext cx="1107977" cy="369324"/>
          </a:xfrm>
          <a:prstGeom prst="rect">
            <a:avLst/>
          </a:prstGeom>
        </p:spPr>
        <p:txBody>
          <a:bodyPr wrap="none" lIns="91431" tIns="45716" rIns="91431" bIns="45716">
            <a:spAutoFit/>
          </a:bodyPr>
          <a:lstStyle/>
          <a:p>
            <a:r>
              <a:rPr lang="zh-CN" altLang="en-US" b="1" dirty="0">
                <a:solidFill>
                  <a:srgbClr val="3CCCC7"/>
                </a:solidFill>
                <a:latin typeface="微软雅黑" panose="020B0503020204020204" pitchFamily="34" charset="-122"/>
                <a:ea typeface="微软雅黑" panose="020B0503020204020204" pitchFamily="34" charset="-122"/>
              </a:rPr>
              <a:t>Add a title</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20" name="矩形 19"/>
          <p:cNvSpPr/>
          <p:nvPr/>
        </p:nvSpPr>
        <p:spPr>
          <a:xfrm>
            <a:off x="3236704" y="2702619"/>
            <a:ext cx="1107977" cy="369324"/>
          </a:xfrm>
          <a:prstGeom prst="rect">
            <a:avLst/>
          </a:prstGeom>
        </p:spPr>
        <p:txBody>
          <a:bodyPr wrap="none" lIns="91431" tIns="45716" rIns="91431" bIns="45716">
            <a:spAutoFit/>
          </a:bodyPr>
          <a:lstStyle/>
          <a:p>
            <a:pPr algn="r"/>
            <a:r>
              <a:rPr lang="zh-CN" altLang="en-US" b="1" dirty="0">
                <a:solidFill>
                  <a:srgbClr val="3CCCC7"/>
                </a:solidFill>
                <a:latin typeface="微软雅黑" panose="020B0503020204020204" pitchFamily="34" charset="-122"/>
                <a:ea typeface="微软雅黑" panose="020B0503020204020204" pitchFamily="34" charset="-122"/>
              </a:rPr>
              <a:t>Add a title</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21" name="等腰三角形 20"/>
          <p:cNvSpPr>
            <a:spLocks noChangeAspect="1" noChangeArrowheads="1"/>
          </p:cNvSpPr>
          <p:nvPr/>
        </p:nvSpPr>
        <p:spPr bwMode="auto">
          <a:xfrm rot="5400000" flipV="1">
            <a:off x="7588309" y="2155159"/>
            <a:ext cx="239249" cy="206315"/>
          </a:xfrm>
          <a:prstGeom prst="triangle">
            <a:avLst>
              <a:gd name="adj" fmla="val 50000"/>
            </a:avLst>
          </a:prstGeom>
          <a:solidFill>
            <a:srgbClr val="3CCCC7"/>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000">
              <a:solidFill>
                <a:schemeClr val="tx1">
                  <a:lumMod val="65000"/>
                  <a:lumOff val="35000"/>
                </a:schemeClr>
              </a:solidFill>
              <a:sym typeface="微软雅黑" panose="020B0503020204020204" pitchFamily="34" charset="-122"/>
            </a:endParaRPr>
          </a:p>
        </p:txBody>
      </p:sp>
      <p:sp>
        <p:nvSpPr>
          <p:cNvPr id="22" name="矩形 47"/>
          <p:cNvSpPr>
            <a:spLocks noChangeArrowheads="1"/>
          </p:cNvSpPr>
          <p:nvPr/>
        </p:nvSpPr>
        <p:spPr bwMode="auto">
          <a:xfrm>
            <a:off x="7883692" y="2060962"/>
            <a:ext cx="2822407"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23" name="等腰三角形 18"/>
          <p:cNvSpPr>
            <a:spLocks noChangeAspect="1" noChangeArrowheads="1"/>
          </p:cNvSpPr>
          <p:nvPr/>
        </p:nvSpPr>
        <p:spPr bwMode="auto">
          <a:xfrm rot="5400000" flipV="1">
            <a:off x="7588309" y="4338227"/>
            <a:ext cx="239249" cy="206315"/>
          </a:xfrm>
          <a:prstGeom prst="triangle">
            <a:avLst>
              <a:gd name="adj" fmla="val 50000"/>
            </a:avLst>
          </a:prstGeom>
          <a:solidFill>
            <a:srgbClr val="3CCCC7"/>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000">
              <a:solidFill>
                <a:schemeClr val="tx1">
                  <a:lumMod val="65000"/>
                  <a:lumOff val="35000"/>
                </a:schemeClr>
              </a:solidFill>
              <a:sym typeface="微软雅黑" panose="020B0503020204020204" pitchFamily="34" charset="-122"/>
            </a:endParaRPr>
          </a:p>
        </p:txBody>
      </p:sp>
      <p:sp>
        <p:nvSpPr>
          <p:cNvPr id="24" name="矩形 47"/>
          <p:cNvSpPr>
            <a:spLocks noChangeArrowheads="1"/>
          </p:cNvSpPr>
          <p:nvPr/>
        </p:nvSpPr>
        <p:spPr bwMode="auto">
          <a:xfrm>
            <a:off x="7883692" y="4244034"/>
            <a:ext cx="2822407"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25" name="等腰三角形 18"/>
          <p:cNvSpPr>
            <a:spLocks noChangeAspect="1" noChangeArrowheads="1"/>
          </p:cNvSpPr>
          <p:nvPr/>
        </p:nvSpPr>
        <p:spPr bwMode="auto">
          <a:xfrm rot="16200000" flipH="1" flipV="1">
            <a:off x="4517998" y="3208271"/>
            <a:ext cx="239249" cy="206315"/>
          </a:xfrm>
          <a:prstGeom prst="triangle">
            <a:avLst>
              <a:gd name="adj" fmla="val 50000"/>
            </a:avLst>
          </a:prstGeom>
          <a:solidFill>
            <a:srgbClr val="3CCCC7"/>
          </a:solidFill>
          <a:ln>
            <a:noFill/>
          </a:ln>
        </p:spPr>
        <p:txBody>
          <a:bodyPr lIns="91431" tIns="45716" rIns="91431" bIns="45716"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000">
              <a:solidFill>
                <a:schemeClr val="tx1">
                  <a:lumMod val="65000"/>
                  <a:lumOff val="35000"/>
                </a:schemeClr>
              </a:solidFill>
              <a:sym typeface="微软雅黑" panose="020B0503020204020204" pitchFamily="34" charset="-122"/>
            </a:endParaRPr>
          </a:p>
        </p:txBody>
      </p:sp>
      <p:sp>
        <p:nvSpPr>
          <p:cNvPr id="30" name="矩形 47"/>
          <p:cNvSpPr>
            <a:spLocks noChangeArrowheads="1"/>
          </p:cNvSpPr>
          <p:nvPr/>
        </p:nvSpPr>
        <p:spPr bwMode="auto">
          <a:xfrm>
            <a:off x="2025738" y="3114070"/>
            <a:ext cx="2443253"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Enter the description description of the chart above here.</a:t>
            </a:r>
          </a:p>
        </p:txBody>
      </p:sp>
      <p:sp>
        <p:nvSpPr>
          <p:cNvPr id="31" name="形状 30"/>
          <p:cNvSpPr/>
          <p:nvPr/>
        </p:nvSpPr>
        <p:spPr>
          <a:xfrm>
            <a:off x="4883908" y="2630803"/>
            <a:ext cx="1867985" cy="1868267"/>
          </a:xfrm>
          <a:prstGeom prst="leftCircularArrow">
            <a:avLst>
              <a:gd name="adj1" fmla="val 8909"/>
              <a:gd name="adj2" fmla="val 1142322"/>
              <a:gd name="adj3" fmla="val 6293598"/>
              <a:gd name="adj4" fmla="val 18900002"/>
              <a:gd name="adj5" fmla="val 12500"/>
            </a:avLst>
          </a:prstGeom>
          <a:solidFill>
            <a:srgbClr val="3CCCC7"/>
          </a:solidFill>
          <a:ln>
            <a:noFill/>
          </a:ln>
          <a:effectLst/>
        </p:spPr>
        <p:style>
          <a:lnRef idx="0">
            <a:scrgbClr r="0" g="0" b="0"/>
          </a:lnRef>
          <a:fillRef idx="3">
            <a:scrgbClr r="0" g="0" b="0"/>
          </a:fillRef>
          <a:effectRef idx="2">
            <a:scrgbClr r="0" g="0" b="0"/>
          </a:effectRef>
          <a:fontRef idx="minor">
            <a:schemeClr val="lt1"/>
          </a:fontRef>
        </p:style>
      </p:sp>
      <p:sp>
        <p:nvSpPr>
          <p:cNvPr id="32" name="空心弧 31"/>
          <p:cNvSpPr/>
          <p:nvPr/>
        </p:nvSpPr>
        <p:spPr>
          <a:xfrm>
            <a:off x="5554159" y="3853347"/>
            <a:ext cx="1604887" cy="1605530"/>
          </a:xfrm>
          <a:prstGeom prst="blockArc">
            <a:avLst>
              <a:gd name="adj1" fmla="val 13624405"/>
              <a:gd name="adj2" fmla="val 17228224"/>
              <a:gd name="adj3" fmla="val 11481"/>
            </a:avLst>
          </a:prstGeom>
          <a:solidFill>
            <a:srgbClr val="3CCCC7"/>
          </a:solidFill>
          <a:ln>
            <a:noFill/>
          </a:ln>
          <a:effectLst/>
        </p:spPr>
        <p:style>
          <a:lnRef idx="0">
            <a:scrgbClr r="0" g="0" b="0"/>
          </a:lnRef>
          <a:fillRef idx="3">
            <a:scrgbClr r="0" g="0" b="0"/>
          </a:fillRef>
          <a:effectRef idx="2">
            <a:scrgbClr r="0" g="0" b="0"/>
          </a:effectRef>
          <a:fontRef idx="minor">
            <a:schemeClr val="lt1"/>
          </a:fontRef>
        </p:style>
      </p:sp>
      <p:grpSp>
        <p:nvGrpSpPr>
          <p:cNvPr id="33" name="组合 32"/>
          <p:cNvGrpSpPr/>
          <p:nvPr/>
        </p:nvGrpSpPr>
        <p:grpSpPr>
          <a:xfrm rot="2736489">
            <a:off x="6102486" y="2168556"/>
            <a:ext cx="578227" cy="506765"/>
            <a:chOff x="4212441" y="1835306"/>
            <a:chExt cx="645570" cy="565784"/>
          </a:xfrm>
          <a:solidFill>
            <a:srgbClr val="3CCCC7"/>
          </a:solidFill>
        </p:grpSpPr>
        <p:sp>
          <p:nvSpPr>
            <p:cNvPr id="38" name="Freeform 143"/>
            <p:cNvSpPr/>
            <p:nvPr/>
          </p:nvSpPr>
          <p:spPr bwMode="auto">
            <a:xfrm>
              <a:off x="4386528" y="2100064"/>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41" name="Freeform 144"/>
            <p:cNvSpPr/>
            <p:nvPr/>
          </p:nvSpPr>
          <p:spPr bwMode="auto">
            <a:xfrm>
              <a:off x="4451810" y="2227003"/>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46" name="Freeform 145"/>
            <p:cNvSpPr/>
            <p:nvPr/>
          </p:nvSpPr>
          <p:spPr bwMode="auto">
            <a:xfrm>
              <a:off x="4299484" y="1962245"/>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48" name="Freeform 146"/>
            <p:cNvSpPr/>
            <p:nvPr/>
          </p:nvSpPr>
          <p:spPr bwMode="auto">
            <a:xfrm>
              <a:off x="4212441" y="1835306"/>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grpSp>
      <p:grpSp>
        <p:nvGrpSpPr>
          <p:cNvPr id="49" name="组合 48"/>
          <p:cNvGrpSpPr/>
          <p:nvPr/>
        </p:nvGrpSpPr>
        <p:grpSpPr>
          <a:xfrm>
            <a:off x="5525914" y="3324367"/>
            <a:ext cx="554403" cy="442165"/>
            <a:chOff x="3009633" y="2833220"/>
            <a:chExt cx="591168" cy="471487"/>
          </a:xfrm>
          <a:solidFill>
            <a:srgbClr val="3CCCC7"/>
          </a:solidFill>
        </p:grpSpPr>
        <p:sp>
          <p:nvSpPr>
            <p:cNvPr id="50" name="Oval 214"/>
            <p:cNvSpPr>
              <a:spLocks noChangeArrowheads="1"/>
            </p:cNvSpPr>
            <p:nvPr/>
          </p:nvSpPr>
          <p:spPr bwMode="auto">
            <a:xfrm>
              <a:off x="3234494" y="3210410"/>
              <a:ext cx="94297" cy="942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51" name="Oval 215"/>
            <p:cNvSpPr>
              <a:spLocks noChangeArrowheads="1"/>
            </p:cNvSpPr>
            <p:nvPr/>
          </p:nvSpPr>
          <p:spPr bwMode="auto">
            <a:xfrm>
              <a:off x="3404954" y="3210410"/>
              <a:ext cx="101550" cy="942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52" name="Freeform 216"/>
            <p:cNvSpPr>
              <a:spLocks noEditPoints="1"/>
            </p:cNvSpPr>
            <p:nvPr/>
          </p:nvSpPr>
          <p:spPr bwMode="auto">
            <a:xfrm>
              <a:off x="3009633" y="2833220"/>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grpSp>
      <p:grpSp>
        <p:nvGrpSpPr>
          <p:cNvPr id="53" name="组合 52"/>
          <p:cNvGrpSpPr/>
          <p:nvPr/>
        </p:nvGrpSpPr>
        <p:grpSpPr>
          <a:xfrm>
            <a:off x="6112770" y="4378906"/>
            <a:ext cx="425157" cy="554407"/>
            <a:chOff x="6889388" y="2720789"/>
            <a:chExt cx="453350" cy="591172"/>
          </a:xfrm>
          <a:solidFill>
            <a:srgbClr val="3CCCC7"/>
          </a:solidFill>
        </p:grpSpPr>
        <p:sp>
          <p:nvSpPr>
            <p:cNvPr id="54" name="Freeform 197"/>
            <p:cNvSpPr>
              <a:spLocks noEditPoints="1"/>
            </p:cNvSpPr>
            <p:nvPr/>
          </p:nvSpPr>
          <p:spPr bwMode="auto">
            <a:xfrm>
              <a:off x="7092489" y="2920264"/>
              <a:ext cx="250249" cy="391697"/>
            </a:xfrm>
            <a:custGeom>
              <a:avLst/>
              <a:gdLst>
                <a:gd name="T0" fmla="*/ 18 w 29"/>
                <a:gd name="T1" fmla="*/ 0 h 46"/>
                <a:gd name="T2" fmla="*/ 18 w 29"/>
                <a:gd name="T3" fmla="*/ 13 h 46"/>
                <a:gd name="T4" fmla="*/ 29 w 29"/>
                <a:gd name="T5" fmla="*/ 13 h 46"/>
                <a:gd name="T6" fmla="*/ 29 w 29"/>
                <a:gd name="T7" fmla="*/ 0 h 46"/>
                <a:gd name="T8" fmla="*/ 18 w 29"/>
                <a:gd name="T9" fmla="*/ 0 h 46"/>
                <a:gd name="T10" fmla="*/ 0 w 29"/>
                <a:gd name="T11" fmla="*/ 31 h 46"/>
                <a:gd name="T12" fmla="*/ 14 w 29"/>
                <a:gd name="T13" fmla="*/ 46 h 46"/>
                <a:gd name="T14" fmla="*/ 29 w 29"/>
                <a:gd name="T15" fmla="*/ 31 h 46"/>
                <a:gd name="T16" fmla="*/ 29 w 29"/>
                <a:gd name="T17" fmla="*/ 15 h 46"/>
                <a:gd name="T18" fmla="*/ 0 w 29"/>
                <a:gd name="T19" fmla="*/ 15 h 46"/>
                <a:gd name="T20" fmla="*/ 0 w 29"/>
                <a:gd name="T21" fmla="*/ 31 h 46"/>
                <a:gd name="T22" fmla="*/ 15 w 29"/>
                <a:gd name="T23" fmla="*/ 0 h 46"/>
                <a:gd name="T24" fmla="*/ 0 w 29"/>
                <a:gd name="T25" fmla="*/ 0 h 46"/>
                <a:gd name="T26" fmla="*/ 0 w 29"/>
                <a:gd name="T27" fmla="*/ 13 h 46"/>
                <a:gd name="T28" fmla="*/ 15 w 29"/>
                <a:gd name="T29" fmla="*/ 13 h 46"/>
                <a:gd name="T30" fmla="*/ 15 w 2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6">
                  <a:moveTo>
                    <a:pt x="18" y="0"/>
                  </a:moveTo>
                  <a:cubicBezTo>
                    <a:pt x="18" y="13"/>
                    <a:pt x="18" y="13"/>
                    <a:pt x="18" y="13"/>
                  </a:cubicBezTo>
                  <a:cubicBezTo>
                    <a:pt x="29" y="13"/>
                    <a:pt x="29" y="13"/>
                    <a:pt x="29" y="13"/>
                  </a:cubicBezTo>
                  <a:cubicBezTo>
                    <a:pt x="29" y="0"/>
                    <a:pt x="29" y="0"/>
                    <a:pt x="29" y="0"/>
                  </a:cubicBezTo>
                  <a:lnTo>
                    <a:pt x="18" y="0"/>
                  </a:lnTo>
                  <a:close/>
                  <a:moveTo>
                    <a:pt x="0" y="31"/>
                  </a:moveTo>
                  <a:cubicBezTo>
                    <a:pt x="0" y="39"/>
                    <a:pt x="6" y="46"/>
                    <a:pt x="14" y="46"/>
                  </a:cubicBezTo>
                  <a:cubicBezTo>
                    <a:pt x="22" y="46"/>
                    <a:pt x="29" y="39"/>
                    <a:pt x="29" y="31"/>
                  </a:cubicBezTo>
                  <a:cubicBezTo>
                    <a:pt x="29" y="15"/>
                    <a:pt x="29" y="15"/>
                    <a:pt x="29" y="15"/>
                  </a:cubicBezTo>
                  <a:cubicBezTo>
                    <a:pt x="0" y="15"/>
                    <a:pt x="0" y="15"/>
                    <a:pt x="0" y="15"/>
                  </a:cubicBezTo>
                  <a:lnTo>
                    <a:pt x="0" y="31"/>
                  </a:lnTo>
                  <a:close/>
                  <a:moveTo>
                    <a:pt x="15" y="0"/>
                  </a:moveTo>
                  <a:cubicBezTo>
                    <a:pt x="0" y="0"/>
                    <a:pt x="0" y="0"/>
                    <a:pt x="0" y="0"/>
                  </a:cubicBezTo>
                  <a:cubicBezTo>
                    <a:pt x="0" y="13"/>
                    <a:pt x="0" y="13"/>
                    <a:pt x="0" y="13"/>
                  </a:cubicBezTo>
                  <a:cubicBezTo>
                    <a:pt x="15" y="13"/>
                    <a:pt x="15" y="13"/>
                    <a:pt x="15" y="13"/>
                  </a:cubicBezTo>
                  <a:lnTo>
                    <a:pt x="15" y="0"/>
                  </a:lnTo>
                  <a:close/>
                </a:path>
              </a:pathLst>
            </a:custGeom>
            <a:grpFill/>
            <a:ln>
              <a:noFill/>
            </a:ln>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sp>
          <p:nvSpPr>
            <p:cNvPr id="55" name="Freeform 198"/>
            <p:cNvSpPr/>
            <p:nvPr/>
          </p:nvSpPr>
          <p:spPr bwMode="auto">
            <a:xfrm>
              <a:off x="6889388" y="2720789"/>
              <a:ext cx="333666" cy="301026"/>
            </a:xfrm>
            <a:custGeom>
              <a:avLst/>
              <a:gdLst>
                <a:gd name="T0" fmla="*/ 0 w 39"/>
                <a:gd name="T1" fmla="*/ 20 h 35"/>
                <a:gd name="T2" fmla="*/ 19 w 39"/>
                <a:gd name="T3" fmla="*/ 0 h 35"/>
                <a:gd name="T4" fmla="*/ 19 w 39"/>
                <a:gd name="T5" fmla="*/ 0 h 35"/>
                <a:gd name="T6" fmla="*/ 39 w 39"/>
                <a:gd name="T7" fmla="*/ 20 h 35"/>
                <a:gd name="T8" fmla="*/ 39 w 39"/>
                <a:gd name="T9" fmla="*/ 20 h 35"/>
                <a:gd name="T10" fmla="*/ 36 w 39"/>
                <a:gd name="T11" fmla="*/ 20 h 35"/>
                <a:gd name="T12" fmla="*/ 31 w 39"/>
                <a:gd name="T13" fmla="*/ 8 h 35"/>
                <a:gd name="T14" fmla="*/ 31 w 39"/>
                <a:gd name="T15" fmla="*/ 8 h 35"/>
                <a:gd name="T16" fmla="*/ 19 w 39"/>
                <a:gd name="T17" fmla="*/ 3 h 35"/>
                <a:gd name="T18" fmla="*/ 19 w 39"/>
                <a:gd name="T19" fmla="*/ 3 h 35"/>
                <a:gd name="T20" fmla="*/ 7 w 39"/>
                <a:gd name="T21" fmla="*/ 8 h 35"/>
                <a:gd name="T22" fmla="*/ 7 w 39"/>
                <a:gd name="T23" fmla="*/ 8 h 35"/>
                <a:gd name="T24" fmla="*/ 3 w 39"/>
                <a:gd name="T25" fmla="*/ 20 h 35"/>
                <a:gd name="T26" fmla="*/ 3 w 39"/>
                <a:gd name="T27" fmla="*/ 20 h 35"/>
                <a:gd name="T28" fmla="*/ 8 w 39"/>
                <a:gd name="T29" fmla="*/ 32 h 35"/>
                <a:gd name="T30" fmla="*/ 8 w 39"/>
                <a:gd name="T31" fmla="*/ 32 h 35"/>
                <a:gd name="T32" fmla="*/ 6 w 39"/>
                <a:gd name="T33" fmla="*/ 35 h 35"/>
                <a:gd name="T34" fmla="*/ 0 w 39"/>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5">
                  <a:moveTo>
                    <a:pt x="0" y="20"/>
                  </a:moveTo>
                  <a:cubicBezTo>
                    <a:pt x="0" y="9"/>
                    <a:pt x="8" y="1"/>
                    <a:pt x="19" y="0"/>
                  </a:cubicBezTo>
                  <a:cubicBezTo>
                    <a:pt x="19" y="0"/>
                    <a:pt x="19" y="0"/>
                    <a:pt x="19" y="0"/>
                  </a:cubicBezTo>
                  <a:cubicBezTo>
                    <a:pt x="30" y="1"/>
                    <a:pt x="39" y="9"/>
                    <a:pt x="39" y="20"/>
                  </a:cubicBezTo>
                  <a:cubicBezTo>
                    <a:pt x="39" y="20"/>
                    <a:pt x="39" y="20"/>
                    <a:pt x="39" y="20"/>
                  </a:cubicBezTo>
                  <a:cubicBezTo>
                    <a:pt x="36" y="20"/>
                    <a:pt x="36" y="20"/>
                    <a:pt x="36" y="20"/>
                  </a:cubicBezTo>
                  <a:cubicBezTo>
                    <a:pt x="36" y="16"/>
                    <a:pt x="34" y="11"/>
                    <a:pt x="31" y="8"/>
                  </a:cubicBezTo>
                  <a:cubicBezTo>
                    <a:pt x="31" y="8"/>
                    <a:pt x="31" y="8"/>
                    <a:pt x="31" y="8"/>
                  </a:cubicBezTo>
                  <a:cubicBezTo>
                    <a:pt x="28" y="5"/>
                    <a:pt x="24" y="3"/>
                    <a:pt x="19" y="3"/>
                  </a:cubicBezTo>
                  <a:cubicBezTo>
                    <a:pt x="19" y="3"/>
                    <a:pt x="19" y="3"/>
                    <a:pt x="19" y="3"/>
                  </a:cubicBezTo>
                  <a:cubicBezTo>
                    <a:pt x="15" y="3"/>
                    <a:pt x="10" y="5"/>
                    <a:pt x="7" y="8"/>
                  </a:cubicBezTo>
                  <a:cubicBezTo>
                    <a:pt x="7" y="8"/>
                    <a:pt x="7" y="8"/>
                    <a:pt x="7" y="8"/>
                  </a:cubicBezTo>
                  <a:cubicBezTo>
                    <a:pt x="4" y="11"/>
                    <a:pt x="3" y="16"/>
                    <a:pt x="3" y="20"/>
                  </a:cubicBezTo>
                  <a:cubicBezTo>
                    <a:pt x="3" y="20"/>
                    <a:pt x="3" y="20"/>
                    <a:pt x="3" y="20"/>
                  </a:cubicBezTo>
                  <a:cubicBezTo>
                    <a:pt x="3" y="25"/>
                    <a:pt x="5" y="29"/>
                    <a:pt x="8" y="32"/>
                  </a:cubicBezTo>
                  <a:cubicBezTo>
                    <a:pt x="8" y="32"/>
                    <a:pt x="8" y="32"/>
                    <a:pt x="8" y="32"/>
                  </a:cubicBezTo>
                  <a:cubicBezTo>
                    <a:pt x="6" y="35"/>
                    <a:pt x="6" y="35"/>
                    <a:pt x="6" y="35"/>
                  </a:cubicBezTo>
                  <a:cubicBezTo>
                    <a:pt x="2" y="31"/>
                    <a:pt x="0" y="26"/>
                    <a:pt x="0" y="20"/>
                  </a:cubicBezTo>
                  <a:close/>
                </a:path>
              </a:pathLst>
            </a:custGeom>
            <a:grpFill/>
            <a:ln>
              <a:noFill/>
            </a:ln>
          </p:spPr>
          <p:txBody>
            <a:bodyPr vert="horz" wrap="square" lIns="121920" tIns="60960" rIns="121920" bIns="60960" numCol="1" anchor="t" anchorCtr="0" compatLnSpc="1"/>
            <a:lstStyle/>
            <a:p>
              <a:endParaRPr lang="zh-CN" altLang="en-US" sz="2490">
                <a:solidFill>
                  <a:schemeClr val="tx1">
                    <a:lumMod val="65000"/>
                    <a:lumOff val="35000"/>
                  </a:schemeClr>
                </a:solidFill>
              </a:endParaRPr>
            </a:p>
          </p:txBody>
        </p:sp>
      </p:grpSp>
      <p:sp>
        <p:nvSpPr>
          <p:cNvPr id="56" name="空心弧 55"/>
          <p:cNvSpPr/>
          <p:nvPr/>
        </p:nvSpPr>
        <p:spPr>
          <a:xfrm>
            <a:off x="5554159" y="3853347"/>
            <a:ext cx="1604887" cy="1605530"/>
          </a:xfrm>
          <a:prstGeom prst="blockArc">
            <a:avLst>
              <a:gd name="adj1" fmla="val 17085111"/>
              <a:gd name="adj2" fmla="val 10799997"/>
              <a:gd name="adj3" fmla="val 11504"/>
            </a:avLst>
          </a:prstGeom>
          <a:solidFill>
            <a:srgbClr val="3CCCC7"/>
          </a:solidFill>
          <a:ln>
            <a:noFill/>
          </a:ln>
          <a:effectLst/>
        </p:spPr>
        <p:style>
          <a:lnRef idx="0">
            <a:scrgbClr r="0" g="0" b="0"/>
          </a:lnRef>
          <a:fillRef idx="3">
            <a:scrgbClr r="0" g="0" b="0"/>
          </a:fillRef>
          <a:effectRef idx="2">
            <a:scrgbClr r="0" g="0" b="0"/>
          </a:effectRef>
          <a:fontRef idx="minor">
            <a:schemeClr val="lt1"/>
          </a:fontRef>
        </p:style>
      </p:sp>
      <p:sp>
        <p:nvSpPr>
          <p:cNvPr id="57" name="任意多边形 56"/>
          <p:cNvSpPr/>
          <p:nvPr/>
        </p:nvSpPr>
        <p:spPr>
          <a:xfrm rot="17307692">
            <a:off x="5911658" y="2113864"/>
            <a:ext cx="1619267" cy="872432"/>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endParaRPr>
          </a:p>
        </p:txBody>
      </p:sp>
      <p:sp>
        <p:nvSpPr>
          <p:cNvPr id="58" name="任意多边形 57"/>
          <p:cNvSpPr/>
          <p:nvPr/>
        </p:nvSpPr>
        <p:spPr>
          <a:xfrm rot="17307692">
            <a:off x="5515584" y="1662718"/>
            <a:ext cx="1063396" cy="744568"/>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endParaRPr>
          </a:p>
        </p:txBody>
      </p:sp>
      <p:sp>
        <p:nvSpPr>
          <p:cNvPr id="59" name="文本框 9"/>
          <p:cNvSpPr txBox="1"/>
          <p:nvPr/>
        </p:nvSpPr>
        <p:spPr>
          <a:xfrm>
            <a:off x="985019" y="188640"/>
            <a:ext cx="295232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Fixing the problem</a:t>
            </a:r>
          </a:p>
        </p:txBody>
      </p:sp>
      <p:sp>
        <p:nvSpPr>
          <p:cNvPr id="60" name="六边形 59"/>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1" name="直接连接符 60"/>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3" name="矩形 62"/>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4" name="六边形 63"/>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9"/>
          <p:cNvSpPr txBox="1"/>
          <p:nvPr/>
        </p:nvSpPr>
        <p:spPr>
          <a:xfrm>
            <a:off x="9377038" y="213029"/>
            <a:ext cx="1080120" cy="292735"/>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2</a:t>
            </a:r>
          </a:p>
        </p:txBody>
      </p:sp>
      <p:sp>
        <p:nvSpPr>
          <p:cNvPr id="66"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67" name="KSO_Shape"/>
          <p:cNvSpPr/>
          <p:nvPr/>
        </p:nvSpPr>
        <p:spPr bwMode="auto">
          <a:xfrm>
            <a:off x="335903" y="224682"/>
            <a:ext cx="298148" cy="25392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8" name="矩形 67"/>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14</a:t>
            </a:r>
            <a:endParaRPr lang="zh-CN" dirty="0">
              <a:latin typeface="方正兰亭超细黑简体" panose="02000000000000000000" pitchFamily="2" charset="-122"/>
              <a:ea typeface="方正兰亭超细黑简体" panose="02000000000000000000" pitchFamily="2" charset="-122"/>
            </a:endParaRPr>
          </a:p>
        </p:txBody>
      </p:sp>
      <p:sp>
        <p:nvSpPr>
          <p:cNvPr id="73" name="TextBox 72"/>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350"/>
                                        <p:tgtEl>
                                          <p:spTgt spid="5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up)">
                                      <p:cBhvr>
                                        <p:cTn id="11" dur="600"/>
                                        <p:tgtEl>
                                          <p:spTgt spid="5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26" presetClass="emph" presetSubtype="0" fill="hold" grpId="1" nodeType="withEffect">
                                  <p:stCondLst>
                                    <p:cond delay="0"/>
                                  </p:stCondLst>
                                  <p:childTnLst>
                                    <p:animEffect transition="out" filter="fade">
                                      <p:cBhvr>
                                        <p:cTn id="20" dur="500" tmFilter="0, 0; .2, .5; .8, .5; 1, 0"/>
                                        <p:tgtEl>
                                          <p:spTgt spid="21"/>
                                        </p:tgtEl>
                                      </p:cBhvr>
                                    </p:animEffect>
                                    <p:animScale>
                                      <p:cBhvr>
                                        <p:cTn id="21" dur="250" autoRev="1" fill="hold"/>
                                        <p:tgtEl>
                                          <p:spTgt spid="21"/>
                                        </p:tgtEl>
                                      </p:cBhvr>
                                      <p:by x="105000" y="105000"/>
                                    </p:animScale>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750"/>
                                        <p:tgtEl>
                                          <p:spTgt spid="31"/>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par>
                                <p:cTn id="40" presetID="26" presetClass="emph" presetSubtype="0" fill="hold" grpId="1" nodeType="withEffect">
                                  <p:stCondLst>
                                    <p:cond delay="0"/>
                                  </p:stCondLst>
                                  <p:childTnLst>
                                    <p:animEffect transition="out" filter="fade">
                                      <p:cBhvr>
                                        <p:cTn id="41" dur="500" tmFilter="0, 0; .2, .5; .8, .5; 1, 0"/>
                                        <p:tgtEl>
                                          <p:spTgt spid="25"/>
                                        </p:tgtEl>
                                      </p:cBhvr>
                                    </p:animEffect>
                                    <p:animScale>
                                      <p:cBhvr>
                                        <p:cTn id="42" dur="250" autoRev="1" fill="hold"/>
                                        <p:tgtEl>
                                          <p:spTgt spid="25"/>
                                        </p:tgtEl>
                                      </p:cBhvr>
                                      <p:by x="105000" y="105000"/>
                                    </p:animScale>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right)">
                                      <p:cBhvr>
                                        <p:cTn id="46" dur="500"/>
                                        <p:tgtEl>
                                          <p:spTgt spid="20"/>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right)">
                                      <p:cBhvr>
                                        <p:cTn id="50" dur="500"/>
                                        <p:tgtEl>
                                          <p:spTgt spid="30"/>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250"/>
                                        <p:tgtEl>
                                          <p:spTgt spid="32"/>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heel(1)">
                                      <p:cBhvr>
                                        <p:cTn id="58" dur="1000"/>
                                        <p:tgtEl>
                                          <p:spTgt spid="56"/>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par>
                                <p:cTn id="66" presetID="26" presetClass="emph" presetSubtype="0" fill="hold" grpId="1" nodeType="withEffect">
                                  <p:stCondLst>
                                    <p:cond delay="0"/>
                                  </p:stCondLst>
                                  <p:childTnLst>
                                    <p:animEffect transition="out" filter="fade">
                                      <p:cBhvr>
                                        <p:cTn id="67" dur="500" tmFilter="0, 0; .2, .5; .8, .5; 1, 0"/>
                                        <p:tgtEl>
                                          <p:spTgt spid="23"/>
                                        </p:tgtEl>
                                      </p:cBhvr>
                                    </p:animEffect>
                                    <p:animScale>
                                      <p:cBhvr>
                                        <p:cTn id="68" dur="250" autoRev="1" fill="hold"/>
                                        <p:tgtEl>
                                          <p:spTgt spid="23"/>
                                        </p:tgtEl>
                                      </p:cBhvr>
                                      <p:by x="105000" y="105000"/>
                                    </p:animScale>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left)">
                                      <p:cBhvr>
                                        <p:cTn id="75" dur="500"/>
                                        <p:tgtEl>
                                          <p:spTgt spid="24"/>
                                        </p:tgtEl>
                                      </p:cBhvr>
                                    </p:animEffect>
                                  </p:childTnLst>
                                </p:cTn>
                              </p:par>
                            </p:childTnLst>
                          </p:cTn>
                        </p:par>
                        <p:par>
                          <p:cTn id="76" fill="hold">
                            <p:stCondLst>
                              <p:cond delay="7500"/>
                            </p:stCondLst>
                            <p:childTnLst>
                              <p:par>
                                <p:cTn id="77" presetID="10"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animBg="1"/>
      <p:bldP spid="21" grpId="1" animBg="1"/>
      <p:bldP spid="22" grpId="0"/>
      <p:bldP spid="23" grpId="0" animBg="1"/>
      <p:bldP spid="23" grpId="1" animBg="1"/>
      <p:bldP spid="24" grpId="0"/>
      <p:bldP spid="25" grpId="0" animBg="1"/>
      <p:bldP spid="25" grpId="1" animBg="1"/>
      <p:bldP spid="30" grpId="0"/>
      <p:bldP spid="57" grpId="0" animBg="1"/>
      <p:bldP spid="58" grpId="0" animBg="1"/>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肘形连接符 17"/>
          <p:cNvCxnSpPr/>
          <p:nvPr/>
        </p:nvCxnSpPr>
        <p:spPr>
          <a:xfrm flipV="1">
            <a:off x="4009355" y="2036927"/>
            <a:ext cx="2909448" cy="757210"/>
          </a:xfrm>
          <a:prstGeom prst="bentConnector3">
            <a:avLst>
              <a:gd name="adj1" fmla="val 62381"/>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a:off x="4009355" y="3113636"/>
            <a:ext cx="3096344" cy="812358"/>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6918803" y="1702605"/>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1" name="标题 4"/>
          <p:cNvSpPr txBox="1"/>
          <p:nvPr/>
        </p:nvSpPr>
        <p:spPr>
          <a:xfrm>
            <a:off x="6947932" y="1797178"/>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方正兰亭黑简体" panose="02000000000000000000" pitchFamily="2" charset="-122"/>
                <a:ea typeface="方正兰亭黑简体" panose="02000000000000000000" pitchFamily="2" charset="-122"/>
              </a:rPr>
              <a:t>01</a:t>
            </a:r>
          </a:p>
        </p:txBody>
      </p:sp>
      <p:cxnSp>
        <p:nvCxnSpPr>
          <p:cNvPr id="22" name="肘形连接符 21"/>
          <p:cNvCxnSpPr/>
          <p:nvPr/>
        </p:nvCxnSpPr>
        <p:spPr>
          <a:xfrm flipV="1">
            <a:off x="4628299" y="3024726"/>
            <a:ext cx="3010585" cy="777523"/>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肘形连接符 22"/>
          <p:cNvCxnSpPr/>
          <p:nvPr/>
        </p:nvCxnSpPr>
        <p:spPr>
          <a:xfrm>
            <a:off x="4585419" y="4101478"/>
            <a:ext cx="3096344" cy="812358"/>
          </a:xfrm>
          <a:prstGeom prst="bentConnector3">
            <a:avLst>
              <a:gd name="adj1" fmla="val 55369"/>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7638884" y="2710717"/>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5" name="标题 4"/>
          <p:cNvSpPr txBox="1"/>
          <p:nvPr/>
        </p:nvSpPr>
        <p:spPr>
          <a:xfrm>
            <a:off x="7668013" y="2805290"/>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方正兰亭黑简体" panose="02000000000000000000" pitchFamily="2" charset="-122"/>
                <a:ea typeface="方正兰亭黑简体" panose="02000000000000000000" pitchFamily="2" charset="-122"/>
              </a:rPr>
              <a:t>02</a:t>
            </a:r>
          </a:p>
        </p:txBody>
      </p:sp>
      <p:sp>
        <p:nvSpPr>
          <p:cNvPr id="30" name="椭圆 29"/>
          <p:cNvSpPr/>
          <p:nvPr/>
        </p:nvSpPr>
        <p:spPr>
          <a:xfrm>
            <a:off x="6846796" y="3617692"/>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31" name="标题 4"/>
          <p:cNvSpPr txBox="1"/>
          <p:nvPr/>
        </p:nvSpPr>
        <p:spPr>
          <a:xfrm>
            <a:off x="6875925" y="3712265"/>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方正兰亭黑简体" panose="02000000000000000000" pitchFamily="2" charset="-122"/>
                <a:ea typeface="方正兰亭黑简体" panose="02000000000000000000" pitchFamily="2" charset="-122"/>
              </a:rPr>
              <a:t>03</a:t>
            </a:r>
          </a:p>
        </p:txBody>
      </p:sp>
      <p:sp>
        <p:nvSpPr>
          <p:cNvPr id="32" name="椭圆 31"/>
          <p:cNvSpPr/>
          <p:nvPr/>
        </p:nvSpPr>
        <p:spPr>
          <a:xfrm>
            <a:off x="7566876" y="4625804"/>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33" name="标题 4"/>
          <p:cNvSpPr txBox="1"/>
          <p:nvPr/>
        </p:nvSpPr>
        <p:spPr>
          <a:xfrm>
            <a:off x="7596005" y="4720377"/>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a:solidFill>
                  <a:schemeClr val="bg1"/>
                </a:solidFill>
                <a:latin typeface="方正兰亭黑简体" panose="02000000000000000000" pitchFamily="2" charset="-122"/>
                <a:ea typeface="方正兰亭黑简体" panose="02000000000000000000" pitchFamily="2" charset="-122"/>
              </a:rPr>
              <a:t>04</a:t>
            </a:r>
          </a:p>
        </p:txBody>
      </p:sp>
      <p:sp>
        <p:nvSpPr>
          <p:cNvPr id="38" name="Freeform 9"/>
          <p:cNvSpPr/>
          <p:nvPr/>
        </p:nvSpPr>
        <p:spPr bwMode="auto">
          <a:xfrm flipH="1">
            <a:off x="1934709" y="2321548"/>
            <a:ext cx="2952328" cy="184358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3CCCC7"/>
          </a:solidFill>
          <a:ln>
            <a:noFill/>
          </a:ln>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41" name="KSO_Shape"/>
          <p:cNvSpPr/>
          <p:nvPr/>
        </p:nvSpPr>
        <p:spPr bwMode="auto">
          <a:xfrm>
            <a:off x="2971291" y="2926171"/>
            <a:ext cx="634342" cy="63434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6" name="矩形 45"/>
          <p:cNvSpPr/>
          <p:nvPr/>
        </p:nvSpPr>
        <p:spPr>
          <a:xfrm>
            <a:off x="1907245" y="3527603"/>
            <a:ext cx="2822190" cy="646323"/>
          </a:xfrm>
          <a:prstGeom prst="rect">
            <a:avLst/>
          </a:prstGeom>
        </p:spPr>
        <p:txBody>
          <a:bodyPr wrap="square" lIns="91431" tIns="45716" rIns="91431" bIns="45716">
            <a:spAutoFit/>
          </a:bodyPr>
          <a:lstStyle/>
          <a:p>
            <a:pPr algn="ctr">
              <a:spcBef>
                <a:spcPct val="0"/>
              </a:spcBef>
              <a:buFont typeface="Arial" panose="020B0604020202020204" pitchFamily="34" charset="0"/>
              <a:buNone/>
            </a:pP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Prospects for the industry</a:t>
            </a:r>
          </a:p>
        </p:txBody>
      </p:sp>
      <p:sp>
        <p:nvSpPr>
          <p:cNvPr id="48" name="矩形 47"/>
          <p:cNvSpPr>
            <a:spLocks noChangeArrowheads="1"/>
          </p:cNvSpPr>
          <p:nvPr/>
        </p:nvSpPr>
        <p:spPr bwMode="auto">
          <a:xfrm>
            <a:off x="2164320" y="4293096"/>
            <a:ext cx="2493107"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Enter the description description of the chart above here.</a:t>
            </a:r>
          </a:p>
        </p:txBody>
      </p:sp>
      <p:sp>
        <p:nvSpPr>
          <p:cNvPr id="49" name="矩形 48"/>
          <p:cNvSpPr/>
          <p:nvPr/>
        </p:nvSpPr>
        <p:spPr>
          <a:xfrm>
            <a:off x="7682450" y="1484784"/>
            <a:ext cx="275820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50" name="矩形 47"/>
          <p:cNvSpPr>
            <a:spLocks noChangeArrowheads="1"/>
          </p:cNvSpPr>
          <p:nvPr/>
        </p:nvSpPr>
        <p:spPr bwMode="auto">
          <a:xfrm>
            <a:off x="7681763" y="1858033"/>
            <a:ext cx="3024336"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51" name="矩形 47"/>
          <p:cNvSpPr>
            <a:spLocks noChangeArrowheads="1"/>
          </p:cNvSpPr>
          <p:nvPr/>
        </p:nvSpPr>
        <p:spPr bwMode="auto">
          <a:xfrm>
            <a:off x="8473851" y="2938153"/>
            <a:ext cx="2952328"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52" name="矩形 51"/>
          <p:cNvSpPr/>
          <p:nvPr/>
        </p:nvSpPr>
        <p:spPr>
          <a:xfrm>
            <a:off x="7696846" y="3511922"/>
            <a:ext cx="30236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53" name="矩形 47"/>
          <p:cNvSpPr>
            <a:spLocks noChangeArrowheads="1"/>
          </p:cNvSpPr>
          <p:nvPr/>
        </p:nvSpPr>
        <p:spPr bwMode="auto">
          <a:xfrm>
            <a:off x="7681763" y="3802249"/>
            <a:ext cx="3024336"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54" name="矩形 53"/>
          <p:cNvSpPr/>
          <p:nvPr/>
        </p:nvSpPr>
        <p:spPr>
          <a:xfrm>
            <a:off x="8402530" y="4437112"/>
            <a:ext cx="30236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55" name="矩形 47"/>
          <p:cNvSpPr>
            <a:spLocks noChangeArrowheads="1"/>
          </p:cNvSpPr>
          <p:nvPr/>
        </p:nvSpPr>
        <p:spPr bwMode="auto">
          <a:xfrm>
            <a:off x="8401843" y="4810361"/>
            <a:ext cx="3024336"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56" name="矩形 55"/>
          <p:cNvSpPr/>
          <p:nvPr/>
        </p:nvSpPr>
        <p:spPr>
          <a:xfrm>
            <a:off x="8473851" y="2555620"/>
            <a:ext cx="28083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57" name="文本框 9"/>
          <p:cNvSpPr txBox="1"/>
          <p:nvPr/>
        </p:nvSpPr>
        <p:spPr>
          <a:xfrm>
            <a:off x="985019" y="188640"/>
            <a:ext cx="3024336"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Industry prospects</a:t>
            </a:r>
          </a:p>
        </p:txBody>
      </p:sp>
      <p:sp>
        <p:nvSpPr>
          <p:cNvPr id="58" name="六边形 57"/>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1" name="矩形 60"/>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2" name="六边形 61"/>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2</a:t>
            </a:r>
          </a:p>
        </p:txBody>
      </p:sp>
      <p:sp>
        <p:nvSpPr>
          <p:cNvPr id="64"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Introduction to the project</a:t>
            </a:r>
          </a:p>
        </p:txBody>
      </p:sp>
      <p:sp>
        <p:nvSpPr>
          <p:cNvPr id="65" name="KSO_Shape"/>
          <p:cNvSpPr/>
          <p:nvPr/>
        </p:nvSpPr>
        <p:spPr bwMode="auto">
          <a:xfrm>
            <a:off x="335903" y="224682"/>
            <a:ext cx="298148" cy="25392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6" name="矩形 65"/>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15</a:t>
            </a:r>
            <a:endParaRPr lang="zh-CN" dirty="0">
              <a:latin typeface="方正兰亭超细黑简体" panose="02000000000000000000" pitchFamily="2" charset="-122"/>
              <a:ea typeface="方正兰亭超细黑简体" panose="02000000000000000000" pitchFamily="2" charset="-122"/>
            </a:endParaRPr>
          </a:p>
        </p:txBody>
      </p:sp>
      <p:sp>
        <p:nvSpPr>
          <p:cNvPr id="71" name="TextBox 70"/>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38"/>
                                        </p:tgtEl>
                                        <p:attrNameLst>
                                          <p:attrName>r</p:attrName>
                                        </p:attrNameLst>
                                      </p:cBhvr>
                                    </p:animRot>
                                    <p:animRot by="-240000">
                                      <p:cBhvr>
                                        <p:cTn id="13" dur="200" fill="hold">
                                          <p:stCondLst>
                                            <p:cond delay="200"/>
                                          </p:stCondLst>
                                        </p:cTn>
                                        <p:tgtEl>
                                          <p:spTgt spid="38"/>
                                        </p:tgtEl>
                                        <p:attrNameLst>
                                          <p:attrName>r</p:attrName>
                                        </p:attrNameLst>
                                      </p:cBhvr>
                                    </p:animRot>
                                    <p:animRot by="240000">
                                      <p:cBhvr>
                                        <p:cTn id="14" dur="200" fill="hold">
                                          <p:stCondLst>
                                            <p:cond delay="400"/>
                                          </p:stCondLst>
                                        </p:cTn>
                                        <p:tgtEl>
                                          <p:spTgt spid="38"/>
                                        </p:tgtEl>
                                        <p:attrNameLst>
                                          <p:attrName>r</p:attrName>
                                        </p:attrNameLst>
                                      </p:cBhvr>
                                    </p:animRot>
                                    <p:animRot by="-240000">
                                      <p:cBhvr>
                                        <p:cTn id="15" dur="200" fill="hold">
                                          <p:stCondLst>
                                            <p:cond delay="600"/>
                                          </p:stCondLst>
                                        </p:cTn>
                                        <p:tgtEl>
                                          <p:spTgt spid="38"/>
                                        </p:tgtEl>
                                        <p:attrNameLst>
                                          <p:attrName>r</p:attrName>
                                        </p:attrNameLst>
                                      </p:cBhvr>
                                    </p:animRot>
                                    <p:animRot by="120000">
                                      <p:cBhvr>
                                        <p:cTn id="16" dur="200" fill="hold">
                                          <p:stCondLst>
                                            <p:cond delay="800"/>
                                          </p:stCondLst>
                                        </p:cTn>
                                        <p:tgtEl>
                                          <p:spTgt spid="38"/>
                                        </p:tgtEl>
                                        <p:attrNameLst>
                                          <p:attrName>r</p:attrName>
                                        </p:attrNameLst>
                                      </p:cBhvr>
                                    </p:animRo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par>
                                <p:cTn id="23" presetID="2" presetClass="entr" presetSubtype="4" fill="hold" grpId="0" nodeType="withEffect">
                                  <p:stCondLst>
                                    <p:cond delay="50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50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ppt_x"/>
                                          </p:val>
                                        </p:tav>
                                        <p:tav tm="100000">
                                          <p:val>
                                            <p:strVal val="#ppt_x"/>
                                          </p:val>
                                        </p:tav>
                                      </p:tavLst>
                                    </p:anim>
                                    <p:anim calcmode="lin" valueType="num">
                                      <p:cBhvr additive="base">
                                        <p:cTn id="30" dur="500" fill="hold"/>
                                        <p:tgtEl>
                                          <p:spTgt spid="48"/>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2" presetClass="entr" presetSubtype="4"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Effect transition="in" filter="fade">
                                      <p:cBhvr>
                                        <p:cTn id="54" dur="500"/>
                                        <p:tgtEl>
                                          <p:spTgt spid="50"/>
                                        </p:tgtEl>
                                      </p:cBhvr>
                                    </p:animEffect>
                                  </p:childTnLst>
                                </p:cTn>
                              </p:par>
                            </p:childTnLst>
                          </p:cTn>
                        </p:par>
                        <p:par>
                          <p:cTn id="55" fill="hold">
                            <p:stCondLst>
                              <p:cond delay="3000"/>
                            </p:stCondLst>
                            <p:childTnLst>
                              <p:par>
                                <p:cTn id="56" presetID="22" presetClass="entr" presetSubtype="4"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25"/>
                                        </p:tgtEl>
                                        <p:attrNameLst>
                                          <p:attrName>style.visibility</p:attrName>
                                        </p:attrNameLst>
                                      </p:cBhvr>
                                      <p:to>
                                        <p:strVal val="visible"/>
                                      </p:to>
                                    </p:set>
                                    <p:anim calcmode="lin" valueType="num">
                                      <p:cBhvr>
                                        <p:cTn id="66" dur="500" fill="hold"/>
                                        <p:tgtEl>
                                          <p:spTgt spid="25"/>
                                        </p:tgtEl>
                                        <p:attrNameLst>
                                          <p:attrName>ppt_w</p:attrName>
                                        </p:attrNameLst>
                                      </p:cBhvr>
                                      <p:tavLst>
                                        <p:tav tm="0">
                                          <p:val>
                                            <p:fltVal val="0"/>
                                          </p:val>
                                        </p:tav>
                                        <p:tav tm="100000">
                                          <p:val>
                                            <p:strVal val="#ppt_w"/>
                                          </p:val>
                                        </p:tav>
                                      </p:tavLst>
                                    </p:anim>
                                    <p:anim calcmode="lin" valueType="num">
                                      <p:cBhvr>
                                        <p:cTn id="67" dur="500" fill="hold"/>
                                        <p:tgtEl>
                                          <p:spTgt spid="25"/>
                                        </p:tgtEl>
                                        <p:attrNameLst>
                                          <p:attrName>ppt_h</p:attrName>
                                        </p:attrNameLst>
                                      </p:cBhvr>
                                      <p:tavLst>
                                        <p:tav tm="0">
                                          <p:val>
                                            <p:fltVal val="0"/>
                                          </p:val>
                                        </p:tav>
                                        <p:tav tm="100000">
                                          <p:val>
                                            <p:strVal val="#ppt_h"/>
                                          </p:val>
                                        </p:tav>
                                      </p:tavLst>
                                    </p:anim>
                                    <p:animEffect transition="in" filter="fade">
                                      <p:cBhvr>
                                        <p:cTn id="68" dur="500"/>
                                        <p:tgtEl>
                                          <p:spTgt spid="25"/>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500" fill="hold"/>
                                        <p:tgtEl>
                                          <p:spTgt spid="56"/>
                                        </p:tgtEl>
                                        <p:attrNameLst>
                                          <p:attrName>ppt_w</p:attrName>
                                        </p:attrNameLst>
                                      </p:cBhvr>
                                      <p:tavLst>
                                        <p:tav tm="0">
                                          <p:val>
                                            <p:fltVal val="0"/>
                                          </p:val>
                                        </p:tav>
                                        <p:tav tm="100000">
                                          <p:val>
                                            <p:strVal val="#ppt_w"/>
                                          </p:val>
                                        </p:tav>
                                      </p:tavLst>
                                    </p:anim>
                                    <p:anim calcmode="lin" valueType="num">
                                      <p:cBhvr>
                                        <p:cTn id="72" dur="500" fill="hold"/>
                                        <p:tgtEl>
                                          <p:spTgt spid="56"/>
                                        </p:tgtEl>
                                        <p:attrNameLst>
                                          <p:attrName>ppt_h</p:attrName>
                                        </p:attrNameLst>
                                      </p:cBhvr>
                                      <p:tavLst>
                                        <p:tav tm="0">
                                          <p:val>
                                            <p:fltVal val="0"/>
                                          </p:val>
                                        </p:tav>
                                        <p:tav tm="100000">
                                          <p:val>
                                            <p:strVal val="#ppt_h"/>
                                          </p:val>
                                        </p:tav>
                                      </p:tavLst>
                                    </p:anim>
                                    <p:animEffect transition="in" filter="fade">
                                      <p:cBhvr>
                                        <p:cTn id="73" dur="500"/>
                                        <p:tgtEl>
                                          <p:spTgt spid="56"/>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35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childTnLst>
                                </p:cTn>
                              </p:par>
                              <p:par>
                                <p:cTn id="88" presetID="53" presetClass="entr" presetSubtype="16" fill="hold" grpId="0" nodeType="withEffect">
                                  <p:stCondLst>
                                    <p:cond delay="50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animEffect transition="in" filter="fade">
                                      <p:cBhvr>
                                        <p:cTn id="92" dur="500"/>
                                        <p:tgtEl>
                                          <p:spTgt spid="31"/>
                                        </p:tgtEl>
                                      </p:cBhvr>
                                    </p:animEffect>
                                  </p:childTnLst>
                                </p:cTn>
                              </p:par>
                              <p:par>
                                <p:cTn id="93" presetID="53" presetClass="entr" presetSubtype="16" fill="hold" grpId="0" nodeType="withEffect">
                                  <p:stCondLst>
                                    <p:cond delay="500"/>
                                  </p:stCondLst>
                                  <p:childTnLst>
                                    <p:set>
                                      <p:cBhvr>
                                        <p:cTn id="94" dur="1" fill="hold">
                                          <p:stCondLst>
                                            <p:cond delay="0"/>
                                          </p:stCondLst>
                                        </p:cTn>
                                        <p:tgtEl>
                                          <p:spTgt spid="52"/>
                                        </p:tgtEl>
                                        <p:attrNameLst>
                                          <p:attrName>style.visibility</p:attrName>
                                        </p:attrNameLst>
                                      </p:cBhvr>
                                      <p:to>
                                        <p:strVal val="visible"/>
                                      </p:to>
                                    </p:set>
                                    <p:anim calcmode="lin" valueType="num">
                                      <p:cBhvr>
                                        <p:cTn id="95" dur="500" fill="hold"/>
                                        <p:tgtEl>
                                          <p:spTgt spid="52"/>
                                        </p:tgtEl>
                                        <p:attrNameLst>
                                          <p:attrName>ppt_w</p:attrName>
                                        </p:attrNameLst>
                                      </p:cBhvr>
                                      <p:tavLst>
                                        <p:tav tm="0">
                                          <p:val>
                                            <p:fltVal val="0"/>
                                          </p:val>
                                        </p:tav>
                                        <p:tav tm="100000">
                                          <p:val>
                                            <p:strVal val="#ppt_w"/>
                                          </p:val>
                                        </p:tav>
                                      </p:tavLst>
                                    </p:anim>
                                    <p:anim calcmode="lin" valueType="num">
                                      <p:cBhvr>
                                        <p:cTn id="96" dur="500" fill="hold"/>
                                        <p:tgtEl>
                                          <p:spTgt spid="52"/>
                                        </p:tgtEl>
                                        <p:attrNameLst>
                                          <p:attrName>ppt_h</p:attrName>
                                        </p:attrNameLst>
                                      </p:cBhvr>
                                      <p:tavLst>
                                        <p:tav tm="0">
                                          <p:val>
                                            <p:fltVal val="0"/>
                                          </p:val>
                                        </p:tav>
                                        <p:tav tm="100000">
                                          <p:val>
                                            <p:strVal val="#ppt_h"/>
                                          </p:val>
                                        </p:tav>
                                      </p:tavLst>
                                    </p:anim>
                                    <p:animEffect transition="in" filter="fade">
                                      <p:cBhvr>
                                        <p:cTn id="97" dur="500"/>
                                        <p:tgtEl>
                                          <p:spTgt spid="52"/>
                                        </p:tgtEl>
                                      </p:cBhvr>
                                    </p:animEffect>
                                  </p:childTnLst>
                                </p:cTn>
                              </p:par>
                              <p:par>
                                <p:cTn id="98" presetID="53" presetClass="entr" presetSubtype="16" fill="hold" grpId="0" nodeType="withEffect">
                                  <p:stCondLst>
                                    <p:cond delay="500"/>
                                  </p:stCondLst>
                                  <p:childTnLst>
                                    <p:set>
                                      <p:cBhvr>
                                        <p:cTn id="99" dur="1" fill="hold">
                                          <p:stCondLst>
                                            <p:cond delay="0"/>
                                          </p:stCondLst>
                                        </p:cTn>
                                        <p:tgtEl>
                                          <p:spTgt spid="53"/>
                                        </p:tgtEl>
                                        <p:attrNameLst>
                                          <p:attrName>style.visibility</p:attrName>
                                        </p:attrNameLst>
                                      </p:cBhvr>
                                      <p:to>
                                        <p:strVal val="visible"/>
                                      </p:to>
                                    </p:set>
                                    <p:anim calcmode="lin" valueType="num">
                                      <p:cBhvr>
                                        <p:cTn id="100" dur="500" fill="hold"/>
                                        <p:tgtEl>
                                          <p:spTgt spid="53"/>
                                        </p:tgtEl>
                                        <p:attrNameLst>
                                          <p:attrName>ppt_w</p:attrName>
                                        </p:attrNameLst>
                                      </p:cBhvr>
                                      <p:tavLst>
                                        <p:tav tm="0">
                                          <p:val>
                                            <p:fltVal val="0"/>
                                          </p:val>
                                        </p:tav>
                                        <p:tav tm="100000">
                                          <p:val>
                                            <p:strVal val="#ppt_w"/>
                                          </p:val>
                                        </p:tav>
                                      </p:tavLst>
                                    </p:anim>
                                    <p:anim calcmode="lin" valueType="num">
                                      <p:cBhvr>
                                        <p:cTn id="101" dur="500" fill="hold"/>
                                        <p:tgtEl>
                                          <p:spTgt spid="53"/>
                                        </p:tgtEl>
                                        <p:attrNameLst>
                                          <p:attrName>ppt_h</p:attrName>
                                        </p:attrNameLst>
                                      </p:cBhvr>
                                      <p:tavLst>
                                        <p:tav tm="0">
                                          <p:val>
                                            <p:fltVal val="0"/>
                                          </p:val>
                                        </p:tav>
                                        <p:tav tm="100000">
                                          <p:val>
                                            <p:strVal val="#ppt_h"/>
                                          </p:val>
                                        </p:tav>
                                      </p:tavLst>
                                    </p:anim>
                                    <p:animEffect transition="in" filter="fade">
                                      <p:cBhvr>
                                        <p:cTn id="102" dur="500"/>
                                        <p:tgtEl>
                                          <p:spTgt spid="53"/>
                                        </p:tgtEl>
                                      </p:cBhvr>
                                    </p:animEffect>
                                  </p:childTnLst>
                                </p:cTn>
                              </p:par>
                            </p:childTnLst>
                          </p:cTn>
                        </p:par>
                        <p:par>
                          <p:cTn id="103" fill="hold">
                            <p:stCondLst>
                              <p:cond delay="4000"/>
                            </p:stCondLst>
                            <p:childTnLst>
                              <p:par>
                                <p:cTn id="104" presetID="22" presetClass="entr" presetSubtype="8" fill="hold"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ipe(left)">
                                      <p:cBhvr>
                                        <p:cTn id="106" dur="500"/>
                                        <p:tgtEl>
                                          <p:spTgt spid="23"/>
                                        </p:tgtEl>
                                      </p:cBhvr>
                                    </p:animEffect>
                                  </p:childTnLst>
                                </p:cTn>
                              </p:par>
                              <p:par>
                                <p:cTn id="107" presetID="53" presetClass="entr" presetSubtype="16" fill="hold" grpId="0" nodeType="withEffect">
                                  <p:stCondLst>
                                    <p:cond delay="50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16" fill="hold" grpId="0" nodeType="withEffect">
                                  <p:stCondLst>
                                    <p:cond delay="50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500" fill="hold"/>
                                        <p:tgtEl>
                                          <p:spTgt spid="33"/>
                                        </p:tgtEl>
                                        <p:attrNameLst>
                                          <p:attrName>ppt_w</p:attrName>
                                        </p:attrNameLst>
                                      </p:cBhvr>
                                      <p:tavLst>
                                        <p:tav tm="0">
                                          <p:val>
                                            <p:fltVal val="0"/>
                                          </p:val>
                                        </p:tav>
                                        <p:tav tm="100000">
                                          <p:val>
                                            <p:strVal val="#ppt_w"/>
                                          </p:val>
                                        </p:tav>
                                      </p:tavLst>
                                    </p:anim>
                                    <p:anim calcmode="lin" valueType="num">
                                      <p:cBhvr>
                                        <p:cTn id="115" dur="500" fill="hold"/>
                                        <p:tgtEl>
                                          <p:spTgt spid="33"/>
                                        </p:tgtEl>
                                        <p:attrNameLst>
                                          <p:attrName>ppt_h</p:attrName>
                                        </p:attrNameLst>
                                      </p:cBhvr>
                                      <p:tavLst>
                                        <p:tav tm="0">
                                          <p:val>
                                            <p:fltVal val="0"/>
                                          </p:val>
                                        </p:tav>
                                        <p:tav tm="100000">
                                          <p:val>
                                            <p:strVal val="#ppt_h"/>
                                          </p:val>
                                        </p:tav>
                                      </p:tavLst>
                                    </p:anim>
                                    <p:animEffect transition="in" filter="fade">
                                      <p:cBhvr>
                                        <p:cTn id="116" dur="500"/>
                                        <p:tgtEl>
                                          <p:spTgt spid="33"/>
                                        </p:tgtEl>
                                      </p:cBhvr>
                                    </p:animEffect>
                                  </p:childTnLst>
                                </p:cTn>
                              </p:par>
                              <p:par>
                                <p:cTn id="117" presetID="53" presetClass="entr" presetSubtype="16" fill="hold" grpId="0" nodeType="withEffect">
                                  <p:stCondLst>
                                    <p:cond delay="50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par>
                                <p:cTn id="122" presetID="53" presetClass="entr" presetSubtype="16" fill="hold" grpId="0" nodeType="withEffect">
                                  <p:stCondLst>
                                    <p:cond delay="500"/>
                                  </p:stCondLst>
                                  <p:childTnLst>
                                    <p:set>
                                      <p:cBhvr>
                                        <p:cTn id="123" dur="1" fill="hold">
                                          <p:stCondLst>
                                            <p:cond delay="0"/>
                                          </p:stCondLst>
                                        </p:cTn>
                                        <p:tgtEl>
                                          <p:spTgt spid="55"/>
                                        </p:tgtEl>
                                        <p:attrNameLst>
                                          <p:attrName>style.visibility</p:attrName>
                                        </p:attrNameLst>
                                      </p:cBhvr>
                                      <p:to>
                                        <p:strVal val="visible"/>
                                      </p:to>
                                    </p:set>
                                    <p:anim calcmode="lin" valueType="num">
                                      <p:cBhvr>
                                        <p:cTn id="124" dur="500" fill="hold"/>
                                        <p:tgtEl>
                                          <p:spTgt spid="55"/>
                                        </p:tgtEl>
                                        <p:attrNameLst>
                                          <p:attrName>ppt_w</p:attrName>
                                        </p:attrNameLst>
                                      </p:cBhvr>
                                      <p:tavLst>
                                        <p:tav tm="0">
                                          <p:val>
                                            <p:fltVal val="0"/>
                                          </p:val>
                                        </p:tav>
                                        <p:tav tm="100000">
                                          <p:val>
                                            <p:strVal val="#ppt_w"/>
                                          </p:val>
                                        </p:tav>
                                      </p:tavLst>
                                    </p:anim>
                                    <p:anim calcmode="lin" valueType="num">
                                      <p:cBhvr>
                                        <p:cTn id="125" dur="500" fill="hold"/>
                                        <p:tgtEl>
                                          <p:spTgt spid="55"/>
                                        </p:tgtEl>
                                        <p:attrNameLst>
                                          <p:attrName>ppt_h</p:attrName>
                                        </p:attrNameLst>
                                      </p:cBhvr>
                                      <p:tavLst>
                                        <p:tav tm="0">
                                          <p:val>
                                            <p:fltVal val="0"/>
                                          </p:val>
                                        </p:tav>
                                        <p:tav tm="100000">
                                          <p:val>
                                            <p:strVal val="#ppt_h"/>
                                          </p:val>
                                        </p:tav>
                                      </p:tavLst>
                                    </p:anim>
                                    <p:animEffect transition="in" filter="fade">
                                      <p:cBhvr>
                                        <p:cTn id="126" dur="500"/>
                                        <p:tgtEl>
                                          <p:spTgt spid="55"/>
                                        </p:tgtEl>
                                      </p:cBhvr>
                                    </p:animEffect>
                                  </p:childTnLst>
                                </p:cTn>
                              </p:par>
                            </p:childTnLst>
                          </p:cTn>
                        </p:par>
                        <p:par>
                          <p:cTn id="127" fill="hold">
                            <p:stCondLst>
                              <p:cond delay="4500"/>
                            </p:stCondLst>
                            <p:childTnLst>
                              <p:par>
                                <p:cTn id="128" presetID="10" presetClass="entr" presetSubtype="0" fill="hold" grpId="0" nodeType="afterEffect">
                                  <p:stCondLst>
                                    <p:cond delay="0"/>
                                  </p:stCondLst>
                                  <p:childTnLst>
                                    <p:set>
                                      <p:cBhvr>
                                        <p:cTn id="129" dur="1" fill="hold">
                                          <p:stCondLst>
                                            <p:cond delay="0"/>
                                          </p:stCondLst>
                                        </p:cTn>
                                        <p:tgtEl>
                                          <p:spTgt spid="71"/>
                                        </p:tgtEl>
                                        <p:attrNameLst>
                                          <p:attrName>style.visibility</p:attrName>
                                        </p:attrNameLst>
                                      </p:cBhvr>
                                      <p:to>
                                        <p:strVal val="visible"/>
                                      </p:to>
                                    </p:set>
                                    <p:animEffect transition="in" filter="fade">
                                      <p:cBhvr>
                                        <p:cTn id="130" dur="1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4" grpId="0" animBg="1"/>
      <p:bldP spid="25" grpId="0"/>
      <p:bldP spid="30" grpId="0" animBg="1"/>
      <p:bldP spid="31" grpId="0"/>
      <p:bldP spid="32" grpId="0" animBg="1"/>
      <p:bldP spid="33" grpId="0"/>
      <p:bldP spid="38" grpId="0" animBg="1"/>
      <p:bldP spid="38" grpId="1" animBg="1"/>
      <p:bldP spid="41" grpId="0" animBg="1"/>
      <p:bldP spid="46" grpId="0"/>
      <p:bldP spid="48" grpId="0"/>
      <p:bldP spid="49" grpId="0"/>
      <p:bldP spid="50" grpId="0"/>
      <p:bldP spid="51" grpId="0"/>
      <p:bldP spid="52" grpId="0"/>
      <p:bldP spid="53" grpId="0"/>
      <p:bldP spid="54" grpId="0"/>
      <p:bldP spid="55" grpId="0"/>
      <p:bldP spid="56"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5"/>
          <p:cNvSpPr/>
          <p:nvPr/>
        </p:nvSpPr>
        <p:spPr bwMode="auto">
          <a:xfrm>
            <a:off x="2032419" y="4482123"/>
            <a:ext cx="2408984" cy="1035109"/>
          </a:xfrm>
          <a:custGeom>
            <a:avLst/>
            <a:gdLst>
              <a:gd name="T0" fmla="*/ 465 w 641"/>
              <a:gd name="T1" fmla="*/ 0 h 284"/>
              <a:gd name="T2" fmla="*/ 641 w 641"/>
              <a:gd name="T3" fmla="*/ 284 h 284"/>
              <a:gd name="T4" fmla="*/ 4 w 641"/>
              <a:gd name="T5" fmla="*/ 284 h 284"/>
              <a:gd name="T6" fmla="*/ 37 w 641"/>
              <a:gd name="T7" fmla="*/ 70 h 284"/>
              <a:gd name="T8" fmla="*/ 0 w 641"/>
              <a:gd name="T9" fmla="*/ 0 h 284"/>
              <a:gd name="T10" fmla="*/ 465 w 641"/>
              <a:gd name="T11" fmla="*/ 0 h 284"/>
              <a:gd name="connsiteX0" fmla="*/ 7175 w 10000"/>
              <a:gd name="connsiteY0" fmla="*/ 23 h 10000"/>
              <a:gd name="connsiteX1" fmla="*/ 10000 w 10000"/>
              <a:gd name="connsiteY1" fmla="*/ 10000 h 10000"/>
              <a:gd name="connsiteX2" fmla="*/ 62 w 10000"/>
              <a:gd name="connsiteY2" fmla="*/ 10000 h 10000"/>
              <a:gd name="connsiteX3" fmla="*/ 577 w 10000"/>
              <a:gd name="connsiteY3" fmla="*/ 2465 h 10000"/>
              <a:gd name="connsiteX4" fmla="*/ 0 w 10000"/>
              <a:gd name="connsiteY4" fmla="*/ 0 h 10000"/>
              <a:gd name="connsiteX5" fmla="*/ 7175 w 10000"/>
              <a:gd name="connsiteY5" fmla="*/ 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7175" y="23"/>
                </a:moveTo>
                <a:cubicBezTo>
                  <a:pt x="7893" y="4777"/>
                  <a:pt x="9563" y="7641"/>
                  <a:pt x="10000" y="10000"/>
                </a:cubicBezTo>
                <a:lnTo>
                  <a:pt x="62" y="10000"/>
                </a:lnTo>
                <a:cubicBezTo>
                  <a:pt x="359" y="7535"/>
                  <a:pt x="983" y="5317"/>
                  <a:pt x="577" y="2465"/>
                </a:cubicBezTo>
                <a:cubicBezTo>
                  <a:pt x="437" y="1408"/>
                  <a:pt x="234" y="599"/>
                  <a:pt x="0" y="0"/>
                </a:cubicBezTo>
                <a:lnTo>
                  <a:pt x="7175" y="23"/>
                </a:lnTo>
                <a:close/>
              </a:path>
            </a:pathLst>
          </a:custGeom>
          <a:solidFill>
            <a:srgbClr val="2BA5A2"/>
          </a:solidFill>
          <a:ln>
            <a:noFill/>
          </a:ln>
        </p:spPr>
        <p:txBody>
          <a:bodyPr vert="horz" wrap="square" lIns="91440" tIns="45720" rIns="91440" bIns="45720" numCol="1" anchor="t" anchorCtr="0" compatLnSpc="1"/>
          <a:lstStyle/>
          <a:p>
            <a:endParaRPr lang="en-US"/>
          </a:p>
        </p:txBody>
      </p:sp>
      <p:sp>
        <p:nvSpPr>
          <p:cNvPr id="99" name="Freeform 6"/>
          <p:cNvSpPr/>
          <p:nvPr/>
        </p:nvSpPr>
        <p:spPr bwMode="auto">
          <a:xfrm>
            <a:off x="1446933" y="1239799"/>
            <a:ext cx="2642162" cy="1240925"/>
          </a:xfrm>
          <a:custGeom>
            <a:avLst/>
            <a:gdLst>
              <a:gd name="T0" fmla="*/ 0 w 751"/>
              <a:gd name="T1" fmla="*/ 353 h 353"/>
              <a:gd name="T2" fmla="*/ 57 w 751"/>
              <a:gd name="T3" fmla="*/ 201 h 353"/>
              <a:gd name="T4" fmla="*/ 680 w 751"/>
              <a:gd name="T5" fmla="*/ 150 h 353"/>
              <a:gd name="T6" fmla="*/ 751 w 751"/>
              <a:gd name="T7" fmla="*/ 353 h 353"/>
              <a:gd name="T8" fmla="*/ 0 w 751"/>
              <a:gd name="T9" fmla="*/ 353 h 353"/>
            </a:gdLst>
            <a:ahLst/>
            <a:cxnLst>
              <a:cxn ang="0">
                <a:pos x="T0" y="T1"/>
              </a:cxn>
              <a:cxn ang="0">
                <a:pos x="T2" y="T3"/>
              </a:cxn>
              <a:cxn ang="0">
                <a:pos x="T4" y="T5"/>
              </a:cxn>
              <a:cxn ang="0">
                <a:pos x="T6" y="T7"/>
              </a:cxn>
              <a:cxn ang="0">
                <a:pos x="T8" y="T9"/>
              </a:cxn>
            </a:cxnLst>
            <a:rect l="0" t="0" r="r" b="b"/>
            <a:pathLst>
              <a:path w="751" h="353">
                <a:moveTo>
                  <a:pt x="0" y="353"/>
                </a:moveTo>
                <a:cubicBezTo>
                  <a:pt x="14" y="313"/>
                  <a:pt x="20" y="305"/>
                  <a:pt x="57" y="201"/>
                </a:cubicBezTo>
                <a:cubicBezTo>
                  <a:pt x="126" y="10"/>
                  <a:pt x="558" y="0"/>
                  <a:pt x="680" y="150"/>
                </a:cubicBezTo>
                <a:cubicBezTo>
                  <a:pt x="730" y="213"/>
                  <a:pt x="751" y="284"/>
                  <a:pt x="751" y="353"/>
                </a:cubicBezTo>
                <a:lnTo>
                  <a:pt x="0" y="353"/>
                </a:lnTo>
                <a:close/>
              </a:path>
            </a:pathLst>
          </a:custGeom>
          <a:solidFill>
            <a:srgbClr val="3CCCC7"/>
          </a:solidFill>
          <a:ln>
            <a:noFill/>
          </a:ln>
        </p:spPr>
        <p:txBody>
          <a:bodyPr vert="horz" wrap="square" lIns="91440" tIns="45720" rIns="91440" bIns="45720" numCol="1" anchor="t" anchorCtr="0" compatLnSpc="1"/>
          <a:lstStyle/>
          <a:p>
            <a:endParaRPr lang="en-US"/>
          </a:p>
        </p:txBody>
      </p:sp>
      <p:sp>
        <p:nvSpPr>
          <p:cNvPr id="100" name="Freeform 7"/>
          <p:cNvSpPr/>
          <p:nvPr/>
        </p:nvSpPr>
        <p:spPr bwMode="auto">
          <a:xfrm>
            <a:off x="1129035" y="2480724"/>
            <a:ext cx="2960060" cy="1011986"/>
          </a:xfrm>
          <a:custGeom>
            <a:avLst/>
            <a:gdLst>
              <a:gd name="T0" fmla="*/ 77 w 839"/>
              <a:gd name="T1" fmla="*/ 287 h 287"/>
              <a:gd name="T2" fmla="*/ 71 w 839"/>
              <a:gd name="T3" fmla="*/ 275 h 287"/>
              <a:gd name="T4" fmla="*/ 42 w 839"/>
              <a:gd name="T5" fmla="*/ 261 h 287"/>
              <a:gd name="T6" fmla="*/ 13 w 839"/>
              <a:gd name="T7" fmla="*/ 219 h 287"/>
              <a:gd name="T8" fmla="*/ 51 w 839"/>
              <a:gd name="T9" fmla="*/ 165 h 287"/>
              <a:gd name="T10" fmla="*/ 102 w 839"/>
              <a:gd name="T11" fmla="*/ 86 h 287"/>
              <a:gd name="T12" fmla="*/ 78 w 839"/>
              <a:gd name="T13" fmla="*/ 31 h 287"/>
              <a:gd name="T14" fmla="*/ 88 w 839"/>
              <a:gd name="T15" fmla="*/ 0 h 287"/>
              <a:gd name="T16" fmla="*/ 839 w 839"/>
              <a:gd name="T17" fmla="*/ 0 h 287"/>
              <a:gd name="T18" fmla="*/ 779 w 839"/>
              <a:gd name="T19" fmla="*/ 199 h 287"/>
              <a:gd name="T20" fmla="*/ 737 w 839"/>
              <a:gd name="T21" fmla="*/ 287 h 287"/>
              <a:gd name="T22" fmla="*/ 77 w 839"/>
              <a:gd name="T2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9" h="287">
                <a:moveTo>
                  <a:pt x="77" y="287"/>
                </a:moveTo>
                <a:cubicBezTo>
                  <a:pt x="76" y="283"/>
                  <a:pt x="74" y="279"/>
                  <a:pt x="71" y="275"/>
                </a:cubicBezTo>
                <a:cubicBezTo>
                  <a:pt x="63" y="266"/>
                  <a:pt x="55" y="265"/>
                  <a:pt x="42" y="261"/>
                </a:cubicBezTo>
                <a:cubicBezTo>
                  <a:pt x="18" y="253"/>
                  <a:pt x="0" y="244"/>
                  <a:pt x="13" y="219"/>
                </a:cubicBezTo>
                <a:cubicBezTo>
                  <a:pt x="24" y="197"/>
                  <a:pt x="26" y="198"/>
                  <a:pt x="51" y="165"/>
                </a:cubicBezTo>
                <a:cubicBezTo>
                  <a:pt x="77" y="129"/>
                  <a:pt x="102" y="96"/>
                  <a:pt x="102" y="86"/>
                </a:cubicBezTo>
                <a:cubicBezTo>
                  <a:pt x="102" y="60"/>
                  <a:pt x="69" y="60"/>
                  <a:pt x="78" y="31"/>
                </a:cubicBezTo>
                <a:cubicBezTo>
                  <a:pt x="82" y="18"/>
                  <a:pt x="85" y="9"/>
                  <a:pt x="88" y="0"/>
                </a:cubicBezTo>
                <a:cubicBezTo>
                  <a:pt x="839" y="0"/>
                  <a:pt x="839" y="0"/>
                  <a:pt x="839" y="0"/>
                </a:cubicBezTo>
                <a:cubicBezTo>
                  <a:pt x="839" y="74"/>
                  <a:pt x="815" y="145"/>
                  <a:pt x="779" y="199"/>
                </a:cubicBezTo>
                <a:cubicBezTo>
                  <a:pt x="764" y="222"/>
                  <a:pt x="749" y="248"/>
                  <a:pt x="737" y="287"/>
                </a:cubicBezTo>
                <a:lnTo>
                  <a:pt x="77" y="287"/>
                </a:lnTo>
                <a:close/>
              </a:path>
            </a:pathLst>
          </a:custGeom>
          <a:solidFill>
            <a:srgbClr val="2BA5A2"/>
          </a:solidFill>
          <a:ln>
            <a:noFill/>
          </a:ln>
        </p:spPr>
        <p:txBody>
          <a:bodyPr vert="horz" wrap="square" lIns="91440" tIns="45720" rIns="91440" bIns="45720" numCol="1" anchor="t" anchorCtr="0" compatLnSpc="1"/>
          <a:lstStyle/>
          <a:p>
            <a:endParaRPr lang="en-US"/>
          </a:p>
        </p:txBody>
      </p:sp>
      <p:sp>
        <p:nvSpPr>
          <p:cNvPr id="101" name="Freeform 8"/>
          <p:cNvSpPr/>
          <p:nvPr/>
        </p:nvSpPr>
        <p:spPr bwMode="auto">
          <a:xfrm>
            <a:off x="1216566" y="3427467"/>
            <a:ext cx="2546937" cy="1065140"/>
          </a:xfrm>
          <a:custGeom>
            <a:avLst/>
            <a:gdLst>
              <a:gd name="T0" fmla="*/ 666 w 686"/>
              <a:gd name="T1" fmla="*/ 99 h 287"/>
              <a:gd name="T2" fmla="*/ 686 w 686"/>
              <a:gd name="T3" fmla="*/ 287 h 287"/>
              <a:gd name="T4" fmla="*/ 221 w 686"/>
              <a:gd name="T5" fmla="*/ 287 h 287"/>
              <a:gd name="T6" fmla="*/ 53 w 686"/>
              <a:gd name="T7" fmla="*/ 222 h 287"/>
              <a:gd name="T8" fmla="*/ 15 w 686"/>
              <a:gd name="T9" fmla="*/ 184 h 287"/>
              <a:gd name="T10" fmla="*/ 25 w 686"/>
              <a:gd name="T11" fmla="*/ 130 h 287"/>
              <a:gd name="T12" fmla="*/ 15 w 686"/>
              <a:gd name="T13" fmla="*/ 94 h 287"/>
              <a:gd name="T14" fmla="*/ 20 w 686"/>
              <a:gd name="T15" fmla="*/ 75 h 287"/>
              <a:gd name="T16" fmla="*/ 8 w 686"/>
              <a:gd name="T17" fmla="*/ 64 h 287"/>
              <a:gd name="T18" fmla="*/ 14 w 686"/>
              <a:gd name="T19" fmla="*/ 35 h 287"/>
              <a:gd name="T20" fmla="*/ 25 w 686"/>
              <a:gd name="T21" fmla="*/ 0 h 287"/>
              <a:gd name="T22" fmla="*/ 685 w 686"/>
              <a:gd name="T23" fmla="*/ 0 h 287"/>
              <a:gd name="T24" fmla="*/ 666 w 686"/>
              <a:gd name="T25" fmla="*/ 9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6" h="287">
                <a:moveTo>
                  <a:pt x="666" y="99"/>
                </a:moveTo>
                <a:cubicBezTo>
                  <a:pt x="658" y="172"/>
                  <a:pt x="668" y="233"/>
                  <a:pt x="686" y="287"/>
                </a:cubicBezTo>
                <a:cubicBezTo>
                  <a:pt x="221" y="287"/>
                  <a:pt x="221" y="287"/>
                  <a:pt x="221" y="287"/>
                </a:cubicBezTo>
                <a:cubicBezTo>
                  <a:pt x="167" y="221"/>
                  <a:pt x="86" y="228"/>
                  <a:pt x="53" y="222"/>
                </a:cubicBezTo>
                <a:cubicBezTo>
                  <a:pt x="26" y="217"/>
                  <a:pt x="16" y="192"/>
                  <a:pt x="15" y="184"/>
                </a:cubicBezTo>
                <a:cubicBezTo>
                  <a:pt x="12" y="171"/>
                  <a:pt x="12" y="151"/>
                  <a:pt x="25" y="130"/>
                </a:cubicBezTo>
                <a:cubicBezTo>
                  <a:pt x="37" y="108"/>
                  <a:pt x="22" y="109"/>
                  <a:pt x="15" y="94"/>
                </a:cubicBezTo>
                <a:cubicBezTo>
                  <a:pt x="11" y="87"/>
                  <a:pt x="18" y="76"/>
                  <a:pt x="20" y="75"/>
                </a:cubicBezTo>
                <a:cubicBezTo>
                  <a:pt x="24" y="73"/>
                  <a:pt x="16" y="73"/>
                  <a:pt x="8" y="64"/>
                </a:cubicBezTo>
                <a:cubicBezTo>
                  <a:pt x="0" y="54"/>
                  <a:pt x="8" y="45"/>
                  <a:pt x="14" y="35"/>
                </a:cubicBezTo>
                <a:cubicBezTo>
                  <a:pt x="19" y="27"/>
                  <a:pt x="28" y="14"/>
                  <a:pt x="25" y="0"/>
                </a:cubicBezTo>
                <a:cubicBezTo>
                  <a:pt x="685" y="0"/>
                  <a:pt x="685" y="0"/>
                  <a:pt x="685" y="0"/>
                </a:cubicBezTo>
                <a:cubicBezTo>
                  <a:pt x="677" y="27"/>
                  <a:pt x="670" y="59"/>
                  <a:pt x="666" y="99"/>
                </a:cubicBezTo>
                <a:close/>
              </a:path>
            </a:pathLst>
          </a:custGeom>
          <a:solidFill>
            <a:srgbClr val="3CCCC7"/>
          </a:solidFill>
          <a:ln>
            <a:noFill/>
          </a:ln>
        </p:spPr>
        <p:txBody>
          <a:bodyPr vert="horz" wrap="square" lIns="91440" tIns="45720" rIns="91440" bIns="45720" numCol="1" anchor="t" anchorCtr="0" compatLnSpc="1"/>
          <a:lstStyle/>
          <a:p>
            <a:endParaRPr lang="en-US"/>
          </a:p>
        </p:txBody>
      </p:sp>
      <p:grpSp>
        <p:nvGrpSpPr>
          <p:cNvPr id="102" name="Group 9"/>
          <p:cNvGrpSpPr/>
          <p:nvPr/>
        </p:nvGrpSpPr>
        <p:grpSpPr>
          <a:xfrm>
            <a:off x="1662435" y="2855646"/>
            <a:ext cx="424283" cy="449241"/>
            <a:chOff x="3659074" y="3351023"/>
            <a:chExt cx="424283" cy="449241"/>
          </a:xfrm>
          <a:solidFill>
            <a:schemeClr val="bg1"/>
          </a:solidFill>
        </p:grpSpPr>
        <p:sp>
          <p:nvSpPr>
            <p:cNvPr id="103" name="Freeform 47"/>
            <p:cNvSpPr/>
            <p:nvPr/>
          </p:nvSpPr>
          <p:spPr bwMode="auto">
            <a:xfrm>
              <a:off x="3659074" y="3518240"/>
              <a:ext cx="199662" cy="282024"/>
            </a:xfrm>
            <a:custGeom>
              <a:avLst/>
              <a:gdLst>
                <a:gd name="T0" fmla="*/ 43 w 60"/>
                <a:gd name="T1" fmla="*/ 49 h 85"/>
                <a:gd name="T2" fmla="*/ 44 w 60"/>
                <a:gd name="T3" fmla="*/ 40 h 85"/>
                <a:gd name="T4" fmla="*/ 32 w 60"/>
                <a:gd name="T5" fmla="*/ 4 h 85"/>
                <a:gd name="T6" fmla="*/ 26 w 60"/>
                <a:gd name="T7" fmla="*/ 2 h 85"/>
                <a:gd name="T8" fmla="*/ 12 w 60"/>
                <a:gd name="T9" fmla="*/ 7 h 85"/>
                <a:gd name="T10" fmla="*/ 4 w 60"/>
                <a:gd name="T11" fmla="*/ 22 h 85"/>
                <a:gd name="T12" fmla="*/ 9 w 60"/>
                <a:gd name="T13" fmla="*/ 37 h 85"/>
                <a:gd name="T14" fmla="*/ 25 w 60"/>
                <a:gd name="T15" fmla="*/ 46 h 85"/>
                <a:gd name="T16" fmla="*/ 31 w 60"/>
                <a:gd name="T17" fmla="*/ 52 h 85"/>
                <a:gd name="T18" fmla="*/ 41 w 60"/>
                <a:gd name="T19" fmla="*/ 80 h 85"/>
                <a:gd name="T20" fmla="*/ 46 w 60"/>
                <a:gd name="T21" fmla="*/ 83 h 85"/>
                <a:gd name="T22" fmla="*/ 49 w 60"/>
                <a:gd name="T23" fmla="*/ 70 h 85"/>
                <a:gd name="T24" fmla="*/ 43 w 60"/>
                <a:gd name="T25" fmla="*/ 4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85">
                  <a:moveTo>
                    <a:pt x="43" y="49"/>
                  </a:moveTo>
                  <a:cubicBezTo>
                    <a:pt x="43" y="49"/>
                    <a:pt x="45" y="43"/>
                    <a:pt x="44" y="40"/>
                  </a:cubicBezTo>
                  <a:cubicBezTo>
                    <a:pt x="32" y="4"/>
                    <a:pt x="32" y="4"/>
                    <a:pt x="32" y="4"/>
                  </a:cubicBezTo>
                  <a:cubicBezTo>
                    <a:pt x="32" y="4"/>
                    <a:pt x="31" y="0"/>
                    <a:pt x="26" y="2"/>
                  </a:cubicBezTo>
                  <a:cubicBezTo>
                    <a:pt x="12" y="7"/>
                    <a:pt x="12" y="7"/>
                    <a:pt x="12" y="7"/>
                  </a:cubicBezTo>
                  <a:cubicBezTo>
                    <a:pt x="12" y="7"/>
                    <a:pt x="0" y="11"/>
                    <a:pt x="4" y="22"/>
                  </a:cubicBezTo>
                  <a:cubicBezTo>
                    <a:pt x="9" y="37"/>
                    <a:pt x="9" y="37"/>
                    <a:pt x="9" y="37"/>
                  </a:cubicBezTo>
                  <a:cubicBezTo>
                    <a:pt x="9" y="37"/>
                    <a:pt x="14" y="50"/>
                    <a:pt x="25" y="46"/>
                  </a:cubicBezTo>
                  <a:cubicBezTo>
                    <a:pt x="25" y="46"/>
                    <a:pt x="29" y="45"/>
                    <a:pt x="31" y="52"/>
                  </a:cubicBezTo>
                  <a:cubicBezTo>
                    <a:pt x="41" y="80"/>
                    <a:pt x="41" y="80"/>
                    <a:pt x="41" y="80"/>
                  </a:cubicBezTo>
                  <a:cubicBezTo>
                    <a:pt x="41" y="80"/>
                    <a:pt x="41" y="85"/>
                    <a:pt x="46" y="83"/>
                  </a:cubicBezTo>
                  <a:cubicBezTo>
                    <a:pt x="46" y="83"/>
                    <a:pt x="60" y="81"/>
                    <a:pt x="49" y="70"/>
                  </a:cubicBezTo>
                  <a:cubicBezTo>
                    <a:pt x="52" y="63"/>
                    <a:pt x="43" y="58"/>
                    <a:pt x="4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48"/>
            <p:cNvSpPr/>
            <p:nvPr/>
          </p:nvSpPr>
          <p:spPr bwMode="auto">
            <a:xfrm>
              <a:off x="3768888" y="3351023"/>
              <a:ext cx="272041" cy="316965"/>
            </a:xfrm>
            <a:custGeom>
              <a:avLst/>
              <a:gdLst>
                <a:gd name="T0" fmla="*/ 70 w 82"/>
                <a:gd name="T1" fmla="*/ 58 h 95"/>
                <a:gd name="T2" fmla="*/ 73 w 82"/>
                <a:gd name="T3" fmla="*/ 45 h 95"/>
                <a:gd name="T4" fmla="*/ 62 w 82"/>
                <a:gd name="T5" fmla="*/ 36 h 95"/>
                <a:gd name="T6" fmla="*/ 52 w 82"/>
                <a:gd name="T7" fmla="*/ 4 h 95"/>
                <a:gd name="T8" fmla="*/ 48 w 82"/>
                <a:gd name="T9" fmla="*/ 6 h 95"/>
                <a:gd name="T10" fmla="*/ 4 w 82"/>
                <a:gd name="T11" fmla="*/ 47 h 95"/>
                <a:gd name="T12" fmla="*/ 2 w 82"/>
                <a:gd name="T13" fmla="*/ 52 h 95"/>
                <a:gd name="T14" fmla="*/ 12 w 82"/>
                <a:gd name="T15" fmla="*/ 83 h 95"/>
                <a:gd name="T16" fmla="*/ 17 w 82"/>
                <a:gd name="T17" fmla="*/ 85 h 95"/>
                <a:gd name="T18" fmla="*/ 78 w 82"/>
                <a:gd name="T19" fmla="*/ 92 h 95"/>
                <a:gd name="T20" fmla="*/ 81 w 82"/>
                <a:gd name="T21" fmla="*/ 91 h 95"/>
                <a:gd name="T22" fmla="*/ 70 w 82"/>
                <a:gd name="T23"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70" y="58"/>
                  </a:moveTo>
                  <a:cubicBezTo>
                    <a:pt x="73" y="55"/>
                    <a:pt x="75" y="50"/>
                    <a:pt x="73" y="45"/>
                  </a:cubicBezTo>
                  <a:cubicBezTo>
                    <a:pt x="71" y="40"/>
                    <a:pt x="67" y="37"/>
                    <a:pt x="62" y="36"/>
                  </a:cubicBezTo>
                  <a:cubicBezTo>
                    <a:pt x="52" y="4"/>
                    <a:pt x="52" y="4"/>
                    <a:pt x="52" y="4"/>
                  </a:cubicBezTo>
                  <a:cubicBezTo>
                    <a:pt x="50" y="0"/>
                    <a:pt x="48" y="6"/>
                    <a:pt x="48" y="6"/>
                  </a:cubicBezTo>
                  <a:cubicBezTo>
                    <a:pt x="40" y="38"/>
                    <a:pt x="4" y="47"/>
                    <a:pt x="4" y="47"/>
                  </a:cubicBezTo>
                  <a:cubicBezTo>
                    <a:pt x="0" y="49"/>
                    <a:pt x="2" y="52"/>
                    <a:pt x="2" y="52"/>
                  </a:cubicBezTo>
                  <a:cubicBezTo>
                    <a:pt x="12" y="83"/>
                    <a:pt x="12" y="83"/>
                    <a:pt x="12" y="83"/>
                  </a:cubicBezTo>
                  <a:cubicBezTo>
                    <a:pt x="14" y="86"/>
                    <a:pt x="17" y="85"/>
                    <a:pt x="17" y="85"/>
                  </a:cubicBezTo>
                  <a:cubicBezTo>
                    <a:pt x="56" y="72"/>
                    <a:pt x="78" y="92"/>
                    <a:pt x="78" y="92"/>
                  </a:cubicBezTo>
                  <a:cubicBezTo>
                    <a:pt x="78" y="92"/>
                    <a:pt x="82" y="95"/>
                    <a:pt x="81" y="91"/>
                  </a:cubicBezTo>
                  <a:lnTo>
                    <a:pt x="7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49"/>
            <p:cNvSpPr/>
            <p:nvPr/>
          </p:nvSpPr>
          <p:spPr bwMode="auto">
            <a:xfrm>
              <a:off x="4003491" y="3410922"/>
              <a:ext cx="44924" cy="57404"/>
            </a:xfrm>
            <a:custGeom>
              <a:avLst/>
              <a:gdLst>
                <a:gd name="T0" fmla="*/ 18 w 18"/>
                <a:gd name="T1" fmla="*/ 3 h 23"/>
                <a:gd name="T2" fmla="*/ 15 w 18"/>
                <a:gd name="T3" fmla="*/ 0 h 23"/>
                <a:gd name="T4" fmla="*/ 0 w 18"/>
                <a:gd name="T5" fmla="*/ 20 h 23"/>
                <a:gd name="T6" fmla="*/ 3 w 18"/>
                <a:gd name="T7" fmla="*/ 23 h 23"/>
                <a:gd name="T8" fmla="*/ 18 w 18"/>
                <a:gd name="T9" fmla="*/ 3 h 23"/>
              </a:gdLst>
              <a:ahLst/>
              <a:cxnLst>
                <a:cxn ang="0">
                  <a:pos x="T0" y="T1"/>
                </a:cxn>
                <a:cxn ang="0">
                  <a:pos x="T2" y="T3"/>
                </a:cxn>
                <a:cxn ang="0">
                  <a:pos x="T4" y="T5"/>
                </a:cxn>
                <a:cxn ang="0">
                  <a:pos x="T6" y="T7"/>
                </a:cxn>
                <a:cxn ang="0">
                  <a:pos x="T8" y="T9"/>
                </a:cxn>
              </a:cxnLst>
              <a:rect l="0" t="0" r="r" b="b"/>
              <a:pathLst>
                <a:path w="18" h="23">
                  <a:moveTo>
                    <a:pt x="18" y="3"/>
                  </a:moveTo>
                  <a:lnTo>
                    <a:pt x="15" y="0"/>
                  </a:lnTo>
                  <a:lnTo>
                    <a:pt x="0" y="20"/>
                  </a:lnTo>
                  <a:lnTo>
                    <a:pt x="3" y="23"/>
                  </a:lnTo>
                  <a:lnTo>
                    <a:pt x="18"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50"/>
            <p:cNvSpPr/>
            <p:nvPr/>
          </p:nvSpPr>
          <p:spPr bwMode="auto">
            <a:xfrm>
              <a:off x="4023458" y="3538206"/>
              <a:ext cx="59899" cy="37438"/>
            </a:xfrm>
            <a:custGeom>
              <a:avLst/>
              <a:gdLst>
                <a:gd name="T0" fmla="*/ 0 w 24"/>
                <a:gd name="T1" fmla="*/ 3 h 15"/>
                <a:gd name="T2" fmla="*/ 23 w 24"/>
                <a:gd name="T3" fmla="*/ 15 h 15"/>
                <a:gd name="T4" fmla="*/ 24 w 24"/>
                <a:gd name="T5" fmla="*/ 12 h 15"/>
                <a:gd name="T6" fmla="*/ 3 w 24"/>
                <a:gd name="T7" fmla="*/ 0 h 15"/>
                <a:gd name="T8" fmla="*/ 0 w 24"/>
                <a:gd name="T9" fmla="*/ 3 h 15"/>
              </a:gdLst>
              <a:ahLst/>
              <a:cxnLst>
                <a:cxn ang="0">
                  <a:pos x="T0" y="T1"/>
                </a:cxn>
                <a:cxn ang="0">
                  <a:pos x="T2" y="T3"/>
                </a:cxn>
                <a:cxn ang="0">
                  <a:pos x="T4" y="T5"/>
                </a:cxn>
                <a:cxn ang="0">
                  <a:pos x="T6" y="T7"/>
                </a:cxn>
                <a:cxn ang="0">
                  <a:pos x="T8" y="T9"/>
                </a:cxn>
              </a:cxnLst>
              <a:rect l="0" t="0" r="r" b="b"/>
              <a:pathLst>
                <a:path w="24" h="15">
                  <a:moveTo>
                    <a:pt x="0" y="3"/>
                  </a:moveTo>
                  <a:lnTo>
                    <a:pt x="23" y="15"/>
                  </a:lnTo>
                  <a:lnTo>
                    <a:pt x="24" y="12"/>
                  </a:lnTo>
                  <a:lnTo>
                    <a:pt x="3"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51"/>
            <p:cNvSpPr/>
            <p:nvPr/>
          </p:nvSpPr>
          <p:spPr bwMode="auto">
            <a:xfrm>
              <a:off x="4023458" y="3478307"/>
              <a:ext cx="59899" cy="27454"/>
            </a:xfrm>
            <a:custGeom>
              <a:avLst/>
              <a:gdLst>
                <a:gd name="T0" fmla="*/ 0 w 24"/>
                <a:gd name="T1" fmla="*/ 11 h 11"/>
                <a:gd name="T2" fmla="*/ 24 w 24"/>
                <a:gd name="T3" fmla="*/ 3 h 11"/>
                <a:gd name="T4" fmla="*/ 24 w 24"/>
                <a:gd name="T5" fmla="*/ 0 h 11"/>
                <a:gd name="T6" fmla="*/ 0 w 24"/>
                <a:gd name="T7" fmla="*/ 7 h 11"/>
                <a:gd name="T8" fmla="*/ 0 w 24"/>
                <a:gd name="T9" fmla="*/ 11 h 11"/>
              </a:gdLst>
              <a:ahLst/>
              <a:cxnLst>
                <a:cxn ang="0">
                  <a:pos x="T0" y="T1"/>
                </a:cxn>
                <a:cxn ang="0">
                  <a:pos x="T2" y="T3"/>
                </a:cxn>
                <a:cxn ang="0">
                  <a:pos x="T4" y="T5"/>
                </a:cxn>
                <a:cxn ang="0">
                  <a:pos x="T6" y="T7"/>
                </a:cxn>
                <a:cxn ang="0">
                  <a:pos x="T8" y="T9"/>
                </a:cxn>
              </a:cxnLst>
              <a:rect l="0" t="0" r="r" b="b"/>
              <a:pathLst>
                <a:path w="24" h="11">
                  <a:moveTo>
                    <a:pt x="0" y="11"/>
                  </a:moveTo>
                  <a:lnTo>
                    <a:pt x="24" y="3"/>
                  </a:lnTo>
                  <a:lnTo>
                    <a:pt x="24" y="0"/>
                  </a:lnTo>
                  <a:lnTo>
                    <a:pt x="0" y="7"/>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08" name="Freeform 64"/>
          <p:cNvSpPr>
            <a:spLocks noEditPoints="1"/>
          </p:cNvSpPr>
          <p:nvPr/>
        </p:nvSpPr>
        <p:spPr bwMode="auto">
          <a:xfrm>
            <a:off x="2731137" y="3882844"/>
            <a:ext cx="382284" cy="365006"/>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109" name="Group 16"/>
          <p:cNvGrpSpPr/>
          <p:nvPr/>
        </p:nvGrpSpPr>
        <p:grpSpPr>
          <a:xfrm>
            <a:off x="3014905" y="1878177"/>
            <a:ext cx="346378" cy="471236"/>
            <a:chOff x="8248816" y="4047345"/>
            <a:chExt cx="429274" cy="584013"/>
          </a:xfrm>
          <a:solidFill>
            <a:schemeClr val="bg1"/>
          </a:solidFill>
        </p:grpSpPr>
        <p:sp>
          <p:nvSpPr>
            <p:cNvPr id="110" name="Freeform 136"/>
            <p:cNvSpPr/>
            <p:nvPr/>
          </p:nvSpPr>
          <p:spPr bwMode="auto">
            <a:xfrm>
              <a:off x="8281260" y="4049842"/>
              <a:ext cx="19966" cy="529106"/>
            </a:xfrm>
            <a:custGeom>
              <a:avLst/>
              <a:gdLst>
                <a:gd name="T0" fmla="*/ 8 w 8"/>
                <a:gd name="T1" fmla="*/ 8 h 212"/>
                <a:gd name="T2" fmla="*/ 0 w 8"/>
                <a:gd name="T3" fmla="*/ 0 h 212"/>
                <a:gd name="T4" fmla="*/ 0 w 8"/>
                <a:gd name="T5" fmla="*/ 1 h 212"/>
                <a:gd name="T6" fmla="*/ 0 w 8"/>
                <a:gd name="T7" fmla="*/ 7 h 212"/>
                <a:gd name="T8" fmla="*/ 0 w 8"/>
                <a:gd name="T9" fmla="*/ 212 h 212"/>
                <a:gd name="T10" fmla="*/ 8 w 8"/>
                <a:gd name="T11" fmla="*/ 212 h 212"/>
                <a:gd name="T12" fmla="*/ 8 w 8"/>
                <a:gd name="T13" fmla="*/ 8 h 212"/>
              </a:gdLst>
              <a:ahLst/>
              <a:cxnLst>
                <a:cxn ang="0">
                  <a:pos x="T0" y="T1"/>
                </a:cxn>
                <a:cxn ang="0">
                  <a:pos x="T2" y="T3"/>
                </a:cxn>
                <a:cxn ang="0">
                  <a:pos x="T4" y="T5"/>
                </a:cxn>
                <a:cxn ang="0">
                  <a:pos x="T6" y="T7"/>
                </a:cxn>
                <a:cxn ang="0">
                  <a:pos x="T8" y="T9"/>
                </a:cxn>
                <a:cxn ang="0">
                  <a:pos x="T10" y="T11"/>
                </a:cxn>
                <a:cxn ang="0">
                  <a:pos x="T12" y="T13"/>
                </a:cxn>
              </a:cxnLst>
              <a:rect l="0" t="0" r="r" b="b"/>
              <a:pathLst>
                <a:path w="8" h="212">
                  <a:moveTo>
                    <a:pt x="8" y="8"/>
                  </a:moveTo>
                  <a:lnTo>
                    <a:pt x="0" y="0"/>
                  </a:lnTo>
                  <a:lnTo>
                    <a:pt x="0" y="1"/>
                  </a:lnTo>
                  <a:lnTo>
                    <a:pt x="0" y="7"/>
                  </a:lnTo>
                  <a:lnTo>
                    <a:pt x="0" y="212"/>
                  </a:lnTo>
                  <a:lnTo>
                    <a:pt x="8" y="212"/>
                  </a:ln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137"/>
            <p:cNvSpPr/>
            <p:nvPr/>
          </p:nvSpPr>
          <p:spPr bwMode="auto">
            <a:xfrm>
              <a:off x="8283757" y="4047345"/>
              <a:ext cx="354401" cy="19966"/>
            </a:xfrm>
            <a:custGeom>
              <a:avLst/>
              <a:gdLst>
                <a:gd name="T0" fmla="*/ 135 w 142"/>
                <a:gd name="T1" fmla="*/ 8 h 8"/>
                <a:gd name="T2" fmla="*/ 142 w 142"/>
                <a:gd name="T3" fmla="*/ 0 h 8"/>
                <a:gd name="T4" fmla="*/ 0 w 142"/>
                <a:gd name="T5" fmla="*/ 0 h 8"/>
                <a:gd name="T6" fmla="*/ 8 w 142"/>
                <a:gd name="T7" fmla="*/ 8 h 8"/>
                <a:gd name="T8" fmla="*/ 135 w 142"/>
                <a:gd name="T9" fmla="*/ 8 h 8"/>
              </a:gdLst>
              <a:ahLst/>
              <a:cxnLst>
                <a:cxn ang="0">
                  <a:pos x="T0" y="T1"/>
                </a:cxn>
                <a:cxn ang="0">
                  <a:pos x="T2" y="T3"/>
                </a:cxn>
                <a:cxn ang="0">
                  <a:pos x="T4" y="T5"/>
                </a:cxn>
                <a:cxn ang="0">
                  <a:pos x="T6" y="T7"/>
                </a:cxn>
                <a:cxn ang="0">
                  <a:pos x="T8" y="T9"/>
                </a:cxn>
              </a:cxnLst>
              <a:rect l="0" t="0" r="r" b="b"/>
              <a:pathLst>
                <a:path w="142" h="8">
                  <a:moveTo>
                    <a:pt x="135" y="8"/>
                  </a:moveTo>
                  <a:lnTo>
                    <a:pt x="142" y="0"/>
                  </a:lnTo>
                  <a:lnTo>
                    <a:pt x="0" y="0"/>
                  </a:lnTo>
                  <a:lnTo>
                    <a:pt x="8" y="8"/>
                  </a:lnTo>
                  <a:lnTo>
                    <a:pt x="13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138"/>
            <p:cNvSpPr/>
            <p:nvPr/>
          </p:nvSpPr>
          <p:spPr bwMode="auto">
            <a:xfrm>
              <a:off x="8620686" y="4049842"/>
              <a:ext cx="22463" cy="529106"/>
            </a:xfrm>
            <a:custGeom>
              <a:avLst/>
              <a:gdLst>
                <a:gd name="T0" fmla="*/ 0 w 9"/>
                <a:gd name="T1" fmla="*/ 8 h 212"/>
                <a:gd name="T2" fmla="*/ 0 w 9"/>
                <a:gd name="T3" fmla="*/ 212 h 212"/>
                <a:gd name="T4" fmla="*/ 9 w 9"/>
                <a:gd name="T5" fmla="*/ 212 h 212"/>
                <a:gd name="T6" fmla="*/ 9 w 9"/>
                <a:gd name="T7" fmla="*/ 7 h 212"/>
                <a:gd name="T8" fmla="*/ 9 w 9"/>
                <a:gd name="T9" fmla="*/ 1 h 212"/>
                <a:gd name="T10" fmla="*/ 9 w 9"/>
                <a:gd name="T11" fmla="*/ 0 h 212"/>
                <a:gd name="T12" fmla="*/ 0 w 9"/>
                <a:gd name="T13" fmla="*/ 9 h 212"/>
                <a:gd name="T14" fmla="*/ 0 w 9"/>
                <a:gd name="T15" fmla="*/ 8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12">
                  <a:moveTo>
                    <a:pt x="0" y="8"/>
                  </a:moveTo>
                  <a:lnTo>
                    <a:pt x="0" y="212"/>
                  </a:lnTo>
                  <a:lnTo>
                    <a:pt x="9" y="212"/>
                  </a:lnTo>
                  <a:lnTo>
                    <a:pt x="9" y="7"/>
                  </a:lnTo>
                  <a:lnTo>
                    <a:pt x="9" y="1"/>
                  </a:lnTo>
                  <a:lnTo>
                    <a:pt x="9" y="0"/>
                  </a:lnTo>
                  <a:lnTo>
                    <a:pt x="0" y="9"/>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Rectangle 139"/>
            <p:cNvSpPr>
              <a:spLocks noChangeArrowheads="1"/>
            </p:cNvSpPr>
            <p:nvPr/>
          </p:nvSpPr>
          <p:spPr bwMode="auto">
            <a:xfrm>
              <a:off x="8248816" y="4596417"/>
              <a:ext cx="429274" cy="349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14" name="Freeform 140"/>
            <p:cNvSpPr>
              <a:spLocks noEditPoints="1"/>
            </p:cNvSpPr>
            <p:nvPr/>
          </p:nvSpPr>
          <p:spPr bwMode="auto">
            <a:xfrm>
              <a:off x="8323689" y="4089774"/>
              <a:ext cx="159730" cy="476695"/>
            </a:xfrm>
            <a:custGeom>
              <a:avLst/>
              <a:gdLst>
                <a:gd name="T0" fmla="*/ 0 w 48"/>
                <a:gd name="T1" fmla="*/ 0 h 143"/>
                <a:gd name="T2" fmla="*/ 0 w 48"/>
                <a:gd name="T3" fmla="*/ 143 h 143"/>
                <a:gd name="T4" fmla="*/ 48 w 48"/>
                <a:gd name="T5" fmla="*/ 134 h 143"/>
                <a:gd name="T6" fmla="*/ 48 w 48"/>
                <a:gd name="T7" fmla="*/ 9 h 143"/>
                <a:gd name="T8" fmla="*/ 0 w 48"/>
                <a:gd name="T9" fmla="*/ 0 h 143"/>
                <a:gd name="T10" fmla="*/ 6 w 48"/>
                <a:gd name="T11" fmla="*/ 12 h 143"/>
                <a:gd name="T12" fmla="*/ 42 w 48"/>
                <a:gd name="T13" fmla="*/ 19 h 143"/>
                <a:gd name="T14" fmla="*/ 42 w 48"/>
                <a:gd name="T15" fmla="*/ 65 h 143"/>
                <a:gd name="T16" fmla="*/ 6 w 48"/>
                <a:gd name="T17" fmla="*/ 62 h 143"/>
                <a:gd name="T18" fmla="*/ 6 w 48"/>
                <a:gd name="T19" fmla="*/ 12 h 143"/>
                <a:gd name="T20" fmla="*/ 42 w 48"/>
                <a:gd name="T21" fmla="*/ 127 h 143"/>
                <a:gd name="T22" fmla="*/ 6 w 48"/>
                <a:gd name="T23" fmla="*/ 132 h 143"/>
                <a:gd name="T24" fmla="*/ 6 w 48"/>
                <a:gd name="T25" fmla="*/ 72 h 143"/>
                <a:gd name="T26" fmla="*/ 42 w 48"/>
                <a:gd name="T27" fmla="*/ 74 h 143"/>
                <a:gd name="T28" fmla="*/ 42 w 48"/>
                <a:gd name="T29" fmla="*/ 127 h 143"/>
                <a:gd name="T30" fmla="*/ 44 w 48"/>
                <a:gd name="T31" fmla="*/ 69 h 143"/>
                <a:gd name="T32" fmla="*/ 43 w 48"/>
                <a:gd name="T33" fmla="*/ 71 h 143"/>
                <a:gd name="T34" fmla="*/ 36 w 48"/>
                <a:gd name="T35" fmla="*/ 70 h 143"/>
                <a:gd name="T36" fmla="*/ 35 w 48"/>
                <a:gd name="T37" fmla="*/ 69 h 143"/>
                <a:gd name="T38" fmla="*/ 35 w 48"/>
                <a:gd name="T39" fmla="*/ 69 h 143"/>
                <a:gd name="T40" fmla="*/ 36 w 48"/>
                <a:gd name="T41" fmla="*/ 68 h 143"/>
                <a:gd name="T42" fmla="*/ 43 w 48"/>
                <a:gd name="T43" fmla="*/ 68 h 143"/>
                <a:gd name="T44" fmla="*/ 44 w 48"/>
                <a:gd name="T45" fmla="*/ 69 h 143"/>
                <a:gd name="T46" fmla="*/ 45 w 48"/>
                <a:gd name="T47" fmla="*/ 70 h 143"/>
                <a:gd name="T48" fmla="*/ 43 w 48"/>
                <a:gd name="T49" fmla="*/ 72 h 143"/>
                <a:gd name="T50" fmla="*/ 40 w 48"/>
                <a:gd name="T51" fmla="*/ 70 h 143"/>
                <a:gd name="T52" fmla="*/ 43 w 48"/>
                <a:gd name="T53" fmla="*/ 67 h 143"/>
                <a:gd name="T54" fmla="*/ 45 w 48"/>
                <a:gd name="T55" fmla="*/ 7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3">
                  <a:moveTo>
                    <a:pt x="0" y="0"/>
                  </a:moveTo>
                  <a:cubicBezTo>
                    <a:pt x="0" y="143"/>
                    <a:pt x="0" y="143"/>
                    <a:pt x="0" y="143"/>
                  </a:cubicBezTo>
                  <a:cubicBezTo>
                    <a:pt x="48" y="134"/>
                    <a:pt x="48" y="134"/>
                    <a:pt x="48" y="134"/>
                  </a:cubicBezTo>
                  <a:cubicBezTo>
                    <a:pt x="48" y="9"/>
                    <a:pt x="48" y="9"/>
                    <a:pt x="48" y="9"/>
                  </a:cubicBezTo>
                  <a:lnTo>
                    <a:pt x="0" y="0"/>
                  </a:lnTo>
                  <a:close/>
                  <a:moveTo>
                    <a:pt x="6" y="12"/>
                  </a:moveTo>
                  <a:cubicBezTo>
                    <a:pt x="42" y="19"/>
                    <a:pt x="42" y="19"/>
                    <a:pt x="42" y="19"/>
                  </a:cubicBezTo>
                  <a:cubicBezTo>
                    <a:pt x="42" y="65"/>
                    <a:pt x="42" y="65"/>
                    <a:pt x="42" y="65"/>
                  </a:cubicBezTo>
                  <a:cubicBezTo>
                    <a:pt x="6" y="62"/>
                    <a:pt x="6" y="62"/>
                    <a:pt x="6" y="62"/>
                  </a:cubicBezTo>
                  <a:lnTo>
                    <a:pt x="6" y="12"/>
                  </a:lnTo>
                  <a:close/>
                  <a:moveTo>
                    <a:pt x="42" y="127"/>
                  </a:moveTo>
                  <a:cubicBezTo>
                    <a:pt x="6" y="132"/>
                    <a:pt x="6" y="132"/>
                    <a:pt x="6" y="132"/>
                  </a:cubicBezTo>
                  <a:cubicBezTo>
                    <a:pt x="6" y="72"/>
                    <a:pt x="6" y="72"/>
                    <a:pt x="6" y="72"/>
                  </a:cubicBezTo>
                  <a:cubicBezTo>
                    <a:pt x="42" y="74"/>
                    <a:pt x="42" y="74"/>
                    <a:pt x="42" y="74"/>
                  </a:cubicBezTo>
                  <a:lnTo>
                    <a:pt x="42" y="127"/>
                  </a:lnTo>
                  <a:close/>
                  <a:moveTo>
                    <a:pt x="44" y="69"/>
                  </a:moveTo>
                  <a:cubicBezTo>
                    <a:pt x="44" y="70"/>
                    <a:pt x="44" y="71"/>
                    <a:pt x="43" y="71"/>
                  </a:cubicBezTo>
                  <a:cubicBezTo>
                    <a:pt x="36" y="70"/>
                    <a:pt x="36" y="70"/>
                    <a:pt x="36" y="70"/>
                  </a:cubicBezTo>
                  <a:cubicBezTo>
                    <a:pt x="35" y="70"/>
                    <a:pt x="35" y="70"/>
                    <a:pt x="35" y="69"/>
                  </a:cubicBezTo>
                  <a:cubicBezTo>
                    <a:pt x="35" y="69"/>
                    <a:pt x="35" y="69"/>
                    <a:pt x="35" y="69"/>
                  </a:cubicBezTo>
                  <a:cubicBezTo>
                    <a:pt x="35" y="68"/>
                    <a:pt x="35" y="68"/>
                    <a:pt x="36" y="68"/>
                  </a:cubicBezTo>
                  <a:cubicBezTo>
                    <a:pt x="43" y="68"/>
                    <a:pt x="43" y="68"/>
                    <a:pt x="43" y="68"/>
                  </a:cubicBezTo>
                  <a:cubicBezTo>
                    <a:pt x="44" y="68"/>
                    <a:pt x="44" y="69"/>
                    <a:pt x="44" y="69"/>
                  </a:cubicBezTo>
                  <a:close/>
                  <a:moveTo>
                    <a:pt x="45" y="70"/>
                  </a:moveTo>
                  <a:cubicBezTo>
                    <a:pt x="45" y="71"/>
                    <a:pt x="44" y="72"/>
                    <a:pt x="43" y="72"/>
                  </a:cubicBezTo>
                  <a:cubicBezTo>
                    <a:pt x="41" y="72"/>
                    <a:pt x="40" y="71"/>
                    <a:pt x="40" y="70"/>
                  </a:cubicBezTo>
                  <a:cubicBezTo>
                    <a:pt x="40" y="68"/>
                    <a:pt x="41" y="67"/>
                    <a:pt x="43" y="67"/>
                  </a:cubicBezTo>
                  <a:cubicBezTo>
                    <a:pt x="44" y="67"/>
                    <a:pt x="45" y="68"/>
                    <a:pt x="45"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15" name="Group 22"/>
          <p:cNvGrpSpPr/>
          <p:nvPr/>
        </p:nvGrpSpPr>
        <p:grpSpPr>
          <a:xfrm>
            <a:off x="2359566" y="4727638"/>
            <a:ext cx="379359" cy="376864"/>
            <a:chOff x="6853673" y="3715407"/>
            <a:chExt cx="379359" cy="376864"/>
          </a:xfrm>
          <a:solidFill>
            <a:schemeClr val="bg1"/>
          </a:solidFill>
        </p:grpSpPr>
        <p:sp>
          <p:nvSpPr>
            <p:cNvPr id="11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1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1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20"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26"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0"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3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sp>
        <p:nvSpPr>
          <p:cNvPr id="134" name="Text Box 10"/>
          <p:cNvSpPr txBox="1">
            <a:spLocks noChangeArrowheads="1"/>
          </p:cNvSpPr>
          <p:nvPr/>
        </p:nvSpPr>
        <p:spPr bwMode="auto">
          <a:xfrm>
            <a:off x="2186935" y="2964851"/>
            <a:ext cx="1063836" cy="292388"/>
          </a:xfrm>
          <a:prstGeom prst="rect">
            <a:avLst/>
          </a:prstGeom>
          <a:noFill/>
          <a:ln w="9525">
            <a:noFill/>
            <a:miter lim="800000"/>
          </a:ln>
        </p:spPr>
        <p:txBody>
          <a:bodyPr wrap="square" lIns="45720" tIns="22860" rIns="45720" bIns="22860">
            <a:spAutoFit/>
          </a:bodyPr>
          <a:lstStyle/>
          <a:p>
            <a:pPr defTabSz="1087755"/>
            <a:r>
              <a:rPr lang="zh-CN" altLang="en-US" sz="1600" b="1" dirty="0">
                <a:solidFill>
                  <a:schemeClr val="bg1"/>
                </a:solidFill>
                <a:latin typeface="微软雅黑" panose="020B0503020204020204" pitchFamily="34" charset="-122"/>
                <a:ea typeface="微软雅黑" panose="020B0503020204020204" pitchFamily="34" charset="-122"/>
                <a:cs typeface="Open Sans" pitchFamily="34" charset="0"/>
              </a:rPr>
              <a:t>Enter the title</a:t>
            </a:r>
            <a:endParaRPr lang="en-US" altLang="zh-CN" sz="16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35" name="Text Box 10"/>
          <p:cNvSpPr txBox="1">
            <a:spLocks noChangeArrowheads="1"/>
          </p:cNvSpPr>
          <p:nvPr/>
        </p:nvSpPr>
        <p:spPr bwMode="auto">
          <a:xfrm>
            <a:off x="1840514" y="1998379"/>
            <a:ext cx="1091138" cy="292388"/>
          </a:xfrm>
          <a:prstGeom prst="rect">
            <a:avLst/>
          </a:prstGeom>
          <a:noFill/>
          <a:ln w="9525">
            <a:noFill/>
            <a:miter lim="800000"/>
          </a:ln>
        </p:spPr>
        <p:txBody>
          <a:bodyPr wrap="square" lIns="45720" tIns="22860" rIns="45720" bIns="22860">
            <a:spAutoFit/>
          </a:bodyPr>
          <a:lstStyle/>
          <a:p>
            <a:pPr algn="r" defTabSz="1087755"/>
            <a:r>
              <a:rPr lang="zh-CN" altLang="en-US" sz="1600" b="1" dirty="0">
                <a:solidFill>
                  <a:schemeClr val="bg1"/>
                </a:solidFill>
                <a:latin typeface="微软雅黑" panose="020B0503020204020204" pitchFamily="34" charset="-122"/>
                <a:ea typeface="微软雅黑" panose="020B0503020204020204" pitchFamily="34" charset="-122"/>
                <a:cs typeface="Open Sans" pitchFamily="34" charset="0"/>
              </a:rPr>
              <a:t>Enter the title</a:t>
            </a:r>
            <a:endParaRPr lang="en-US" altLang="zh-CN" sz="16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36" name="Text Box 10"/>
          <p:cNvSpPr txBox="1">
            <a:spLocks noChangeArrowheads="1"/>
          </p:cNvSpPr>
          <p:nvPr/>
        </p:nvSpPr>
        <p:spPr bwMode="auto">
          <a:xfrm>
            <a:off x="1673766" y="3949931"/>
            <a:ext cx="935028" cy="292388"/>
          </a:xfrm>
          <a:prstGeom prst="rect">
            <a:avLst/>
          </a:prstGeom>
          <a:noFill/>
          <a:ln w="9525">
            <a:noFill/>
            <a:miter lim="800000"/>
          </a:ln>
        </p:spPr>
        <p:txBody>
          <a:bodyPr wrap="square" lIns="45720" tIns="22860" rIns="45720" bIns="22860">
            <a:spAutoFit/>
          </a:bodyPr>
          <a:lstStyle/>
          <a:p>
            <a:pPr algn="r" defTabSz="1087755"/>
            <a:r>
              <a:rPr lang="zh-CN" altLang="en-US" sz="1600" b="1" dirty="0">
                <a:solidFill>
                  <a:schemeClr val="bg1"/>
                </a:solidFill>
                <a:latin typeface="微软雅黑" panose="020B0503020204020204" pitchFamily="34" charset="-122"/>
                <a:ea typeface="微软雅黑" panose="020B0503020204020204" pitchFamily="34" charset="-122"/>
                <a:cs typeface="Open Sans" pitchFamily="34" charset="0"/>
              </a:rPr>
              <a:t>Enter the title</a:t>
            </a:r>
            <a:endParaRPr lang="en-US" altLang="zh-CN" sz="16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37" name="Text Box 10"/>
          <p:cNvSpPr txBox="1">
            <a:spLocks noChangeArrowheads="1"/>
          </p:cNvSpPr>
          <p:nvPr/>
        </p:nvSpPr>
        <p:spPr bwMode="auto">
          <a:xfrm>
            <a:off x="2796138" y="4800654"/>
            <a:ext cx="935028" cy="215444"/>
          </a:xfrm>
          <a:prstGeom prst="rect">
            <a:avLst/>
          </a:prstGeom>
          <a:noFill/>
          <a:ln w="9525">
            <a:noFill/>
            <a:miter lim="800000"/>
          </a:ln>
        </p:spPr>
        <p:txBody>
          <a:bodyPr wrap="square" lIns="45720" tIns="22860" rIns="45720" bIns="22860">
            <a:spAutoFit/>
          </a:bodyPr>
          <a:lstStyle/>
          <a:p>
            <a:pPr defTabSz="1087755"/>
            <a:r>
              <a:rPr lang="zh-CN" altLang="en-US" sz="1100" b="1" dirty="0">
                <a:solidFill>
                  <a:schemeClr val="bg1"/>
                </a:solidFill>
                <a:latin typeface="微软雅黑" panose="020B0503020204020204" pitchFamily="34" charset="-122"/>
                <a:ea typeface="微软雅黑" panose="020B0503020204020204" pitchFamily="34" charset="-122"/>
                <a:cs typeface="Open Sans" pitchFamily="34" charset="0"/>
              </a:rPr>
              <a:t>Enter the title</a:t>
            </a:r>
            <a:endParaRPr lang="en-US" sz="11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38" name="燕尾形 137"/>
          <p:cNvSpPr/>
          <p:nvPr/>
        </p:nvSpPr>
        <p:spPr>
          <a:xfrm rot="5400000">
            <a:off x="4477407" y="2060848"/>
            <a:ext cx="360040" cy="576064"/>
          </a:xfrm>
          <a:prstGeom prst="chevr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9" name="直接连接符 138"/>
          <p:cNvCxnSpPr/>
          <p:nvPr/>
        </p:nvCxnSpPr>
        <p:spPr>
          <a:xfrm>
            <a:off x="4657427" y="2636912"/>
            <a:ext cx="2971368"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0" name="矩形 139"/>
          <p:cNvSpPr/>
          <p:nvPr/>
        </p:nvSpPr>
        <p:spPr>
          <a:xfrm>
            <a:off x="4994425" y="1540776"/>
            <a:ext cx="1107977" cy="369324"/>
          </a:xfrm>
          <a:prstGeom prst="rect">
            <a:avLst/>
          </a:prstGeom>
        </p:spPr>
        <p:txBody>
          <a:bodyPr wrap="none" lIns="91431" tIns="45716" rIns="91431" bIns="45716">
            <a:spAutoFit/>
          </a:bodyPr>
          <a:lstStyle/>
          <a:p>
            <a:r>
              <a:rPr lang="zh-CN" altLang="en-US" b="1" dirty="0">
                <a:solidFill>
                  <a:srgbClr val="3CCCC7"/>
                </a:solidFill>
                <a:latin typeface="微软雅黑" panose="020B0503020204020204" pitchFamily="34" charset="-122"/>
                <a:ea typeface="微软雅黑" panose="020B0503020204020204" pitchFamily="34" charset="-122"/>
              </a:rPr>
              <a:t>Add a title</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141" name="矩形 47"/>
          <p:cNvSpPr>
            <a:spLocks noChangeArrowheads="1"/>
          </p:cNvSpPr>
          <p:nvPr/>
        </p:nvSpPr>
        <p:spPr bwMode="auto">
          <a:xfrm>
            <a:off x="4998668" y="1828161"/>
            <a:ext cx="266429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142" name="燕尾形 141"/>
          <p:cNvSpPr/>
          <p:nvPr/>
        </p:nvSpPr>
        <p:spPr>
          <a:xfrm rot="5400000">
            <a:off x="4477407" y="3429000"/>
            <a:ext cx="360040" cy="576064"/>
          </a:xfrm>
          <a:prstGeom prst="chevr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43" name="直接连接符 142"/>
          <p:cNvCxnSpPr/>
          <p:nvPr/>
        </p:nvCxnSpPr>
        <p:spPr>
          <a:xfrm>
            <a:off x="4657427" y="4005064"/>
            <a:ext cx="2971368"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4" name="矩形 143"/>
          <p:cNvSpPr/>
          <p:nvPr/>
        </p:nvSpPr>
        <p:spPr>
          <a:xfrm>
            <a:off x="4994425" y="2908928"/>
            <a:ext cx="1107977" cy="369324"/>
          </a:xfrm>
          <a:prstGeom prst="rect">
            <a:avLst/>
          </a:prstGeom>
        </p:spPr>
        <p:txBody>
          <a:bodyPr wrap="none" lIns="91431" tIns="45716" rIns="91431" bIns="45716">
            <a:spAutoFit/>
          </a:bodyPr>
          <a:lstStyle/>
          <a:p>
            <a:r>
              <a:rPr lang="zh-CN" altLang="en-US" b="1" dirty="0">
                <a:solidFill>
                  <a:srgbClr val="3CCCC7"/>
                </a:solidFill>
                <a:latin typeface="微软雅黑" panose="020B0503020204020204" pitchFamily="34" charset="-122"/>
                <a:ea typeface="微软雅黑" panose="020B0503020204020204" pitchFamily="34" charset="-122"/>
              </a:rPr>
              <a:t>Add a title</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145" name="矩形 47"/>
          <p:cNvSpPr>
            <a:spLocks noChangeArrowheads="1"/>
          </p:cNvSpPr>
          <p:nvPr/>
        </p:nvSpPr>
        <p:spPr bwMode="auto">
          <a:xfrm>
            <a:off x="4971692" y="3186668"/>
            <a:ext cx="266429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146" name="燕尾形 145"/>
          <p:cNvSpPr/>
          <p:nvPr/>
        </p:nvSpPr>
        <p:spPr>
          <a:xfrm rot="5400000">
            <a:off x="7861783" y="2076864"/>
            <a:ext cx="360040" cy="576064"/>
          </a:xfrm>
          <a:prstGeom prst="chevr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47" name="直接连接符 146"/>
          <p:cNvCxnSpPr/>
          <p:nvPr/>
        </p:nvCxnSpPr>
        <p:spPr>
          <a:xfrm>
            <a:off x="8041803" y="2652928"/>
            <a:ext cx="2880320"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8" name="矩形 147"/>
          <p:cNvSpPr/>
          <p:nvPr/>
        </p:nvSpPr>
        <p:spPr>
          <a:xfrm>
            <a:off x="8378801" y="1556792"/>
            <a:ext cx="1107977" cy="369324"/>
          </a:xfrm>
          <a:prstGeom prst="rect">
            <a:avLst/>
          </a:prstGeom>
        </p:spPr>
        <p:txBody>
          <a:bodyPr wrap="none" lIns="91431" tIns="45716" rIns="91431" bIns="45716">
            <a:spAutoFit/>
          </a:bodyPr>
          <a:lstStyle/>
          <a:p>
            <a:r>
              <a:rPr lang="zh-CN" altLang="en-US" b="1" dirty="0">
                <a:solidFill>
                  <a:srgbClr val="3CCCC7"/>
                </a:solidFill>
                <a:latin typeface="微软雅黑" panose="020B0503020204020204" pitchFamily="34" charset="-122"/>
                <a:ea typeface="微软雅黑" panose="020B0503020204020204" pitchFamily="34" charset="-122"/>
              </a:rPr>
              <a:t>Add a title</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149" name="矩形 47"/>
          <p:cNvSpPr>
            <a:spLocks noChangeArrowheads="1"/>
          </p:cNvSpPr>
          <p:nvPr/>
        </p:nvSpPr>
        <p:spPr bwMode="auto">
          <a:xfrm>
            <a:off x="8378801" y="1860261"/>
            <a:ext cx="266429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150" name="燕尾形 149"/>
          <p:cNvSpPr/>
          <p:nvPr/>
        </p:nvSpPr>
        <p:spPr>
          <a:xfrm rot="5400000">
            <a:off x="7861783" y="3445016"/>
            <a:ext cx="360040" cy="576064"/>
          </a:xfrm>
          <a:prstGeom prst="chevr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51" name="直接连接符 150"/>
          <p:cNvCxnSpPr/>
          <p:nvPr/>
        </p:nvCxnSpPr>
        <p:spPr>
          <a:xfrm>
            <a:off x="8041803" y="4021080"/>
            <a:ext cx="291828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2" name="矩形 151"/>
          <p:cNvSpPr/>
          <p:nvPr/>
        </p:nvSpPr>
        <p:spPr>
          <a:xfrm>
            <a:off x="8378801" y="2924944"/>
            <a:ext cx="1107977" cy="369324"/>
          </a:xfrm>
          <a:prstGeom prst="rect">
            <a:avLst/>
          </a:prstGeom>
        </p:spPr>
        <p:txBody>
          <a:bodyPr wrap="none" lIns="91431" tIns="45716" rIns="91431" bIns="45716">
            <a:spAutoFit/>
          </a:bodyPr>
          <a:lstStyle/>
          <a:p>
            <a:r>
              <a:rPr lang="zh-CN" altLang="en-US" b="1" dirty="0">
                <a:solidFill>
                  <a:srgbClr val="3CCCC7"/>
                </a:solidFill>
                <a:latin typeface="微软雅黑" panose="020B0503020204020204" pitchFamily="34" charset="-122"/>
                <a:ea typeface="微软雅黑" panose="020B0503020204020204" pitchFamily="34" charset="-122"/>
              </a:rPr>
              <a:t>Add a title</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153" name="矩形 47"/>
          <p:cNvSpPr>
            <a:spLocks noChangeArrowheads="1"/>
          </p:cNvSpPr>
          <p:nvPr/>
        </p:nvSpPr>
        <p:spPr bwMode="auto">
          <a:xfrm>
            <a:off x="8378801" y="3229527"/>
            <a:ext cx="2664296"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154" name="TextBox 153"/>
          <p:cNvSpPr txBox="1"/>
          <p:nvPr/>
        </p:nvSpPr>
        <p:spPr>
          <a:xfrm>
            <a:off x="4441403" y="4760457"/>
            <a:ext cx="6624736" cy="577821"/>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50000"/>
                    <a:lumOff val="50000"/>
                  </a:schemeClr>
                </a:solidFill>
              </a:rPr>
              <a:t>After you hit your content here, or by copying your text, choose paste in this box and choose to keep only the text.</a:t>
            </a:r>
            <a:r>
              <a:rPr lang="zh-CN" altLang="en-US" dirty="0">
                <a:solidFill>
                  <a:schemeClr val="tx1">
                    <a:lumMod val="50000"/>
                    <a:lumOff val="50000"/>
                  </a:schemeClr>
                </a:solidFill>
                <a:sym typeface="微软雅黑" panose="020B0503020204020204" pitchFamily="34" charset="-122"/>
              </a:rPr>
              <a:t>A comprehensive description of the chart above is entered here.</a:t>
            </a:r>
            <a:endParaRPr lang="zh-CN" altLang="en-US" dirty="0">
              <a:solidFill>
                <a:schemeClr val="tx1">
                  <a:lumMod val="50000"/>
                  <a:lumOff val="50000"/>
                </a:schemeClr>
              </a:solidFill>
            </a:endParaRPr>
          </a:p>
        </p:txBody>
      </p:sp>
      <p:sp>
        <p:nvSpPr>
          <p:cNvPr id="155" name="TextBox 154"/>
          <p:cNvSpPr txBox="1"/>
          <p:nvPr/>
        </p:nvSpPr>
        <p:spPr>
          <a:xfrm>
            <a:off x="7177707" y="4345813"/>
            <a:ext cx="1107977" cy="369324"/>
          </a:xfrm>
          <a:prstGeom prst="rect">
            <a:avLst/>
          </a:prstGeom>
        </p:spPr>
        <p:txBody>
          <a:bodyPr wrap="none" lIns="91431" tIns="45716" rIns="91431" bIns="45716">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800" dirty="0">
                <a:solidFill>
                  <a:srgbClr val="3CCCC7"/>
                </a:solidFill>
              </a:rPr>
              <a:t>Add a title</a:t>
            </a:r>
          </a:p>
        </p:txBody>
      </p:sp>
      <p:sp>
        <p:nvSpPr>
          <p:cNvPr id="76"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Competitors</a:t>
            </a:r>
          </a:p>
        </p:txBody>
      </p:sp>
      <p:sp>
        <p:nvSpPr>
          <p:cNvPr id="77" name="六边形 76"/>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0" name="矩形 79"/>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1" name="六边形 80"/>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9"/>
          <p:cNvSpPr txBox="1"/>
          <p:nvPr/>
        </p:nvSpPr>
        <p:spPr>
          <a:xfrm>
            <a:off x="9339391" y="221071"/>
            <a:ext cx="1080120"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2</a:t>
            </a:r>
          </a:p>
        </p:txBody>
      </p:sp>
      <p:sp>
        <p:nvSpPr>
          <p:cNvPr id="83"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84" name="KSO_Shape"/>
          <p:cNvSpPr/>
          <p:nvPr/>
        </p:nvSpPr>
        <p:spPr bwMode="auto">
          <a:xfrm>
            <a:off x="335903" y="224682"/>
            <a:ext cx="298148" cy="25392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5" name="矩形 84"/>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16</a:t>
            </a:r>
            <a:endParaRPr lang="zh-CN" dirty="0">
              <a:latin typeface="方正兰亭超细黑简体" panose="02000000000000000000" pitchFamily="2" charset="-122"/>
              <a:ea typeface="方正兰亭超细黑简体" panose="02000000000000000000" pitchFamily="2" charset="-122"/>
            </a:endParaRPr>
          </a:p>
        </p:txBody>
      </p:sp>
      <p:sp>
        <p:nvSpPr>
          <p:cNvPr id="90" name="TextBox 89"/>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250" fill="hold"/>
                                        <p:tgtEl>
                                          <p:spTgt spid="99"/>
                                        </p:tgtEl>
                                        <p:attrNameLst>
                                          <p:attrName>ppt_x</p:attrName>
                                        </p:attrNameLst>
                                      </p:cBhvr>
                                      <p:tavLst>
                                        <p:tav tm="0">
                                          <p:val>
                                            <p:strVal val="#ppt_x"/>
                                          </p:val>
                                        </p:tav>
                                        <p:tav tm="100000">
                                          <p:val>
                                            <p:strVal val="#ppt_x"/>
                                          </p:val>
                                        </p:tav>
                                      </p:tavLst>
                                    </p:anim>
                                    <p:anim calcmode="lin" valueType="num">
                                      <p:cBhvr additive="base">
                                        <p:cTn id="8" dur="250" fill="hold"/>
                                        <p:tgtEl>
                                          <p:spTgt spid="9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additive="base">
                                        <p:cTn id="12" dur="250" fill="hold"/>
                                        <p:tgtEl>
                                          <p:spTgt spid="109"/>
                                        </p:tgtEl>
                                        <p:attrNameLst>
                                          <p:attrName>ppt_x</p:attrName>
                                        </p:attrNameLst>
                                      </p:cBhvr>
                                      <p:tavLst>
                                        <p:tav tm="0">
                                          <p:val>
                                            <p:strVal val="#ppt_x"/>
                                          </p:val>
                                        </p:tav>
                                        <p:tav tm="100000">
                                          <p:val>
                                            <p:strVal val="#ppt_x"/>
                                          </p:val>
                                        </p:tav>
                                      </p:tavLst>
                                    </p:anim>
                                    <p:anim calcmode="lin" valueType="num">
                                      <p:cBhvr additive="base">
                                        <p:cTn id="13" dur="250" fill="hold"/>
                                        <p:tgtEl>
                                          <p:spTgt spid="10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5"/>
                                        </p:tgtEl>
                                        <p:attrNameLst>
                                          <p:attrName>style.visibility</p:attrName>
                                        </p:attrNameLst>
                                      </p:cBhvr>
                                      <p:to>
                                        <p:strVal val="visible"/>
                                      </p:to>
                                    </p:set>
                                    <p:anim calcmode="lin" valueType="num">
                                      <p:cBhvr additive="base">
                                        <p:cTn id="17" dur="250" fill="hold"/>
                                        <p:tgtEl>
                                          <p:spTgt spid="135"/>
                                        </p:tgtEl>
                                        <p:attrNameLst>
                                          <p:attrName>ppt_x</p:attrName>
                                        </p:attrNameLst>
                                      </p:cBhvr>
                                      <p:tavLst>
                                        <p:tav tm="0">
                                          <p:val>
                                            <p:strVal val="#ppt_x"/>
                                          </p:val>
                                        </p:tav>
                                        <p:tav tm="100000">
                                          <p:val>
                                            <p:strVal val="#ppt_x"/>
                                          </p:val>
                                        </p:tav>
                                      </p:tavLst>
                                    </p:anim>
                                    <p:anim calcmode="lin" valueType="num">
                                      <p:cBhvr additive="base">
                                        <p:cTn id="18" dur="250" fill="hold"/>
                                        <p:tgtEl>
                                          <p:spTgt spid="13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0"/>
                                        </p:tgtEl>
                                        <p:attrNameLst>
                                          <p:attrName>style.visibility</p:attrName>
                                        </p:attrNameLst>
                                      </p:cBhvr>
                                      <p:to>
                                        <p:strVal val="visible"/>
                                      </p:to>
                                    </p:set>
                                    <p:anim calcmode="lin" valueType="num">
                                      <p:cBhvr additive="base">
                                        <p:cTn id="22" dur="250" fill="hold"/>
                                        <p:tgtEl>
                                          <p:spTgt spid="100"/>
                                        </p:tgtEl>
                                        <p:attrNameLst>
                                          <p:attrName>ppt_x</p:attrName>
                                        </p:attrNameLst>
                                      </p:cBhvr>
                                      <p:tavLst>
                                        <p:tav tm="0">
                                          <p:val>
                                            <p:strVal val="#ppt_x"/>
                                          </p:val>
                                        </p:tav>
                                        <p:tav tm="100000">
                                          <p:val>
                                            <p:strVal val="#ppt_x"/>
                                          </p:val>
                                        </p:tav>
                                      </p:tavLst>
                                    </p:anim>
                                    <p:anim calcmode="lin" valueType="num">
                                      <p:cBhvr additive="base">
                                        <p:cTn id="23" dur="250" fill="hold"/>
                                        <p:tgtEl>
                                          <p:spTgt spid="10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02"/>
                                        </p:tgtEl>
                                        <p:attrNameLst>
                                          <p:attrName>style.visibility</p:attrName>
                                        </p:attrNameLst>
                                      </p:cBhvr>
                                      <p:to>
                                        <p:strVal val="visible"/>
                                      </p:to>
                                    </p:set>
                                    <p:anim calcmode="lin" valueType="num">
                                      <p:cBhvr additive="base">
                                        <p:cTn id="27" dur="250" fill="hold"/>
                                        <p:tgtEl>
                                          <p:spTgt spid="102"/>
                                        </p:tgtEl>
                                        <p:attrNameLst>
                                          <p:attrName>ppt_x</p:attrName>
                                        </p:attrNameLst>
                                      </p:cBhvr>
                                      <p:tavLst>
                                        <p:tav tm="0">
                                          <p:val>
                                            <p:strVal val="#ppt_x"/>
                                          </p:val>
                                        </p:tav>
                                        <p:tav tm="100000">
                                          <p:val>
                                            <p:strVal val="#ppt_x"/>
                                          </p:val>
                                        </p:tav>
                                      </p:tavLst>
                                    </p:anim>
                                    <p:anim calcmode="lin" valueType="num">
                                      <p:cBhvr additive="base">
                                        <p:cTn id="28" dur="250" fill="hold"/>
                                        <p:tgtEl>
                                          <p:spTgt spid="10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4"/>
                                        </p:tgtEl>
                                        <p:attrNameLst>
                                          <p:attrName>style.visibility</p:attrName>
                                        </p:attrNameLst>
                                      </p:cBhvr>
                                      <p:to>
                                        <p:strVal val="visible"/>
                                      </p:to>
                                    </p:set>
                                    <p:anim calcmode="lin" valueType="num">
                                      <p:cBhvr additive="base">
                                        <p:cTn id="32" dur="250" fill="hold"/>
                                        <p:tgtEl>
                                          <p:spTgt spid="134"/>
                                        </p:tgtEl>
                                        <p:attrNameLst>
                                          <p:attrName>ppt_x</p:attrName>
                                        </p:attrNameLst>
                                      </p:cBhvr>
                                      <p:tavLst>
                                        <p:tav tm="0">
                                          <p:val>
                                            <p:strVal val="#ppt_x"/>
                                          </p:val>
                                        </p:tav>
                                        <p:tav tm="100000">
                                          <p:val>
                                            <p:strVal val="#ppt_x"/>
                                          </p:val>
                                        </p:tav>
                                      </p:tavLst>
                                    </p:anim>
                                    <p:anim calcmode="lin" valueType="num">
                                      <p:cBhvr additive="base">
                                        <p:cTn id="33" dur="250" fill="hold"/>
                                        <p:tgtEl>
                                          <p:spTgt spid="13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cBhvr additive="base">
                                        <p:cTn id="37" dur="250" fill="hold"/>
                                        <p:tgtEl>
                                          <p:spTgt spid="101"/>
                                        </p:tgtEl>
                                        <p:attrNameLst>
                                          <p:attrName>ppt_x</p:attrName>
                                        </p:attrNameLst>
                                      </p:cBhvr>
                                      <p:tavLst>
                                        <p:tav tm="0">
                                          <p:val>
                                            <p:strVal val="#ppt_x"/>
                                          </p:val>
                                        </p:tav>
                                        <p:tav tm="100000">
                                          <p:val>
                                            <p:strVal val="#ppt_x"/>
                                          </p:val>
                                        </p:tav>
                                      </p:tavLst>
                                    </p:anim>
                                    <p:anim calcmode="lin" valueType="num">
                                      <p:cBhvr additive="base">
                                        <p:cTn id="38" dur="250" fill="hold"/>
                                        <p:tgtEl>
                                          <p:spTgt spid="10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08"/>
                                        </p:tgtEl>
                                        <p:attrNameLst>
                                          <p:attrName>style.visibility</p:attrName>
                                        </p:attrNameLst>
                                      </p:cBhvr>
                                      <p:to>
                                        <p:strVal val="visible"/>
                                      </p:to>
                                    </p:set>
                                    <p:anim calcmode="lin" valueType="num">
                                      <p:cBhvr additive="base">
                                        <p:cTn id="42" dur="250" fill="hold"/>
                                        <p:tgtEl>
                                          <p:spTgt spid="108"/>
                                        </p:tgtEl>
                                        <p:attrNameLst>
                                          <p:attrName>ppt_x</p:attrName>
                                        </p:attrNameLst>
                                      </p:cBhvr>
                                      <p:tavLst>
                                        <p:tav tm="0">
                                          <p:val>
                                            <p:strVal val="#ppt_x"/>
                                          </p:val>
                                        </p:tav>
                                        <p:tav tm="100000">
                                          <p:val>
                                            <p:strVal val="#ppt_x"/>
                                          </p:val>
                                        </p:tav>
                                      </p:tavLst>
                                    </p:anim>
                                    <p:anim calcmode="lin" valueType="num">
                                      <p:cBhvr additive="base">
                                        <p:cTn id="43" dur="250" fill="hold"/>
                                        <p:tgtEl>
                                          <p:spTgt spid="10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250" fill="hold"/>
                                        <p:tgtEl>
                                          <p:spTgt spid="136"/>
                                        </p:tgtEl>
                                        <p:attrNameLst>
                                          <p:attrName>ppt_x</p:attrName>
                                        </p:attrNameLst>
                                      </p:cBhvr>
                                      <p:tavLst>
                                        <p:tav tm="0">
                                          <p:val>
                                            <p:strVal val="#ppt_x"/>
                                          </p:val>
                                        </p:tav>
                                        <p:tav tm="100000">
                                          <p:val>
                                            <p:strVal val="#ppt_x"/>
                                          </p:val>
                                        </p:tav>
                                      </p:tavLst>
                                    </p:anim>
                                    <p:anim calcmode="lin" valueType="num">
                                      <p:cBhvr additive="base">
                                        <p:cTn id="48" dur="250" fill="hold"/>
                                        <p:tgtEl>
                                          <p:spTgt spid="13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additive="base">
                                        <p:cTn id="52" dur="250" fill="hold"/>
                                        <p:tgtEl>
                                          <p:spTgt spid="98"/>
                                        </p:tgtEl>
                                        <p:attrNameLst>
                                          <p:attrName>ppt_x</p:attrName>
                                        </p:attrNameLst>
                                      </p:cBhvr>
                                      <p:tavLst>
                                        <p:tav tm="0">
                                          <p:val>
                                            <p:strVal val="#ppt_x"/>
                                          </p:val>
                                        </p:tav>
                                        <p:tav tm="100000">
                                          <p:val>
                                            <p:strVal val="#ppt_x"/>
                                          </p:val>
                                        </p:tav>
                                      </p:tavLst>
                                    </p:anim>
                                    <p:anim calcmode="lin" valueType="num">
                                      <p:cBhvr additive="base">
                                        <p:cTn id="53" dur="250" fill="hold"/>
                                        <p:tgtEl>
                                          <p:spTgt spid="9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15"/>
                                        </p:tgtEl>
                                        <p:attrNameLst>
                                          <p:attrName>style.visibility</p:attrName>
                                        </p:attrNameLst>
                                      </p:cBhvr>
                                      <p:to>
                                        <p:strVal val="visible"/>
                                      </p:to>
                                    </p:set>
                                    <p:anim calcmode="lin" valueType="num">
                                      <p:cBhvr additive="base">
                                        <p:cTn id="57" dur="250" fill="hold"/>
                                        <p:tgtEl>
                                          <p:spTgt spid="115"/>
                                        </p:tgtEl>
                                        <p:attrNameLst>
                                          <p:attrName>ppt_x</p:attrName>
                                        </p:attrNameLst>
                                      </p:cBhvr>
                                      <p:tavLst>
                                        <p:tav tm="0">
                                          <p:val>
                                            <p:strVal val="#ppt_x"/>
                                          </p:val>
                                        </p:tav>
                                        <p:tav tm="100000">
                                          <p:val>
                                            <p:strVal val="#ppt_x"/>
                                          </p:val>
                                        </p:tav>
                                      </p:tavLst>
                                    </p:anim>
                                    <p:anim calcmode="lin" valueType="num">
                                      <p:cBhvr additive="base">
                                        <p:cTn id="58" dur="250" fill="hold"/>
                                        <p:tgtEl>
                                          <p:spTgt spid="115"/>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37"/>
                                        </p:tgtEl>
                                        <p:attrNameLst>
                                          <p:attrName>style.visibility</p:attrName>
                                        </p:attrNameLst>
                                      </p:cBhvr>
                                      <p:to>
                                        <p:strVal val="visible"/>
                                      </p:to>
                                    </p:set>
                                    <p:anim calcmode="lin" valueType="num">
                                      <p:cBhvr additive="base">
                                        <p:cTn id="62" dur="250" fill="hold"/>
                                        <p:tgtEl>
                                          <p:spTgt spid="137"/>
                                        </p:tgtEl>
                                        <p:attrNameLst>
                                          <p:attrName>ppt_x</p:attrName>
                                        </p:attrNameLst>
                                      </p:cBhvr>
                                      <p:tavLst>
                                        <p:tav tm="0">
                                          <p:val>
                                            <p:strVal val="#ppt_x"/>
                                          </p:val>
                                        </p:tav>
                                        <p:tav tm="100000">
                                          <p:val>
                                            <p:strVal val="#ppt_x"/>
                                          </p:val>
                                        </p:tav>
                                      </p:tavLst>
                                    </p:anim>
                                    <p:anim calcmode="lin" valueType="num">
                                      <p:cBhvr additive="base">
                                        <p:cTn id="63" dur="250" fill="hold"/>
                                        <p:tgtEl>
                                          <p:spTgt spid="13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47" presetClass="entr" presetSubtype="0" fill="hold" grpId="0" nodeType="afterEffect">
                                  <p:stCondLst>
                                    <p:cond delay="0"/>
                                  </p:stCondLst>
                                  <p:childTnLst>
                                    <p:set>
                                      <p:cBhvr>
                                        <p:cTn id="66" dur="1" fill="hold">
                                          <p:stCondLst>
                                            <p:cond delay="0"/>
                                          </p:stCondLst>
                                        </p:cTn>
                                        <p:tgtEl>
                                          <p:spTgt spid="138"/>
                                        </p:tgtEl>
                                        <p:attrNameLst>
                                          <p:attrName>style.visibility</p:attrName>
                                        </p:attrNameLst>
                                      </p:cBhvr>
                                      <p:to>
                                        <p:strVal val="visible"/>
                                      </p:to>
                                    </p:set>
                                    <p:animEffect transition="in" filter="fade">
                                      <p:cBhvr>
                                        <p:cTn id="67" dur="1000"/>
                                        <p:tgtEl>
                                          <p:spTgt spid="138"/>
                                        </p:tgtEl>
                                      </p:cBhvr>
                                    </p:animEffect>
                                    <p:anim calcmode="lin" valueType="num">
                                      <p:cBhvr>
                                        <p:cTn id="68" dur="1000" fill="hold"/>
                                        <p:tgtEl>
                                          <p:spTgt spid="138"/>
                                        </p:tgtEl>
                                        <p:attrNameLst>
                                          <p:attrName>ppt_x</p:attrName>
                                        </p:attrNameLst>
                                      </p:cBhvr>
                                      <p:tavLst>
                                        <p:tav tm="0">
                                          <p:val>
                                            <p:strVal val="#ppt_x"/>
                                          </p:val>
                                        </p:tav>
                                        <p:tav tm="100000">
                                          <p:val>
                                            <p:strVal val="#ppt_x"/>
                                          </p:val>
                                        </p:tav>
                                      </p:tavLst>
                                    </p:anim>
                                    <p:anim calcmode="lin" valueType="num">
                                      <p:cBhvr>
                                        <p:cTn id="69" dur="1000" fill="hold"/>
                                        <p:tgtEl>
                                          <p:spTgt spid="13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139"/>
                                        </p:tgtEl>
                                        <p:attrNameLst>
                                          <p:attrName>style.visibility</p:attrName>
                                        </p:attrNameLst>
                                      </p:cBhvr>
                                      <p:to>
                                        <p:strVal val="visible"/>
                                      </p:to>
                                    </p:set>
                                    <p:animEffect transition="in" filter="wipe(left)">
                                      <p:cBhvr>
                                        <p:cTn id="73" dur="500"/>
                                        <p:tgtEl>
                                          <p:spTgt spid="139"/>
                                        </p:tgtEl>
                                      </p:cBhvr>
                                    </p:animEffect>
                                  </p:childTnLst>
                                </p:cTn>
                              </p:par>
                            </p:childTnLst>
                          </p:cTn>
                        </p:par>
                        <p:par>
                          <p:cTn id="74" fill="hold">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Effect transition="in" filter="wipe(left)">
                                      <p:cBhvr>
                                        <p:cTn id="77" dur="500"/>
                                        <p:tgtEl>
                                          <p:spTgt spid="14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41"/>
                                        </p:tgtEl>
                                        <p:attrNameLst>
                                          <p:attrName>style.visibility</p:attrName>
                                        </p:attrNameLst>
                                      </p:cBhvr>
                                      <p:to>
                                        <p:strVal val="visible"/>
                                      </p:to>
                                    </p:set>
                                    <p:animEffect transition="in" filter="wipe(left)">
                                      <p:cBhvr>
                                        <p:cTn id="80" dur="500"/>
                                        <p:tgtEl>
                                          <p:spTgt spid="141"/>
                                        </p:tgtEl>
                                      </p:cBhvr>
                                    </p:animEffect>
                                  </p:childTnLst>
                                </p:cTn>
                              </p:par>
                            </p:childTnLst>
                          </p:cTn>
                        </p:par>
                        <p:par>
                          <p:cTn id="81" fill="hold">
                            <p:stCondLst>
                              <p:cond delay="8000"/>
                            </p:stCondLst>
                            <p:childTnLst>
                              <p:par>
                                <p:cTn id="82" presetID="47" presetClass="entr" presetSubtype="0" fill="hold" grpId="0" nodeType="afterEffect">
                                  <p:stCondLst>
                                    <p:cond delay="0"/>
                                  </p:stCondLst>
                                  <p:childTnLst>
                                    <p:set>
                                      <p:cBhvr>
                                        <p:cTn id="83" dur="1" fill="hold">
                                          <p:stCondLst>
                                            <p:cond delay="0"/>
                                          </p:stCondLst>
                                        </p:cTn>
                                        <p:tgtEl>
                                          <p:spTgt spid="142"/>
                                        </p:tgtEl>
                                        <p:attrNameLst>
                                          <p:attrName>style.visibility</p:attrName>
                                        </p:attrNameLst>
                                      </p:cBhvr>
                                      <p:to>
                                        <p:strVal val="visible"/>
                                      </p:to>
                                    </p:set>
                                    <p:animEffect transition="in" filter="fade">
                                      <p:cBhvr>
                                        <p:cTn id="84" dur="1000"/>
                                        <p:tgtEl>
                                          <p:spTgt spid="142"/>
                                        </p:tgtEl>
                                      </p:cBhvr>
                                    </p:animEffect>
                                    <p:anim calcmode="lin" valueType="num">
                                      <p:cBhvr>
                                        <p:cTn id="85" dur="1000" fill="hold"/>
                                        <p:tgtEl>
                                          <p:spTgt spid="142"/>
                                        </p:tgtEl>
                                        <p:attrNameLst>
                                          <p:attrName>ppt_x</p:attrName>
                                        </p:attrNameLst>
                                      </p:cBhvr>
                                      <p:tavLst>
                                        <p:tav tm="0">
                                          <p:val>
                                            <p:strVal val="#ppt_x"/>
                                          </p:val>
                                        </p:tav>
                                        <p:tav tm="100000">
                                          <p:val>
                                            <p:strVal val="#ppt_x"/>
                                          </p:val>
                                        </p:tav>
                                      </p:tavLst>
                                    </p:anim>
                                    <p:anim calcmode="lin" valueType="num">
                                      <p:cBhvr>
                                        <p:cTn id="86" dur="1000" fill="hold"/>
                                        <p:tgtEl>
                                          <p:spTgt spid="142"/>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143"/>
                                        </p:tgtEl>
                                        <p:attrNameLst>
                                          <p:attrName>style.visibility</p:attrName>
                                        </p:attrNameLst>
                                      </p:cBhvr>
                                      <p:to>
                                        <p:strVal val="visible"/>
                                      </p:to>
                                    </p:set>
                                    <p:animEffect transition="in" filter="wipe(left)">
                                      <p:cBhvr>
                                        <p:cTn id="90" dur="500"/>
                                        <p:tgtEl>
                                          <p:spTgt spid="14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144"/>
                                        </p:tgtEl>
                                        <p:attrNameLst>
                                          <p:attrName>style.visibility</p:attrName>
                                        </p:attrNameLst>
                                      </p:cBhvr>
                                      <p:to>
                                        <p:strVal val="visible"/>
                                      </p:to>
                                    </p:set>
                                    <p:animEffect transition="in" filter="wipe(left)">
                                      <p:cBhvr>
                                        <p:cTn id="94" dur="500"/>
                                        <p:tgtEl>
                                          <p:spTgt spid="14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45"/>
                                        </p:tgtEl>
                                        <p:attrNameLst>
                                          <p:attrName>style.visibility</p:attrName>
                                        </p:attrNameLst>
                                      </p:cBhvr>
                                      <p:to>
                                        <p:strVal val="visible"/>
                                      </p:to>
                                    </p:set>
                                    <p:animEffect transition="in" filter="wipe(left)">
                                      <p:cBhvr>
                                        <p:cTn id="97" dur="500"/>
                                        <p:tgtEl>
                                          <p:spTgt spid="145"/>
                                        </p:tgtEl>
                                      </p:cBhvr>
                                    </p:animEffect>
                                  </p:childTnLst>
                                </p:cTn>
                              </p:par>
                            </p:childTnLst>
                          </p:cTn>
                        </p:par>
                        <p:par>
                          <p:cTn id="98" fill="hold">
                            <p:stCondLst>
                              <p:cond delay="10000"/>
                            </p:stCondLst>
                            <p:childTnLst>
                              <p:par>
                                <p:cTn id="99" presetID="47" presetClass="entr" presetSubtype="0" fill="hold" grpId="0" nodeType="after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22" presetClass="entr" presetSubtype="8" fill="hold" nodeType="afterEffect">
                                  <p:stCondLst>
                                    <p:cond delay="0"/>
                                  </p:stCondLst>
                                  <p:childTnLst>
                                    <p:set>
                                      <p:cBhvr>
                                        <p:cTn id="106" dur="1" fill="hold">
                                          <p:stCondLst>
                                            <p:cond delay="0"/>
                                          </p:stCondLst>
                                        </p:cTn>
                                        <p:tgtEl>
                                          <p:spTgt spid="147"/>
                                        </p:tgtEl>
                                        <p:attrNameLst>
                                          <p:attrName>style.visibility</p:attrName>
                                        </p:attrNameLst>
                                      </p:cBhvr>
                                      <p:to>
                                        <p:strVal val="visible"/>
                                      </p:to>
                                    </p:set>
                                    <p:animEffect transition="in" filter="wipe(left)">
                                      <p:cBhvr>
                                        <p:cTn id="107" dur="500"/>
                                        <p:tgtEl>
                                          <p:spTgt spid="147"/>
                                        </p:tgtEl>
                                      </p:cBhvr>
                                    </p:animEffect>
                                  </p:childTnLst>
                                </p:cTn>
                              </p:par>
                            </p:childTnLst>
                          </p:cTn>
                        </p:par>
                        <p:par>
                          <p:cTn id="108" fill="hold">
                            <p:stCondLst>
                              <p:cond delay="11500"/>
                            </p:stCondLst>
                            <p:childTnLst>
                              <p:par>
                                <p:cTn id="109" presetID="22" presetClass="entr" presetSubtype="8" fill="hold" grpId="0" nodeType="afterEffect">
                                  <p:stCondLst>
                                    <p:cond delay="0"/>
                                  </p:stCondLst>
                                  <p:childTnLst>
                                    <p:set>
                                      <p:cBhvr>
                                        <p:cTn id="110" dur="1" fill="hold">
                                          <p:stCondLst>
                                            <p:cond delay="0"/>
                                          </p:stCondLst>
                                        </p:cTn>
                                        <p:tgtEl>
                                          <p:spTgt spid="148"/>
                                        </p:tgtEl>
                                        <p:attrNameLst>
                                          <p:attrName>style.visibility</p:attrName>
                                        </p:attrNameLst>
                                      </p:cBhvr>
                                      <p:to>
                                        <p:strVal val="visible"/>
                                      </p:to>
                                    </p:set>
                                    <p:animEffect transition="in" filter="wipe(left)">
                                      <p:cBhvr>
                                        <p:cTn id="111" dur="500"/>
                                        <p:tgtEl>
                                          <p:spTgt spid="148"/>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149"/>
                                        </p:tgtEl>
                                        <p:attrNameLst>
                                          <p:attrName>style.visibility</p:attrName>
                                        </p:attrNameLst>
                                      </p:cBhvr>
                                      <p:to>
                                        <p:strVal val="visible"/>
                                      </p:to>
                                    </p:set>
                                    <p:animEffect transition="in" filter="wipe(left)">
                                      <p:cBhvr>
                                        <p:cTn id="114" dur="500"/>
                                        <p:tgtEl>
                                          <p:spTgt spid="149"/>
                                        </p:tgtEl>
                                      </p:cBhvr>
                                    </p:animEffect>
                                  </p:childTnLst>
                                </p:cTn>
                              </p:par>
                            </p:childTnLst>
                          </p:cTn>
                        </p:par>
                        <p:par>
                          <p:cTn id="115" fill="hold">
                            <p:stCondLst>
                              <p:cond delay="12000"/>
                            </p:stCondLst>
                            <p:childTnLst>
                              <p:par>
                                <p:cTn id="116" presetID="47" presetClass="entr" presetSubtype="0" fill="hold" grpId="0"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fade">
                                      <p:cBhvr>
                                        <p:cTn id="118" dur="1000"/>
                                        <p:tgtEl>
                                          <p:spTgt spid="150"/>
                                        </p:tgtEl>
                                      </p:cBhvr>
                                    </p:animEffect>
                                    <p:anim calcmode="lin" valueType="num">
                                      <p:cBhvr>
                                        <p:cTn id="119" dur="1000" fill="hold"/>
                                        <p:tgtEl>
                                          <p:spTgt spid="150"/>
                                        </p:tgtEl>
                                        <p:attrNameLst>
                                          <p:attrName>ppt_x</p:attrName>
                                        </p:attrNameLst>
                                      </p:cBhvr>
                                      <p:tavLst>
                                        <p:tav tm="0">
                                          <p:val>
                                            <p:strVal val="#ppt_x"/>
                                          </p:val>
                                        </p:tav>
                                        <p:tav tm="100000">
                                          <p:val>
                                            <p:strVal val="#ppt_x"/>
                                          </p:val>
                                        </p:tav>
                                      </p:tavLst>
                                    </p:anim>
                                    <p:anim calcmode="lin" valueType="num">
                                      <p:cBhvr>
                                        <p:cTn id="120" dur="1000" fill="hold"/>
                                        <p:tgtEl>
                                          <p:spTgt spid="150"/>
                                        </p:tgtEl>
                                        <p:attrNameLst>
                                          <p:attrName>ppt_y</p:attrName>
                                        </p:attrNameLst>
                                      </p:cBhvr>
                                      <p:tavLst>
                                        <p:tav tm="0">
                                          <p:val>
                                            <p:strVal val="#ppt_y-.1"/>
                                          </p:val>
                                        </p:tav>
                                        <p:tav tm="100000">
                                          <p:val>
                                            <p:strVal val="#ppt_y"/>
                                          </p:val>
                                        </p:tav>
                                      </p:tavLst>
                                    </p:anim>
                                  </p:childTnLst>
                                </p:cTn>
                              </p:par>
                            </p:childTnLst>
                          </p:cTn>
                        </p:par>
                        <p:par>
                          <p:cTn id="121" fill="hold">
                            <p:stCondLst>
                              <p:cond delay="13000"/>
                            </p:stCondLst>
                            <p:childTnLst>
                              <p:par>
                                <p:cTn id="122" presetID="22" presetClass="entr" presetSubtype="8" fill="hold" nodeType="afterEffect">
                                  <p:stCondLst>
                                    <p:cond delay="0"/>
                                  </p:stCondLst>
                                  <p:childTnLst>
                                    <p:set>
                                      <p:cBhvr>
                                        <p:cTn id="123" dur="1" fill="hold">
                                          <p:stCondLst>
                                            <p:cond delay="0"/>
                                          </p:stCondLst>
                                        </p:cTn>
                                        <p:tgtEl>
                                          <p:spTgt spid="151"/>
                                        </p:tgtEl>
                                        <p:attrNameLst>
                                          <p:attrName>style.visibility</p:attrName>
                                        </p:attrNameLst>
                                      </p:cBhvr>
                                      <p:to>
                                        <p:strVal val="visible"/>
                                      </p:to>
                                    </p:set>
                                    <p:animEffect transition="in" filter="wipe(left)">
                                      <p:cBhvr>
                                        <p:cTn id="124" dur="500"/>
                                        <p:tgtEl>
                                          <p:spTgt spid="151"/>
                                        </p:tgtEl>
                                      </p:cBhvr>
                                    </p:animEffect>
                                  </p:childTnLst>
                                </p:cTn>
                              </p:par>
                            </p:childTnLst>
                          </p:cTn>
                        </p:par>
                        <p:par>
                          <p:cTn id="125" fill="hold">
                            <p:stCondLst>
                              <p:cond delay="13500"/>
                            </p:stCondLst>
                            <p:childTnLst>
                              <p:par>
                                <p:cTn id="126" presetID="22" presetClass="entr" presetSubtype="8" fill="hold" grpId="0" nodeType="afterEffect">
                                  <p:stCondLst>
                                    <p:cond delay="0"/>
                                  </p:stCondLst>
                                  <p:childTnLst>
                                    <p:set>
                                      <p:cBhvr>
                                        <p:cTn id="127" dur="1" fill="hold">
                                          <p:stCondLst>
                                            <p:cond delay="0"/>
                                          </p:stCondLst>
                                        </p:cTn>
                                        <p:tgtEl>
                                          <p:spTgt spid="152"/>
                                        </p:tgtEl>
                                        <p:attrNameLst>
                                          <p:attrName>style.visibility</p:attrName>
                                        </p:attrNameLst>
                                      </p:cBhvr>
                                      <p:to>
                                        <p:strVal val="visible"/>
                                      </p:to>
                                    </p:set>
                                    <p:animEffect transition="in" filter="wipe(left)">
                                      <p:cBhvr>
                                        <p:cTn id="128" dur="500"/>
                                        <p:tgtEl>
                                          <p:spTgt spid="152"/>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153"/>
                                        </p:tgtEl>
                                        <p:attrNameLst>
                                          <p:attrName>style.visibility</p:attrName>
                                        </p:attrNameLst>
                                      </p:cBhvr>
                                      <p:to>
                                        <p:strVal val="visible"/>
                                      </p:to>
                                    </p:set>
                                    <p:animEffect transition="in" filter="wipe(left)">
                                      <p:cBhvr>
                                        <p:cTn id="131" dur="500"/>
                                        <p:tgtEl>
                                          <p:spTgt spid="153"/>
                                        </p:tgtEl>
                                      </p:cBhvr>
                                    </p:animEffect>
                                  </p:childTnLst>
                                </p:cTn>
                              </p:par>
                              <p:par>
                                <p:cTn id="132" presetID="12" presetClass="entr" presetSubtype="8" fill="hold" grpId="0" nodeType="withEffect">
                                  <p:stCondLst>
                                    <p:cond delay="0"/>
                                  </p:stCondLst>
                                  <p:childTnLst>
                                    <p:set>
                                      <p:cBhvr>
                                        <p:cTn id="133" dur="1" fill="hold">
                                          <p:stCondLst>
                                            <p:cond delay="0"/>
                                          </p:stCondLst>
                                        </p:cTn>
                                        <p:tgtEl>
                                          <p:spTgt spid="155"/>
                                        </p:tgtEl>
                                        <p:attrNameLst>
                                          <p:attrName>style.visibility</p:attrName>
                                        </p:attrNameLst>
                                      </p:cBhvr>
                                      <p:to>
                                        <p:strVal val="visible"/>
                                      </p:to>
                                    </p:set>
                                    <p:anim calcmode="lin" valueType="num">
                                      <p:cBhvr additive="base">
                                        <p:cTn id="134" dur="500"/>
                                        <p:tgtEl>
                                          <p:spTgt spid="155"/>
                                        </p:tgtEl>
                                        <p:attrNameLst>
                                          <p:attrName>ppt_x</p:attrName>
                                        </p:attrNameLst>
                                      </p:cBhvr>
                                      <p:tavLst>
                                        <p:tav tm="0">
                                          <p:val>
                                            <p:strVal val="#ppt_x-#ppt_w*1.125000"/>
                                          </p:val>
                                        </p:tav>
                                        <p:tav tm="100000">
                                          <p:val>
                                            <p:strVal val="#ppt_x"/>
                                          </p:val>
                                        </p:tav>
                                      </p:tavLst>
                                    </p:anim>
                                    <p:animEffect transition="in" filter="wipe(right)">
                                      <p:cBhvr>
                                        <p:cTn id="135" dur="500"/>
                                        <p:tgtEl>
                                          <p:spTgt spid="155"/>
                                        </p:tgtEl>
                                      </p:cBhvr>
                                    </p:animEffect>
                                  </p:childTnLst>
                                </p:cTn>
                              </p:par>
                              <p:par>
                                <p:cTn id="136" presetID="12" presetClass="entr" presetSubtype="8" fill="hold" grpId="0" nodeType="withEffect">
                                  <p:stCondLst>
                                    <p:cond delay="0"/>
                                  </p:stCondLst>
                                  <p:childTnLst>
                                    <p:set>
                                      <p:cBhvr>
                                        <p:cTn id="137" dur="1" fill="hold">
                                          <p:stCondLst>
                                            <p:cond delay="0"/>
                                          </p:stCondLst>
                                        </p:cTn>
                                        <p:tgtEl>
                                          <p:spTgt spid="154"/>
                                        </p:tgtEl>
                                        <p:attrNameLst>
                                          <p:attrName>style.visibility</p:attrName>
                                        </p:attrNameLst>
                                      </p:cBhvr>
                                      <p:to>
                                        <p:strVal val="visible"/>
                                      </p:to>
                                    </p:set>
                                    <p:anim calcmode="lin" valueType="num">
                                      <p:cBhvr additive="base">
                                        <p:cTn id="138" dur="500"/>
                                        <p:tgtEl>
                                          <p:spTgt spid="154"/>
                                        </p:tgtEl>
                                        <p:attrNameLst>
                                          <p:attrName>ppt_x</p:attrName>
                                        </p:attrNameLst>
                                      </p:cBhvr>
                                      <p:tavLst>
                                        <p:tav tm="0">
                                          <p:val>
                                            <p:strVal val="#ppt_x-#ppt_w*1.125000"/>
                                          </p:val>
                                        </p:tav>
                                        <p:tav tm="100000">
                                          <p:val>
                                            <p:strVal val="#ppt_x"/>
                                          </p:val>
                                        </p:tav>
                                      </p:tavLst>
                                    </p:anim>
                                    <p:animEffect transition="in" filter="wipe(right)">
                                      <p:cBhvr>
                                        <p:cTn id="139" dur="500"/>
                                        <p:tgtEl>
                                          <p:spTgt spid="154"/>
                                        </p:tgtEl>
                                      </p:cBhvr>
                                    </p:animEffect>
                                  </p:childTnLst>
                                </p:cTn>
                              </p:par>
                            </p:childTnLst>
                          </p:cTn>
                        </p:par>
                        <p:par>
                          <p:cTn id="140" fill="hold">
                            <p:stCondLst>
                              <p:cond delay="14000"/>
                            </p:stCondLst>
                            <p:childTnLst>
                              <p:par>
                                <p:cTn id="141" presetID="10" presetClass="entr" presetSubtype="0" fill="hold" grpId="0" nodeType="afterEffect">
                                  <p:stCondLst>
                                    <p:cond delay="0"/>
                                  </p:stCondLst>
                                  <p:childTnLst>
                                    <p:set>
                                      <p:cBhvr>
                                        <p:cTn id="142" dur="1" fill="hold">
                                          <p:stCondLst>
                                            <p:cond delay="0"/>
                                          </p:stCondLst>
                                        </p:cTn>
                                        <p:tgtEl>
                                          <p:spTgt spid="90"/>
                                        </p:tgtEl>
                                        <p:attrNameLst>
                                          <p:attrName>style.visibility</p:attrName>
                                        </p:attrNameLst>
                                      </p:cBhvr>
                                      <p:to>
                                        <p:strVal val="visible"/>
                                      </p:to>
                                    </p:set>
                                    <p:animEffect transition="in" filter="fade">
                                      <p:cBhvr>
                                        <p:cTn id="143" dur="12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00" grpId="0" animBg="1"/>
      <p:bldP spid="101" grpId="0" animBg="1"/>
      <p:bldP spid="108" grpId="0" animBg="1"/>
      <p:bldP spid="134" grpId="0"/>
      <p:bldP spid="135" grpId="0"/>
      <p:bldP spid="136" grpId="0"/>
      <p:bldP spid="137" grpId="0"/>
      <p:bldP spid="138" grpId="0" animBg="1"/>
      <p:bldP spid="140" grpId="0"/>
      <p:bldP spid="141" grpId="0"/>
      <p:bldP spid="142" grpId="0" animBg="1"/>
      <p:bldP spid="144" grpId="0"/>
      <p:bldP spid="145" grpId="0"/>
      <p:bldP spid="146" grpId="0" animBg="1"/>
      <p:bldP spid="148" grpId="0"/>
      <p:bldP spid="149" grpId="0"/>
      <p:bldP spid="150" grpId="0" animBg="1"/>
      <p:bldP spid="152" grpId="0"/>
      <p:bldP spid="153" grpId="0"/>
      <p:bldP spid="154" grpId="0"/>
      <p:bldP spid="155" grpId="0"/>
      <p:bldP spid="9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9"/>
          <p:cNvSpPr txBox="1"/>
          <p:nvPr/>
        </p:nvSpPr>
        <p:spPr>
          <a:xfrm>
            <a:off x="985018" y="188640"/>
            <a:ext cx="3125473"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Advantage analysis</a:t>
            </a:r>
          </a:p>
        </p:txBody>
      </p:sp>
      <p:sp>
        <p:nvSpPr>
          <p:cNvPr id="48" name="六边形 47"/>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1" name="矩形 50"/>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2" name="六边形 51"/>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9"/>
          <p:cNvSpPr txBox="1"/>
          <p:nvPr/>
        </p:nvSpPr>
        <p:spPr>
          <a:xfrm>
            <a:off x="9333982" y="246980"/>
            <a:ext cx="1152128"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2</a:t>
            </a:r>
          </a:p>
        </p:txBody>
      </p:sp>
      <p:sp>
        <p:nvSpPr>
          <p:cNvPr id="54"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55" name="KSO_Shape"/>
          <p:cNvSpPr/>
          <p:nvPr/>
        </p:nvSpPr>
        <p:spPr bwMode="auto">
          <a:xfrm>
            <a:off x="335903" y="224682"/>
            <a:ext cx="298148" cy="25392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6" name="矩形 55"/>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17</a:t>
            </a:r>
            <a:endParaRPr lang="zh-CN" dirty="0">
              <a:latin typeface="方正兰亭超细黑简体" panose="02000000000000000000" pitchFamily="2" charset="-122"/>
              <a:ea typeface="方正兰亭超细黑简体" panose="02000000000000000000" pitchFamily="2" charset="-122"/>
            </a:endParaRPr>
          </a:p>
        </p:txBody>
      </p:sp>
      <p:grpSp>
        <p:nvGrpSpPr>
          <p:cNvPr id="3" name="组合 2"/>
          <p:cNvGrpSpPr/>
          <p:nvPr/>
        </p:nvGrpSpPr>
        <p:grpSpPr>
          <a:xfrm>
            <a:off x="4657427" y="1495983"/>
            <a:ext cx="2812732" cy="4381289"/>
            <a:chOff x="913011" y="764704"/>
            <a:chExt cx="2812732" cy="4381289"/>
          </a:xfrm>
        </p:grpSpPr>
        <p:grpSp>
          <p:nvGrpSpPr>
            <p:cNvPr id="61" name="组合 60"/>
            <p:cNvGrpSpPr/>
            <p:nvPr/>
          </p:nvGrpSpPr>
          <p:grpSpPr>
            <a:xfrm>
              <a:off x="1747692" y="4222426"/>
              <a:ext cx="1289708" cy="923567"/>
              <a:chOff x="4350532" y="1811995"/>
              <a:chExt cx="3661868" cy="2622287"/>
            </a:xfrm>
          </p:grpSpPr>
          <p:sp>
            <p:nvSpPr>
              <p:cNvPr id="62" name="Freeform 36"/>
              <p:cNvSpPr/>
              <p:nvPr/>
            </p:nvSpPr>
            <p:spPr bwMode="auto">
              <a:xfrm>
                <a:off x="4539997" y="3410609"/>
                <a:ext cx="3282939" cy="162892"/>
              </a:xfrm>
              <a:custGeom>
                <a:avLst/>
                <a:gdLst>
                  <a:gd name="connsiteX0" fmla="*/ 35766 w 3282939"/>
                  <a:gd name="connsiteY0" fmla="*/ 320938 h 340225"/>
                  <a:gd name="connsiteX1" fmla="*/ 48093 w 3282939"/>
                  <a:gd name="connsiteY1" fmla="*/ 338101 h 340225"/>
                  <a:gd name="connsiteX2" fmla="*/ 0 w 3282939"/>
                  <a:gd name="connsiteY2" fmla="*/ 340225 h 340225"/>
                  <a:gd name="connsiteX3" fmla="*/ 35766 w 3282939"/>
                  <a:gd name="connsiteY3" fmla="*/ 320938 h 340225"/>
                  <a:gd name="connsiteX4" fmla="*/ 3253542 w 3282939"/>
                  <a:gd name="connsiteY4" fmla="*/ 179372 h 340225"/>
                  <a:gd name="connsiteX5" fmla="*/ 3253837 w 3282939"/>
                  <a:gd name="connsiteY5" fmla="*/ 196497 h 340225"/>
                  <a:gd name="connsiteX6" fmla="*/ 3253542 w 3282939"/>
                  <a:gd name="connsiteY6" fmla="*/ 179372 h 340225"/>
                  <a:gd name="connsiteX7" fmla="*/ 3282939 w 3282939"/>
                  <a:gd name="connsiteY7" fmla="*/ 0 h 340225"/>
                  <a:gd name="connsiteX8" fmla="*/ 3202017 w 3282939"/>
                  <a:gd name="connsiteY8" fmla="*/ 103183 h 340225"/>
                  <a:gd name="connsiteX9" fmla="*/ 3217148 w 3282939"/>
                  <a:gd name="connsiteY9" fmla="*/ 145976 h 340225"/>
                  <a:gd name="connsiteX10" fmla="*/ 15867 w 3282939"/>
                  <a:gd name="connsiteY10" fmla="*/ 144596 h 340225"/>
                  <a:gd name="connsiteX11" fmla="*/ 13528 w 3282939"/>
                  <a:gd name="connsiteY11" fmla="*/ 151326 h 340225"/>
                  <a:gd name="connsiteX12" fmla="*/ 0 w 3282939"/>
                  <a:gd name="connsiteY12" fmla="*/ 145014 h 340225"/>
                  <a:gd name="connsiteX13" fmla="*/ 3282939 w 3282939"/>
                  <a:gd name="connsiteY13" fmla="*/ 0 h 340225"/>
                  <a:gd name="connsiteX0-1" fmla="*/ 35766 w 3282939"/>
                  <a:gd name="connsiteY0-2" fmla="*/ 320938 h 340225"/>
                  <a:gd name="connsiteX1-3" fmla="*/ 48093 w 3282939"/>
                  <a:gd name="connsiteY1-4" fmla="*/ 338101 h 340225"/>
                  <a:gd name="connsiteX2-5" fmla="*/ 0 w 3282939"/>
                  <a:gd name="connsiteY2-6" fmla="*/ 340225 h 340225"/>
                  <a:gd name="connsiteX3-7" fmla="*/ 35766 w 3282939"/>
                  <a:gd name="connsiteY3-8" fmla="*/ 320938 h 340225"/>
                  <a:gd name="connsiteX4-9" fmla="*/ 3282939 w 3282939"/>
                  <a:gd name="connsiteY4-10" fmla="*/ 0 h 340225"/>
                  <a:gd name="connsiteX5-11" fmla="*/ 3202017 w 3282939"/>
                  <a:gd name="connsiteY5-12" fmla="*/ 103183 h 340225"/>
                  <a:gd name="connsiteX6-13" fmla="*/ 3217148 w 3282939"/>
                  <a:gd name="connsiteY6-14" fmla="*/ 145976 h 340225"/>
                  <a:gd name="connsiteX7-15" fmla="*/ 15867 w 3282939"/>
                  <a:gd name="connsiteY7-16" fmla="*/ 144596 h 340225"/>
                  <a:gd name="connsiteX8-17" fmla="*/ 13528 w 3282939"/>
                  <a:gd name="connsiteY8-18" fmla="*/ 151326 h 340225"/>
                  <a:gd name="connsiteX9-19" fmla="*/ 0 w 3282939"/>
                  <a:gd name="connsiteY9-20" fmla="*/ 145014 h 340225"/>
                  <a:gd name="connsiteX10-21" fmla="*/ 3282939 w 3282939"/>
                  <a:gd name="connsiteY10-22" fmla="*/ 0 h 340225"/>
                  <a:gd name="connsiteX0-23" fmla="*/ 0 w 3282939"/>
                  <a:gd name="connsiteY0-24" fmla="*/ 340225 h 340225"/>
                  <a:gd name="connsiteX1-25" fmla="*/ 48093 w 3282939"/>
                  <a:gd name="connsiteY1-26" fmla="*/ 338101 h 340225"/>
                  <a:gd name="connsiteX2-27" fmla="*/ 0 w 3282939"/>
                  <a:gd name="connsiteY2-28" fmla="*/ 340225 h 340225"/>
                  <a:gd name="connsiteX3-29" fmla="*/ 3282939 w 3282939"/>
                  <a:gd name="connsiteY3-30" fmla="*/ 0 h 340225"/>
                  <a:gd name="connsiteX4-31" fmla="*/ 3202017 w 3282939"/>
                  <a:gd name="connsiteY4-32" fmla="*/ 103183 h 340225"/>
                  <a:gd name="connsiteX5-33" fmla="*/ 3217148 w 3282939"/>
                  <a:gd name="connsiteY5-34" fmla="*/ 145976 h 340225"/>
                  <a:gd name="connsiteX6-35" fmla="*/ 15867 w 3282939"/>
                  <a:gd name="connsiteY6-36" fmla="*/ 144596 h 340225"/>
                  <a:gd name="connsiteX7-37" fmla="*/ 13528 w 3282939"/>
                  <a:gd name="connsiteY7-38" fmla="*/ 151326 h 340225"/>
                  <a:gd name="connsiteX8-39" fmla="*/ 0 w 3282939"/>
                  <a:gd name="connsiteY8-40" fmla="*/ 145014 h 340225"/>
                  <a:gd name="connsiteX9-41" fmla="*/ 3282939 w 3282939"/>
                  <a:gd name="connsiteY9-42" fmla="*/ 0 h 340225"/>
                  <a:gd name="connsiteX0-43" fmla="*/ 3282939 w 3374379"/>
                  <a:gd name="connsiteY0-44" fmla="*/ 0 h 151326"/>
                  <a:gd name="connsiteX1-45" fmla="*/ 3202017 w 3374379"/>
                  <a:gd name="connsiteY1-46" fmla="*/ 103183 h 151326"/>
                  <a:gd name="connsiteX2-47" fmla="*/ 3217148 w 3374379"/>
                  <a:gd name="connsiteY2-48" fmla="*/ 145976 h 151326"/>
                  <a:gd name="connsiteX3-49" fmla="*/ 15867 w 3374379"/>
                  <a:gd name="connsiteY3-50" fmla="*/ 144596 h 151326"/>
                  <a:gd name="connsiteX4-51" fmla="*/ 13528 w 3374379"/>
                  <a:gd name="connsiteY4-52" fmla="*/ 151326 h 151326"/>
                  <a:gd name="connsiteX5-53" fmla="*/ 0 w 3374379"/>
                  <a:gd name="connsiteY5-54" fmla="*/ 145014 h 151326"/>
                  <a:gd name="connsiteX6-55" fmla="*/ 3374379 w 3374379"/>
                  <a:gd name="connsiteY6-56" fmla="*/ 81944 h 151326"/>
                  <a:gd name="connsiteX0-57" fmla="*/ 3282939 w 3282939"/>
                  <a:gd name="connsiteY0-58" fmla="*/ 0 h 151326"/>
                  <a:gd name="connsiteX1-59" fmla="*/ 3202017 w 3282939"/>
                  <a:gd name="connsiteY1-60" fmla="*/ 103183 h 151326"/>
                  <a:gd name="connsiteX2-61" fmla="*/ 3217148 w 3282939"/>
                  <a:gd name="connsiteY2-62" fmla="*/ 145976 h 151326"/>
                  <a:gd name="connsiteX3-63" fmla="*/ 15867 w 3282939"/>
                  <a:gd name="connsiteY3-64" fmla="*/ 144596 h 151326"/>
                  <a:gd name="connsiteX4-65" fmla="*/ 13528 w 3282939"/>
                  <a:gd name="connsiteY4-66" fmla="*/ 151326 h 151326"/>
                  <a:gd name="connsiteX5-67" fmla="*/ 0 w 3282939"/>
                  <a:gd name="connsiteY5-68" fmla="*/ 145014 h 151326"/>
                  <a:gd name="connsiteX6-69" fmla="*/ 3272779 w 3282939"/>
                  <a:gd name="connsiteY6-70" fmla="*/ 7967 h 151326"/>
                  <a:gd name="connsiteX0-71" fmla="*/ 3282939 w 3282939"/>
                  <a:gd name="connsiteY0-72" fmla="*/ 0 h 145976"/>
                  <a:gd name="connsiteX1-73" fmla="*/ 3202017 w 3282939"/>
                  <a:gd name="connsiteY1-74" fmla="*/ 103183 h 145976"/>
                  <a:gd name="connsiteX2-75" fmla="*/ 3217148 w 3282939"/>
                  <a:gd name="connsiteY2-76" fmla="*/ 145976 h 145976"/>
                  <a:gd name="connsiteX3-77" fmla="*/ 15867 w 3282939"/>
                  <a:gd name="connsiteY3-78" fmla="*/ 144596 h 145976"/>
                  <a:gd name="connsiteX4-79" fmla="*/ 0 w 3282939"/>
                  <a:gd name="connsiteY4-80" fmla="*/ 145014 h 145976"/>
                  <a:gd name="connsiteX5-81" fmla="*/ 3272779 w 3282939"/>
                  <a:gd name="connsiteY5-82" fmla="*/ 7967 h 145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82939" h="145976">
                    <a:close/>
                    <a:moveTo>
                      <a:pt x="3282939" y="0"/>
                    </a:moveTo>
                    <a:cubicBezTo>
                      <a:pt x="3192270" y="39034"/>
                      <a:pt x="3202013" y="103156"/>
                      <a:pt x="3202017" y="103183"/>
                    </a:cubicBezTo>
                    <a:cubicBezTo>
                      <a:pt x="3202746" y="119931"/>
                      <a:pt x="3208611" y="134207"/>
                      <a:pt x="3217148" y="145976"/>
                    </a:cubicBezTo>
                    <a:lnTo>
                      <a:pt x="15867" y="144596"/>
                    </a:lnTo>
                    <a:lnTo>
                      <a:pt x="0" y="145014"/>
                    </a:lnTo>
                    <a:lnTo>
                      <a:pt x="3272779" y="7967"/>
                    </a:lnTo>
                  </a:path>
                </a:pathLst>
              </a:custGeom>
              <a:gradFill flip="none" rotWithShape="1">
                <a:gsLst>
                  <a:gs pos="0">
                    <a:srgbClr val="494949"/>
                  </a:gs>
                  <a:gs pos="100000">
                    <a:srgbClr val="9D9D9D"/>
                  </a:gs>
                </a:gsLst>
                <a:lin ang="16200000" scaled="1"/>
                <a:tileRect/>
              </a:gradFill>
              <a:ln w="9525">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63" name="Freeform 38"/>
              <p:cNvSpPr/>
              <p:nvPr/>
            </p:nvSpPr>
            <p:spPr bwMode="auto">
              <a:xfrm>
                <a:off x="4548266" y="3630966"/>
                <a:ext cx="3266400" cy="53467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51000">
                    <a:schemeClr val="bg1">
                      <a:alpha val="76000"/>
                    </a:schemeClr>
                  </a:gs>
                  <a:gs pos="0">
                    <a:schemeClr val="bg1">
                      <a:alpha val="0"/>
                    </a:schemeClr>
                  </a:gs>
                  <a:gs pos="100000">
                    <a:schemeClr val="bg1">
                      <a:alpha val="0"/>
                    </a:schemeClr>
                  </a:gs>
                </a:gsLst>
                <a:lin ang="16200000" scaled="1"/>
                <a:tileRect/>
              </a:gradFill>
              <a:ln w="95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4" name="Freeform 38"/>
              <p:cNvSpPr/>
              <p:nvPr/>
            </p:nvSpPr>
            <p:spPr bwMode="auto">
              <a:xfrm>
                <a:off x="4527833" y="3574415"/>
                <a:ext cx="3266400" cy="52451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833">
                    <a:srgbClr val="494949"/>
                  </a:gs>
                  <a:gs pos="59000">
                    <a:srgbClr val="9D9D9D"/>
                  </a:gs>
                  <a:gs pos="100000">
                    <a:srgbClr val="5E5E5E"/>
                  </a:gs>
                </a:gsLst>
                <a:lin ang="0" scaled="1"/>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矩形 2788"/>
              <p:cNvSpPr/>
              <p:nvPr/>
            </p:nvSpPr>
            <p:spPr>
              <a:xfrm rot="1283126">
                <a:off x="4475511" y="3459588"/>
                <a:ext cx="3292758" cy="452993"/>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rgbClr val="5E5E5E"/>
                  </a:gs>
                  <a:gs pos="49000">
                    <a:schemeClr val="bg1"/>
                  </a:gs>
                  <a:gs pos="100000">
                    <a:srgbClr val="494949"/>
                  </a:gs>
                </a:gsLst>
                <a:lin ang="16200000" scaled="1"/>
                <a:tileRect/>
              </a:gradFill>
              <a:ln>
                <a:noFill/>
              </a:ln>
              <a:effectLst>
                <a:softEdge rad="1270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4350532" y="1811995"/>
                <a:ext cx="3661868" cy="598986"/>
                <a:chOff x="4350532" y="2259168"/>
                <a:chExt cx="3661868" cy="598986"/>
              </a:xfrm>
            </p:grpSpPr>
            <p:sp>
              <p:nvSpPr>
                <p:cNvPr id="81" name="Freeform 35"/>
                <p:cNvSpPr/>
                <p:nvPr/>
              </p:nvSpPr>
              <p:spPr bwMode="auto">
                <a:xfrm>
                  <a:off x="4466938" y="2451774"/>
                  <a:ext cx="3396347" cy="406380"/>
                </a:xfrm>
                <a:custGeom>
                  <a:avLst/>
                  <a:gdLst>
                    <a:gd name="T0" fmla="*/ 1 w 2434"/>
                    <a:gd name="T1" fmla="*/ 0 h 291"/>
                    <a:gd name="T2" fmla="*/ 1 w 2434"/>
                    <a:gd name="T3" fmla="*/ 271 h 291"/>
                    <a:gd name="T4" fmla="*/ 41 w 2434"/>
                    <a:gd name="T5" fmla="*/ 291 h 291"/>
                    <a:gd name="T6" fmla="*/ 2383 w 2434"/>
                    <a:gd name="T7" fmla="*/ 189 h 291"/>
                    <a:gd name="T8" fmla="*/ 2430 w 2434"/>
                    <a:gd name="T9" fmla="*/ 140 h 291"/>
                    <a:gd name="T10" fmla="*/ 2430 w 2434"/>
                    <a:gd name="T11" fmla="*/ 0 h 291"/>
                    <a:gd name="T12" fmla="*/ 2322 w 2434"/>
                    <a:gd name="T13" fmla="*/ 21 h 291"/>
                    <a:gd name="T14" fmla="*/ 113 w 2434"/>
                    <a:gd name="T15" fmla="*/ 21 h 291"/>
                    <a:gd name="T16" fmla="*/ 1 w 2434"/>
                    <a:gd name="T17"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 h="291">
                      <a:moveTo>
                        <a:pt x="1" y="0"/>
                      </a:moveTo>
                      <a:cubicBezTo>
                        <a:pt x="1" y="271"/>
                        <a:pt x="1" y="271"/>
                        <a:pt x="1" y="271"/>
                      </a:cubicBezTo>
                      <a:cubicBezTo>
                        <a:pt x="1" y="271"/>
                        <a:pt x="0" y="291"/>
                        <a:pt x="41" y="291"/>
                      </a:cubicBezTo>
                      <a:cubicBezTo>
                        <a:pt x="82" y="291"/>
                        <a:pt x="2383" y="189"/>
                        <a:pt x="2383" y="189"/>
                      </a:cubicBezTo>
                      <a:cubicBezTo>
                        <a:pt x="2383" y="189"/>
                        <a:pt x="2434" y="185"/>
                        <a:pt x="2430" y="140"/>
                      </a:cubicBezTo>
                      <a:cubicBezTo>
                        <a:pt x="2430" y="0"/>
                        <a:pt x="2430" y="0"/>
                        <a:pt x="2430" y="0"/>
                      </a:cubicBezTo>
                      <a:cubicBezTo>
                        <a:pt x="2430" y="0"/>
                        <a:pt x="2404" y="22"/>
                        <a:pt x="2322" y="21"/>
                      </a:cubicBezTo>
                      <a:cubicBezTo>
                        <a:pt x="113" y="21"/>
                        <a:pt x="113" y="21"/>
                        <a:pt x="113" y="21"/>
                      </a:cubicBezTo>
                      <a:cubicBezTo>
                        <a:pt x="113" y="21"/>
                        <a:pt x="44" y="28"/>
                        <a:pt x="1" y="0"/>
                      </a:cubicBezTo>
                      <a:close/>
                    </a:path>
                  </a:pathLst>
                </a:custGeom>
                <a:gradFill flip="none" rotWithShape="1">
                  <a:gsLst>
                    <a:gs pos="0">
                      <a:srgbClr val="494949"/>
                    </a:gs>
                    <a:gs pos="49000">
                      <a:schemeClr val="bg1"/>
                    </a:gs>
                    <a:gs pos="100000">
                      <a:srgbClr val="4C4C4C"/>
                    </a:gs>
                  </a:gsLst>
                  <a:lin ang="10800000" scaled="1"/>
                  <a:tileRect/>
                </a:gradFill>
                <a:ln w="1270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82" name="Freeform 40"/>
                <p:cNvSpPr/>
                <p:nvPr/>
              </p:nvSpPr>
              <p:spPr bwMode="auto">
                <a:xfrm>
                  <a:off x="4376932" y="2259168"/>
                  <a:ext cx="3570004" cy="238630"/>
                </a:xfrm>
                <a:custGeom>
                  <a:avLst/>
                  <a:gdLst>
                    <a:gd name="T0" fmla="*/ 153 w 2559"/>
                    <a:gd name="T1" fmla="*/ 7 h 171"/>
                    <a:gd name="T2" fmla="*/ 1 w 2559"/>
                    <a:gd name="T3" fmla="*/ 92 h 171"/>
                    <a:gd name="T4" fmla="*/ 144 w 2559"/>
                    <a:gd name="T5" fmla="*/ 171 h 171"/>
                    <a:gd name="T6" fmla="*/ 2399 w 2559"/>
                    <a:gd name="T7" fmla="*/ 171 h 171"/>
                    <a:gd name="T8" fmla="*/ 2551 w 2559"/>
                    <a:gd name="T9" fmla="*/ 94 h 171"/>
                    <a:gd name="T10" fmla="*/ 2399 w 2559"/>
                    <a:gd name="T11" fmla="*/ 7 h 171"/>
                    <a:gd name="T12" fmla="*/ 2398 w 2559"/>
                    <a:gd name="T13" fmla="*/ 7 h 171"/>
                    <a:gd name="T14" fmla="*/ 2399 w 2559"/>
                    <a:gd name="T15" fmla="*/ 7 h 171"/>
                    <a:gd name="T16" fmla="*/ 153 w 2559"/>
                    <a:gd name="T1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9" h="171">
                      <a:moveTo>
                        <a:pt x="153" y="7"/>
                      </a:moveTo>
                      <a:cubicBezTo>
                        <a:pt x="153" y="7"/>
                        <a:pt x="10" y="8"/>
                        <a:pt x="1" y="92"/>
                      </a:cubicBezTo>
                      <a:cubicBezTo>
                        <a:pt x="1" y="92"/>
                        <a:pt x="0" y="160"/>
                        <a:pt x="144" y="171"/>
                      </a:cubicBezTo>
                      <a:cubicBezTo>
                        <a:pt x="2399" y="171"/>
                        <a:pt x="2399" y="171"/>
                        <a:pt x="2399" y="171"/>
                      </a:cubicBezTo>
                      <a:cubicBezTo>
                        <a:pt x="2399" y="171"/>
                        <a:pt x="2544" y="169"/>
                        <a:pt x="2551" y="94"/>
                      </a:cubicBezTo>
                      <a:cubicBezTo>
                        <a:pt x="2551" y="94"/>
                        <a:pt x="2559" y="14"/>
                        <a:pt x="2399" y="7"/>
                      </a:cubicBezTo>
                      <a:cubicBezTo>
                        <a:pt x="2399" y="7"/>
                        <a:pt x="2399" y="7"/>
                        <a:pt x="2398" y="7"/>
                      </a:cubicBezTo>
                      <a:cubicBezTo>
                        <a:pt x="2240" y="0"/>
                        <a:pt x="2399" y="7"/>
                        <a:pt x="2399" y="7"/>
                      </a:cubicBezTo>
                      <a:lnTo>
                        <a:pt x="153" y="7"/>
                      </a:lnTo>
                      <a:close/>
                    </a:path>
                  </a:pathLst>
                </a:custGeom>
                <a:gradFill>
                  <a:gsLst>
                    <a:gs pos="15827">
                      <a:srgbClr val="717171"/>
                    </a:gs>
                    <a:gs pos="0">
                      <a:srgbClr val="2D3939"/>
                    </a:gs>
                    <a:gs pos="49000">
                      <a:srgbClr val="2D3939"/>
                    </a:gs>
                    <a:gs pos="100000">
                      <a:srgbClr val="4C4C4C"/>
                    </a:gs>
                  </a:gsLst>
                  <a:lin ang="16200000" scaled="1"/>
                </a:gradFill>
                <a:ln>
                  <a:noFill/>
                </a:ln>
              </p:spPr>
              <p:txBody>
                <a:bodyPr vert="horz" wrap="square" lIns="91440" tIns="45720" rIns="91440" bIns="45720" numCol="1" anchor="t" anchorCtr="0" compatLnSpc="1"/>
                <a:lstStyle/>
                <a:p>
                  <a:endParaRPr lang="zh-CN" altLang="en-US"/>
                </a:p>
              </p:txBody>
            </p:sp>
            <p:sp>
              <p:nvSpPr>
                <p:cNvPr id="83" name="矩形 2788"/>
                <p:cNvSpPr/>
                <p:nvPr/>
              </p:nvSpPr>
              <p:spPr>
                <a:xfrm>
                  <a:off x="4350532" y="2274408"/>
                  <a:ext cx="3661868" cy="261491"/>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4513666" y="2274205"/>
                <a:ext cx="3282939" cy="340225"/>
                <a:chOff x="4513666" y="2710466"/>
                <a:chExt cx="3282939" cy="340225"/>
              </a:xfrm>
            </p:grpSpPr>
            <p:sp>
              <p:nvSpPr>
                <p:cNvPr id="79"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0"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4513666" y="2657696"/>
                <a:ext cx="3282939" cy="340225"/>
                <a:chOff x="4513666" y="2710466"/>
                <a:chExt cx="3282939" cy="340225"/>
              </a:xfrm>
            </p:grpSpPr>
            <p:sp>
              <p:nvSpPr>
                <p:cNvPr id="77"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8"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Freeform 37"/>
              <p:cNvSpPr/>
              <p:nvPr/>
            </p:nvSpPr>
            <p:spPr bwMode="auto">
              <a:xfrm>
                <a:off x="4438212" y="2463286"/>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70" name="组合 69"/>
              <p:cNvGrpSpPr/>
              <p:nvPr/>
            </p:nvGrpSpPr>
            <p:grpSpPr>
              <a:xfrm>
                <a:off x="4513666" y="3041297"/>
                <a:ext cx="3282939" cy="340225"/>
                <a:chOff x="4513666" y="2710466"/>
                <a:chExt cx="3282939" cy="340225"/>
              </a:xfrm>
            </p:grpSpPr>
            <p:sp>
              <p:nvSpPr>
                <p:cNvPr id="75"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6"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Freeform 37"/>
              <p:cNvSpPr/>
              <p:nvPr/>
            </p:nvSpPr>
            <p:spPr bwMode="auto">
              <a:xfrm>
                <a:off x="4438212" y="3230378"/>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Freeform 37"/>
              <p:cNvSpPr/>
              <p:nvPr/>
            </p:nvSpPr>
            <p:spPr bwMode="auto">
              <a:xfrm>
                <a:off x="4438212" y="2846777"/>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3" name="Freeform 38"/>
              <p:cNvSpPr/>
              <p:nvPr/>
            </p:nvSpPr>
            <p:spPr bwMode="auto">
              <a:xfrm rot="1313089">
                <a:off x="4499716" y="3552379"/>
                <a:ext cx="3266400" cy="829006"/>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0">
                <a:gsLst>
                  <a:gs pos="87000">
                    <a:schemeClr val="bg1">
                      <a:lumMod val="65000"/>
                      <a:alpha val="34000"/>
                    </a:schemeClr>
                  </a:gs>
                  <a:gs pos="16000">
                    <a:schemeClr val="bg1">
                      <a:lumMod val="75000"/>
                    </a:schemeClr>
                  </a:gs>
                  <a:gs pos="0">
                    <a:srgbClr val="5E5E5E"/>
                  </a:gs>
                  <a:gs pos="49000">
                    <a:schemeClr val="bg1"/>
                  </a:gs>
                  <a:gs pos="100000">
                    <a:srgbClr val="494949"/>
                  </a:gs>
                </a:gsLst>
                <a:lin ang="16800000" scaled="0"/>
                <a:tileRect/>
              </a:gradFill>
              <a:ln>
                <a:noFill/>
              </a:ln>
              <a:effectLst>
                <a:softEdge rad="2286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4" name="Freeform 39"/>
              <p:cNvSpPr/>
              <p:nvPr/>
            </p:nvSpPr>
            <p:spPr bwMode="auto">
              <a:xfrm>
                <a:off x="4968446" y="4105279"/>
                <a:ext cx="2382168" cy="329003"/>
              </a:xfrm>
              <a:custGeom>
                <a:avLst/>
                <a:gdLst>
                  <a:gd name="T0" fmla="*/ 0 w 1707"/>
                  <a:gd name="T1" fmla="*/ 0 h 236"/>
                  <a:gd name="T2" fmla="*/ 82 w 1707"/>
                  <a:gd name="T3" fmla="*/ 104 h 236"/>
                  <a:gd name="T4" fmla="*/ 181 w 1707"/>
                  <a:gd name="T5" fmla="*/ 191 h 236"/>
                  <a:gd name="T6" fmla="*/ 857 w 1707"/>
                  <a:gd name="T7" fmla="*/ 231 h 236"/>
                  <a:gd name="T8" fmla="*/ 1524 w 1707"/>
                  <a:gd name="T9" fmla="*/ 192 h 236"/>
                  <a:gd name="T10" fmla="*/ 1553 w 1707"/>
                  <a:gd name="T11" fmla="*/ 159 h 236"/>
                  <a:gd name="T12" fmla="*/ 1675 w 1707"/>
                  <a:gd name="T13" fmla="*/ 55 h 236"/>
                  <a:gd name="T14" fmla="*/ 1707 w 1707"/>
                  <a:gd name="T15" fmla="*/ 0 h 236"/>
                  <a:gd name="T16" fmla="*/ 0 w 1707"/>
                  <a:gd name="T1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7" h="236">
                    <a:moveTo>
                      <a:pt x="0" y="0"/>
                    </a:moveTo>
                    <a:cubicBezTo>
                      <a:pt x="0" y="0"/>
                      <a:pt x="16" y="51"/>
                      <a:pt x="82" y="104"/>
                    </a:cubicBezTo>
                    <a:cubicBezTo>
                      <a:pt x="82" y="104"/>
                      <a:pt x="187" y="174"/>
                      <a:pt x="181" y="191"/>
                    </a:cubicBezTo>
                    <a:cubicBezTo>
                      <a:pt x="181" y="191"/>
                      <a:pt x="789" y="236"/>
                      <a:pt x="857" y="231"/>
                    </a:cubicBezTo>
                    <a:cubicBezTo>
                      <a:pt x="857" y="231"/>
                      <a:pt x="1522" y="194"/>
                      <a:pt x="1524" y="192"/>
                    </a:cubicBezTo>
                    <a:cubicBezTo>
                      <a:pt x="1524" y="192"/>
                      <a:pt x="1522" y="181"/>
                      <a:pt x="1553" y="159"/>
                    </a:cubicBezTo>
                    <a:cubicBezTo>
                      <a:pt x="1553" y="159"/>
                      <a:pt x="1646" y="94"/>
                      <a:pt x="1675" y="55"/>
                    </a:cubicBezTo>
                    <a:cubicBezTo>
                      <a:pt x="1675" y="55"/>
                      <a:pt x="1700" y="23"/>
                      <a:pt x="1707" y="0"/>
                    </a:cubicBezTo>
                    <a:lnTo>
                      <a:pt x="0" y="0"/>
                    </a:lnTo>
                    <a:close/>
                  </a:path>
                </a:pathLst>
              </a:custGeom>
              <a:gradFill>
                <a:gsLst>
                  <a:gs pos="0">
                    <a:srgbClr val="261B18"/>
                  </a:gs>
                  <a:gs pos="100000">
                    <a:srgbClr val="443F3F"/>
                  </a:gs>
                </a:gsLst>
                <a:lin ang="16200000" scaled="1"/>
              </a:gradFill>
              <a:ln>
                <a:noFill/>
              </a:ln>
            </p:spPr>
            <p:txBody>
              <a:bodyPr vert="horz" wrap="square" lIns="91440" tIns="45720" rIns="91440" bIns="45720" numCol="1" anchor="t" anchorCtr="0" compatLnSpc="1"/>
              <a:lstStyle/>
              <a:p>
                <a:endParaRPr lang="zh-CN" altLang="en-US"/>
              </a:p>
            </p:txBody>
          </p:sp>
        </p:grpSp>
        <p:sp>
          <p:nvSpPr>
            <p:cNvPr id="84" name="Oval 129"/>
            <p:cNvSpPr>
              <a:spLocks noChangeArrowheads="1"/>
            </p:cNvSpPr>
            <p:nvPr/>
          </p:nvSpPr>
          <p:spPr bwMode="auto">
            <a:xfrm>
              <a:off x="3463805" y="2219759"/>
              <a:ext cx="261938" cy="261938"/>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AutoShape 291"/>
            <p:cNvSpPr>
              <a:spLocks noChangeAspect="1" noChangeArrowheads="1" noTextEdit="1"/>
            </p:cNvSpPr>
            <p:nvPr/>
          </p:nvSpPr>
          <p:spPr bwMode="auto">
            <a:xfrm>
              <a:off x="913011" y="764704"/>
              <a:ext cx="2806701"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Rectangle 293"/>
            <p:cNvSpPr>
              <a:spLocks noChangeArrowheads="1"/>
            </p:cNvSpPr>
            <p:nvPr/>
          </p:nvSpPr>
          <p:spPr bwMode="auto">
            <a:xfrm>
              <a:off x="2306836" y="3182467"/>
              <a:ext cx="26988" cy="857250"/>
            </a:xfrm>
            <a:prstGeom prst="rect">
              <a:avLst/>
            </a:prstGeom>
            <a:solidFill>
              <a:srgbClr val="3CCC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 name="Freeform 294"/>
            <p:cNvSpPr/>
            <p:nvPr/>
          </p:nvSpPr>
          <p:spPr bwMode="auto">
            <a:xfrm>
              <a:off x="2316361" y="4023842"/>
              <a:ext cx="398463" cy="42863"/>
            </a:xfrm>
            <a:custGeom>
              <a:avLst/>
              <a:gdLst>
                <a:gd name="T0" fmla="*/ 251 w 251"/>
                <a:gd name="T1" fmla="*/ 27 h 27"/>
                <a:gd name="T2" fmla="*/ 0 w 251"/>
                <a:gd name="T3" fmla="*/ 17 h 27"/>
                <a:gd name="T4" fmla="*/ 0 w 251"/>
                <a:gd name="T5" fmla="*/ 0 h 27"/>
                <a:gd name="T6" fmla="*/ 251 w 251"/>
                <a:gd name="T7" fmla="*/ 12 h 27"/>
                <a:gd name="T8" fmla="*/ 251 w 251"/>
                <a:gd name="T9" fmla="*/ 27 h 27"/>
              </a:gdLst>
              <a:ahLst/>
              <a:cxnLst>
                <a:cxn ang="0">
                  <a:pos x="T0" y="T1"/>
                </a:cxn>
                <a:cxn ang="0">
                  <a:pos x="T2" y="T3"/>
                </a:cxn>
                <a:cxn ang="0">
                  <a:pos x="T4" y="T5"/>
                </a:cxn>
                <a:cxn ang="0">
                  <a:pos x="T6" y="T7"/>
                </a:cxn>
                <a:cxn ang="0">
                  <a:pos x="T8" y="T9"/>
                </a:cxn>
              </a:cxnLst>
              <a:rect l="0" t="0" r="r" b="b"/>
              <a:pathLst>
                <a:path w="251" h="27">
                  <a:moveTo>
                    <a:pt x="251" y="27"/>
                  </a:moveTo>
                  <a:lnTo>
                    <a:pt x="0" y="17"/>
                  </a:lnTo>
                  <a:lnTo>
                    <a:pt x="0" y="0"/>
                  </a:lnTo>
                  <a:lnTo>
                    <a:pt x="251" y="12"/>
                  </a:lnTo>
                  <a:lnTo>
                    <a:pt x="251" y="27"/>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95"/>
            <p:cNvSpPr/>
            <p:nvPr/>
          </p:nvSpPr>
          <p:spPr bwMode="auto">
            <a:xfrm>
              <a:off x="2021086" y="3652367"/>
              <a:ext cx="301625" cy="396875"/>
            </a:xfrm>
            <a:custGeom>
              <a:avLst/>
              <a:gdLst>
                <a:gd name="T0" fmla="*/ 178 w 190"/>
                <a:gd name="T1" fmla="*/ 250 h 250"/>
                <a:gd name="T2" fmla="*/ 0 w 190"/>
                <a:gd name="T3" fmla="*/ 10 h 250"/>
                <a:gd name="T4" fmla="*/ 14 w 190"/>
                <a:gd name="T5" fmla="*/ 0 h 250"/>
                <a:gd name="T6" fmla="*/ 190 w 190"/>
                <a:gd name="T7" fmla="*/ 240 h 250"/>
                <a:gd name="T8" fmla="*/ 178 w 190"/>
                <a:gd name="T9" fmla="*/ 250 h 250"/>
              </a:gdLst>
              <a:ahLst/>
              <a:cxnLst>
                <a:cxn ang="0">
                  <a:pos x="T0" y="T1"/>
                </a:cxn>
                <a:cxn ang="0">
                  <a:pos x="T2" y="T3"/>
                </a:cxn>
                <a:cxn ang="0">
                  <a:pos x="T4" y="T5"/>
                </a:cxn>
                <a:cxn ang="0">
                  <a:pos x="T6" y="T7"/>
                </a:cxn>
                <a:cxn ang="0">
                  <a:pos x="T8" y="T9"/>
                </a:cxn>
              </a:cxnLst>
              <a:rect l="0" t="0" r="r" b="b"/>
              <a:pathLst>
                <a:path w="190" h="250">
                  <a:moveTo>
                    <a:pt x="178" y="250"/>
                  </a:moveTo>
                  <a:lnTo>
                    <a:pt x="0" y="10"/>
                  </a:lnTo>
                  <a:lnTo>
                    <a:pt x="14" y="0"/>
                  </a:lnTo>
                  <a:lnTo>
                    <a:pt x="190" y="240"/>
                  </a:lnTo>
                  <a:lnTo>
                    <a:pt x="178" y="25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96"/>
            <p:cNvSpPr/>
            <p:nvPr/>
          </p:nvSpPr>
          <p:spPr bwMode="auto">
            <a:xfrm>
              <a:off x="2300486" y="3696817"/>
              <a:ext cx="446088" cy="352425"/>
            </a:xfrm>
            <a:custGeom>
              <a:avLst/>
              <a:gdLst>
                <a:gd name="T0" fmla="*/ 11 w 281"/>
                <a:gd name="T1" fmla="*/ 222 h 222"/>
                <a:gd name="T2" fmla="*/ 0 w 281"/>
                <a:gd name="T3" fmla="*/ 208 h 222"/>
                <a:gd name="T4" fmla="*/ 271 w 281"/>
                <a:gd name="T5" fmla="*/ 0 h 222"/>
                <a:gd name="T6" fmla="*/ 281 w 281"/>
                <a:gd name="T7" fmla="*/ 12 h 222"/>
                <a:gd name="T8" fmla="*/ 11 w 281"/>
                <a:gd name="T9" fmla="*/ 222 h 222"/>
              </a:gdLst>
              <a:ahLst/>
              <a:cxnLst>
                <a:cxn ang="0">
                  <a:pos x="T0" y="T1"/>
                </a:cxn>
                <a:cxn ang="0">
                  <a:pos x="T2" y="T3"/>
                </a:cxn>
                <a:cxn ang="0">
                  <a:pos x="T4" y="T5"/>
                </a:cxn>
                <a:cxn ang="0">
                  <a:pos x="T6" y="T7"/>
                </a:cxn>
                <a:cxn ang="0">
                  <a:pos x="T8" y="T9"/>
                </a:cxn>
              </a:cxnLst>
              <a:rect l="0" t="0" r="r" b="b"/>
              <a:pathLst>
                <a:path w="281" h="222">
                  <a:moveTo>
                    <a:pt x="11" y="222"/>
                  </a:moveTo>
                  <a:lnTo>
                    <a:pt x="0" y="208"/>
                  </a:lnTo>
                  <a:lnTo>
                    <a:pt x="271" y="0"/>
                  </a:lnTo>
                  <a:lnTo>
                    <a:pt x="281" y="12"/>
                  </a:lnTo>
                  <a:lnTo>
                    <a:pt x="11" y="22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97"/>
            <p:cNvSpPr/>
            <p:nvPr/>
          </p:nvSpPr>
          <p:spPr bwMode="auto">
            <a:xfrm>
              <a:off x="1694061" y="4031779"/>
              <a:ext cx="620713" cy="41275"/>
            </a:xfrm>
            <a:custGeom>
              <a:avLst/>
              <a:gdLst>
                <a:gd name="T0" fmla="*/ 0 w 391"/>
                <a:gd name="T1" fmla="*/ 26 h 26"/>
                <a:gd name="T2" fmla="*/ 0 w 391"/>
                <a:gd name="T3" fmla="*/ 11 h 26"/>
                <a:gd name="T4" fmla="*/ 389 w 391"/>
                <a:gd name="T5" fmla="*/ 0 h 26"/>
                <a:gd name="T6" fmla="*/ 391 w 391"/>
                <a:gd name="T7" fmla="*/ 16 h 26"/>
                <a:gd name="T8" fmla="*/ 0 w 391"/>
                <a:gd name="T9" fmla="*/ 26 h 26"/>
              </a:gdLst>
              <a:ahLst/>
              <a:cxnLst>
                <a:cxn ang="0">
                  <a:pos x="T0" y="T1"/>
                </a:cxn>
                <a:cxn ang="0">
                  <a:pos x="T2" y="T3"/>
                </a:cxn>
                <a:cxn ang="0">
                  <a:pos x="T4" y="T5"/>
                </a:cxn>
                <a:cxn ang="0">
                  <a:pos x="T6" y="T7"/>
                </a:cxn>
                <a:cxn ang="0">
                  <a:pos x="T8" y="T9"/>
                </a:cxn>
              </a:cxnLst>
              <a:rect l="0" t="0" r="r" b="b"/>
              <a:pathLst>
                <a:path w="391" h="26">
                  <a:moveTo>
                    <a:pt x="0" y="26"/>
                  </a:moveTo>
                  <a:lnTo>
                    <a:pt x="0" y="11"/>
                  </a:lnTo>
                  <a:lnTo>
                    <a:pt x="389" y="0"/>
                  </a:lnTo>
                  <a:lnTo>
                    <a:pt x="391" y="16"/>
                  </a:lnTo>
                  <a:lnTo>
                    <a:pt x="0" y="2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98"/>
            <p:cNvSpPr/>
            <p:nvPr/>
          </p:nvSpPr>
          <p:spPr bwMode="auto">
            <a:xfrm>
              <a:off x="1554361" y="3595217"/>
              <a:ext cx="152400" cy="469900"/>
            </a:xfrm>
            <a:custGeom>
              <a:avLst/>
              <a:gdLst>
                <a:gd name="T0" fmla="*/ 79 w 96"/>
                <a:gd name="T1" fmla="*/ 296 h 296"/>
                <a:gd name="T2" fmla="*/ 0 w 96"/>
                <a:gd name="T3" fmla="*/ 5 h 296"/>
                <a:gd name="T4" fmla="*/ 16 w 96"/>
                <a:gd name="T5" fmla="*/ 0 h 296"/>
                <a:gd name="T6" fmla="*/ 96 w 96"/>
                <a:gd name="T7" fmla="*/ 291 h 296"/>
                <a:gd name="T8" fmla="*/ 79 w 96"/>
                <a:gd name="T9" fmla="*/ 296 h 296"/>
              </a:gdLst>
              <a:ahLst/>
              <a:cxnLst>
                <a:cxn ang="0">
                  <a:pos x="T0" y="T1"/>
                </a:cxn>
                <a:cxn ang="0">
                  <a:pos x="T2" y="T3"/>
                </a:cxn>
                <a:cxn ang="0">
                  <a:pos x="T4" y="T5"/>
                </a:cxn>
                <a:cxn ang="0">
                  <a:pos x="T6" y="T7"/>
                </a:cxn>
                <a:cxn ang="0">
                  <a:pos x="T8" y="T9"/>
                </a:cxn>
              </a:cxnLst>
              <a:rect l="0" t="0" r="r" b="b"/>
              <a:pathLst>
                <a:path w="96" h="296">
                  <a:moveTo>
                    <a:pt x="79" y="296"/>
                  </a:moveTo>
                  <a:lnTo>
                    <a:pt x="0" y="5"/>
                  </a:lnTo>
                  <a:lnTo>
                    <a:pt x="16" y="0"/>
                  </a:lnTo>
                  <a:lnTo>
                    <a:pt x="96" y="291"/>
                  </a:lnTo>
                  <a:lnTo>
                    <a:pt x="79" y="29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99"/>
            <p:cNvSpPr/>
            <p:nvPr/>
          </p:nvSpPr>
          <p:spPr bwMode="auto">
            <a:xfrm>
              <a:off x="1679774" y="3657129"/>
              <a:ext cx="358775" cy="404813"/>
            </a:xfrm>
            <a:custGeom>
              <a:avLst/>
              <a:gdLst>
                <a:gd name="T0" fmla="*/ 13 w 226"/>
                <a:gd name="T1" fmla="*/ 255 h 255"/>
                <a:gd name="T2" fmla="*/ 0 w 226"/>
                <a:gd name="T3" fmla="*/ 245 h 255"/>
                <a:gd name="T4" fmla="*/ 214 w 226"/>
                <a:gd name="T5" fmla="*/ 0 h 255"/>
                <a:gd name="T6" fmla="*/ 226 w 226"/>
                <a:gd name="T7" fmla="*/ 11 h 255"/>
                <a:gd name="T8" fmla="*/ 13 w 226"/>
                <a:gd name="T9" fmla="*/ 255 h 255"/>
              </a:gdLst>
              <a:ahLst/>
              <a:cxnLst>
                <a:cxn ang="0">
                  <a:pos x="T0" y="T1"/>
                </a:cxn>
                <a:cxn ang="0">
                  <a:pos x="T2" y="T3"/>
                </a:cxn>
                <a:cxn ang="0">
                  <a:pos x="T4" y="T5"/>
                </a:cxn>
                <a:cxn ang="0">
                  <a:pos x="T6" y="T7"/>
                </a:cxn>
                <a:cxn ang="0">
                  <a:pos x="T8" y="T9"/>
                </a:cxn>
              </a:cxnLst>
              <a:rect l="0" t="0" r="r" b="b"/>
              <a:pathLst>
                <a:path w="226" h="255">
                  <a:moveTo>
                    <a:pt x="13" y="255"/>
                  </a:moveTo>
                  <a:lnTo>
                    <a:pt x="0" y="245"/>
                  </a:lnTo>
                  <a:lnTo>
                    <a:pt x="214" y="0"/>
                  </a:lnTo>
                  <a:lnTo>
                    <a:pt x="226" y="11"/>
                  </a:lnTo>
                  <a:lnTo>
                    <a:pt x="13" y="25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00"/>
            <p:cNvSpPr/>
            <p:nvPr/>
          </p:nvSpPr>
          <p:spPr bwMode="auto">
            <a:xfrm>
              <a:off x="1557536" y="3584104"/>
              <a:ext cx="477838" cy="84138"/>
            </a:xfrm>
            <a:custGeom>
              <a:avLst/>
              <a:gdLst>
                <a:gd name="T0" fmla="*/ 298 w 301"/>
                <a:gd name="T1" fmla="*/ 53 h 53"/>
                <a:gd name="T2" fmla="*/ 0 w 301"/>
                <a:gd name="T3" fmla="*/ 15 h 53"/>
                <a:gd name="T4" fmla="*/ 3 w 301"/>
                <a:gd name="T5" fmla="*/ 0 h 53"/>
                <a:gd name="T6" fmla="*/ 301 w 301"/>
                <a:gd name="T7" fmla="*/ 37 h 53"/>
                <a:gd name="T8" fmla="*/ 298 w 301"/>
                <a:gd name="T9" fmla="*/ 53 h 53"/>
              </a:gdLst>
              <a:ahLst/>
              <a:cxnLst>
                <a:cxn ang="0">
                  <a:pos x="T0" y="T1"/>
                </a:cxn>
                <a:cxn ang="0">
                  <a:pos x="T2" y="T3"/>
                </a:cxn>
                <a:cxn ang="0">
                  <a:pos x="T4" y="T5"/>
                </a:cxn>
                <a:cxn ang="0">
                  <a:pos x="T6" y="T7"/>
                </a:cxn>
                <a:cxn ang="0">
                  <a:pos x="T8" y="T9"/>
                </a:cxn>
              </a:cxnLst>
              <a:rect l="0" t="0" r="r" b="b"/>
              <a:pathLst>
                <a:path w="301" h="53">
                  <a:moveTo>
                    <a:pt x="298" y="53"/>
                  </a:moveTo>
                  <a:lnTo>
                    <a:pt x="0" y="15"/>
                  </a:lnTo>
                  <a:lnTo>
                    <a:pt x="3" y="0"/>
                  </a:lnTo>
                  <a:lnTo>
                    <a:pt x="301" y="37"/>
                  </a:lnTo>
                  <a:lnTo>
                    <a:pt x="298" y="53"/>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01"/>
            <p:cNvSpPr/>
            <p:nvPr/>
          </p:nvSpPr>
          <p:spPr bwMode="auto">
            <a:xfrm>
              <a:off x="2019499" y="3182467"/>
              <a:ext cx="312738" cy="476250"/>
            </a:xfrm>
            <a:custGeom>
              <a:avLst/>
              <a:gdLst>
                <a:gd name="T0" fmla="*/ 14 w 197"/>
                <a:gd name="T1" fmla="*/ 300 h 300"/>
                <a:gd name="T2" fmla="*/ 0 w 197"/>
                <a:gd name="T3" fmla="*/ 292 h 300"/>
                <a:gd name="T4" fmla="*/ 183 w 197"/>
                <a:gd name="T5" fmla="*/ 0 h 300"/>
                <a:gd name="T6" fmla="*/ 197 w 197"/>
                <a:gd name="T7" fmla="*/ 10 h 300"/>
                <a:gd name="T8" fmla="*/ 14 w 197"/>
                <a:gd name="T9" fmla="*/ 300 h 300"/>
              </a:gdLst>
              <a:ahLst/>
              <a:cxnLst>
                <a:cxn ang="0">
                  <a:pos x="T0" y="T1"/>
                </a:cxn>
                <a:cxn ang="0">
                  <a:pos x="T2" y="T3"/>
                </a:cxn>
                <a:cxn ang="0">
                  <a:pos x="T4" y="T5"/>
                </a:cxn>
                <a:cxn ang="0">
                  <a:pos x="T6" y="T7"/>
                </a:cxn>
                <a:cxn ang="0">
                  <a:pos x="T8" y="T9"/>
                </a:cxn>
              </a:cxnLst>
              <a:rect l="0" t="0" r="r" b="b"/>
              <a:pathLst>
                <a:path w="197" h="300">
                  <a:moveTo>
                    <a:pt x="14" y="300"/>
                  </a:moveTo>
                  <a:lnTo>
                    <a:pt x="0" y="292"/>
                  </a:lnTo>
                  <a:lnTo>
                    <a:pt x="183" y="0"/>
                  </a:lnTo>
                  <a:lnTo>
                    <a:pt x="197" y="10"/>
                  </a:lnTo>
                  <a:lnTo>
                    <a:pt x="14" y="30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02"/>
            <p:cNvSpPr/>
            <p:nvPr/>
          </p:nvSpPr>
          <p:spPr bwMode="auto">
            <a:xfrm>
              <a:off x="2729112" y="3439642"/>
              <a:ext cx="358775" cy="276225"/>
            </a:xfrm>
            <a:custGeom>
              <a:avLst/>
              <a:gdLst>
                <a:gd name="T0" fmla="*/ 10 w 226"/>
                <a:gd name="T1" fmla="*/ 174 h 174"/>
                <a:gd name="T2" fmla="*/ 0 w 226"/>
                <a:gd name="T3" fmla="*/ 162 h 174"/>
                <a:gd name="T4" fmla="*/ 216 w 226"/>
                <a:gd name="T5" fmla="*/ 0 h 174"/>
                <a:gd name="T6" fmla="*/ 226 w 226"/>
                <a:gd name="T7" fmla="*/ 12 h 174"/>
                <a:gd name="T8" fmla="*/ 10 w 226"/>
                <a:gd name="T9" fmla="*/ 174 h 174"/>
              </a:gdLst>
              <a:ahLst/>
              <a:cxnLst>
                <a:cxn ang="0">
                  <a:pos x="T0" y="T1"/>
                </a:cxn>
                <a:cxn ang="0">
                  <a:pos x="T2" y="T3"/>
                </a:cxn>
                <a:cxn ang="0">
                  <a:pos x="T4" y="T5"/>
                </a:cxn>
                <a:cxn ang="0">
                  <a:pos x="T6" y="T7"/>
                </a:cxn>
                <a:cxn ang="0">
                  <a:pos x="T8" y="T9"/>
                </a:cxn>
              </a:cxnLst>
              <a:rect l="0" t="0" r="r" b="b"/>
              <a:pathLst>
                <a:path w="226" h="174">
                  <a:moveTo>
                    <a:pt x="10" y="174"/>
                  </a:moveTo>
                  <a:lnTo>
                    <a:pt x="0" y="162"/>
                  </a:lnTo>
                  <a:lnTo>
                    <a:pt x="216" y="0"/>
                  </a:lnTo>
                  <a:lnTo>
                    <a:pt x="226" y="12"/>
                  </a:lnTo>
                  <a:lnTo>
                    <a:pt x="10" y="174"/>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03"/>
            <p:cNvSpPr/>
            <p:nvPr/>
          </p:nvSpPr>
          <p:spPr bwMode="auto">
            <a:xfrm>
              <a:off x="2706887" y="3709517"/>
              <a:ext cx="41275" cy="339725"/>
            </a:xfrm>
            <a:custGeom>
              <a:avLst/>
              <a:gdLst>
                <a:gd name="T0" fmla="*/ 15 w 26"/>
                <a:gd name="T1" fmla="*/ 214 h 214"/>
                <a:gd name="T2" fmla="*/ 0 w 26"/>
                <a:gd name="T3" fmla="*/ 212 h 214"/>
                <a:gd name="T4" fmla="*/ 10 w 26"/>
                <a:gd name="T5" fmla="*/ 0 h 214"/>
                <a:gd name="T6" fmla="*/ 26 w 26"/>
                <a:gd name="T7" fmla="*/ 0 h 214"/>
                <a:gd name="T8" fmla="*/ 15 w 26"/>
                <a:gd name="T9" fmla="*/ 214 h 214"/>
              </a:gdLst>
              <a:ahLst/>
              <a:cxnLst>
                <a:cxn ang="0">
                  <a:pos x="T0" y="T1"/>
                </a:cxn>
                <a:cxn ang="0">
                  <a:pos x="T2" y="T3"/>
                </a:cxn>
                <a:cxn ang="0">
                  <a:pos x="T4" y="T5"/>
                </a:cxn>
                <a:cxn ang="0">
                  <a:pos x="T6" y="T7"/>
                </a:cxn>
                <a:cxn ang="0">
                  <a:pos x="T8" y="T9"/>
                </a:cxn>
              </a:cxnLst>
              <a:rect l="0" t="0" r="r" b="b"/>
              <a:pathLst>
                <a:path w="26" h="214">
                  <a:moveTo>
                    <a:pt x="15" y="214"/>
                  </a:moveTo>
                  <a:lnTo>
                    <a:pt x="0" y="212"/>
                  </a:lnTo>
                  <a:lnTo>
                    <a:pt x="10" y="0"/>
                  </a:lnTo>
                  <a:lnTo>
                    <a:pt x="26" y="0"/>
                  </a:lnTo>
                  <a:lnTo>
                    <a:pt x="15" y="214"/>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04"/>
            <p:cNvSpPr/>
            <p:nvPr/>
          </p:nvSpPr>
          <p:spPr bwMode="auto">
            <a:xfrm>
              <a:off x="2035374" y="3631729"/>
              <a:ext cx="698500" cy="93663"/>
            </a:xfrm>
            <a:custGeom>
              <a:avLst/>
              <a:gdLst>
                <a:gd name="T0" fmla="*/ 438 w 440"/>
                <a:gd name="T1" fmla="*/ 59 h 59"/>
                <a:gd name="T2" fmla="*/ 0 w 440"/>
                <a:gd name="T3" fmla="*/ 17 h 59"/>
                <a:gd name="T4" fmla="*/ 1 w 440"/>
                <a:gd name="T5" fmla="*/ 0 h 59"/>
                <a:gd name="T6" fmla="*/ 440 w 440"/>
                <a:gd name="T7" fmla="*/ 44 h 59"/>
                <a:gd name="T8" fmla="*/ 438 w 440"/>
                <a:gd name="T9" fmla="*/ 59 h 59"/>
              </a:gdLst>
              <a:ahLst/>
              <a:cxnLst>
                <a:cxn ang="0">
                  <a:pos x="T0" y="T1"/>
                </a:cxn>
                <a:cxn ang="0">
                  <a:pos x="T2" y="T3"/>
                </a:cxn>
                <a:cxn ang="0">
                  <a:pos x="T4" y="T5"/>
                </a:cxn>
                <a:cxn ang="0">
                  <a:pos x="T6" y="T7"/>
                </a:cxn>
                <a:cxn ang="0">
                  <a:pos x="T8" y="T9"/>
                </a:cxn>
              </a:cxnLst>
              <a:rect l="0" t="0" r="r" b="b"/>
              <a:pathLst>
                <a:path w="440" h="59">
                  <a:moveTo>
                    <a:pt x="438" y="59"/>
                  </a:moveTo>
                  <a:lnTo>
                    <a:pt x="0" y="17"/>
                  </a:lnTo>
                  <a:lnTo>
                    <a:pt x="1" y="0"/>
                  </a:lnTo>
                  <a:lnTo>
                    <a:pt x="440" y="44"/>
                  </a:lnTo>
                  <a:lnTo>
                    <a:pt x="438" y="59"/>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05"/>
            <p:cNvSpPr/>
            <p:nvPr/>
          </p:nvSpPr>
          <p:spPr bwMode="auto">
            <a:xfrm>
              <a:off x="2714824" y="3239617"/>
              <a:ext cx="33338" cy="468313"/>
            </a:xfrm>
            <a:custGeom>
              <a:avLst/>
              <a:gdLst>
                <a:gd name="T0" fmla="*/ 5 w 21"/>
                <a:gd name="T1" fmla="*/ 295 h 295"/>
                <a:gd name="T2" fmla="*/ 0 w 21"/>
                <a:gd name="T3" fmla="*/ 0 h 295"/>
                <a:gd name="T4" fmla="*/ 17 w 21"/>
                <a:gd name="T5" fmla="*/ 0 h 295"/>
                <a:gd name="T6" fmla="*/ 21 w 21"/>
                <a:gd name="T7" fmla="*/ 293 h 295"/>
                <a:gd name="T8" fmla="*/ 5 w 21"/>
                <a:gd name="T9" fmla="*/ 295 h 295"/>
              </a:gdLst>
              <a:ahLst/>
              <a:cxnLst>
                <a:cxn ang="0">
                  <a:pos x="T0" y="T1"/>
                </a:cxn>
                <a:cxn ang="0">
                  <a:pos x="T2" y="T3"/>
                </a:cxn>
                <a:cxn ang="0">
                  <a:pos x="T4" y="T5"/>
                </a:cxn>
                <a:cxn ang="0">
                  <a:pos x="T6" y="T7"/>
                </a:cxn>
                <a:cxn ang="0">
                  <a:pos x="T8" y="T9"/>
                </a:cxn>
              </a:cxnLst>
              <a:rect l="0" t="0" r="r" b="b"/>
              <a:pathLst>
                <a:path w="21" h="295">
                  <a:moveTo>
                    <a:pt x="5" y="295"/>
                  </a:moveTo>
                  <a:lnTo>
                    <a:pt x="0" y="0"/>
                  </a:lnTo>
                  <a:lnTo>
                    <a:pt x="17" y="0"/>
                  </a:lnTo>
                  <a:lnTo>
                    <a:pt x="21" y="293"/>
                  </a:lnTo>
                  <a:lnTo>
                    <a:pt x="5" y="29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06"/>
            <p:cNvSpPr/>
            <p:nvPr/>
          </p:nvSpPr>
          <p:spPr bwMode="auto">
            <a:xfrm>
              <a:off x="2725937" y="3682529"/>
              <a:ext cx="288925" cy="312738"/>
            </a:xfrm>
            <a:custGeom>
              <a:avLst/>
              <a:gdLst>
                <a:gd name="T0" fmla="*/ 122 w 130"/>
                <a:gd name="T1" fmla="*/ 141 h 141"/>
                <a:gd name="T2" fmla="*/ 0 w 130"/>
                <a:gd name="T3" fmla="*/ 5 h 141"/>
                <a:gd name="T4" fmla="*/ 11 w 130"/>
                <a:gd name="T5" fmla="*/ 1 h 141"/>
                <a:gd name="T6" fmla="*/ 6 w 130"/>
                <a:gd name="T7" fmla="*/ 3 h 141"/>
                <a:gd name="T8" fmla="*/ 11 w 130"/>
                <a:gd name="T9" fmla="*/ 0 h 141"/>
                <a:gd name="T10" fmla="*/ 130 w 130"/>
                <a:gd name="T11" fmla="*/ 133 h 141"/>
                <a:gd name="T12" fmla="*/ 122 w 130"/>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130" h="141">
                  <a:moveTo>
                    <a:pt x="122" y="141"/>
                  </a:moveTo>
                  <a:cubicBezTo>
                    <a:pt x="2" y="10"/>
                    <a:pt x="0" y="6"/>
                    <a:pt x="0" y="5"/>
                  </a:cubicBezTo>
                  <a:cubicBezTo>
                    <a:pt x="11" y="1"/>
                    <a:pt x="11" y="1"/>
                    <a:pt x="11" y="1"/>
                  </a:cubicBezTo>
                  <a:cubicBezTo>
                    <a:pt x="6" y="3"/>
                    <a:pt x="6" y="3"/>
                    <a:pt x="6" y="3"/>
                  </a:cubicBezTo>
                  <a:cubicBezTo>
                    <a:pt x="11" y="0"/>
                    <a:pt x="11" y="0"/>
                    <a:pt x="11" y="0"/>
                  </a:cubicBezTo>
                  <a:cubicBezTo>
                    <a:pt x="15" y="6"/>
                    <a:pt x="84" y="83"/>
                    <a:pt x="130" y="133"/>
                  </a:cubicBezTo>
                  <a:lnTo>
                    <a:pt x="122" y="141"/>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07"/>
            <p:cNvSpPr/>
            <p:nvPr/>
          </p:nvSpPr>
          <p:spPr bwMode="auto">
            <a:xfrm>
              <a:off x="2719587" y="3976217"/>
              <a:ext cx="288925" cy="95250"/>
            </a:xfrm>
            <a:custGeom>
              <a:avLst/>
              <a:gdLst>
                <a:gd name="T0" fmla="*/ 3 w 182"/>
                <a:gd name="T1" fmla="*/ 60 h 60"/>
                <a:gd name="T2" fmla="*/ 0 w 182"/>
                <a:gd name="T3" fmla="*/ 43 h 60"/>
                <a:gd name="T4" fmla="*/ 179 w 182"/>
                <a:gd name="T5" fmla="*/ 0 h 60"/>
                <a:gd name="T6" fmla="*/ 182 w 182"/>
                <a:gd name="T7" fmla="*/ 16 h 60"/>
                <a:gd name="T8" fmla="*/ 3 w 182"/>
                <a:gd name="T9" fmla="*/ 60 h 60"/>
              </a:gdLst>
              <a:ahLst/>
              <a:cxnLst>
                <a:cxn ang="0">
                  <a:pos x="T0" y="T1"/>
                </a:cxn>
                <a:cxn ang="0">
                  <a:pos x="T2" y="T3"/>
                </a:cxn>
                <a:cxn ang="0">
                  <a:pos x="T4" y="T5"/>
                </a:cxn>
                <a:cxn ang="0">
                  <a:pos x="T6" y="T7"/>
                </a:cxn>
                <a:cxn ang="0">
                  <a:pos x="T8" y="T9"/>
                </a:cxn>
              </a:cxnLst>
              <a:rect l="0" t="0" r="r" b="b"/>
              <a:pathLst>
                <a:path w="182" h="60">
                  <a:moveTo>
                    <a:pt x="3" y="60"/>
                  </a:moveTo>
                  <a:lnTo>
                    <a:pt x="0" y="43"/>
                  </a:lnTo>
                  <a:lnTo>
                    <a:pt x="179" y="0"/>
                  </a:lnTo>
                  <a:lnTo>
                    <a:pt x="182" y="16"/>
                  </a:lnTo>
                  <a:lnTo>
                    <a:pt x="3" y="6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08"/>
            <p:cNvSpPr/>
            <p:nvPr/>
          </p:nvSpPr>
          <p:spPr bwMode="auto">
            <a:xfrm>
              <a:off x="3024387" y="3452342"/>
              <a:ext cx="90488" cy="541338"/>
            </a:xfrm>
            <a:custGeom>
              <a:avLst/>
              <a:gdLst>
                <a:gd name="T0" fmla="*/ 17 w 57"/>
                <a:gd name="T1" fmla="*/ 341 h 341"/>
                <a:gd name="T2" fmla="*/ 0 w 57"/>
                <a:gd name="T3" fmla="*/ 339 h 341"/>
                <a:gd name="T4" fmla="*/ 41 w 57"/>
                <a:gd name="T5" fmla="*/ 0 h 341"/>
                <a:gd name="T6" fmla="*/ 57 w 57"/>
                <a:gd name="T7" fmla="*/ 2 h 341"/>
                <a:gd name="T8" fmla="*/ 17 w 57"/>
                <a:gd name="T9" fmla="*/ 341 h 341"/>
              </a:gdLst>
              <a:ahLst/>
              <a:cxnLst>
                <a:cxn ang="0">
                  <a:pos x="T0" y="T1"/>
                </a:cxn>
                <a:cxn ang="0">
                  <a:pos x="T2" y="T3"/>
                </a:cxn>
                <a:cxn ang="0">
                  <a:pos x="T4" y="T5"/>
                </a:cxn>
                <a:cxn ang="0">
                  <a:pos x="T6" y="T7"/>
                </a:cxn>
                <a:cxn ang="0">
                  <a:pos x="T8" y="T9"/>
                </a:cxn>
              </a:cxnLst>
              <a:rect l="0" t="0" r="r" b="b"/>
              <a:pathLst>
                <a:path w="57" h="341">
                  <a:moveTo>
                    <a:pt x="17" y="341"/>
                  </a:moveTo>
                  <a:lnTo>
                    <a:pt x="0" y="339"/>
                  </a:lnTo>
                  <a:lnTo>
                    <a:pt x="41" y="0"/>
                  </a:lnTo>
                  <a:lnTo>
                    <a:pt x="57" y="2"/>
                  </a:lnTo>
                  <a:lnTo>
                    <a:pt x="17" y="341"/>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09"/>
            <p:cNvSpPr/>
            <p:nvPr/>
          </p:nvSpPr>
          <p:spPr bwMode="auto">
            <a:xfrm>
              <a:off x="3092649" y="2964979"/>
              <a:ext cx="260350" cy="496888"/>
            </a:xfrm>
            <a:custGeom>
              <a:avLst/>
              <a:gdLst>
                <a:gd name="T0" fmla="*/ 16 w 164"/>
                <a:gd name="T1" fmla="*/ 313 h 313"/>
                <a:gd name="T2" fmla="*/ 0 w 164"/>
                <a:gd name="T3" fmla="*/ 306 h 313"/>
                <a:gd name="T4" fmla="*/ 150 w 164"/>
                <a:gd name="T5" fmla="*/ 0 h 313"/>
                <a:gd name="T6" fmla="*/ 164 w 164"/>
                <a:gd name="T7" fmla="*/ 7 h 313"/>
                <a:gd name="T8" fmla="*/ 16 w 164"/>
                <a:gd name="T9" fmla="*/ 313 h 313"/>
              </a:gdLst>
              <a:ahLst/>
              <a:cxnLst>
                <a:cxn ang="0">
                  <a:pos x="T0" y="T1"/>
                </a:cxn>
                <a:cxn ang="0">
                  <a:pos x="T2" y="T3"/>
                </a:cxn>
                <a:cxn ang="0">
                  <a:pos x="T4" y="T5"/>
                </a:cxn>
                <a:cxn ang="0">
                  <a:pos x="T6" y="T7"/>
                </a:cxn>
                <a:cxn ang="0">
                  <a:pos x="T8" y="T9"/>
                </a:cxn>
              </a:cxnLst>
              <a:rect l="0" t="0" r="r" b="b"/>
              <a:pathLst>
                <a:path w="164" h="313">
                  <a:moveTo>
                    <a:pt x="16" y="313"/>
                  </a:moveTo>
                  <a:lnTo>
                    <a:pt x="0" y="306"/>
                  </a:lnTo>
                  <a:lnTo>
                    <a:pt x="150" y="0"/>
                  </a:lnTo>
                  <a:lnTo>
                    <a:pt x="164" y="7"/>
                  </a:lnTo>
                  <a:lnTo>
                    <a:pt x="16" y="313"/>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10"/>
            <p:cNvSpPr/>
            <p:nvPr/>
          </p:nvSpPr>
          <p:spPr bwMode="auto">
            <a:xfrm>
              <a:off x="3300612" y="2364904"/>
              <a:ext cx="306388" cy="611188"/>
            </a:xfrm>
            <a:custGeom>
              <a:avLst/>
              <a:gdLst>
                <a:gd name="T0" fmla="*/ 15 w 193"/>
                <a:gd name="T1" fmla="*/ 385 h 385"/>
                <a:gd name="T2" fmla="*/ 0 w 193"/>
                <a:gd name="T3" fmla="*/ 378 h 385"/>
                <a:gd name="T4" fmla="*/ 179 w 193"/>
                <a:gd name="T5" fmla="*/ 0 h 385"/>
                <a:gd name="T6" fmla="*/ 193 w 193"/>
                <a:gd name="T7" fmla="*/ 7 h 385"/>
                <a:gd name="T8" fmla="*/ 15 w 193"/>
                <a:gd name="T9" fmla="*/ 385 h 385"/>
              </a:gdLst>
              <a:ahLst/>
              <a:cxnLst>
                <a:cxn ang="0">
                  <a:pos x="T0" y="T1"/>
                </a:cxn>
                <a:cxn ang="0">
                  <a:pos x="T2" y="T3"/>
                </a:cxn>
                <a:cxn ang="0">
                  <a:pos x="T4" y="T5"/>
                </a:cxn>
                <a:cxn ang="0">
                  <a:pos x="T6" y="T7"/>
                </a:cxn>
                <a:cxn ang="0">
                  <a:pos x="T8" y="T9"/>
                </a:cxn>
              </a:cxnLst>
              <a:rect l="0" t="0" r="r" b="b"/>
              <a:pathLst>
                <a:path w="193" h="385">
                  <a:moveTo>
                    <a:pt x="15" y="385"/>
                  </a:moveTo>
                  <a:lnTo>
                    <a:pt x="0" y="378"/>
                  </a:lnTo>
                  <a:lnTo>
                    <a:pt x="179" y="0"/>
                  </a:lnTo>
                  <a:lnTo>
                    <a:pt x="193" y="7"/>
                  </a:lnTo>
                  <a:lnTo>
                    <a:pt x="15" y="38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11"/>
            <p:cNvSpPr/>
            <p:nvPr/>
          </p:nvSpPr>
          <p:spPr bwMode="auto">
            <a:xfrm>
              <a:off x="2998987" y="2634779"/>
              <a:ext cx="325438" cy="344488"/>
            </a:xfrm>
            <a:custGeom>
              <a:avLst/>
              <a:gdLst>
                <a:gd name="T0" fmla="*/ 194 w 205"/>
                <a:gd name="T1" fmla="*/ 217 h 217"/>
                <a:gd name="T2" fmla="*/ 0 w 205"/>
                <a:gd name="T3" fmla="*/ 11 h 217"/>
                <a:gd name="T4" fmla="*/ 13 w 205"/>
                <a:gd name="T5" fmla="*/ 0 h 217"/>
                <a:gd name="T6" fmla="*/ 205 w 205"/>
                <a:gd name="T7" fmla="*/ 205 h 217"/>
                <a:gd name="T8" fmla="*/ 194 w 205"/>
                <a:gd name="T9" fmla="*/ 217 h 217"/>
              </a:gdLst>
              <a:ahLst/>
              <a:cxnLst>
                <a:cxn ang="0">
                  <a:pos x="T0" y="T1"/>
                </a:cxn>
                <a:cxn ang="0">
                  <a:pos x="T2" y="T3"/>
                </a:cxn>
                <a:cxn ang="0">
                  <a:pos x="T4" y="T5"/>
                </a:cxn>
                <a:cxn ang="0">
                  <a:pos x="T6" y="T7"/>
                </a:cxn>
                <a:cxn ang="0">
                  <a:pos x="T8" y="T9"/>
                </a:cxn>
              </a:cxnLst>
              <a:rect l="0" t="0" r="r" b="b"/>
              <a:pathLst>
                <a:path w="205" h="217">
                  <a:moveTo>
                    <a:pt x="194" y="217"/>
                  </a:moveTo>
                  <a:lnTo>
                    <a:pt x="0" y="11"/>
                  </a:lnTo>
                  <a:lnTo>
                    <a:pt x="13" y="0"/>
                  </a:lnTo>
                  <a:lnTo>
                    <a:pt x="205" y="205"/>
                  </a:lnTo>
                  <a:lnTo>
                    <a:pt x="194" y="217"/>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12"/>
            <p:cNvSpPr/>
            <p:nvPr/>
          </p:nvSpPr>
          <p:spPr bwMode="auto">
            <a:xfrm>
              <a:off x="2719587" y="2634779"/>
              <a:ext cx="301625" cy="619125"/>
            </a:xfrm>
            <a:custGeom>
              <a:avLst/>
              <a:gdLst>
                <a:gd name="T0" fmla="*/ 16 w 190"/>
                <a:gd name="T1" fmla="*/ 390 h 390"/>
                <a:gd name="T2" fmla="*/ 0 w 190"/>
                <a:gd name="T3" fmla="*/ 383 h 390"/>
                <a:gd name="T4" fmla="*/ 175 w 190"/>
                <a:gd name="T5" fmla="*/ 0 h 390"/>
                <a:gd name="T6" fmla="*/ 190 w 190"/>
                <a:gd name="T7" fmla="*/ 6 h 390"/>
                <a:gd name="T8" fmla="*/ 16 w 190"/>
                <a:gd name="T9" fmla="*/ 390 h 390"/>
              </a:gdLst>
              <a:ahLst/>
              <a:cxnLst>
                <a:cxn ang="0">
                  <a:pos x="T0" y="T1"/>
                </a:cxn>
                <a:cxn ang="0">
                  <a:pos x="T2" y="T3"/>
                </a:cxn>
                <a:cxn ang="0">
                  <a:pos x="T4" y="T5"/>
                </a:cxn>
                <a:cxn ang="0">
                  <a:pos x="T6" y="T7"/>
                </a:cxn>
                <a:cxn ang="0">
                  <a:pos x="T8" y="T9"/>
                </a:cxn>
              </a:cxnLst>
              <a:rect l="0" t="0" r="r" b="b"/>
              <a:pathLst>
                <a:path w="190" h="390">
                  <a:moveTo>
                    <a:pt x="16" y="390"/>
                  </a:moveTo>
                  <a:lnTo>
                    <a:pt x="0" y="383"/>
                  </a:lnTo>
                  <a:lnTo>
                    <a:pt x="175" y="0"/>
                  </a:lnTo>
                  <a:lnTo>
                    <a:pt x="190" y="6"/>
                  </a:lnTo>
                  <a:lnTo>
                    <a:pt x="16" y="39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13"/>
            <p:cNvSpPr/>
            <p:nvPr/>
          </p:nvSpPr>
          <p:spPr bwMode="auto">
            <a:xfrm>
              <a:off x="2317949" y="3172942"/>
              <a:ext cx="407988" cy="87313"/>
            </a:xfrm>
            <a:custGeom>
              <a:avLst/>
              <a:gdLst>
                <a:gd name="T0" fmla="*/ 256 w 257"/>
                <a:gd name="T1" fmla="*/ 55 h 55"/>
                <a:gd name="T2" fmla="*/ 0 w 257"/>
                <a:gd name="T3" fmla="*/ 17 h 55"/>
                <a:gd name="T4" fmla="*/ 3 w 257"/>
                <a:gd name="T5" fmla="*/ 0 h 55"/>
                <a:gd name="T6" fmla="*/ 257 w 257"/>
                <a:gd name="T7" fmla="*/ 39 h 55"/>
                <a:gd name="T8" fmla="*/ 256 w 257"/>
                <a:gd name="T9" fmla="*/ 55 h 55"/>
              </a:gdLst>
              <a:ahLst/>
              <a:cxnLst>
                <a:cxn ang="0">
                  <a:pos x="T0" y="T1"/>
                </a:cxn>
                <a:cxn ang="0">
                  <a:pos x="T2" y="T3"/>
                </a:cxn>
                <a:cxn ang="0">
                  <a:pos x="T4" y="T5"/>
                </a:cxn>
                <a:cxn ang="0">
                  <a:pos x="T6" y="T7"/>
                </a:cxn>
                <a:cxn ang="0">
                  <a:pos x="T8" y="T9"/>
                </a:cxn>
              </a:cxnLst>
              <a:rect l="0" t="0" r="r" b="b"/>
              <a:pathLst>
                <a:path w="257" h="55">
                  <a:moveTo>
                    <a:pt x="256" y="55"/>
                  </a:moveTo>
                  <a:lnTo>
                    <a:pt x="0" y="17"/>
                  </a:lnTo>
                  <a:lnTo>
                    <a:pt x="3" y="0"/>
                  </a:lnTo>
                  <a:lnTo>
                    <a:pt x="257" y="39"/>
                  </a:lnTo>
                  <a:lnTo>
                    <a:pt x="256" y="5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14"/>
            <p:cNvSpPr/>
            <p:nvPr/>
          </p:nvSpPr>
          <p:spPr bwMode="auto">
            <a:xfrm>
              <a:off x="2729112" y="3228504"/>
              <a:ext cx="354013" cy="228600"/>
            </a:xfrm>
            <a:custGeom>
              <a:avLst/>
              <a:gdLst>
                <a:gd name="T0" fmla="*/ 215 w 223"/>
                <a:gd name="T1" fmla="*/ 144 h 144"/>
                <a:gd name="T2" fmla="*/ 0 w 223"/>
                <a:gd name="T3" fmla="*/ 14 h 144"/>
                <a:gd name="T4" fmla="*/ 8 w 223"/>
                <a:gd name="T5" fmla="*/ 0 h 144"/>
                <a:gd name="T6" fmla="*/ 223 w 223"/>
                <a:gd name="T7" fmla="*/ 130 h 144"/>
                <a:gd name="T8" fmla="*/ 215 w 223"/>
                <a:gd name="T9" fmla="*/ 144 h 144"/>
              </a:gdLst>
              <a:ahLst/>
              <a:cxnLst>
                <a:cxn ang="0">
                  <a:pos x="T0" y="T1"/>
                </a:cxn>
                <a:cxn ang="0">
                  <a:pos x="T2" y="T3"/>
                </a:cxn>
                <a:cxn ang="0">
                  <a:pos x="T4" y="T5"/>
                </a:cxn>
                <a:cxn ang="0">
                  <a:pos x="T6" y="T7"/>
                </a:cxn>
                <a:cxn ang="0">
                  <a:pos x="T8" y="T9"/>
                </a:cxn>
              </a:cxnLst>
              <a:rect l="0" t="0" r="r" b="b"/>
              <a:pathLst>
                <a:path w="223" h="144">
                  <a:moveTo>
                    <a:pt x="215" y="144"/>
                  </a:moveTo>
                  <a:lnTo>
                    <a:pt x="0" y="14"/>
                  </a:lnTo>
                  <a:lnTo>
                    <a:pt x="8" y="0"/>
                  </a:lnTo>
                  <a:lnTo>
                    <a:pt x="223" y="130"/>
                  </a:lnTo>
                  <a:lnTo>
                    <a:pt x="215" y="144"/>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15"/>
            <p:cNvSpPr/>
            <p:nvPr/>
          </p:nvSpPr>
          <p:spPr bwMode="auto">
            <a:xfrm>
              <a:off x="2733874" y="2958629"/>
              <a:ext cx="582613" cy="290513"/>
            </a:xfrm>
            <a:custGeom>
              <a:avLst/>
              <a:gdLst>
                <a:gd name="T0" fmla="*/ 7 w 367"/>
                <a:gd name="T1" fmla="*/ 183 h 183"/>
                <a:gd name="T2" fmla="*/ 0 w 367"/>
                <a:gd name="T3" fmla="*/ 167 h 183"/>
                <a:gd name="T4" fmla="*/ 360 w 367"/>
                <a:gd name="T5" fmla="*/ 0 h 183"/>
                <a:gd name="T6" fmla="*/ 367 w 367"/>
                <a:gd name="T7" fmla="*/ 15 h 183"/>
                <a:gd name="T8" fmla="*/ 7 w 367"/>
                <a:gd name="T9" fmla="*/ 183 h 183"/>
              </a:gdLst>
              <a:ahLst/>
              <a:cxnLst>
                <a:cxn ang="0">
                  <a:pos x="T0" y="T1"/>
                </a:cxn>
                <a:cxn ang="0">
                  <a:pos x="T2" y="T3"/>
                </a:cxn>
                <a:cxn ang="0">
                  <a:pos x="T4" y="T5"/>
                </a:cxn>
                <a:cxn ang="0">
                  <a:pos x="T6" y="T7"/>
                </a:cxn>
                <a:cxn ang="0">
                  <a:pos x="T8" y="T9"/>
                </a:cxn>
              </a:cxnLst>
              <a:rect l="0" t="0" r="r" b="b"/>
              <a:pathLst>
                <a:path w="367" h="183">
                  <a:moveTo>
                    <a:pt x="7" y="183"/>
                  </a:moveTo>
                  <a:lnTo>
                    <a:pt x="0" y="167"/>
                  </a:lnTo>
                  <a:lnTo>
                    <a:pt x="360" y="0"/>
                  </a:lnTo>
                  <a:lnTo>
                    <a:pt x="367" y="15"/>
                  </a:lnTo>
                  <a:lnTo>
                    <a:pt x="7" y="183"/>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16"/>
            <p:cNvSpPr/>
            <p:nvPr/>
          </p:nvSpPr>
          <p:spPr bwMode="auto">
            <a:xfrm>
              <a:off x="2638624" y="2739554"/>
              <a:ext cx="106363" cy="495300"/>
            </a:xfrm>
            <a:custGeom>
              <a:avLst/>
              <a:gdLst>
                <a:gd name="T0" fmla="*/ 51 w 67"/>
                <a:gd name="T1" fmla="*/ 312 h 312"/>
                <a:gd name="T2" fmla="*/ 0 w 67"/>
                <a:gd name="T3" fmla="*/ 3 h 312"/>
                <a:gd name="T4" fmla="*/ 16 w 67"/>
                <a:gd name="T5" fmla="*/ 0 h 312"/>
                <a:gd name="T6" fmla="*/ 67 w 67"/>
                <a:gd name="T7" fmla="*/ 310 h 312"/>
                <a:gd name="T8" fmla="*/ 51 w 67"/>
                <a:gd name="T9" fmla="*/ 312 h 312"/>
              </a:gdLst>
              <a:ahLst/>
              <a:cxnLst>
                <a:cxn ang="0">
                  <a:pos x="T0" y="T1"/>
                </a:cxn>
                <a:cxn ang="0">
                  <a:pos x="T2" y="T3"/>
                </a:cxn>
                <a:cxn ang="0">
                  <a:pos x="T4" y="T5"/>
                </a:cxn>
                <a:cxn ang="0">
                  <a:pos x="T6" y="T7"/>
                </a:cxn>
                <a:cxn ang="0">
                  <a:pos x="T8" y="T9"/>
                </a:cxn>
              </a:cxnLst>
              <a:rect l="0" t="0" r="r" b="b"/>
              <a:pathLst>
                <a:path w="67" h="312">
                  <a:moveTo>
                    <a:pt x="51" y="312"/>
                  </a:moveTo>
                  <a:lnTo>
                    <a:pt x="0" y="3"/>
                  </a:lnTo>
                  <a:lnTo>
                    <a:pt x="16" y="0"/>
                  </a:lnTo>
                  <a:lnTo>
                    <a:pt x="67" y="310"/>
                  </a:lnTo>
                  <a:lnTo>
                    <a:pt x="51" y="31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17"/>
            <p:cNvSpPr/>
            <p:nvPr/>
          </p:nvSpPr>
          <p:spPr bwMode="auto">
            <a:xfrm>
              <a:off x="2303661" y="2747492"/>
              <a:ext cx="30163" cy="434975"/>
            </a:xfrm>
            <a:custGeom>
              <a:avLst/>
              <a:gdLst>
                <a:gd name="T0" fmla="*/ 2 w 19"/>
                <a:gd name="T1" fmla="*/ 274 h 274"/>
                <a:gd name="T2" fmla="*/ 0 w 19"/>
                <a:gd name="T3" fmla="*/ 0 h 274"/>
                <a:gd name="T4" fmla="*/ 16 w 19"/>
                <a:gd name="T5" fmla="*/ 0 h 274"/>
                <a:gd name="T6" fmla="*/ 19 w 19"/>
                <a:gd name="T7" fmla="*/ 274 h 274"/>
                <a:gd name="T8" fmla="*/ 2 w 19"/>
                <a:gd name="T9" fmla="*/ 274 h 274"/>
              </a:gdLst>
              <a:ahLst/>
              <a:cxnLst>
                <a:cxn ang="0">
                  <a:pos x="T0" y="T1"/>
                </a:cxn>
                <a:cxn ang="0">
                  <a:pos x="T2" y="T3"/>
                </a:cxn>
                <a:cxn ang="0">
                  <a:pos x="T4" y="T5"/>
                </a:cxn>
                <a:cxn ang="0">
                  <a:pos x="T6" y="T7"/>
                </a:cxn>
                <a:cxn ang="0">
                  <a:pos x="T8" y="T9"/>
                </a:cxn>
              </a:cxnLst>
              <a:rect l="0" t="0" r="r" b="b"/>
              <a:pathLst>
                <a:path w="19" h="274">
                  <a:moveTo>
                    <a:pt x="2" y="274"/>
                  </a:moveTo>
                  <a:lnTo>
                    <a:pt x="0" y="0"/>
                  </a:lnTo>
                  <a:lnTo>
                    <a:pt x="16" y="0"/>
                  </a:lnTo>
                  <a:lnTo>
                    <a:pt x="19" y="274"/>
                  </a:lnTo>
                  <a:lnTo>
                    <a:pt x="2" y="274"/>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18"/>
            <p:cNvSpPr/>
            <p:nvPr/>
          </p:nvSpPr>
          <p:spPr bwMode="auto">
            <a:xfrm>
              <a:off x="2276674" y="2072804"/>
              <a:ext cx="52388" cy="682625"/>
            </a:xfrm>
            <a:custGeom>
              <a:avLst/>
              <a:gdLst>
                <a:gd name="T0" fmla="*/ 17 w 33"/>
                <a:gd name="T1" fmla="*/ 430 h 430"/>
                <a:gd name="T2" fmla="*/ 0 w 33"/>
                <a:gd name="T3" fmla="*/ 0 h 430"/>
                <a:gd name="T4" fmla="*/ 17 w 33"/>
                <a:gd name="T5" fmla="*/ 0 h 430"/>
                <a:gd name="T6" fmla="*/ 33 w 33"/>
                <a:gd name="T7" fmla="*/ 430 h 430"/>
                <a:gd name="T8" fmla="*/ 17 w 33"/>
                <a:gd name="T9" fmla="*/ 430 h 430"/>
              </a:gdLst>
              <a:ahLst/>
              <a:cxnLst>
                <a:cxn ang="0">
                  <a:pos x="T0" y="T1"/>
                </a:cxn>
                <a:cxn ang="0">
                  <a:pos x="T2" y="T3"/>
                </a:cxn>
                <a:cxn ang="0">
                  <a:pos x="T4" y="T5"/>
                </a:cxn>
                <a:cxn ang="0">
                  <a:pos x="T6" y="T7"/>
                </a:cxn>
                <a:cxn ang="0">
                  <a:pos x="T8" y="T9"/>
                </a:cxn>
              </a:cxnLst>
              <a:rect l="0" t="0" r="r" b="b"/>
              <a:pathLst>
                <a:path w="33" h="430">
                  <a:moveTo>
                    <a:pt x="17" y="430"/>
                  </a:moveTo>
                  <a:lnTo>
                    <a:pt x="0" y="0"/>
                  </a:lnTo>
                  <a:lnTo>
                    <a:pt x="17" y="0"/>
                  </a:lnTo>
                  <a:lnTo>
                    <a:pt x="33" y="430"/>
                  </a:lnTo>
                  <a:lnTo>
                    <a:pt x="17" y="43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19"/>
            <p:cNvSpPr/>
            <p:nvPr/>
          </p:nvSpPr>
          <p:spPr bwMode="auto">
            <a:xfrm>
              <a:off x="2322712" y="2723679"/>
              <a:ext cx="333375" cy="50800"/>
            </a:xfrm>
            <a:custGeom>
              <a:avLst/>
              <a:gdLst>
                <a:gd name="T0" fmla="*/ 2 w 210"/>
                <a:gd name="T1" fmla="*/ 32 h 32"/>
                <a:gd name="T2" fmla="*/ 0 w 210"/>
                <a:gd name="T3" fmla="*/ 15 h 32"/>
                <a:gd name="T4" fmla="*/ 208 w 210"/>
                <a:gd name="T5" fmla="*/ 0 h 32"/>
                <a:gd name="T6" fmla="*/ 210 w 210"/>
                <a:gd name="T7" fmla="*/ 17 h 32"/>
                <a:gd name="T8" fmla="*/ 2 w 210"/>
                <a:gd name="T9" fmla="*/ 32 h 32"/>
              </a:gdLst>
              <a:ahLst/>
              <a:cxnLst>
                <a:cxn ang="0">
                  <a:pos x="T0" y="T1"/>
                </a:cxn>
                <a:cxn ang="0">
                  <a:pos x="T2" y="T3"/>
                </a:cxn>
                <a:cxn ang="0">
                  <a:pos x="T4" y="T5"/>
                </a:cxn>
                <a:cxn ang="0">
                  <a:pos x="T6" y="T7"/>
                </a:cxn>
                <a:cxn ang="0">
                  <a:pos x="T8" y="T9"/>
                </a:cxn>
              </a:cxnLst>
              <a:rect l="0" t="0" r="r" b="b"/>
              <a:pathLst>
                <a:path w="210" h="32">
                  <a:moveTo>
                    <a:pt x="2" y="32"/>
                  </a:moveTo>
                  <a:lnTo>
                    <a:pt x="0" y="15"/>
                  </a:lnTo>
                  <a:lnTo>
                    <a:pt x="208" y="0"/>
                  </a:lnTo>
                  <a:lnTo>
                    <a:pt x="210" y="17"/>
                  </a:lnTo>
                  <a:lnTo>
                    <a:pt x="2" y="3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20"/>
            <p:cNvSpPr/>
            <p:nvPr/>
          </p:nvSpPr>
          <p:spPr bwMode="auto">
            <a:xfrm>
              <a:off x="1846461" y="2755429"/>
              <a:ext cx="476250" cy="320675"/>
            </a:xfrm>
            <a:custGeom>
              <a:avLst/>
              <a:gdLst>
                <a:gd name="T0" fmla="*/ 10 w 300"/>
                <a:gd name="T1" fmla="*/ 202 h 202"/>
                <a:gd name="T2" fmla="*/ 0 w 300"/>
                <a:gd name="T3" fmla="*/ 188 h 202"/>
                <a:gd name="T4" fmla="*/ 292 w 300"/>
                <a:gd name="T5" fmla="*/ 0 h 202"/>
                <a:gd name="T6" fmla="*/ 300 w 300"/>
                <a:gd name="T7" fmla="*/ 12 h 202"/>
                <a:gd name="T8" fmla="*/ 10 w 300"/>
                <a:gd name="T9" fmla="*/ 202 h 202"/>
              </a:gdLst>
              <a:ahLst/>
              <a:cxnLst>
                <a:cxn ang="0">
                  <a:pos x="T0" y="T1"/>
                </a:cxn>
                <a:cxn ang="0">
                  <a:pos x="T2" y="T3"/>
                </a:cxn>
                <a:cxn ang="0">
                  <a:pos x="T4" y="T5"/>
                </a:cxn>
                <a:cxn ang="0">
                  <a:pos x="T6" y="T7"/>
                </a:cxn>
                <a:cxn ang="0">
                  <a:pos x="T8" y="T9"/>
                </a:cxn>
              </a:cxnLst>
              <a:rect l="0" t="0" r="r" b="b"/>
              <a:pathLst>
                <a:path w="300" h="202">
                  <a:moveTo>
                    <a:pt x="10" y="202"/>
                  </a:moveTo>
                  <a:lnTo>
                    <a:pt x="0" y="188"/>
                  </a:lnTo>
                  <a:lnTo>
                    <a:pt x="292" y="0"/>
                  </a:lnTo>
                  <a:lnTo>
                    <a:pt x="300" y="12"/>
                  </a:lnTo>
                  <a:lnTo>
                    <a:pt x="10" y="20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21"/>
            <p:cNvSpPr/>
            <p:nvPr/>
          </p:nvSpPr>
          <p:spPr bwMode="auto">
            <a:xfrm>
              <a:off x="1551186" y="3058642"/>
              <a:ext cx="315913" cy="539750"/>
            </a:xfrm>
            <a:custGeom>
              <a:avLst/>
              <a:gdLst>
                <a:gd name="T0" fmla="*/ 16 w 199"/>
                <a:gd name="T1" fmla="*/ 340 h 340"/>
                <a:gd name="T2" fmla="*/ 0 w 199"/>
                <a:gd name="T3" fmla="*/ 332 h 340"/>
                <a:gd name="T4" fmla="*/ 183 w 199"/>
                <a:gd name="T5" fmla="*/ 0 h 340"/>
                <a:gd name="T6" fmla="*/ 199 w 199"/>
                <a:gd name="T7" fmla="*/ 8 h 340"/>
                <a:gd name="T8" fmla="*/ 16 w 199"/>
                <a:gd name="T9" fmla="*/ 340 h 340"/>
              </a:gdLst>
              <a:ahLst/>
              <a:cxnLst>
                <a:cxn ang="0">
                  <a:pos x="T0" y="T1"/>
                </a:cxn>
                <a:cxn ang="0">
                  <a:pos x="T2" y="T3"/>
                </a:cxn>
                <a:cxn ang="0">
                  <a:pos x="T4" y="T5"/>
                </a:cxn>
                <a:cxn ang="0">
                  <a:pos x="T6" y="T7"/>
                </a:cxn>
                <a:cxn ang="0">
                  <a:pos x="T8" y="T9"/>
                </a:cxn>
              </a:cxnLst>
              <a:rect l="0" t="0" r="r" b="b"/>
              <a:pathLst>
                <a:path w="199" h="340">
                  <a:moveTo>
                    <a:pt x="16" y="340"/>
                  </a:moveTo>
                  <a:lnTo>
                    <a:pt x="0" y="332"/>
                  </a:lnTo>
                  <a:lnTo>
                    <a:pt x="183" y="0"/>
                  </a:lnTo>
                  <a:lnTo>
                    <a:pt x="199" y="8"/>
                  </a:lnTo>
                  <a:lnTo>
                    <a:pt x="16" y="34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22"/>
            <p:cNvSpPr/>
            <p:nvPr/>
          </p:nvSpPr>
          <p:spPr bwMode="auto">
            <a:xfrm>
              <a:off x="1557536" y="3177704"/>
              <a:ext cx="765175" cy="412750"/>
            </a:xfrm>
            <a:custGeom>
              <a:avLst/>
              <a:gdLst>
                <a:gd name="T0" fmla="*/ 7 w 482"/>
                <a:gd name="T1" fmla="*/ 260 h 260"/>
                <a:gd name="T2" fmla="*/ 0 w 482"/>
                <a:gd name="T3" fmla="*/ 246 h 260"/>
                <a:gd name="T4" fmla="*/ 474 w 482"/>
                <a:gd name="T5" fmla="*/ 0 h 260"/>
                <a:gd name="T6" fmla="*/ 482 w 482"/>
                <a:gd name="T7" fmla="*/ 16 h 260"/>
                <a:gd name="T8" fmla="*/ 7 w 482"/>
                <a:gd name="T9" fmla="*/ 260 h 260"/>
              </a:gdLst>
              <a:ahLst/>
              <a:cxnLst>
                <a:cxn ang="0">
                  <a:pos x="T0" y="T1"/>
                </a:cxn>
                <a:cxn ang="0">
                  <a:pos x="T2" y="T3"/>
                </a:cxn>
                <a:cxn ang="0">
                  <a:pos x="T4" y="T5"/>
                </a:cxn>
                <a:cxn ang="0">
                  <a:pos x="T6" y="T7"/>
                </a:cxn>
                <a:cxn ang="0">
                  <a:pos x="T8" y="T9"/>
                </a:cxn>
              </a:cxnLst>
              <a:rect l="0" t="0" r="r" b="b"/>
              <a:pathLst>
                <a:path w="482" h="260">
                  <a:moveTo>
                    <a:pt x="7" y="260"/>
                  </a:moveTo>
                  <a:lnTo>
                    <a:pt x="0" y="246"/>
                  </a:lnTo>
                  <a:lnTo>
                    <a:pt x="474" y="0"/>
                  </a:lnTo>
                  <a:lnTo>
                    <a:pt x="482" y="16"/>
                  </a:lnTo>
                  <a:lnTo>
                    <a:pt x="7" y="26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23"/>
            <p:cNvSpPr/>
            <p:nvPr/>
          </p:nvSpPr>
          <p:spPr bwMode="auto">
            <a:xfrm>
              <a:off x="1844874" y="3058642"/>
              <a:ext cx="193675" cy="590550"/>
            </a:xfrm>
            <a:custGeom>
              <a:avLst/>
              <a:gdLst>
                <a:gd name="T0" fmla="*/ 106 w 122"/>
                <a:gd name="T1" fmla="*/ 372 h 372"/>
                <a:gd name="T2" fmla="*/ 0 w 122"/>
                <a:gd name="T3" fmla="*/ 4 h 372"/>
                <a:gd name="T4" fmla="*/ 16 w 122"/>
                <a:gd name="T5" fmla="*/ 0 h 372"/>
                <a:gd name="T6" fmla="*/ 122 w 122"/>
                <a:gd name="T7" fmla="*/ 367 h 372"/>
                <a:gd name="T8" fmla="*/ 106 w 122"/>
                <a:gd name="T9" fmla="*/ 372 h 372"/>
              </a:gdLst>
              <a:ahLst/>
              <a:cxnLst>
                <a:cxn ang="0">
                  <a:pos x="T0" y="T1"/>
                </a:cxn>
                <a:cxn ang="0">
                  <a:pos x="T2" y="T3"/>
                </a:cxn>
                <a:cxn ang="0">
                  <a:pos x="T4" y="T5"/>
                </a:cxn>
                <a:cxn ang="0">
                  <a:pos x="T6" y="T7"/>
                </a:cxn>
                <a:cxn ang="0">
                  <a:pos x="T8" y="T9"/>
                </a:cxn>
              </a:cxnLst>
              <a:rect l="0" t="0" r="r" b="b"/>
              <a:pathLst>
                <a:path w="122" h="372">
                  <a:moveTo>
                    <a:pt x="106" y="372"/>
                  </a:moveTo>
                  <a:lnTo>
                    <a:pt x="0" y="4"/>
                  </a:lnTo>
                  <a:lnTo>
                    <a:pt x="16" y="0"/>
                  </a:lnTo>
                  <a:lnTo>
                    <a:pt x="122" y="367"/>
                  </a:lnTo>
                  <a:lnTo>
                    <a:pt x="106" y="37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24"/>
            <p:cNvSpPr/>
            <p:nvPr/>
          </p:nvSpPr>
          <p:spPr bwMode="auto">
            <a:xfrm>
              <a:off x="1163836" y="2768129"/>
              <a:ext cx="407988" cy="815975"/>
            </a:xfrm>
            <a:custGeom>
              <a:avLst/>
              <a:gdLst>
                <a:gd name="T0" fmla="*/ 243 w 257"/>
                <a:gd name="T1" fmla="*/ 514 h 514"/>
                <a:gd name="T2" fmla="*/ 0 w 257"/>
                <a:gd name="T3" fmla="*/ 7 h 514"/>
                <a:gd name="T4" fmla="*/ 15 w 257"/>
                <a:gd name="T5" fmla="*/ 0 h 514"/>
                <a:gd name="T6" fmla="*/ 257 w 257"/>
                <a:gd name="T7" fmla="*/ 507 h 514"/>
                <a:gd name="T8" fmla="*/ 243 w 257"/>
                <a:gd name="T9" fmla="*/ 514 h 514"/>
              </a:gdLst>
              <a:ahLst/>
              <a:cxnLst>
                <a:cxn ang="0">
                  <a:pos x="T0" y="T1"/>
                </a:cxn>
                <a:cxn ang="0">
                  <a:pos x="T2" y="T3"/>
                </a:cxn>
                <a:cxn ang="0">
                  <a:pos x="T4" y="T5"/>
                </a:cxn>
                <a:cxn ang="0">
                  <a:pos x="T6" y="T7"/>
                </a:cxn>
                <a:cxn ang="0">
                  <a:pos x="T8" y="T9"/>
                </a:cxn>
              </a:cxnLst>
              <a:rect l="0" t="0" r="r" b="b"/>
              <a:pathLst>
                <a:path w="257" h="514">
                  <a:moveTo>
                    <a:pt x="243" y="514"/>
                  </a:moveTo>
                  <a:lnTo>
                    <a:pt x="0" y="7"/>
                  </a:lnTo>
                  <a:lnTo>
                    <a:pt x="15" y="0"/>
                  </a:lnTo>
                  <a:lnTo>
                    <a:pt x="257" y="507"/>
                  </a:lnTo>
                  <a:lnTo>
                    <a:pt x="243" y="514"/>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25"/>
            <p:cNvSpPr/>
            <p:nvPr/>
          </p:nvSpPr>
          <p:spPr bwMode="auto">
            <a:xfrm>
              <a:off x="990799" y="1925167"/>
              <a:ext cx="196850" cy="858838"/>
            </a:xfrm>
            <a:custGeom>
              <a:avLst/>
              <a:gdLst>
                <a:gd name="T0" fmla="*/ 109 w 124"/>
                <a:gd name="T1" fmla="*/ 541 h 541"/>
                <a:gd name="T2" fmla="*/ 0 w 124"/>
                <a:gd name="T3" fmla="*/ 3 h 541"/>
                <a:gd name="T4" fmla="*/ 15 w 124"/>
                <a:gd name="T5" fmla="*/ 0 h 541"/>
                <a:gd name="T6" fmla="*/ 124 w 124"/>
                <a:gd name="T7" fmla="*/ 536 h 541"/>
                <a:gd name="T8" fmla="*/ 109 w 124"/>
                <a:gd name="T9" fmla="*/ 541 h 541"/>
              </a:gdLst>
              <a:ahLst/>
              <a:cxnLst>
                <a:cxn ang="0">
                  <a:pos x="T0" y="T1"/>
                </a:cxn>
                <a:cxn ang="0">
                  <a:pos x="T2" y="T3"/>
                </a:cxn>
                <a:cxn ang="0">
                  <a:pos x="T4" y="T5"/>
                </a:cxn>
                <a:cxn ang="0">
                  <a:pos x="T6" y="T7"/>
                </a:cxn>
                <a:cxn ang="0">
                  <a:pos x="T8" y="T9"/>
                </a:cxn>
              </a:cxnLst>
              <a:rect l="0" t="0" r="r" b="b"/>
              <a:pathLst>
                <a:path w="124" h="541">
                  <a:moveTo>
                    <a:pt x="109" y="541"/>
                  </a:moveTo>
                  <a:lnTo>
                    <a:pt x="0" y="3"/>
                  </a:lnTo>
                  <a:lnTo>
                    <a:pt x="15" y="0"/>
                  </a:lnTo>
                  <a:lnTo>
                    <a:pt x="124" y="536"/>
                  </a:lnTo>
                  <a:lnTo>
                    <a:pt x="109" y="541"/>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26"/>
            <p:cNvSpPr/>
            <p:nvPr/>
          </p:nvSpPr>
          <p:spPr bwMode="auto">
            <a:xfrm>
              <a:off x="997149" y="1923579"/>
              <a:ext cx="388938" cy="328613"/>
            </a:xfrm>
            <a:custGeom>
              <a:avLst/>
              <a:gdLst>
                <a:gd name="T0" fmla="*/ 235 w 245"/>
                <a:gd name="T1" fmla="*/ 207 h 207"/>
                <a:gd name="T2" fmla="*/ 0 w 245"/>
                <a:gd name="T3" fmla="*/ 13 h 207"/>
                <a:gd name="T4" fmla="*/ 11 w 245"/>
                <a:gd name="T5" fmla="*/ 0 h 207"/>
                <a:gd name="T6" fmla="*/ 245 w 245"/>
                <a:gd name="T7" fmla="*/ 194 h 207"/>
                <a:gd name="T8" fmla="*/ 235 w 245"/>
                <a:gd name="T9" fmla="*/ 207 h 207"/>
              </a:gdLst>
              <a:ahLst/>
              <a:cxnLst>
                <a:cxn ang="0">
                  <a:pos x="T0" y="T1"/>
                </a:cxn>
                <a:cxn ang="0">
                  <a:pos x="T2" y="T3"/>
                </a:cxn>
                <a:cxn ang="0">
                  <a:pos x="T4" y="T5"/>
                </a:cxn>
                <a:cxn ang="0">
                  <a:pos x="T6" y="T7"/>
                </a:cxn>
                <a:cxn ang="0">
                  <a:pos x="T8" y="T9"/>
                </a:cxn>
              </a:cxnLst>
              <a:rect l="0" t="0" r="r" b="b"/>
              <a:pathLst>
                <a:path w="245" h="207">
                  <a:moveTo>
                    <a:pt x="235" y="207"/>
                  </a:moveTo>
                  <a:lnTo>
                    <a:pt x="0" y="13"/>
                  </a:lnTo>
                  <a:lnTo>
                    <a:pt x="11" y="0"/>
                  </a:lnTo>
                  <a:lnTo>
                    <a:pt x="245" y="194"/>
                  </a:lnTo>
                  <a:lnTo>
                    <a:pt x="235" y="207"/>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27"/>
            <p:cNvSpPr/>
            <p:nvPr/>
          </p:nvSpPr>
          <p:spPr bwMode="auto">
            <a:xfrm>
              <a:off x="1160661" y="2241079"/>
              <a:ext cx="233363" cy="527050"/>
            </a:xfrm>
            <a:custGeom>
              <a:avLst/>
              <a:gdLst>
                <a:gd name="T0" fmla="*/ 16 w 147"/>
                <a:gd name="T1" fmla="*/ 332 h 332"/>
                <a:gd name="T2" fmla="*/ 0 w 147"/>
                <a:gd name="T3" fmla="*/ 326 h 332"/>
                <a:gd name="T4" fmla="*/ 132 w 147"/>
                <a:gd name="T5" fmla="*/ 0 h 332"/>
                <a:gd name="T6" fmla="*/ 147 w 147"/>
                <a:gd name="T7" fmla="*/ 5 h 332"/>
                <a:gd name="T8" fmla="*/ 16 w 147"/>
                <a:gd name="T9" fmla="*/ 332 h 332"/>
              </a:gdLst>
              <a:ahLst/>
              <a:cxnLst>
                <a:cxn ang="0">
                  <a:pos x="T0" y="T1"/>
                </a:cxn>
                <a:cxn ang="0">
                  <a:pos x="T2" y="T3"/>
                </a:cxn>
                <a:cxn ang="0">
                  <a:pos x="T4" y="T5"/>
                </a:cxn>
                <a:cxn ang="0">
                  <a:pos x="T6" y="T7"/>
                </a:cxn>
                <a:cxn ang="0">
                  <a:pos x="T8" y="T9"/>
                </a:cxn>
              </a:cxnLst>
              <a:rect l="0" t="0" r="r" b="b"/>
              <a:pathLst>
                <a:path w="147" h="332">
                  <a:moveTo>
                    <a:pt x="16" y="332"/>
                  </a:moveTo>
                  <a:lnTo>
                    <a:pt x="0" y="326"/>
                  </a:lnTo>
                  <a:lnTo>
                    <a:pt x="132" y="0"/>
                  </a:lnTo>
                  <a:lnTo>
                    <a:pt x="147" y="5"/>
                  </a:lnTo>
                  <a:lnTo>
                    <a:pt x="16" y="33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28"/>
            <p:cNvSpPr/>
            <p:nvPr/>
          </p:nvSpPr>
          <p:spPr bwMode="auto">
            <a:xfrm>
              <a:off x="1371799" y="2229967"/>
              <a:ext cx="417513" cy="247650"/>
            </a:xfrm>
            <a:custGeom>
              <a:avLst/>
              <a:gdLst>
                <a:gd name="T0" fmla="*/ 256 w 263"/>
                <a:gd name="T1" fmla="*/ 156 h 156"/>
                <a:gd name="T2" fmla="*/ 0 w 263"/>
                <a:gd name="T3" fmla="*/ 14 h 156"/>
                <a:gd name="T4" fmla="*/ 7 w 263"/>
                <a:gd name="T5" fmla="*/ 0 h 156"/>
                <a:gd name="T6" fmla="*/ 263 w 263"/>
                <a:gd name="T7" fmla="*/ 142 h 156"/>
                <a:gd name="T8" fmla="*/ 256 w 263"/>
                <a:gd name="T9" fmla="*/ 156 h 156"/>
              </a:gdLst>
              <a:ahLst/>
              <a:cxnLst>
                <a:cxn ang="0">
                  <a:pos x="T0" y="T1"/>
                </a:cxn>
                <a:cxn ang="0">
                  <a:pos x="T2" y="T3"/>
                </a:cxn>
                <a:cxn ang="0">
                  <a:pos x="T4" y="T5"/>
                </a:cxn>
                <a:cxn ang="0">
                  <a:pos x="T6" y="T7"/>
                </a:cxn>
                <a:cxn ang="0">
                  <a:pos x="T8" y="T9"/>
                </a:cxn>
              </a:cxnLst>
              <a:rect l="0" t="0" r="r" b="b"/>
              <a:pathLst>
                <a:path w="263" h="156">
                  <a:moveTo>
                    <a:pt x="256" y="156"/>
                  </a:moveTo>
                  <a:lnTo>
                    <a:pt x="0" y="14"/>
                  </a:lnTo>
                  <a:lnTo>
                    <a:pt x="7" y="0"/>
                  </a:lnTo>
                  <a:lnTo>
                    <a:pt x="263" y="142"/>
                  </a:lnTo>
                  <a:lnTo>
                    <a:pt x="256" y="15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29"/>
            <p:cNvSpPr/>
            <p:nvPr/>
          </p:nvSpPr>
          <p:spPr bwMode="auto">
            <a:xfrm>
              <a:off x="1763911" y="2461742"/>
              <a:ext cx="100013" cy="608013"/>
            </a:xfrm>
            <a:custGeom>
              <a:avLst/>
              <a:gdLst>
                <a:gd name="T0" fmla="*/ 46 w 63"/>
                <a:gd name="T1" fmla="*/ 383 h 383"/>
                <a:gd name="T2" fmla="*/ 0 w 63"/>
                <a:gd name="T3" fmla="*/ 3 h 383"/>
                <a:gd name="T4" fmla="*/ 16 w 63"/>
                <a:gd name="T5" fmla="*/ 0 h 383"/>
                <a:gd name="T6" fmla="*/ 63 w 63"/>
                <a:gd name="T7" fmla="*/ 381 h 383"/>
                <a:gd name="T8" fmla="*/ 46 w 63"/>
                <a:gd name="T9" fmla="*/ 383 h 383"/>
              </a:gdLst>
              <a:ahLst/>
              <a:cxnLst>
                <a:cxn ang="0">
                  <a:pos x="T0" y="T1"/>
                </a:cxn>
                <a:cxn ang="0">
                  <a:pos x="T2" y="T3"/>
                </a:cxn>
                <a:cxn ang="0">
                  <a:pos x="T4" y="T5"/>
                </a:cxn>
                <a:cxn ang="0">
                  <a:pos x="T6" y="T7"/>
                </a:cxn>
                <a:cxn ang="0">
                  <a:pos x="T8" y="T9"/>
                </a:cxn>
              </a:cxnLst>
              <a:rect l="0" t="0" r="r" b="b"/>
              <a:pathLst>
                <a:path w="63" h="383">
                  <a:moveTo>
                    <a:pt x="46" y="383"/>
                  </a:moveTo>
                  <a:lnTo>
                    <a:pt x="0" y="3"/>
                  </a:lnTo>
                  <a:lnTo>
                    <a:pt x="16" y="0"/>
                  </a:lnTo>
                  <a:lnTo>
                    <a:pt x="63" y="381"/>
                  </a:lnTo>
                  <a:lnTo>
                    <a:pt x="46" y="383"/>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30"/>
            <p:cNvSpPr/>
            <p:nvPr/>
          </p:nvSpPr>
          <p:spPr bwMode="auto">
            <a:xfrm>
              <a:off x="1778199" y="2453804"/>
              <a:ext cx="539750" cy="315913"/>
            </a:xfrm>
            <a:custGeom>
              <a:avLst/>
              <a:gdLst>
                <a:gd name="T0" fmla="*/ 333 w 340"/>
                <a:gd name="T1" fmla="*/ 199 h 199"/>
                <a:gd name="T2" fmla="*/ 0 w 340"/>
                <a:gd name="T3" fmla="*/ 14 h 199"/>
                <a:gd name="T4" fmla="*/ 7 w 340"/>
                <a:gd name="T5" fmla="*/ 0 h 199"/>
                <a:gd name="T6" fmla="*/ 340 w 340"/>
                <a:gd name="T7" fmla="*/ 184 h 199"/>
                <a:gd name="T8" fmla="*/ 333 w 340"/>
                <a:gd name="T9" fmla="*/ 199 h 199"/>
              </a:gdLst>
              <a:ahLst/>
              <a:cxnLst>
                <a:cxn ang="0">
                  <a:pos x="T0" y="T1"/>
                </a:cxn>
                <a:cxn ang="0">
                  <a:pos x="T2" y="T3"/>
                </a:cxn>
                <a:cxn ang="0">
                  <a:pos x="T4" y="T5"/>
                </a:cxn>
                <a:cxn ang="0">
                  <a:pos x="T6" y="T7"/>
                </a:cxn>
                <a:cxn ang="0">
                  <a:pos x="T8" y="T9"/>
                </a:cxn>
              </a:cxnLst>
              <a:rect l="0" t="0" r="r" b="b"/>
              <a:pathLst>
                <a:path w="340" h="199">
                  <a:moveTo>
                    <a:pt x="333" y="199"/>
                  </a:moveTo>
                  <a:lnTo>
                    <a:pt x="0" y="14"/>
                  </a:lnTo>
                  <a:lnTo>
                    <a:pt x="7" y="0"/>
                  </a:lnTo>
                  <a:lnTo>
                    <a:pt x="340" y="184"/>
                  </a:lnTo>
                  <a:lnTo>
                    <a:pt x="333" y="199"/>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31"/>
            <p:cNvSpPr/>
            <p:nvPr/>
          </p:nvSpPr>
          <p:spPr bwMode="auto">
            <a:xfrm>
              <a:off x="1716286" y="2145829"/>
              <a:ext cx="76200" cy="322263"/>
            </a:xfrm>
            <a:custGeom>
              <a:avLst/>
              <a:gdLst>
                <a:gd name="T0" fmla="*/ 32 w 48"/>
                <a:gd name="T1" fmla="*/ 203 h 203"/>
                <a:gd name="T2" fmla="*/ 0 w 48"/>
                <a:gd name="T3" fmla="*/ 2 h 203"/>
                <a:gd name="T4" fmla="*/ 16 w 48"/>
                <a:gd name="T5" fmla="*/ 0 h 203"/>
                <a:gd name="T6" fmla="*/ 48 w 48"/>
                <a:gd name="T7" fmla="*/ 201 h 203"/>
                <a:gd name="T8" fmla="*/ 32 w 48"/>
                <a:gd name="T9" fmla="*/ 203 h 203"/>
              </a:gdLst>
              <a:ahLst/>
              <a:cxnLst>
                <a:cxn ang="0">
                  <a:pos x="T0" y="T1"/>
                </a:cxn>
                <a:cxn ang="0">
                  <a:pos x="T2" y="T3"/>
                </a:cxn>
                <a:cxn ang="0">
                  <a:pos x="T4" y="T5"/>
                </a:cxn>
                <a:cxn ang="0">
                  <a:pos x="T6" y="T7"/>
                </a:cxn>
                <a:cxn ang="0">
                  <a:pos x="T8" y="T9"/>
                </a:cxn>
              </a:cxnLst>
              <a:rect l="0" t="0" r="r" b="b"/>
              <a:pathLst>
                <a:path w="48" h="203">
                  <a:moveTo>
                    <a:pt x="32" y="203"/>
                  </a:moveTo>
                  <a:lnTo>
                    <a:pt x="0" y="2"/>
                  </a:lnTo>
                  <a:lnTo>
                    <a:pt x="16" y="0"/>
                  </a:lnTo>
                  <a:lnTo>
                    <a:pt x="48" y="201"/>
                  </a:lnTo>
                  <a:lnTo>
                    <a:pt x="32" y="203"/>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32"/>
            <p:cNvSpPr/>
            <p:nvPr/>
          </p:nvSpPr>
          <p:spPr bwMode="auto">
            <a:xfrm>
              <a:off x="1170186" y="2449042"/>
              <a:ext cx="611188" cy="317500"/>
            </a:xfrm>
            <a:custGeom>
              <a:avLst/>
              <a:gdLst>
                <a:gd name="T0" fmla="*/ 7 w 385"/>
                <a:gd name="T1" fmla="*/ 200 h 200"/>
                <a:gd name="T2" fmla="*/ 0 w 385"/>
                <a:gd name="T3" fmla="*/ 184 h 200"/>
                <a:gd name="T4" fmla="*/ 378 w 385"/>
                <a:gd name="T5" fmla="*/ 0 h 200"/>
                <a:gd name="T6" fmla="*/ 385 w 385"/>
                <a:gd name="T7" fmla="*/ 15 h 200"/>
                <a:gd name="T8" fmla="*/ 7 w 385"/>
                <a:gd name="T9" fmla="*/ 200 h 200"/>
              </a:gdLst>
              <a:ahLst/>
              <a:cxnLst>
                <a:cxn ang="0">
                  <a:pos x="T0" y="T1"/>
                </a:cxn>
                <a:cxn ang="0">
                  <a:pos x="T2" y="T3"/>
                </a:cxn>
                <a:cxn ang="0">
                  <a:pos x="T4" y="T5"/>
                </a:cxn>
                <a:cxn ang="0">
                  <a:pos x="T6" y="T7"/>
                </a:cxn>
                <a:cxn ang="0">
                  <a:pos x="T8" y="T9"/>
                </a:cxn>
              </a:cxnLst>
              <a:rect l="0" t="0" r="r" b="b"/>
              <a:pathLst>
                <a:path w="385" h="200">
                  <a:moveTo>
                    <a:pt x="7" y="200"/>
                  </a:moveTo>
                  <a:lnTo>
                    <a:pt x="0" y="184"/>
                  </a:lnTo>
                  <a:lnTo>
                    <a:pt x="378" y="0"/>
                  </a:lnTo>
                  <a:lnTo>
                    <a:pt x="385" y="15"/>
                  </a:lnTo>
                  <a:lnTo>
                    <a:pt x="7" y="20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33"/>
            <p:cNvSpPr/>
            <p:nvPr/>
          </p:nvSpPr>
          <p:spPr bwMode="auto">
            <a:xfrm>
              <a:off x="1174949" y="2745904"/>
              <a:ext cx="677863" cy="317500"/>
            </a:xfrm>
            <a:custGeom>
              <a:avLst/>
              <a:gdLst>
                <a:gd name="T0" fmla="*/ 420 w 427"/>
                <a:gd name="T1" fmla="*/ 200 h 200"/>
                <a:gd name="T2" fmla="*/ 0 w 427"/>
                <a:gd name="T3" fmla="*/ 14 h 200"/>
                <a:gd name="T4" fmla="*/ 7 w 427"/>
                <a:gd name="T5" fmla="*/ 0 h 200"/>
                <a:gd name="T6" fmla="*/ 427 w 427"/>
                <a:gd name="T7" fmla="*/ 186 h 200"/>
                <a:gd name="T8" fmla="*/ 420 w 427"/>
                <a:gd name="T9" fmla="*/ 200 h 200"/>
              </a:gdLst>
              <a:ahLst/>
              <a:cxnLst>
                <a:cxn ang="0">
                  <a:pos x="T0" y="T1"/>
                </a:cxn>
                <a:cxn ang="0">
                  <a:pos x="T2" y="T3"/>
                </a:cxn>
                <a:cxn ang="0">
                  <a:pos x="T4" y="T5"/>
                </a:cxn>
                <a:cxn ang="0">
                  <a:pos x="T6" y="T7"/>
                </a:cxn>
                <a:cxn ang="0">
                  <a:pos x="T8" y="T9"/>
                </a:cxn>
              </a:cxnLst>
              <a:rect l="0" t="0" r="r" b="b"/>
              <a:pathLst>
                <a:path w="427" h="200">
                  <a:moveTo>
                    <a:pt x="420" y="200"/>
                  </a:moveTo>
                  <a:lnTo>
                    <a:pt x="0" y="14"/>
                  </a:lnTo>
                  <a:lnTo>
                    <a:pt x="7" y="0"/>
                  </a:lnTo>
                  <a:lnTo>
                    <a:pt x="427" y="186"/>
                  </a:lnTo>
                  <a:lnTo>
                    <a:pt x="420" y="20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34"/>
            <p:cNvSpPr/>
            <p:nvPr/>
          </p:nvSpPr>
          <p:spPr bwMode="auto">
            <a:xfrm>
              <a:off x="1859161" y="2958629"/>
              <a:ext cx="1447801" cy="119063"/>
            </a:xfrm>
            <a:custGeom>
              <a:avLst/>
              <a:gdLst>
                <a:gd name="T0" fmla="*/ 2 w 912"/>
                <a:gd name="T1" fmla="*/ 75 h 75"/>
                <a:gd name="T2" fmla="*/ 0 w 912"/>
                <a:gd name="T3" fmla="*/ 59 h 75"/>
                <a:gd name="T4" fmla="*/ 911 w 912"/>
                <a:gd name="T5" fmla="*/ 0 h 75"/>
                <a:gd name="T6" fmla="*/ 912 w 912"/>
                <a:gd name="T7" fmla="*/ 15 h 75"/>
                <a:gd name="T8" fmla="*/ 2 w 912"/>
                <a:gd name="T9" fmla="*/ 75 h 75"/>
              </a:gdLst>
              <a:ahLst/>
              <a:cxnLst>
                <a:cxn ang="0">
                  <a:pos x="T0" y="T1"/>
                </a:cxn>
                <a:cxn ang="0">
                  <a:pos x="T2" y="T3"/>
                </a:cxn>
                <a:cxn ang="0">
                  <a:pos x="T4" y="T5"/>
                </a:cxn>
                <a:cxn ang="0">
                  <a:pos x="T6" y="T7"/>
                </a:cxn>
                <a:cxn ang="0">
                  <a:pos x="T8" y="T9"/>
                </a:cxn>
              </a:cxnLst>
              <a:rect l="0" t="0" r="r" b="b"/>
              <a:pathLst>
                <a:path w="912" h="75">
                  <a:moveTo>
                    <a:pt x="2" y="75"/>
                  </a:moveTo>
                  <a:lnTo>
                    <a:pt x="0" y="59"/>
                  </a:lnTo>
                  <a:lnTo>
                    <a:pt x="911" y="0"/>
                  </a:lnTo>
                  <a:lnTo>
                    <a:pt x="912" y="15"/>
                  </a:lnTo>
                  <a:lnTo>
                    <a:pt x="2" y="7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35"/>
            <p:cNvSpPr/>
            <p:nvPr/>
          </p:nvSpPr>
          <p:spPr bwMode="auto">
            <a:xfrm>
              <a:off x="3003749" y="2361729"/>
              <a:ext cx="596900" cy="287338"/>
            </a:xfrm>
            <a:custGeom>
              <a:avLst/>
              <a:gdLst>
                <a:gd name="T0" fmla="*/ 7 w 376"/>
                <a:gd name="T1" fmla="*/ 181 h 181"/>
                <a:gd name="T2" fmla="*/ 0 w 376"/>
                <a:gd name="T3" fmla="*/ 165 h 181"/>
                <a:gd name="T4" fmla="*/ 370 w 376"/>
                <a:gd name="T5" fmla="*/ 0 h 181"/>
                <a:gd name="T6" fmla="*/ 376 w 376"/>
                <a:gd name="T7" fmla="*/ 16 h 181"/>
                <a:gd name="T8" fmla="*/ 7 w 376"/>
                <a:gd name="T9" fmla="*/ 181 h 181"/>
              </a:gdLst>
              <a:ahLst/>
              <a:cxnLst>
                <a:cxn ang="0">
                  <a:pos x="T0" y="T1"/>
                </a:cxn>
                <a:cxn ang="0">
                  <a:pos x="T2" y="T3"/>
                </a:cxn>
                <a:cxn ang="0">
                  <a:pos x="T4" y="T5"/>
                </a:cxn>
                <a:cxn ang="0">
                  <a:pos x="T6" y="T7"/>
                </a:cxn>
                <a:cxn ang="0">
                  <a:pos x="T8" y="T9"/>
                </a:cxn>
              </a:cxnLst>
              <a:rect l="0" t="0" r="r" b="b"/>
              <a:pathLst>
                <a:path w="376" h="181">
                  <a:moveTo>
                    <a:pt x="7" y="181"/>
                  </a:moveTo>
                  <a:lnTo>
                    <a:pt x="0" y="165"/>
                  </a:lnTo>
                  <a:lnTo>
                    <a:pt x="370" y="0"/>
                  </a:lnTo>
                  <a:lnTo>
                    <a:pt x="376" y="16"/>
                  </a:lnTo>
                  <a:lnTo>
                    <a:pt x="7" y="181"/>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36"/>
            <p:cNvSpPr/>
            <p:nvPr/>
          </p:nvSpPr>
          <p:spPr bwMode="auto">
            <a:xfrm>
              <a:off x="2646562" y="2623667"/>
              <a:ext cx="366713" cy="122238"/>
            </a:xfrm>
            <a:custGeom>
              <a:avLst/>
              <a:gdLst>
                <a:gd name="T0" fmla="*/ 4 w 231"/>
                <a:gd name="T1" fmla="*/ 77 h 77"/>
                <a:gd name="T2" fmla="*/ 0 w 231"/>
                <a:gd name="T3" fmla="*/ 62 h 77"/>
                <a:gd name="T4" fmla="*/ 226 w 231"/>
                <a:gd name="T5" fmla="*/ 0 h 77"/>
                <a:gd name="T6" fmla="*/ 231 w 231"/>
                <a:gd name="T7" fmla="*/ 16 h 77"/>
                <a:gd name="T8" fmla="*/ 4 w 231"/>
                <a:gd name="T9" fmla="*/ 77 h 77"/>
              </a:gdLst>
              <a:ahLst/>
              <a:cxnLst>
                <a:cxn ang="0">
                  <a:pos x="T0" y="T1"/>
                </a:cxn>
                <a:cxn ang="0">
                  <a:pos x="T2" y="T3"/>
                </a:cxn>
                <a:cxn ang="0">
                  <a:pos x="T4" y="T5"/>
                </a:cxn>
                <a:cxn ang="0">
                  <a:pos x="T6" y="T7"/>
                </a:cxn>
                <a:cxn ang="0">
                  <a:pos x="T8" y="T9"/>
                </a:cxn>
              </a:cxnLst>
              <a:rect l="0" t="0" r="r" b="b"/>
              <a:pathLst>
                <a:path w="231" h="77">
                  <a:moveTo>
                    <a:pt x="4" y="77"/>
                  </a:moveTo>
                  <a:lnTo>
                    <a:pt x="0" y="62"/>
                  </a:lnTo>
                  <a:lnTo>
                    <a:pt x="226" y="0"/>
                  </a:lnTo>
                  <a:lnTo>
                    <a:pt x="231" y="16"/>
                  </a:lnTo>
                  <a:lnTo>
                    <a:pt x="4" y="77"/>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37"/>
            <p:cNvSpPr/>
            <p:nvPr/>
          </p:nvSpPr>
          <p:spPr bwMode="auto">
            <a:xfrm>
              <a:off x="3548262" y="1604492"/>
              <a:ext cx="60325" cy="771525"/>
            </a:xfrm>
            <a:custGeom>
              <a:avLst/>
              <a:gdLst>
                <a:gd name="T0" fmla="*/ 21 w 38"/>
                <a:gd name="T1" fmla="*/ 486 h 486"/>
                <a:gd name="T2" fmla="*/ 0 w 38"/>
                <a:gd name="T3" fmla="*/ 1 h 486"/>
                <a:gd name="T4" fmla="*/ 16 w 38"/>
                <a:gd name="T5" fmla="*/ 0 h 486"/>
                <a:gd name="T6" fmla="*/ 38 w 38"/>
                <a:gd name="T7" fmla="*/ 484 h 486"/>
                <a:gd name="T8" fmla="*/ 21 w 38"/>
                <a:gd name="T9" fmla="*/ 486 h 486"/>
              </a:gdLst>
              <a:ahLst/>
              <a:cxnLst>
                <a:cxn ang="0">
                  <a:pos x="T0" y="T1"/>
                </a:cxn>
                <a:cxn ang="0">
                  <a:pos x="T2" y="T3"/>
                </a:cxn>
                <a:cxn ang="0">
                  <a:pos x="T4" y="T5"/>
                </a:cxn>
                <a:cxn ang="0">
                  <a:pos x="T6" y="T7"/>
                </a:cxn>
                <a:cxn ang="0">
                  <a:pos x="T8" y="T9"/>
                </a:cxn>
              </a:cxnLst>
              <a:rect l="0" t="0" r="r" b="b"/>
              <a:pathLst>
                <a:path w="38" h="486">
                  <a:moveTo>
                    <a:pt x="21" y="486"/>
                  </a:moveTo>
                  <a:lnTo>
                    <a:pt x="0" y="1"/>
                  </a:lnTo>
                  <a:lnTo>
                    <a:pt x="16" y="0"/>
                  </a:lnTo>
                  <a:lnTo>
                    <a:pt x="38" y="484"/>
                  </a:lnTo>
                  <a:lnTo>
                    <a:pt x="21" y="48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38"/>
            <p:cNvSpPr/>
            <p:nvPr/>
          </p:nvSpPr>
          <p:spPr bwMode="auto">
            <a:xfrm>
              <a:off x="3133924" y="1121892"/>
              <a:ext cx="436563" cy="495300"/>
            </a:xfrm>
            <a:custGeom>
              <a:avLst/>
              <a:gdLst>
                <a:gd name="T0" fmla="*/ 263 w 275"/>
                <a:gd name="T1" fmla="*/ 312 h 312"/>
                <a:gd name="T2" fmla="*/ 0 w 275"/>
                <a:gd name="T3" fmla="*/ 11 h 312"/>
                <a:gd name="T4" fmla="*/ 13 w 275"/>
                <a:gd name="T5" fmla="*/ 0 h 312"/>
                <a:gd name="T6" fmla="*/ 275 w 275"/>
                <a:gd name="T7" fmla="*/ 301 h 312"/>
                <a:gd name="T8" fmla="*/ 263 w 275"/>
                <a:gd name="T9" fmla="*/ 312 h 312"/>
              </a:gdLst>
              <a:ahLst/>
              <a:cxnLst>
                <a:cxn ang="0">
                  <a:pos x="T0" y="T1"/>
                </a:cxn>
                <a:cxn ang="0">
                  <a:pos x="T2" y="T3"/>
                </a:cxn>
                <a:cxn ang="0">
                  <a:pos x="T4" y="T5"/>
                </a:cxn>
                <a:cxn ang="0">
                  <a:pos x="T6" y="T7"/>
                </a:cxn>
                <a:cxn ang="0">
                  <a:pos x="T8" y="T9"/>
                </a:cxn>
              </a:cxnLst>
              <a:rect l="0" t="0" r="r" b="b"/>
              <a:pathLst>
                <a:path w="275" h="312">
                  <a:moveTo>
                    <a:pt x="263" y="312"/>
                  </a:moveTo>
                  <a:lnTo>
                    <a:pt x="0" y="11"/>
                  </a:lnTo>
                  <a:lnTo>
                    <a:pt x="13" y="0"/>
                  </a:lnTo>
                  <a:lnTo>
                    <a:pt x="275" y="301"/>
                  </a:lnTo>
                  <a:lnTo>
                    <a:pt x="263" y="31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39"/>
            <p:cNvSpPr/>
            <p:nvPr/>
          </p:nvSpPr>
          <p:spPr bwMode="auto">
            <a:xfrm>
              <a:off x="3216474" y="1602904"/>
              <a:ext cx="347663" cy="271463"/>
            </a:xfrm>
            <a:custGeom>
              <a:avLst/>
              <a:gdLst>
                <a:gd name="T0" fmla="*/ 11 w 219"/>
                <a:gd name="T1" fmla="*/ 171 h 171"/>
                <a:gd name="T2" fmla="*/ 0 w 219"/>
                <a:gd name="T3" fmla="*/ 157 h 171"/>
                <a:gd name="T4" fmla="*/ 209 w 219"/>
                <a:gd name="T5" fmla="*/ 0 h 171"/>
                <a:gd name="T6" fmla="*/ 219 w 219"/>
                <a:gd name="T7" fmla="*/ 12 h 171"/>
                <a:gd name="T8" fmla="*/ 11 w 219"/>
                <a:gd name="T9" fmla="*/ 171 h 171"/>
              </a:gdLst>
              <a:ahLst/>
              <a:cxnLst>
                <a:cxn ang="0">
                  <a:pos x="T0" y="T1"/>
                </a:cxn>
                <a:cxn ang="0">
                  <a:pos x="T2" y="T3"/>
                </a:cxn>
                <a:cxn ang="0">
                  <a:pos x="T4" y="T5"/>
                </a:cxn>
                <a:cxn ang="0">
                  <a:pos x="T6" y="T7"/>
                </a:cxn>
                <a:cxn ang="0">
                  <a:pos x="T8" y="T9"/>
                </a:cxn>
              </a:cxnLst>
              <a:rect l="0" t="0" r="r" b="b"/>
              <a:pathLst>
                <a:path w="219" h="171">
                  <a:moveTo>
                    <a:pt x="11" y="171"/>
                  </a:moveTo>
                  <a:lnTo>
                    <a:pt x="0" y="157"/>
                  </a:lnTo>
                  <a:lnTo>
                    <a:pt x="209" y="0"/>
                  </a:lnTo>
                  <a:lnTo>
                    <a:pt x="219" y="12"/>
                  </a:lnTo>
                  <a:lnTo>
                    <a:pt x="11" y="171"/>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40"/>
            <p:cNvSpPr/>
            <p:nvPr/>
          </p:nvSpPr>
          <p:spPr bwMode="auto">
            <a:xfrm>
              <a:off x="2865637" y="1855317"/>
              <a:ext cx="371475" cy="320675"/>
            </a:xfrm>
            <a:custGeom>
              <a:avLst/>
              <a:gdLst>
                <a:gd name="T0" fmla="*/ 10 w 234"/>
                <a:gd name="T1" fmla="*/ 202 h 202"/>
                <a:gd name="T2" fmla="*/ 0 w 234"/>
                <a:gd name="T3" fmla="*/ 190 h 202"/>
                <a:gd name="T4" fmla="*/ 224 w 234"/>
                <a:gd name="T5" fmla="*/ 0 h 202"/>
                <a:gd name="T6" fmla="*/ 234 w 234"/>
                <a:gd name="T7" fmla="*/ 12 h 202"/>
                <a:gd name="T8" fmla="*/ 10 w 234"/>
                <a:gd name="T9" fmla="*/ 202 h 202"/>
              </a:gdLst>
              <a:ahLst/>
              <a:cxnLst>
                <a:cxn ang="0">
                  <a:pos x="T0" y="T1"/>
                </a:cxn>
                <a:cxn ang="0">
                  <a:pos x="T2" y="T3"/>
                </a:cxn>
                <a:cxn ang="0">
                  <a:pos x="T4" y="T5"/>
                </a:cxn>
                <a:cxn ang="0">
                  <a:pos x="T6" y="T7"/>
                </a:cxn>
                <a:cxn ang="0">
                  <a:pos x="T8" y="T9"/>
                </a:cxn>
              </a:cxnLst>
              <a:rect l="0" t="0" r="r" b="b"/>
              <a:pathLst>
                <a:path w="234" h="202">
                  <a:moveTo>
                    <a:pt x="10" y="202"/>
                  </a:moveTo>
                  <a:lnTo>
                    <a:pt x="0" y="190"/>
                  </a:lnTo>
                  <a:lnTo>
                    <a:pt x="224" y="0"/>
                  </a:lnTo>
                  <a:lnTo>
                    <a:pt x="234" y="12"/>
                  </a:lnTo>
                  <a:lnTo>
                    <a:pt x="10" y="20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41"/>
            <p:cNvSpPr/>
            <p:nvPr/>
          </p:nvSpPr>
          <p:spPr bwMode="auto">
            <a:xfrm>
              <a:off x="2287786" y="2072804"/>
              <a:ext cx="592138" cy="103188"/>
            </a:xfrm>
            <a:custGeom>
              <a:avLst/>
              <a:gdLst>
                <a:gd name="T0" fmla="*/ 370 w 373"/>
                <a:gd name="T1" fmla="*/ 65 h 65"/>
                <a:gd name="T2" fmla="*/ 0 w 373"/>
                <a:gd name="T3" fmla="*/ 16 h 65"/>
                <a:gd name="T4" fmla="*/ 3 w 373"/>
                <a:gd name="T5" fmla="*/ 0 h 65"/>
                <a:gd name="T6" fmla="*/ 373 w 373"/>
                <a:gd name="T7" fmla="*/ 48 h 65"/>
                <a:gd name="T8" fmla="*/ 370 w 373"/>
                <a:gd name="T9" fmla="*/ 65 h 65"/>
              </a:gdLst>
              <a:ahLst/>
              <a:cxnLst>
                <a:cxn ang="0">
                  <a:pos x="T0" y="T1"/>
                </a:cxn>
                <a:cxn ang="0">
                  <a:pos x="T2" y="T3"/>
                </a:cxn>
                <a:cxn ang="0">
                  <a:pos x="T4" y="T5"/>
                </a:cxn>
                <a:cxn ang="0">
                  <a:pos x="T6" y="T7"/>
                </a:cxn>
                <a:cxn ang="0">
                  <a:pos x="T8" y="T9"/>
                </a:cxn>
              </a:cxnLst>
              <a:rect l="0" t="0" r="r" b="b"/>
              <a:pathLst>
                <a:path w="373" h="65">
                  <a:moveTo>
                    <a:pt x="370" y="65"/>
                  </a:moveTo>
                  <a:lnTo>
                    <a:pt x="0" y="16"/>
                  </a:lnTo>
                  <a:lnTo>
                    <a:pt x="3" y="0"/>
                  </a:lnTo>
                  <a:lnTo>
                    <a:pt x="373" y="48"/>
                  </a:lnTo>
                  <a:lnTo>
                    <a:pt x="370" y="6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42"/>
            <p:cNvSpPr/>
            <p:nvPr/>
          </p:nvSpPr>
          <p:spPr bwMode="auto">
            <a:xfrm>
              <a:off x="1727399" y="2079154"/>
              <a:ext cx="560388" cy="79375"/>
            </a:xfrm>
            <a:custGeom>
              <a:avLst/>
              <a:gdLst>
                <a:gd name="T0" fmla="*/ 2 w 353"/>
                <a:gd name="T1" fmla="*/ 50 h 50"/>
                <a:gd name="T2" fmla="*/ 0 w 353"/>
                <a:gd name="T3" fmla="*/ 35 h 50"/>
                <a:gd name="T4" fmla="*/ 351 w 353"/>
                <a:gd name="T5" fmla="*/ 0 h 50"/>
                <a:gd name="T6" fmla="*/ 353 w 353"/>
                <a:gd name="T7" fmla="*/ 17 h 50"/>
                <a:gd name="T8" fmla="*/ 2 w 353"/>
                <a:gd name="T9" fmla="*/ 50 h 50"/>
              </a:gdLst>
              <a:ahLst/>
              <a:cxnLst>
                <a:cxn ang="0">
                  <a:pos x="T0" y="T1"/>
                </a:cxn>
                <a:cxn ang="0">
                  <a:pos x="T2" y="T3"/>
                </a:cxn>
                <a:cxn ang="0">
                  <a:pos x="T4" y="T5"/>
                </a:cxn>
                <a:cxn ang="0">
                  <a:pos x="T6" y="T7"/>
                </a:cxn>
                <a:cxn ang="0">
                  <a:pos x="T8" y="T9"/>
                </a:cxn>
              </a:cxnLst>
              <a:rect l="0" t="0" r="r" b="b"/>
              <a:pathLst>
                <a:path w="353" h="50">
                  <a:moveTo>
                    <a:pt x="2" y="50"/>
                  </a:moveTo>
                  <a:lnTo>
                    <a:pt x="0" y="35"/>
                  </a:lnTo>
                  <a:lnTo>
                    <a:pt x="351" y="0"/>
                  </a:lnTo>
                  <a:lnTo>
                    <a:pt x="353" y="17"/>
                  </a:lnTo>
                  <a:lnTo>
                    <a:pt x="2" y="5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43"/>
            <p:cNvSpPr/>
            <p:nvPr/>
          </p:nvSpPr>
          <p:spPr bwMode="auto">
            <a:xfrm>
              <a:off x="1001911" y="1918817"/>
              <a:ext cx="731838" cy="246063"/>
            </a:xfrm>
            <a:custGeom>
              <a:avLst/>
              <a:gdLst>
                <a:gd name="T0" fmla="*/ 455 w 461"/>
                <a:gd name="T1" fmla="*/ 155 h 155"/>
                <a:gd name="T2" fmla="*/ 0 w 461"/>
                <a:gd name="T3" fmla="*/ 16 h 155"/>
                <a:gd name="T4" fmla="*/ 5 w 461"/>
                <a:gd name="T5" fmla="*/ 0 h 155"/>
                <a:gd name="T6" fmla="*/ 461 w 461"/>
                <a:gd name="T7" fmla="*/ 140 h 155"/>
                <a:gd name="T8" fmla="*/ 455 w 461"/>
                <a:gd name="T9" fmla="*/ 155 h 155"/>
              </a:gdLst>
              <a:ahLst/>
              <a:cxnLst>
                <a:cxn ang="0">
                  <a:pos x="T0" y="T1"/>
                </a:cxn>
                <a:cxn ang="0">
                  <a:pos x="T2" y="T3"/>
                </a:cxn>
                <a:cxn ang="0">
                  <a:pos x="T4" y="T5"/>
                </a:cxn>
                <a:cxn ang="0">
                  <a:pos x="T6" y="T7"/>
                </a:cxn>
                <a:cxn ang="0">
                  <a:pos x="T8" y="T9"/>
                </a:cxn>
              </a:cxnLst>
              <a:rect l="0" t="0" r="r" b="b"/>
              <a:pathLst>
                <a:path w="461" h="155">
                  <a:moveTo>
                    <a:pt x="455" y="155"/>
                  </a:moveTo>
                  <a:lnTo>
                    <a:pt x="0" y="16"/>
                  </a:lnTo>
                  <a:lnTo>
                    <a:pt x="5" y="0"/>
                  </a:lnTo>
                  <a:lnTo>
                    <a:pt x="461" y="140"/>
                  </a:lnTo>
                  <a:lnTo>
                    <a:pt x="455" y="15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44"/>
            <p:cNvSpPr/>
            <p:nvPr/>
          </p:nvSpPr>
          <p:spPr bwMode="auto">
            <a:xfrm>
              <a:off x="1378149" y="2145829"/>
              <a:ext cx="346075" cy="112713"/>
            </a:xfrm>
            <a:custGeom>
              <a:avLst/>
              <a:gdLst>
                <a:gd name="T0" fmla="*/ 5 w 218"/>
                <a:gd name="T1" fmla="*/ 71 h 71"/>
                <a:gd name="T2" fmla="*/ 0 w 218"/>
                <a:gd name="T3" fmla="*/ 54 h 71"/>
                <a:gd name="T4" fmla="*/ 215 w 218"/>
                <a:gd name="T5" fmla="*/ 0 h 71"/>
                <a:gd name="T6" fmla="*/ 218 w 218"/>
                <a:gd name="T7" fmla="*/ 15 h 71"/>
                <a:gd name="T8" fmla="*/ 5 w 218"/>
                <a:gd name="T9" fmla="*/ 71 h 71"/>
              </a:gdLst>
              <a:ahLst/>
              <a:cxnLst>
                <a:cxn ang="0">
                  <a:pos x="T0" y="T1"/>
                </a:cxn>
                <a:cxn ang="0">
                  <a:pos x="T2" y="T3"/>
                </a:cxn>
                <a:cxn ang="0">
                  <a:pos x="T4" y="T5"/>
                </a:cxn>
                <a:cxn ang="0">
                  <a:pos x="T6" y="T7"/>
                </a:cxn>
                <a:cxn ang="0">
                  <a:pos x="T8" y="T9"/>
                </a:cxn>
              </a:cxnLst>
              <a:rect l="0" t="0" r="r" b="b"/>
              <a:pathLst>
                <a:path w="218" h="71">
                  <a:moveTo>
                    <a:pt x="5" y="71"/>
                  </a:moveTo>
                  <a:lnTo>
                    <a:pt x="0" y="54"/>
                  </a:lnTo>
                  <a:lnTo>
                    <a:pt x="215" y="0"/>
                  </a:lnTo>
                  <a:lnTo>
                    <a:pt x="218" y="15"/>
                  </a:lnTo>
                  <a:lnTo>
                    <a:pt x="5" y="71"/>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45"/>
            <p:cNvSpPr/>
            <p:nvPr/>
          </p:nvSpPr>
          <p:spPr bwMode="auto">
            <a:xfrm>
              <a:off x="1773436" y="2152179"/>
              <a:ext cx="1100138" cy="309563"/>
            </a:xfrm>
            <a:custGeom>
              <a:avLst/>
              <a:gdLst>
                <a:gd name="T0" fmla="*/ 0 w 496"/>
                <a:gd name="T1" fmla="*/ 140 h 140"/>
                <a:gd name="T2" fmla="*/ 0 w 496"/>
                <a:gd name="T3" fmla="*/ 140 h 140"/>
                <a:gd name="T4" fmla="*/ 1 w 496"/>
                <a:gd name="T5" fmla="*/ 135 h 140"/>
                <a:gd name="T6" fmla="*/ 1 w 496"/>
                <a:gd name="T7" fmla="*/ 129 h 140"/>
                <a:gd name="T8" fmla="*/ 493 w 496"/>
                <a:gd name="T9" fmla="*/ 0 h 140"/>
                <a:gd name="T10" fmla="*/ 496 w 496"/>
                <a:gd name="T11" fmla="*/ 11 h 140"/>
                <a:gd name="T12" fmla="*/ 0 w 496"/>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496" h="140">
                  <a:moveTo>
                    <a:pt x="0" y="140"/>
                  </a:moveTo>
                  <a:cubicBezTo>
                    <a:pt x="0" y="140"/>
                    <a:pt x="0" y="140"/>
                    <a:pt x="0" y="140"/>
                  </a:cubicBezTo>
                  <a:cubicBezTo>
                    <a:pt x="1" y="135"/>
                    <a:pt x="1" y="135"/>
                    <a:pt x="1" y="135"/>
                  </a:cubicBezTo>
                  <a:cubicBezTo>
                    <a:pt x="1" y="129"/>
                    <a:pt x="1" y="129"/>
                    <a:pt x="1" y="129"/>
                  </a:cubicBezTo>
                  <a:cubicBezTo>
                    <a:pt x="15" y="127"/>
                    <a:pt x="361" y="35"/>
                    <a:pt x="493" y="0"/>
                  </a:cubicBezTo>
                  <a:cubicBezTo>
                    <a:pt x="496" y="11"/>
                    <a:pt x="496" y="11"/>
                    <a:pt x="496" y="11"/>
                  </a:cubicBezTo>
                  <a:cubicBezTo>
                    <a:pt x="44" y="132"/>
                    <a:pt x="5" y="140"/>
                    <a:pt x="0" y="140"/>
                  </a:cubicBez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6"/>
            <p:cNvSpPr/>
            <p:nvPr/>
          </p:nvSpPr>
          <p:spPr bwMode="auto">
            <a:xfrm>
              <a:off x="1773436" y="2085504"/>
              <a:ext cx="522288" cy="379413"/>
            </a:xfrm>
            <a:custGeom>
              <a:avLst/>
              <a:gdLst>
                <a:gd name="T0" fmla="*/ 8 w 329"/>
                <a:gd name="T1" fmla="*/ 239 h 239"/>
                <a:gd name="T2" fmla="*/ 0 w 329"/>
                <a:gd name="T3" fmla="*/ 225 h 239"/>
                <a:gd name="T4" fmla="*/ 321 w 329"/>
                <a:gd name="T5" fmla="*/ 0 h 239"/>
                <a:gd name="T6" fmla="*/ 329 w 329"/>
                <a:gd name="T7" fmla="*/ 14 h 239"/>
                <a:gd name="T8" fmla="*/ 8 w 329"/>
                <a:gd name="T9" fmla="*/ 239 h 239"/>
              </a:gdLst>
              <a:ahLst/>
              <a:cxnLst>
                <a:cxn ang="0">
                  <a:pos x="T0" y="T1"/>
                </a:cxn>
                <a:cxn ang="0">
                  <a:pos x="T2" y="T3"/>
                </a:cxn>
                <a:cxn ang="0">
                  <a:pos x="T4" y="T5"/>
                </a:cxn>
                <a:cxn ang="0">
                  <a:pos x="T6" y="T7"/>
                </a:cxn>
                <a:cxn ang="0">
                  <a:pos x="T8" y="T9"/>
                </a:cxn>
              </a:cxnLst>
              <a:rect l="0" t="0" r="r" b="b"/>
              <a:pathLst>
                <a:path w="329" h="239">
                  <a:moveTo>
                    <a:pt x="8" y="239"/>
                  </a:moveTo>
                  <a:lnTo>
                    <a:pt x="0" y="225"/>
                  </a:lnTo>
                  <a:lnTo>
                    <a:pt x="321" y="0"/>
                  </a:lnTo>
                  <a:lnTo>
                    <a:pt x="329" y="14"/>
                  </a:lnTo>
                  <a:lnTo>
                    <a:pt x="8" y="239"/>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47"/>
            <p:cNvSpPr/>
            <p:nvPr/>
          </p:nvSpPr>
          <p:spPr bwMode="auto">
            <a:xfrm>
              <a:off x="2300486" y="1855317"/>
              <a:ext cx="925513" cy="230188"/>
            </a:xfrm>
            <a:custGeom>
              <a:avLst/>
              <a:gdLst>
                <a:gd name="T0" fmla="*/ 3 w 583"/>
                <a:gd name="T1" fmla="*/ 145 h 145"/>
                <a:gd name="T2" fmla="*/ 0 w 583"/>
                <a:gd name="T3" fmla="*/ 128 h 145"/>
                <a:gd name="T4" fmla="*/ 578 w 583"/>
                <a:gd name="T5" fmla="*/ 0 h 145"/>
                <a:gd name="T6" fmla="*/ 583 w 583"/>
                <a:gd name="T7" fmla="*/ 15 h 145"/>
                <a:gd name="T8" fmla="*/ 3 w 583"/>
                <a:gd name="T9" fmla="*/ 145 h 145"/>
              </a:gdLst>
              <a:ahLst/>
              <a:cxnLst>
                <a:cxn ang="0">
                  <a:pos x="T0" y="T1"/>
                </a:cxn>
                <a:cxn ang="0">
                  <a:pos x="T2" y="T3"/>
                </a:cxn>
                <a:cxn ang="0">
                  <a:pos x="T4" y="T5"/>
                </a:cxn>
                <a:cxn ang="0">
                  <a:pos x="T6" y="T7"/>
                </a:cxn>
                <a:cxn ang="0">
                  <a:pos x="T8" y="T9"/>
                </a:cxn>
              </a:cxnLst>
              <a:rect l="0" t="0" r="r" b="b"/>
              <a:pathLst>
                <a:path w="583" h="145">
                  <a:moveTo>
                    <a:pt x="3" y="145"/>
                  </a:moveTo>
                  <a:lnTo>
                    <a:pt x="0" y="128"/>
                  </a:lnTo>
                  <a:lnTo>
                    <a:pt x="578" y="0"/>
                  </a:lnTo>
                  <a:lnTo>
                    <a:pt x="583" y="15"/>
                  </a:lnTo>
                  <a:lnTo>
                    <a:pt x="3" y="14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48"/>
            <p:cNvSpPr/>
            <p:nvPr/>
          </p:nvSpPr>
          <p:spPr bwMode="auto">
            <a:xfrm>
              <a:off x="2864049" y="2168054"/>
              <a:ext cx="161925" cy="465138"/>
            </a:xfrm>
            <a:custGeom>
              <a:avLst/>
              <a:gdLst>
                <a:gd name="T0" fmla="*/ 85 w 102"/>
                <a:gd name="T1" fmla="*/ 293 h 293"/>
                <a:gd name="T2" fmla="*/ 0 w 102"/>
                <a:gd name="T3" fmla="*/ 4 h 293"/>
                <a:gd name="T4" fmla="*/ 17 w 102"/>
                <a:gd name="T5" fmla="*/ 0 h 293"/>
                <a:gd name="T6" fmla="*/ 102 w 102"/>
                <a:gd name="T7" fmla="*/ 289 h 293"/>
                <a:gd name="T8" fmla="*/ 85 w 102"/>
                <a:gd name="T9" fmla="*/ 293 h 293"/>
              </a:gdLst>
              <a:ahLst/>
              <a:cxnLst>
                <a:cxn ang="0">
                  <a:pos x="T0" y="T1"/>
                </a:cxn>
                <a:cxn ang="0">
                  <a:pos x="T2" y="T3"/>
                </a:cxn>
                <a:cxn ang="0">
                  <a:pos x="T4" y="T5"/>
                </a:cxn>
                <a:cxn ang="0">
                  <a:pos x="T6" y="T7"/>
                </a:cxn>
                <a:cxn ang="0">
                  <a:pos x="T8" y="T9"/>
                </a:cxn>
              </a:cxnLst>
              <a:rect l="0" t="0" r="r" b="b"/>
              <a:pathLst>
                <a:path w="102" h="293">
                  <a:moveTo>
                    <a:pt x="85" y="293"/>
                  </a:moveTo>
                  <a:lnTo>
                    <a:pt x="0" y="4"/>
                  </a:lnTo>
                  <a:lnTo>
                    <a:pt x="17" y="0"/>
                  </a:lnTo>
                  <a:lnTo>
                    <a:pt x="102" y="289"/>
                  </a:lnTo>
                  <a:lnTo>
                    <a:pt x="85" y="293"/>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49"/>
            <p:cNvSpPr/>
            <p:nvPr/>
          </p:nvSpPr>
          <p:spPr bwMode="auto">
            <a:xfrm>
              <a:off x="2616399" y="1496542"/>
              <a:ext cx="935038" cy="123825"/>
            </a:xfrm>
            <a:custGeom>
              <a:avLst/>
              <a:gdLst>
                <a:gd name="T0" fmla="*/ 587 w 589"/>
                <a:gd name="T1" fmla="*/ 78 h 78"/>
                <a:gd name="T2" fmla="*/ 0 w 589"/>
                <a:gd name="T3" fmla="*/ 16 h 78"/>
                <a:gd name="T4" fmla="*/ 1 w 589"/>
                <a:gd name="T5" fmla="*/ 0 h 78"/>
                <a:gd name="T6" fmla="*/ 589 w 589"/>
                <a:gd name="T7" fmla="*/ 61 h 78"/>
                <a:gd name="T8" fmla="*/ 587 w 589"/>
                <a:gd name="T9" fmla="*/ 78 h 78"/>
              </a:gdLst>
              <a:ahLst/>
              <a:cxnLst>
                <a:cxn ang="0">
                  <a:pos x="T0" y="T1"/>
                </a:cxn>
                <a:cxn ang="0">
                  <a:pos x="T2" y="T3"/>
                </a:cxn>
                <a:cxn ang="0">
                  <a:pos x="T4" y="T5"/>
                </a:cxn>
                <a:cxn ang="0">
                  <a:pos x="T6" y="T7"/>
                </a:cxn>
                <a:cxn ang="0">
                  <a:pos x="T8" y="T9"/>
                </a:cxn>
              </a:cxnLst>
              <a:rect l="0" t="0" r="r" b="b"/>
              <a:pathLst>
                <a:path w="589" h="78">
                  <a:moveTo>
                    <a:pt x="587" y="78"/>
                  </a:moveTo>
                  <a:lnTo>
                    <a:pt x="0" y="16"/>
                  </a:lnTo>
                  <a:lnTo>
                    <a:pt x="1" y="0"/>
                  </a:lnTo>
                  <a:lnTo>
                    <a:pt x="589" y="61"/>
                  </a:lnTo>
                  <a:lnTo>
                    <a:pt x="587" y="78"/>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50"/>
            <p:cNvSpPr/>
            <p:nvPr/>
          </p:nvSpPr>
          <p:spPr bwMode="auto">
            <a:xfrm>
              <a:off x="2613224" y="1123479"/>
              <a:ext cx="534988" cy="392113"/>
            </a:xfrm>
            <a:custGeom>
              <a:avLst/>
              <a:gdLst>
                <a:gd name="T0" fmla="*/ 10 w 337"/>
                <a:gd name="T1" fmla="*/ 247 h 247"/>
                <a:gd name="T2" fmla="*/ 0 w 337"/>
                <a:gd name="T3" fmla="*/ 233 h 247"/>
                <a:gd name="T4" fmla="*/ 327 w 337"/>
                <a:gd name="T5" fmla="*/ 0 h 247"/>
                <a:gd name="T6" fmla="*/ 337 w 337"/>
                <a:gd name="T7" fmla="*/ 13 h 247"/>
                <a:gd name="T8" fmla="*/ 10 w 337"/>
                <a:gd name="T9" fmla="*/ 247 h 247"/>
              </a:gdLst>
              <a:ahLst/>
              <a:cxnLst>
                <a:cxn ang="0">
                  <a:pos x="T0" y="T1"/>
                </a:cxn>
                <a:cxn ang="0">
                  <a:pos x="T2" y="T3"/>
                </a:cxn>
                <a:cxn ang="0">
                  <a:pos x="T4" y="T5"/>
                </a:cxn>
                <a:cxn ang="0">
                  <a:pos x="T6" y="T7"/>
                </a:cxn>
                <a:cxn ang="0">
                  <a:pos x="T8" y="T9"/>
                </a:cxn>
              </a:cxnLst>
              <a:rect l="0" t="0" r="r" b="b"/>
              <a:pathLst>
                <a:path w="337" h="247">
                  <a:moveTo>
                    <a:pt x="10" y="247"/>
                  </a:moveTo>
                  <a:lnTo>
                    <a:pt x="0" y="233"/>
                  </a:lnTo>
                  <a:lnTo>
                    <a:pt x="327" y="0"/>
                  </a:lnTo>
                  <a:lnTo>
                    <a:pt x="337" y="13"/>
                  </a:lnTo>
                  <a:lnTo>
                    <a:pt x="10" y="247"/>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51"/>
            <p:cNvSpPr/>
            <p:nvPr/>
          </p:nvSpPr>
          <p:spPr bwMode="auto">
            <a:xfrm>
              <a:off x="990799" y="1345729"/>
              <a:ext cx="257175" cy="582613"/>
            </a:xfrm>
            <a:custGeom>
              <a:avLst/>
              <a:gdLst>
                <a:gd name="T0" fmla="*/ 15 w 162"/>
                <a:gd name="T1" fmla="*/ 367 h 367"/>
                <a:gd name="T2" fmla="*/ 0 w 162"/>
                <a:gd name="T3" fmla="*/ 361 h 367"/>
                <a:gd name="T4" fmla="*/ 147 w 162"/>
                <a:gd name="T5" fmla="*/ 0 h 367"/>
                <a:gd name="T6" fmla="*/ 162 w 162"/>
                <a:gd name="T7" fmla="*/ 5 h 367"/>
                <a:gd name="T8" fmla="*/ 15 w 162"/>
                <a:gd name="T9" fmla="*/ 367 h 367"/>
              </a:gdLst>
              <a:ahLst/>
              <a:cxnLst>
                <a:cxn ang="0">
                  <a:pos x="T0" y="T1"/>
                </a:cxn>
                <a:cxn ang="0">
                  <a:pos x="T2" y="T3"/>
                </a:cxn>
                <a:cxn ang="0">
                  <a:pos x="T4" y="T5"/>
                </a:cxn>
                <a:cxn ang="0">
                  <a:pos x="T6" y="T7"/>
                </a:cxn>
                <a:cxn ang="0">
                  <a:pos x="T8" y="T9"/>
                </a:cxn>
              </a:cxnLst>
              <a:rect l="0" t="0" r="r" b="b"/>
              <a:pathLst>
                <a:path w="162" h="367">
                  <a:moveTo>
                    <a:pt x="15" y="367"/>
                  </a:moveTo>
                  <a:lnTo>
                    <a:pt x="0" y="361"/>
                  </a:lnTo>
                  <a:lnTo>
                    <a:pt x="147" y="0"/>
                  </a:lnTo>
                  <a:lnTo>
                    <a:pt x="162" y="5"/>
                  </a:lnTo>
                  <a:lnTo>
                    <a:pt x="15" y="367"/>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52"/>
            <p:cNvSpPr/>
            <p:nvPr/>
          </p:nvSpPr>
          <p:spPr bwMode="auto">
            <a:xfrm>
              <a:off x="1236861" y="1334617"/>
              <a:ext cx="404813" cy="558800"/>
            </a:xfrm>
            <a:custGeom>
              <a:avLst/>
              <a:gdLst>
                <a:gd name="T0" fmla="*/ 242 w 255"/>
                <a:gd name="T1" fmla="*/ 352 h 352"/>
                <a:gd name="T2" fmla="*/ 0 w 255"/>
                <a:gd name="T3" fmla="*/ 10 h 352"/>
                <a:gd name="T4" fmla="*/ 13 w 255"/>
                <a:gd name="T5" fmla="*/ 0 h 352"/>
                <a:gd name="T6" fmla="*/ 255 w 255"/>
                <a:gd name="T7" fmla="*/ 343 h 352"/>
                <a:gd name="T8" fmla="*/ 242 w 255"/>
                <a:gd name="T9" fmla="*/ 352 h 352"/>
              </a:gdLst>
              <a:ahLst/>
              <a:cxnLst>
                <a:cxn ang="0">
                  <a:pos x="T0" y="T1"/>
                </a:cxn>
                <a:cxn ang="0">
                  <a:pos x="T2" y="T3"/>
                </a:cxn>
                <a:cxn ang="0">
                  <a:pos x="T4" y="T5"/>
                </a:cxn>
                <a:cxn ang="0">
                  <a:pos x="T6" y="T7"/>
                </a:cxn>
                <a:cxn ang="0">
                  <a:pos x="T8" y="T9"/>
                </a:cxn>
              </a:cxnLst>
              <a:rect l="0" t="0" r="r" b="b"/>
              <a:pathLst>
                <a:path w="255" h="352">
                  <a:moveTo>
                    <a:pt x="242" y="352"/>
                  </a:moveTo>
                  <a:lnTo>
                    <a:pt x="0" y="10"/>
                  </a:lnTo>
                  <a:lnTo>
                    <a:pt x="13" y="0"/>
                  </a:lnTo>
                  <a:lnTo>
                    <a:pt x="255" y="343"/>
                  </a:lnTo>
                  <a:lnTo>
                    <a:pt x="242" y="35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53"/>
            <p:cNvSpPr/>
            <p:nvPr/>
          </p:nvSpPr>
          <p:spPr bwMode="auto">
            <a:xfrm>
              <a:off x="1640086" y="1863254"/>
              <a:ext cx="666750" cy="231775"/>
            </a:xfrm>
            <a:custGeom>
              <a:avLst/>
              <a:gdLst>
                <a:gd name="T0" fmla="*/ 415 w 420"/>
                <a:gd name="T1" fmla="*/ 146 h 146"/>
                <a:gd name="T2" fmla="*/ 0 w 420"/>
                <a:gd name="T3" fmla="*/ 16 h 146"/>
                <a:gd name="T4" fmla="*/ 6 w 420"/>
                <a:gd name="T5" fmla="*/ 0 h 146"/>
                <a:gd name="T6" fmla="*/ 420 w 420"/>
                <a:gd name="T7" fmla="*/ 130 h 146"/>
                <a:gd name="T8" fmla="*/ 415 w 420"/>
                <a:gd name="T9" fmla="*/ 146 h 146"/>
              </a:gdLst>
              <a:ahLst/>
              <a:cxnLst>
                <a:cxn ang="0">
                  <a:pos x="T0" y="T1"/>
                </a:cxn>
                <a:cxn ang="0">
                  <a:pos x="T2" y="T3"/>
                </a:cxn>
                <a:cxn ang="0">
                  <a:pos x="T4" y="T5"/>
                </a:cxn>
                <a:cxn ang="0">
                  <a:pos x="T6" y="T7"/>
                </a:cxn>
                <a:cxn ang="0">
                  <a:pos x="T8" y="T9"/>
                </a:cxn>
              </a:cxnLst>
              <a:rect l="0" t="0" r="r" b="b"/>
              <a:pathLst>
                <a:path w="420" h="146">
                  <a:moveTo>
                    <a:pt x="415" y="146"/>
                  </a:moveTo>
                  <a:lnTo>
                    <a:pt x="0" y="16"/>
                  </a:lnTo>
                  <a:lnTo>
                    <a:pt x="6" y="0"/>
                  </a:lnTo>
                  <a:lnTo>
                    <a:pt x="420" y="130"/>
                  </a:lnTo>
                  <a:lnTo>
                    <a:pt x="415" y="14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54"/>
            <p:cNvSpPr/>
            <p:nvPr/>
          </p:nvSpPr>
          <p:spPr bwMode="auto">
            <a:xfrm>
              <a:off x="1624211" y="1872779"/>
              <a:ext cx="111125" cy="280988"/>
            </a:xfrm>
            <a:custGeom>
              <a:avLst/>
              <a:gdLst>
                <a:gd name="T0" fmla="*/ 53 w 70"/>
                <a:gd name="T1" fmla="*/ 177 h 177"/>
                <a:gd name="T2" fmla="*/ 0 w 70"/>
                <a:gd name="T3" fmla="*/ 4 h 177"/>
                <a:gd name="T4" fmla="*/ 17 w 70"/>
                <a:gd name="T5" fmla="*/ 0 h 177"/>
                <a:gd name="T6" fmla="*/ 70 w 70"/>
                <a:gd name="T7" fmla="*/ 172 h 177"/>
                <a:gd name="T8" fmla="*/ 53 w 70"/>
                <a:gd name="T9" fmla="*/ 177 h 177"/>
              </a:gdLst>
              <a:ahLst/>
              <a:cxnLst>
                <a:cxn ang="0">
                  <a:pos x="T0" y="T1"/>
                </a:cxn>
                <a:cxn ang="0">
                  <a:pos x="T2" y="T3"/>
                </a:cxn>
                <a:cxn ang="0">
                  <a:pos x="T4" y="T5"/>
                </a:cxn>
                <a:cxn ang="0">
                  <a:pos x="T6" y="T7"/>
                </a:cxn>
                <a:cxn ang="0">
                  <a:pos x="T8" y="T9"/>
                </a:cxn>
              </a:cxnLst>
              <a:rect l="0" t="0" r="r" b="b"/>
              <a:pathLst>
                <a:path w="70" h="177">
                  <a:moveTo>
                    <a:pt x="53" y="177"/>
                  </a:moveTo>
                  <a:lnTo>
                    <a:pt x="0" y="4"/>
                  </a:lnTo>
                  <a:lnTo>
                    <a:pt x="17" y="0"/>
                  </a:lnTo>
                  <a:lnTo>
                    <a:pt x="70" y="172"/>
                  </a:lnTo>
                  <a:lnTo>
                    <a:pt x="53" y="177"/>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55"/>
            <p:cNvSpPr/>
            <p:nvPr/>
          </p:nvSpPr>
          <p:spPr bwMode="auto">
            <a:xfrm>
              <a:off x="1367036" y="1866429"/>
              <a:ext cx="277813" cy="382588"/>
            </a:xfrm>
            <a:custGeom>
              <a:avLst/>
              <a:gdLst>
                <a:gd name="T0" fmla="*/ 13 w 175"/>
                <a:gd name="T1" fmla="*/ 241 h 241"/>
                <a:gd name="T2" fmla="*/ 0 w 175"/>
                <a:gd name="T3" fmla="*/ 231 h 241"/>
                <a:gd name="T4" fmla="*/ 162 w 175"/>
                <a:gd name="T5" fmla="*/ 0 h 241"/>
                <a:gd name="T6" fmla="*/ 175 w 175"/>
                <a:gd name="T7" fmla="*/ 10 h 241"/>
                <a:gd name="T8" fmla="*/ 13 w 175"/>
                <a:gd name="T9" fmla="*/ 241 h 241"/>
              </a:gdLst>
              <a:ahLst/>
              <a:cxnLst>
                <a:cxn ang="0">
                  <a:pos x="T0" y="T1"/>
                </a:cxn>
                <a:cxn ang="0">
                  <a:pos x="T2" y="T3"/>
                </a:cxn>
                <a:cxn ang="0">
                  <a:pos x="T4" y="T5"/>
                </a:cxn>
                <a:cxn ang="0">
                  <a:pos x="T6" y="T7"/>
                </a:cxn>
                <a:cxn ang="0">
                  <a:pos x="T8" y="T9"/>
                </a:cxn>
              </a:cxnLst>
              <a:rect l="0" t="0" r="r" b="b"/>
              <a:pathLst>
                <a:path w="175" h="241">
                  <a:moveTo>
                    <a:pt x="13" y="241"/>
                  </a:moveTo>
                  <a:lnTo>
                    <a:pt x="0" y="231"/>
                  </a:lnTo>
                  <a:lnTo>
                    <a:pt x="162" y="0"/>
                  </a:lnTo>
                  <a:lnTo>
                    <a:pt x="175" y="10"/>
                  </a:lnTo>
                  <a:lnTo>
                    <a:pt x="13" y="241"/>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56"/>
            <p:cNvSpPr/>
            <p:nvPr/>
          </p:nvSpPr>
          <p:spPr bwMode="auto">
            <a:xfrm>
              <a:off x="1224161" y="982192"/>
              <a:ext cx="458788" cy="374650"/>
            </a:xfrm>
            <a:custGeom>
              <a:avLst/>
              <a:gdLst>
                <a:gd name="T0" fmla="*/ 9 w 289"/>
                <a:gd name="T1" fmla="*/ 236 h 236"/>
                <a:gd name="T2" fmla="*/ 0 w 289"/>
                <a:gd name="T3" fmla="*/ 223 h 236"/>
                <a:gd name="T4" fmla="*/ 279 w 289"/>
                <a:gd name="T5" fmla="*/ 0 h 236"/>
                <a:gd name="T6" fmla="*/ 289 w 289"/>
                <a:gd name="T7" fmla="*/ 12 h 236"/>
                <a:gd name="T8" fmla="*/ 9 w 289"/>
                <a:gd name="T9" fmla="*/ 236 h 236"/>
              </a:gdLst>
              <a:ahLst/>
              <a:cxnLst>
                <a:cxn ang="0">
                  <a:pos x="T0" y="T1"/>
                </a:cxn>
                <a:cxn ang="0">
                  <a:pos x="T2" y="T3"/>
                </a:cxn>
                <a:cxn ang="0">
                  <a:pos x="T4" y="T5"/>
                </a:cxn>
                <a:cxn ang="0">
                  <a:pos x="T6" y="T7"/>
                </a:cxn>
                <a:cxn ang="0">
                  <a:pos x="T8" y="T9"/>
                </a:cxn>
              </a:cxnLst>
              <a:rect l="0" t="0" r="r" b="b"/>
              <a:pathLst>
                <a:path w="289" h="236">
                  <a:moveTo>
                    <a:pt x="9" y="236"/>
                  </a:moveTo>
                  <a:lnTo>
                    <a:pt x="0" y="223"/>
                  </a:lnTo>
                  <a:lnTo>
                    <a:pt x="279" y="0"/>
                  </a:lnTo>
                  <a:lnTo>
                    <a:pt x="289" y="12"/>
                  </a:lnTo>
                  <a:lnTo>
                    <a:pt x="9" y="23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7"/>
            <p:cNvSpPr/>
            <p:nvPr/>
          </p:nvSpPr>
          <p:spPr bwMode="auto">
            <a:xfrm>
              <a:off x="1657549" y="986954"/>
              <a:ext cx="485775" cy="579438"/>
            </a:xfrm>
            <a:custGeom>
              <a:avLst/>
              <a:gdLst>
                <a:gd name="T0" fmla="*/ 294 w 306"/>
                <a:gd name="T1" fmla="*/ 365 h 365"/>
                <a:gd name="T2" fmla="*/ 0 w 306"/>
                <a:gd name="T3" fmla="*/ 11 h 365"/>
                <a:gd name="T4" fmla="*/ 13 w 306"/>
                <a:gd name="T5" fmla="*/ 0 h 365"/>
                <a:gd name="T6" fmla="*/ 306 w 306"/>
                <a:gd name="T7" fmla="*/ 356 h 365"/>
                <a:gd name="T8" fmla="*/ 294 w 306"/>
                <a:gd name="T9" fmla="*/ 365 h 365"/>
              </a:gdLst>
              <a:ahLst/>
              <a:cxnLst>
                <a:cxn ang="0">
                  <a:pos x="T0" y="T1"/>
                </a:cxn>
                <a:cxn ang="0">
                  <a:pos x="T2" y="T3"/>
                </a:cxn>
                <a:cxn ang="0">
                  <a:pos x="T4" y="T5"/>
                </a:cxn>
                <a:cxn ang="0">
                  <a:pos x="T6" y="T7"/>
                </a:cxn>
                <a:cxn ang="0">
                  <a:pos x="T8" y="T9"/>
                </a:cxn>
              </a:cxnLst>
              <a:rect l="0" t="0" r="r" b="b"/>
              <a:pathLst>
                <a:path w="306" h="365">
                  <a:moveTo>
                    <a:pt x="294" y="365"/>
                  </a:moveTo>
                  <a:lnTo>
                    <a:pt x="0" y="11"/>
                  </a:lnTo>
                  <a:lnTo>
                    <a:pt x="13" y="0"/>
                  </a:lnTo>
                  <a:lnTo>
                    <a:pt x="306" y="356"/>
                  </a:lnTo>
                  <a:lnTo>
                    <a:pt x="294" y="36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58"/>
            <p:cNvSpPr/>
            <p:nvPr/>
          </p:nvSpPr>
          <p:spPr bwMode="auto">
            <a:xfrm>
              <a:off x="1624211" y="1537817"/>
              <a:ext cx="512763" cy="344488"/>
            </a:xfrm>
            <a:custGeom>
              <a:avLst/>
              <a:gdLst>
                <a:gd name="T0" fmla="*/ 9 w 323"/>
                <a:gd name="T1" fmla="*/ 217 h 217"/>
                <a:gd name="T2" fmla="*/ 0 w 323"/>
                <a:gd name="T3" fmla="*/ 203 h 217"/>
                <a:gd name="T4" fmla="*/ 315 w 323"/>
                <a:gd name="T5" fmla="*/ 0 h 217"/>
                <a:gd name="T6" fmla="*/ 323 w 323"/>
                <a:gd name="T7" fmla="*/ 14 h 217"/>
                <a:gd name="T8" fmla="*/ 9 w 323"/>
                <a:gd name="T9" fmla="*/ 217 h 217"/>
              </a:gdLst>
              <a:ahLst/>
              <a:cxnLst>
                <a:cxn ang="0">
                  <a:pos x="T0" y="T1"/>
                </a:cxn>
                <a:cxn ang="0">
                  <a:pos x="T2" y="T3"/>
                </a:cxn>
                <a:cxn ang="0">
                  <a:pos x="T4" y="T5"/>
                </a:cxn>
                <a:cxn ang="0">
                  <a:pos x="T6" y="T7"/>
                </a:cxn>
                <a:cxn ang="0">
                  <a:pos x="T8" y="T9"/>
                </a:cxn>
              </a:cxnLst>
              <a:rect l="0" t="0" r="r" b="b"/>
              <a:pathLst>
                <a:path w="323" h="217">
                  <a:moveTo>
                    <a:pt x="9" y="217"/>
                  </a:moveTo>
                  <a:lnTo>
                    <a:pt x="0" y="203"/>
                  </a:lnTo>
                  <a:lnTo>
                    <a:pt x="315" y="0"/>
                  </a:lnTo>
                  <a:lnTo>
                    <a:pt x="323" y="14"/>
                  </a:lnTo>
                  <a:lnTo>
                    <a:pt x="9" y="217"/>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59"/>
            <p:cNvSpPr/>
            <p:nvPr/>
          </p:nvSpPr>
          <p:spPr bwMode="auto">
            <a:xfrm>
              <a:off x="1006674" y="1863254"/>
              <a:ext cx="628650" cy="66675"/>
            </a:xfrm>
            <a:custGeom>
              <a:avLst/>
              <a:gdLst>
                <a:gd name="T0" fmla="*/ 0 w 396"/>
                <a:gd name="T1" fmla="*/ 42 h 42"/>
                <a:gd name="T2" fmla="*/ 0 w 396"/>
                <a:gd name="T3" fmla="*/ 25 h 42"/>
                <a:gd name="T4" fmla="*/ 395 w 396"/>
                <a:gd name="T5" fmla="*/ 0 h 42"/>
                <a:gd name="T6" fmla="*/ 396 w 396"/>
                <a:gd name="T7" fmla="*/ 17 h 42"/>
                <a:gd name="T8" fmla="*/ 0 w 396"/>
                <a:gd name="T9" fmla="*/ 42 h 42"/>
              </a:gdLst>
              <a:ahLst/>
              <a:cxnLst>
                <a:cxn ang="0">
                  <a:pos x="T0" y="T1"/>
                </a:cxn>
                <a:cxn ang="0">
                  <a:pos x="T2" y="T3"/>
                </a:cxn>
                <a:cxn ang="0">
                  <a:pos x="T4" y="T5"/>
                </a:cxn>
                <a:cxn ang="0">
                  <a:pos x="T6" y="T7"/>
                </a:cxn>
                <a:cxn ang="0">
                  <a:pos x="T8" y="T9"/>
                </a:cxn>
              </a:cxnLst>
              <a:rect l="0" t="0" r="r" b="b"/>
              <a:pathLst>
                <a:path w="396" h="42">
                  <a:moveTo>
                    <a:pt x="0" y="42"/>
                  </a:moveTo>
                  <a:lnTo>
                    <a:pt x="0" y="25"/>
                  </a:lnTo>
                  <a:lnTo>
                    <a:pt x="395" y="0"/>
                  </a:lnTo>
                  <a:lnTo>
                    <a:pt x="396" y="17"/>
                  </a:lnTo>
                  <a:lnTo>
                    <a:pt x="0" y="4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60"/>
            <p:cNvSpPr/>
            <p:nvPr/>
          </p:nvSpPr>
          <p:spPr bwMode="auto">
            <a:xfrm>
              <a:off x="2132211" y="1491779"/>
              <a:ext cx="490538" cy="71438"/>
            </a:xfrm>
            <a:custGeom>
              <a:avLst/>
              <a:gdLst>
                <a:gd name="T0" fmla="*/ 2 w 309"/>
                <a:gd name="T1" fmla="*/ 45 h 45"/>
                <a:gd name="T2" fmla="*/ 0 w 309"/>
                <a:gd name="T3" fmla="*/ 28 h 45"/>
                <a:gd name="T4" fmla="*/ 307 w 309"/>
                <a:gd name="T5" fmla="*/ 0 h 45"/>
                <a:gd name="T6" fmla="*/ 309 w 309"/>
                <a:gd name="T7" fmla="*/ 17 h 45"/>
                <a:gd name="T8" fmla="*/ 2 w 309"/>
                <a:gd name="T9" fmla="*/ 45 h 45"/>
              </a:gdLst>
              <a:ahLst/>
              <a:cxnLst>
                <a:cxn ang="0">
                  <a:pos x="T0" y="T1"/>
                </a:cxn>
                <a:cxn ang="0">
                  <a:pos x="T2" y="T3"/>
                </a:cxn>
                <a:cxn ang="0">
                  <a:pos x="T4" y="T5"/>
                </a:cxn>
                <a:cxn ang="0">
                  <a:pos x="T6" y="T7"/>
                </a:cxn>
                <a:cxn ang="0">
                  <a:pos x="T8" y="T9"/>
                </a:cxn>
              </a:cxnLst>
              <a:rect l="0" t="0" r="r" b="b"/>
              <a:pathLst>
                <a:path w="309" h="45">
                  <a:moveTo>
                    <a:pt x="2" y="45"/>
                  </a:moveTo>
                  <a:lnTo>
                    <a:pt x="0" y="28"/>
                  </a:lnTo>
                  <a:lnTo>
                    <a:pt x="307" y="0"/>
                  </a:lnTo>
                  <a:lnTo>
                    <a:pt x="309" y="17"/>
                  </a:lnTo>
                  <a:lnTo>
                    <a:pt x="2" y="4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61"/>
            <p:cNvSpPr/>
            <p:nvPr/>
          </p:nvSpPr>
          <p:spPr bwMode="auto">
            <a:xfrm>
              <a:off x="2427487" y="820267"/>
              <a:ext cx="717550" cy="320675"/>
            </a:xfrm>
            <a:custGeom>
              <a:avLst/>
              <a:gdLst>
                <a:gd name="T0" fmla="*/ 447 w 452"/>
                <a:gd name="T1" fmla="*/ 202 h 202"/>
                <a:gd name="T2" fmla="*/ 0 w 452"/>
                <a:gd name="T3" fmla="*/ 14 h 202"/>
                <a:gd name="T4" fmla="*/ 7 w 452"/>
                <a:gd name="T5" fmla="*/ 0 h 202"/>
                <a:gd name="T6" fmla="*/ 452 w 452"/>
                <a:gd name="T7" fmla="*/ 188 h 202"/>
                <a:gd name="T8" fmla="*/ 447 w 452"/>
                <a:gd name="T9" fmla="*/ 202 h 202"/>
              </a:gdLst>
              <a:ahLst/>
              <a:cxnLst>
                <a:cxn ang="0">
                  <a:pos x="T0" y="T1"/>
                </a:cxn>
                <a:cxn ang="0">
                  <a:pos x="T2" y="T3"/>
                </a:cxn>
                <a:cxn ang="0">
                  <a:pos x="T4" y="T5"/>
                </a:cxn>
                <a:cxn ang="0">
                  <a:pos x="T6" y="T7"/>
                </a:cxn>
                <a:cxn ang="0">
                  <a:pos x="T8" y="T9"/>
                </a:cxn>
              </a:cxnLst>
              <a:rect l="0" t="0" r="r" b="b"/>
              <a:pathLst>
                <a:path w="452" h="202">
                  <a:moveTo>
                    <a:pt x="447" y="202"/>
                  </a:moveTo>
                  <a:lnTo>
                    <a:pt x="0" y="14"/>
                  </a:lnTo>
                  <a:lnTo>
                    <a:pt x="7" y="0"/>
                  </a:lnTo>
                  <a:lnTo>
                    <a:pt x="452" y="188"/>
                  </a:lnTo>
                  <a:lnTo>
                    <a:pt x="447" y="20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62"/>
            <p:cNvSpPr/>
            <p:nvPr/>
          </p:nvSpPr>
          <p:spPr bwMode="auto">
            <a:xfrm>
              <a:off x="1662311" y="817092"/>
              <a:ext cx="773113" cy="184150"/>
            </a:xfrm>
            <a:custGeom>
              <a:avLst/>
              <a:gdLst>
                <a:gd name="T0" fmla="*/ 3 w 487"/>
                <a:gd name="T1" fmla="*/ 116 h 116"/>
                <a:gd name="T2" fmla="*/ 0 w 487"/>
                <a:gd name="T3" fmla="*/ 100 h 116"/>
                <a:gd name="T4" fmla="*/ 483 w 487"/>
                <a:gd name="T5" fmla="*/ 0 h 116"/>
                <a:gd name="T6" fmla="*/ 487 w 487"/>
                <a:gd name="T7" fmla="*/ 17 h 116"/>
                <a:gd name="T8" fmla="*/ 3 w 487"/>
                <a:gd name="T9" fmla="*/ 116 h 116"/>
              </a:gdLst>
              <a:ahLst/>
              <a:cxnLst>
                <a:cxn ang="0">
                  <a:pos x="T0" y="T1"/>
                </a:cxn>
                <a:cxn ang="0">
                  <a:pos x="T2" y="T3"/>
                </a:cxn>
                <a:cxn ang="0">
                  <a:pos x="T4" y="T5"/>
                </a:cxn>
                <a:cxn ang="0">
                  <a:pos x="T6" y="T7"/>
                </a:cxn>
                <a:cxn ang="0">
                  <a:pos x="T8" y="T9"/>
                </a:cxn>
              </a:cxnLst>
              <a:rect l="0" t="0" r="r" b="b"/>
              <a:pathLst>
                <a:path w="487" h="116">
                  <a:moveTo>
                    <a:pt x="3" y="116"/>
                  </a:moveTo>
                  <a:lnTo>
                    <a:pt x="0" y="100"/>
                  </a:lnTo>
                  <a:lnTo>
                    <a:pt x="483" y="0"/>
                  </a:lnTo>
                  <a:lnTo>
                    <a:pt x="487" y="17"/>
                  </a:lnTo>
                  <a:lnTo>
                    <a:pt x="3" y="11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63"/>
            <p:cNvSpPr/>
            <p:nvPr/>
          </p:nvSpPr>
          <p:spPr bwMode="auto">
            <a:xfrm>
              <a:off x="2421137" y="826617"/>
              <a:ext cx="214313" cy="682625"/>
            </a:xfrm>
            <a:custGeom>
              <a:avLst/>
              <a:gdLst>
                <a:gd name="T0" fmla="*/ 120 w 135"/>
                <a:gd name="T1" fmla="*/ 430 h 430"/>
                <a:gd name="T2" fmla="*/ 0 w 135"/>
                <a:gd name="T3" fmla="*/ 6 h 430"/>
                <a:gd name="T4" fmla="*/ 15 w 135"/>
                <a:gd name="T5" fmla="*/ 0 h 430"/>
                <a:gd name="T6" fmla="*/ 135 w 135"/>
                <a:gd name="T7" fmla="*/ 426 h 430"/>
                <a:gd name="T8" fmla="*/ 120 w 135"/>
                <a:gd name="T9" fmla="*/ 430 h 430"/>
              </a:gdLst>
              <a:ahLst/>
              <a:cxnLst>
                <a:cxn ang="0">
                  <a:pos x="T0" y="T1"/>
                </a:cxn>
                <a:cxn ang="0">
                  <a:pos x="T2" y="T3"/>
                </a:cxn>
                <a:cxn ang="0">
                  <a:pos x="T4" y="T5"/>
                </a:cxn>
                <a:cxn ang="0">
                  <a:pos x="T6" y="T7"/>
                </a:cxn>
                <a:cxn ang="0">
                  <a:pos x="T8" y="T9"/>
                </a:cxn>
              </a:cxnLst>
              <a:rect l="0" t="0" r="r" b="b"/>
              <a:pathLst>
                <a:path w="135" h="430">
                  <a:moveTo>
                    <a:pt x="120" y="430"/>
                  </a:moveTo>
                  <a:lnTo>
                    <a:pt x="0" y="6"/>
                  </a:lnTo>
                  <a:lnTo>
                    <a:pt x="15" y="0"/>
                  </a:lnTo>
                  <a:lnTo>
                    <a:pt x="135" y="426"/>
                  </a:lnTo>
                  <a:lnTo>
                    <a:pt x="120" y="43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64"/>
            <p:cNvSpPr/>
            <p:nvPr/>
          </p:nvSpPr>
          <p:spPr bwMode="auto">
            <a:xfrm>
              <a:off x="2108399" y="839317"/>
              <a:ext cx="330200" cy="712788"/>
            </a:xfrm>
            <a:custGeom>
              <a:avLst/>
              <a:gdLst>
                <a:gd name="T0" fmla="*/ 15 w 208"/>
                <a:gd name="T1" fmla="*/ 449 h 449"/>
                <a:gd name="T2" fmla="*/ 0 w 208"/>
                <a:gd name="T3" fmla="*/ 442 h 449"/>
                <a:gd name="T4" fmla="*/ 192 w 208"/>
                <a:gd name="T5" fmla="*/ 0 h 449"/>
                <a:gd name="T6" fmla="*/ 208 w 208"/>
                <a:gd name="T7" fmla="*/ 6 h 449"/>
                <a:gd name="T8" fmla="*/ 15 w 208"/>
                <a:gd name="T9" fmla="*/ 449 h 449"/>
              </a:gdLst>
              <a:ahLst/>
              <a:cxnLst>
                <a:cxn ang="0">
                  <a:pos x="T0" y="T1"/>
                </a:cxn>
                <a:cxn ang="0">
                  <a:pos x="T2" y="T3"/>
                </a:cxn>
                <a:cxn ang="0">
                  <a:pos x="T4" y="T5"/>
                </a:cxn>
                <a:cxn ang="0">
                  <a:pos x="T6" y="T7"/>
                </a:cxn>
                <a:cxn ang="0">
                  <a:pos x="T8" y="T9"/>
                </a:cxn>
              </a:cxnLst>
              <a:rect l="0" t="0" r="r" b="b"/>
              <a:pathLst>
                <a:path w="208" h="449">
                  <a:moveTo>
                    <a:pt x="15" y="449"/>
                  </a:moveTo>
                  <a:lnTo>
                    <a:pt x="0" y="442"/>
                  </a:lnTo>
                  <a:lnTo>
                    <a:pt x="192" y="0"/>
                  </a:lnTo>
                  <a:lnTo>
                    <a:pt x="208" y="6"/>
                  </a:lnTo>
                  <a:lnTo>
                    <a:pt x="15" y="449"/>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65"/>
            <p:cNvSpPr/>
            <p:nvPr/>
          </p:nvSpPr>
          <p:spPr bwMode="auto">
            <a:xfrm>
              <a:off x="1613099" y="990129"/>
              <a:ext cx="65088" cy="869950"/>
            </a:xfrm>
            <a:custGeom>
              <a:avLst/>
              <a:gdLst>
                <a:gd name="T0" fmla="*/ 17 w 41"/>
                <a:gd name="T1" fmla="*/ 548 h 548"/>
                <a:gd name="T2" fmla="*/ 0 w 41"/>
                <a:gd name="T3" fmla="*/ 548 h 548"/>
                <a:gd name="T4" fmla="*/ 24 w 41"/>
                <a:gd name="T5" fmla="*/ 0 h 548"/>
                <a:gd name="T6" fmla="*/ 41 w 41"/>
                <a:gd name="T7" fmla="*/ 2 h 548"/>
                <a:gd name="T8" fmla="*/ 17 w 41"/>
                <a:gd name="T9" fmla="*/ 548 h 548"/>
              </a:gdLst>
              <a:ahLst/>
              <a:cxnLst>
                <a:cxn ang="0">
                  <a:pos x="T0" y="T1"/>
                </a:cxn>
                <a:cxn ang="0">
                  <a:pos x="T2" y="T3"/>
                </a:cxn>
                <a:cxn ang="0">
                  <a:pos x="T4" y="T5"/>
                </a:cxn>
                <a:cxn ang="0">
                  <a:pos x="T6" y="T7"/>
                </a:cxn>
                <a:cxn ang="0">
                  <a:pos x="T8" y="T9"/>
                </a:cxn>
              </a:cxnLst>
              <a:rect l="0" t="0" r="r" b="b"/>
              <a:pathLst>
                <a:path w="41" h="548">
                  <a:moveTo>
                    <a:pt x="17" y="548"/>
                  </a:moveTo>
                  <a:lnTo>
                    <a:pt x="0" y="548"/>
                  </a:lnTo>
                  <a:lnTo>
                    <a:pt x="24" y="0"/>
                  </a:lnTo>
                  <a:lnTo>
                    <a:pt x="41" y="2"/>
                  </a:lnTo>
                  <a:lnTo>
                    <a:pt x="17" y="548"/>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66"/>
            <p:cNvSpPr/>
            <p:nvPr/>
          </p:nvSpPr>
          <p:spPr bwMode="auto">
            <a:xfrm>
              <a:off x="2611637" y="1499717"/>
              <a:ext cx="276225" cy="658813"/>
            </a:xfrm>
            <a:custGeom>
              <a:avLst/>
              <a:gdLst>
                <a:gd name="T0" fmla="*/ 160 w 174"/>
                <a:gd name="T1" fmla="*/ 415 h 415"/>
                <a:gd name="T2" fmla="*/ 0 w 174"/>
                <a:gd name="T3" fmla="*/ 6 h 415"/>
                <a:gd name="T4" fmla="*/ 15 w 174"/>
                <a:gd name="T5" fmla="*/ 0 h 415"/>
                <a:gd name="T6" fmla="*/ 174 w 174"/>
                <a:gd name="T7" fmla="*/ 409 h 415"/>
                <a:gd name="T8" fmla="*/ 160 w 174"/>
                <a:gd name="T9" fmla="*/ 415 h 415"/>
              </a:gdLst>
              <a:ahLst/>
              <a:cxnLst>
                <a:cxn ang="0">
                  <a:pos x="T0" y="T1"/>
                </a:cxn>
                <a:cxn ang="0">
                  <a:pos x="T2" y="T3"/>
                </a:cxn>
                <a:cxn ang="0">
                  <a:pos x="T4" y="T5"/>
                </a:cxn>
                <a:cxn ang="0">
                  <a:pos x="T6" y="T7"/>
                </a:cxn>
                <a:cxn ang="0">
                  <a:pos x="T8" y="T9"/>
                </a:cxn>
              </a:cxnLst>
              <a:rect l="0" t="0" r="r" b="b"/>
              <a:pathLst>
                <a:path w="174" h="415">
                  <a:moveTo>
                    <a:pt x="160" y="415"/>
                  </a:moveTo>
                  <a:lnTo>
                    <a:pt x="0" y="6"/>
                  </a:lnTo>
                  <a:lnTo>
                    <a:pt x="15" y="0"/>
                  </a:lnTo>
                  <a:lnTo>
                    <a:pt x="174" y="409"/>
                  </a:lnTo>
                  <a:lnTo>
                    <a:pt x="160" y="415"/>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67"/>
            <p:cNvSpPr/>
            <p:nvPr/>
          </p:nvSpPr>
          <p:spPr bwMode="auto">
            <a:xfrm>
              <a:off x="2127449" y="1547342"/>
              <a:ext cx="168275" cy="522288"/>
            </a:xfrm>
            <a:custGeom>
              <a:avLst/>
              <a:gdLst>
                <a:gd name="T0" fmla="*/ 90 w 106"/>
                <a:gd name="T1" fmla="*/ 329 h 329"/>
                <a:gd name="T2" fmla="*/ 0 w 106"/>
                <a:gd name="T3" fmla="*/ 5 h 329"/>
                <a:gd name="T4" fmla="*/ 16 w 106"/>
                <a:gd name="T5" fmla="*/ 0 h 329"/>
                <a:gd name="T6" fmla="*/ 106 w 106"/>
                <a:gd name="T7" fmla="*/ 325 h 329"/>
                <a:gd name="T8" fmla="*/ 90 w 106"/>
                <a:gd name="T9" fmla="*/ 329 h 329"/>
              </a:gdLst>
              <a:ahLst/>
              <a:cxnLst>
                <a:cxn ang="0">
                  <a:pos x="T0" y="T1"/>
                </a:cxn>
                <a:cxn ang="0">
                  <a:pos x="T2" y="T3"/>
                </a:cxn>
                <a:cxn ang="0">
                  <a:pos x="T4" y="T5"/>
                </a:cxn>
                <a:cxn ang="0">
                  <a:pos x="T6" y="T7"/>
                </a:cxn>
                <a:cxn ang="0">
                  <a:pos x="T8" y="T9"/>
                </a:cxn>
              </a:cxnLst>
              <a:rect l="0" t="0" r="r" b="b"/>
              <a:pathLst>
                <a:path w="106" h="329">
                  <a:moveTo>
                    <a:pt x="90" y="329"/>
                  </a:moveTo>
                  <a:lnTo>
                    <a:pt x="0" y="5"/>
                  </a:lnTo>
                  <a:lnTo>
                    <a:pt x="16" y="0"/>
                  </a:lnTo>
                  <a:lnTo>
                    <a:pt x="106" y="325"/>
                  </a:lnTo>
                  <a:lnTo>
                    <a:pt x="90" y="329"/>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68"/>
            <p:cNvSpPr/>
            <p:nvPr/>
          </p:nvSpPr>
          <p:spPr bwMode="auto">
            <a:xfrm>
              <a:off x="2278261" y="1509242"/>
              <a:ext cx="350838" cy="576263"/>
            </a:xfrm>
            <a:custGeom>
              <a:avLst/>
              <a:gdLst>
                <a:gd name="T0" fmla="*/ 14 w 221"/>
                <a:gd name="T1" fmla="*/ 363 h 363"/>
                <a:gd name="T2" fmla="*/ 0 w 221"/>
                <a:gd name="T3" fmla="*/ 355 h 363"/>
                <a:gd name="T4" fmla="*/ 207 w 221"/>
                <a:gd name="T5" fmla="*/ 0 h 363"/>
                <a:gd name="T6" fmla="*/ 221 w 221"/>
                <a:gd name="T7" fmla="*/ 8 h 363"/>
                <a:gd name="T8" fmla="*/ 14 w 221"/>
                <a:gd name="T9" fmla="*/ 363 h 363"/>
              </a:gdLst>
              <a:ahLst/>
              <a:cxnLst>
                <a:cxn ang="0">
                  <a:pos x="T0" y="T1"/>
                </a:cxn>
                <a:cxn ang="0">
                  <a:pos x="T2" y="T3"/>
                </a:cxn>
                <a:cxn ang="0">
                  <a:pos x="T4" y="T5"/>
                </a:cxn>
                <a:cxn ang="0">
                  <a:pos x="T6" y="T7"/>
                </a:cxn>
                <a:cxn ang="0">
                  <a:pos x="T8" y="T9"/>
                </a:cxn>
              </a:cxnLst>
              <a:rect l="0" t="0" r="r" b="b"/>
              <a:pathLst>
                <a:path w="221" h="363">
                  <a:moveTo>
                    <a:pt x="14" y="363"/>
                  </a:moveTo>
                  <a:lnTo>
                    <a:pt x="0" y="355"/>
                  </a:lnTo>
                  <a:lnTo>
                    <a:pt x="207" y="0"/>
                  </a:lnTo>
                  <a:lnTo>
                    <a:pt x="221" y="8"/>
                  </a:lnTo>
                  <a:lnTo>
                    <a:pt x="14" y="363"/>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69"/>
            <p:cNvSpPr/>
            <p:nvPr/>
          </p:nvSpPr>
          <p:spPr bwMode="auto">
            <a:xfrm>
              <a:off x="2630687" y="1498129"/>
              <a:ext cx="598488" cy="374650"/>
            </a:xfrm>
            <a:custGeom>
              <a:avLst/>
              <a:gdLst>
                <a:gd name="T0" fmla="*/ 368 w 377"/>
                <a:gd name="T1" fmla="*/ 236 h 236"/>
                <a:gd name="T2" fmla="*/ 0 w 377"/>
                <a:gd name="T3" fmla="*/ 14 h 236"/>
                <a:gd name="T4" fmla="*/ 9 w 377"/>
                <a:gd name="T5" fmla="*/ 0 h 236"/>
                <a:gd name="T6" fmla="*/ 377 w 377"/>
                <a:gd name="T7" fmla="*/ 222 h 236"/>
                <a:gd name="T8" fmla="*/ 368 w 377"/>
                <a:gd name="T9" fmla="*/ 236 h 236"/>
              </a:gdLst>
              <a:ahLst/>
              <a:cxnLst>
                <a:cxn ang="0">
                  <a:pos x="T0" y="T1"/>
                </a:cxn>
                <a:cxn ang="0">
                  <a:pos x="T2" y="T3"/>
                </a:cxn>
                <a:cxn ang="0">
                  <a:pos x="T4" y="T5"/>
                </a:cxn>
                <a:cxn ang="0">
                  <a:pos x="T6" y="T7"/>
                </a:cxn>
                <a:cxn ang="0">
                  <a:pos x="T8" y="T9"/>
                </a:cxn>
              </a:cxnLst>
              <a:rect l="0" t="0" r="r" b="b"/>
              <a:pathLst>
                <a:path w="377" h="236">
                  <a:moveTo>
                    <a:pt x="368" y="236"/>
                  </a:moveTo>
                  <a:lnTo>
                    <a:pt x="0" y="14"/>
                  </a:lnTo>
                  <a:lnTo>
                    <a:pt x="9" y="0"/>
                  </a:lnTo>
                  <a:lnTo>
                    <a:pt x="377" y="222"/>
                  </a:lnTo>
                  <a:lnTo>
                    <a:pt x="368" y="23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70"/>
            <p:cNvSpPr/>
            <p:nvPr/>
          </p:nvSpPr>
          <p:spPr bwMode="auto">
            <a:xfrm>
              <a:off x="3211712" y="1866429"/>
              <a:ext cx="384175" cy="509588"/>
            </a:xfrm>
            <a:custGeom>
              <a:avLst/>
              <a:gdLst>
                <a:gd name="T0" fmla="*/ 229 w 242"/>
                <a:gd name="T1" fmla="*/ 321 h 321"/>
                <a:gd name="T2" fmla="*/ 0 w 242"/>
                <a:gd name="T3" fmla="*/ 10 h 321"/>
                <a:gd name="T4" fmla="*/ 13 w 242"/>
                <a:gd name="T5" fmla="*/ 0 h 321"/>
                <a:gd name="T6" fmla="*/ 242 w 242"/>
                <a:gd name="T7" fmla="*/ 311 h 321"/>
                <a:gd name="T8" fmla="*/ 229 w 242"/>
                <a:gd name="T9" fmla="*/ 321 h 321"/>
              </a:gdLst>
              <a:ahLst/>
              <a:cxnLst>
                <a:cxn ang="0">
                  <a:pos x="T0" y="T1"/>
                </a:cxn>
                <a:cxn ang="0">
                  <a:pos x="T2" y="T3"/>
                </a:cxn>
                <a:cxn ang="0">
                  <a:pos x="T4" y="T5"/>
                </a:cxn>
                <a:cxn ang="0">
                  <a:pos x="T6" y="T7"/>
                </a:cxn>
                <a:cxn ang="0">
                  <a:pos x="T8" y="T9"/>
                </a:cxn>
              </a:cxnLst>
              <a:rect l="0" t="0" r="r" b="b"/>
              <a:pathLst>
                <a:path w="242" h="321">
                  <a:moveTo>
                    <a:pt x="229" y="321"/>
                  </a:moveTo>
                  <a:lnTo>
                    <a:pt x="0" y="10"/>
                  </a:lnTo>
                  <a:lnTo>
                    <a:pt x="13" y="0"/>
                  </a:lnTo>
                  <a:lnTo>
                    <a:pt x="242" y="311"/>
                  </a:lnTo>
                  <a:lnTo>
                    <a:pt x="229" y="321"/>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71"/>
            <p:cNvSpPr/>
            <p:nvPr/>
          </p:nvSpPr>
          <p:spPr bwMode="auto">
            <a:xfrm>
              <a:off x="3010099" y="1883892"/>
              <a:ext cx="222250" cy="746125"/>
            </a:xfrm>
            <a:custGeom>
              <a:avLst/>
              <a:gdLst>
                <a:gd name="T0" fmla="*/ 15 w 140"/>
                <a:gd name="T1" fmla="*/ 470 h 470"/>
                <a:gd name="T2" fmla="*/ 0 w 140"/>
                <a:gd name="T3" fmla="*/ 466 h 470"/>
                <a:gd name="T4" fmla="*/ 124 w 140"/>
                <a:gd name="T5" fmla="*/ 0 h 470"/>
                <a:gd name="T6" fmla="*/ 140 w 140"/>
                <a:gd name="T7" fmla="*/ 4 h 470"/>
                <a:gd name="T8" fmla="*/ 15 w 140"/>
                <a:gd name="T9" fmla="*/ 470 h 470"/>
              </a:gdLst>
              <a:ahLst/>
              <a:cxnLst>
                <a:cxn ang="0">
                  <a:pos x="T0" y="T1"/>
                </a:cxn>
                <a:cxn ang="0">
                  <a:pos x="T2" y="T3"/>
                </a:cxn>
                <a:cxn ang="0">
                  <a:pos x="T4" y="T5"/>
                </a:cxn>
                <a:cxn ang="0">
                  <a:pos x="T6" y="T7"/>
                </a:cxn>
                <a:cxn ang="0">
                  <a:pos x="T8" y="T9"/>
                </a:cxn>
              </a:cxnLst>
              <a:rect l="0" t="0" r="r" b="b"/>
              <a:pathLst>
                <a:path w="140" h="470">
                  <a:moveTo>
                    <a:pt x="15" y="470"/>
                  </a:moveTo>
                  <a:lnTo>
                    <a:pt x="0" y="466"/>
                  </a:lnTo>
                  <a:lnTo>
                    <a:pt x="124" y="0"/>
                  </a:lnTo>
                  <a:lnTo>
                    <a:pt x="140" y="4"/>
                  </a:lnTo>
                  <a:lnTo>
                    <a:pt x="15" y="47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72"/>
            <p:cNvSpPr/>
            <p:nvPr/>
          </p:nvSpPr>
          <p:spPr bwMode="auto">
            <a:xfrm>
              <a:off x="2284611" y="2085504"/>
              <a:ext cx="368300" cy="660400"/>
            </a:xfrm>
            <a:custGeom>
              <a:avLst/>
              <a:gdLst>
                <a:gd name="T0" fmla="*/ 218 w 232"/>
                <a:gd name="T1" fmla="*/ 416 h 416"/>
                <a:gd name="T2" fmla="*/ 0 w 232"/>
                <a:gd name="T3" fmla="*/ 7 h 416"/>
                <a:gd name="T4" fmla="*/ 14 w 232"/>
                <a:gd name="T5" fmla="*/ 0 h 416"/>
                <a:gd name="T6" fmla="*/ 232 w 232"/>
                <a:gd name="T7" fmla="*/ 408 h 416"/>
                <a:gd name="T8" fmla="*/ 218 w 232"/>
                <a:gd name="T9" fmla="*/ 416 h 416"/>
              </a:gdLst>
              <a:ahLst/>
              <a:cxnLst>
                <a:cxn ang="0">
                  <a:pos x="T0" y="T1"/>
                </a:cxn>
                <a:cxn ang="0">
                  <a:pos x="T2" y="T3"/>
                </a:cxn>
                <a:cxn ang="0">
                  <a:pos x="T4" y="T5"/>
                </a:cxn>
                <a:cxn ang="0">
                  <a:pos x="T6" y="T7"/>
                </a:cxn>
                <a:cxn ang="0">
                  <a:pos x="T8" y="T9"/>
                </a:cxn>
              </a:cxnLst>
              <a:rect l="0" t="0" r="r" b="b"/>
              <a:pathLst>
                <a:path w="232" h="416">
                  <a:moveTo>
                    <a:pt x="218" y="416"/>
                  </a:moveTo>
                  <a:lnTo>
                    <a:pt x="0" y="7"/>
                  </a:lnTo>
                  <a:lnTo>
                    <a:pt x="14" y="0"/>
                  </a:lnTo>
                  <a:lnTo>
                    <a:pt x="232" y="408"/>
                  </a:lnTo>
                  <a:lnTo>
                    <a:pt x="218" y="416"/>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73"/>
            <p:cNvSpPr/>
            <p:nvPr/>
          </p:nvSpPr>
          <p:spPr bwMode="auto">
            <a:xfrm>
              <a:off x="2630687" y="2163292"/>
              <a:ext cx="257175" cy="573088"/>
            </a:xfrm>
            <a:custGeom>
              <a:avLst/>
              <a:gdLst>
                <a:gd name="T0" fmla="*/ 14 w 162"/>
                <a:gd name="T1" fmla="*/ 361 h 361"/>
                <a:gd name="T2" fmla="*/ 0 w 162"/>
                <a:gd name="T3" fmla="*/ 354 h 361"/>
                <a:gd name="T4" fmla="*/ 147 w 162"/>
                <a:gd name="T5" fmla="*/ 0 h 361"/>
                <a:gd name="T6" fmla="*/ 162 w 162"/>
                <a:gd name="T7" fmla="*/ 7 h 361"/>
                <a:gd name="T8" fmla="*/ 14 w 162"/>
                <a:gd name="T9" fmla="*/ 361 h 361"/>
              </a:gdLst>
              <a:ahLst/>
              <a:cxnLst>
                <a:cxn ang="0">
                  <a:pos x="T0" y="T1"/>
                </a:cxn>
                <a:cxn ang="0">
                  <a:pos x="T2" y="T3"/>
                </a:cxn>
                <a:cxn ang="0">
                  <a:pos x="T4" y="T5"/>
                </a:cxn>
                <a:cxn ang="0">
                  <a:pos x="T6" y="T7"/>
                </a:cxn>
                <a:cxn ang="0">
                  <a:pos x="T8" y="T9"/>
                </a:cxn>
              </a:cxnLst>
              <a:rect l="0" t="0" r="r" b="b"/>
              <a:pathLst>
                <a:path w="162" h="361">
                  <a:moveTo>
                    <a:pt x="14" y="361"/>
                  </a:moveTo>
                  <a:lnTo>
                    <a:pt x="0" y="354"/>
                  </a:lnTo>
                  <a:lnTo>
                    <a:pt x="147" y="0"/>
                  </a:lnTo>
                  <a:lnTo>
                    <a:pt x="162" y="7"/>
                  </a:lnTo>
                  <a:lnTo>
                    <a:pt x="14" y="361"/>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74"/>
            <p:cNvSpPr/>
            <p:nvPr/>
          </p:nvSpPr>
          <p:spPr bwMode="auto">
            <a:xfrm>
              <a:off x="2311599" y="2733204"/>
              <a:ext cx="333375" cy="455613"/>
            </a:xfrm>
            <a:custGeom>
              <a:avLst/>
              <a:gdLst>
                <a:gd name="T0" fmla="*/ 13 w 210"/>
                <a:gd name="T1" fmla="*/ 287 h 287"/>
                <a:gd name="T2" fmla="*/ 0 w 210"/>
                <a:gd name="T3" fmla="*/ 277 h 287"/>
                <a:gd name="T4" fmla="*/ 196 w 210"/>
                <a:gd name="T5" fmla="*/ 0 h 287"/>
                <a:gd name="T6" fmla="*/ 210 w 210"/>
                <a:gd name="T7" fmla="*/ 9 h 287"/>
                <a:gd name="T8" fmla="*/ 13 w 210"/>
                <a:gd name="T9" fmla="*/ 287 h 287"/>
              </a:gdLst>
              <a:ahLst/>
              <a:cxnLst>
                <a:cxn ang="0">
                  <a:pos x="T0" y="T1"/>
                </a:cxn>
                <a:cxn ang="0">
                  <a:pos x="T2" y="T3"/>
                </a:cxn>
                <a:cxn ang="0">
                  <a:pos x="T4" y="T5"/>
                </a:cxn>
                <a:cxn ang="0">
                  <a:pos x="T6" y="T7"/>
                </a:cxn>
                <a:cxn ang="0">
                  <a:pos x="T8" y="T9"/>
                </a:cxn>
              </a:cxnLst>
              <a:rect l="0" t="0" r="r" b="b"/>
              <a:pathLst>
                <a:path w="210" h="287">
                  <a:moveTo>
                    <a:pt x="13" y="287"/>
                  </a:moveTo>
                  <a:lnTo>
                    <a:pt x="0" y="277"/>
                  </a:lnTo>
                  <a:lnTo>
                    <a:pt x="196" y="0"/>
                  </a:lnTo>
                  <a:lnTo>
                    <a:pt x="210" y="9"/>
                  </a:lnTo>
                  <a:lnTo>
                    <a:pt x="13" y="287"/>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75"/>
            <p:cNvSpPr/>
            <p:nvPr/>
          </p:nvSpPr>
          <p:spPr bwMode="auto">
            <a:xfrm>
              <a:off x="2311599" y="3206279"/>
              <a:ext cx="411163" cy="476250"/>
            </a:xfrm>
            <a:custGeom>
              <a:avLst/>
              <a:gdLst>
                <a:gd name="T0" fmla="*/ 246 w 259"/>
                <a:gd name="T1" fmla="*/ 300 h 300"/>
                <a:gd name="T2" fmla="*/ 0 w 259"/>
                <a:gd name="T3" fmla="*/ 11 h 300"/>
                <a:gd name="T4" fmla="*/ 13 w 259"/>
                <a:gd name="T5" fmla="*/ 0 h 300"/>
                <a:gd name="T6" fmla="*/ 259 w 259"/>
                <a:gd name="T7" fmla="*/ 289 h 300"/>
                <a:gd name="T8" fmla="*/ 246 w 259"/>
                <a:gd name="T9" fmla="*/ 300 h 300"/>
              </a:gdLst>
              <a:ahLst/>
              <a:cxnLst>
                <a:cxn ang="0">
                  <a:pos x="T0" y="T1"/>
                </a:cxn>
                <a:cxn ang="0">
                  <a:pos x="T2" y="T3"/>
                </a:cxn>
                <a:cxn ang="0">
                  <a:pos x="T4" y="T5"/>
                </a:cxn>
                <a:cxn ang="0">
                  <a:pos x="T6" y="T7"/>
                </a:cxn>
                <a:cxn ang="0">
                  <a:pos x="T8" y="T9"/>
                </a:cxn>
              </a:cxnLst>
              <a:rect l="0" t="0" r="r" b="b"/>
              <a:pathLst>
                <a:path w="259" h="300">
                  <a:moveTo>
                    <a:pt x="246" y="300"/>
                  </a:moveTo>
                  <a:lnTo>
                    <a:pt x="0" y="11"/>
                  </a:lnTo>
                  <a:lnTo>
                    <a:pt x="13" y="0"/>
                  </a:lnTo>
                  <a:lnTo>
                    <a:pt x="259" y="289"/>
                  </a:lnTo>
                  <a:lnTo>
                    <a:pt x="246" y="300"/>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76"/>
            <p:cNvSpPr/>
            <p:nvPr/>
          </p:nvSpPr>
          <p:spPr bwMode="auto">
            <a:xfrm>
              <a:off x="1767086" y="2472854"/>
              <a:ext cx="565150" cy="749300"/>
            </a:xfrm>
            <a:custGeom>
              <a:avLst/>
              <a:gdLst>
                <a:gd name="T0" fmla="*/ 343 w 356"/>
                <a:gd name="T1" fmla="*/ 472 h 472"/>
                <a:gd name="T2" fmla="*/ 0 w 356"/>
                <a:gd name="T3" fmla="*/ 10 h 472"/>
                <a:gd name="T4" fmla="*/ 12 w 356"/>
                <a:gd name="T5" fmla="*/ 0 h 472"/>
                <a:gd name="T6" fmla="*/ 356 w 356"/>
                <a:gd name="T7" fmla="*/ 462 h 472"/>
                <a:gd name="T8" fmla="*/ 343 w 356"/>
                <a:gd name="T9" fmla="*/ 472 h 472"/>
              </a:gdLst>
              <a:ahLst/>
              <a:cxnLst>
                <a:cxn ang="0">
                  <a:pos x="T0" y="T1"/>
                </a:cxn>
                <a:cxn ang="0">
                  <a:pos x="T2" y="T3"/>
                </a:cxn>
                <a:cxn ang="0">
                  <a:pos x="T4" y="T5"/>
                </a:cxn>
                <a:cxn ang="0">
                  <a:pos x="T6" y="T7"/>
                </a:cxn>
                <a:cxn ang="0">
                  <a:pos x="T8" y="T9"/>
                </a:cxn>
              </a:cxnLst>
              <a:rect l="0" t="0" r="r" b="b"/>
              <a:pathLst>
                <a:path w="356" h="472">
                  <a:moveTo>
                    <a:pt x="343" y="472"/>
                  </a:moveTo>
                  <a:lnTo>
                    <a:pt x="0" y="10"/>
                  </a:lnTo>
                  <a:lnTo>
                    <a:pt x="12" y="0"/>
                  </a:lnTo>
                  <a:lnTo>
                    <a:pt x="356" y="462"/>
                  </a:lnTo>
                  <a:lnTo>
                    <a:pt x="343" y="472"/>
                  </a:ln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Oval 377"/>
            <p:cNvSpPr>
              <a:spLocks noChangeArrowheads="1"/>
            </p:cNvSpPr>
            <p:nvPr/>
          </p:nvSpPr>
          <p:spPr bwMode="auto">
            <a:xfrm>
              <a:off x="2165549" y="1933104"/>
              <a:ext cx="258763" cy="258763"/>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Oval 378"/>
            <p:cNvSpPr>
              <a:spLocks noChangeArrowheads="1"/>
            </p:cNvSpPr>
            <p:nvPr/>
          </p:nvSpPr>
          <p:spPr bwMode="auto">
            <a:xfrm>
              <a:off x="1046361" y="2634779"/>
              <a:ext cx="258763" cy="258763"/>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Oval 379"/>
            <p:cNvSpPr>
              <a:spLocks noChangeArrowheads="1"/>
            </p:cNvSpPr>
            <p:nvPr/>
          </p:nvSpPr>
          <p:spPr bwMode="auto">
            <a:xfrm>
              <a:off x="2192536" y="3904779"/>
              <a:ext cx="258763" cy="258763"/>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Oval 380"/>
            <p:cNvSpPr>
              <a:spLocks noChangeArrowheads="1"/>
            </p:cNvSpPr>
            <p:nvPr/>
          </p:nvSpPr>
          <p:spPr bwMode="auto">
            <a:xfrm>
              <a:off x="2192536" y="2604617"/>
              <a:ext cx="258763" cy="258763"/>
            </a:xfrm>
            <a:prstGeom prst="ellipse">
              <a:avLst/>
            </a:prstGeom>
            <a:solidFill>
              <a:srgbClr val="2BA5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Oval 381"/>
            <p:cNvSpPr>
              <a:spLocks noChangeArrowheads="1"/>
            </p:cNvSpPr>
            <p:nvPr/>
          </p:nvSpPr>
          <p:spPr bwMode="auto">
            <a:xfrm>
              <a:off x="3462537" y="2236317"/>
              <a:ext cx="258763" cy="258763"/>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Oval 382"/>
            <p:cNvSpPr>
              <a:spLocks noChangeArrowheads="1"/>
            </p:cNvSpPr>
            <p:nvPr/>
          </p:nvSpPr>
          <p:spPr bwMode="auto">
            <a:xfrm>
              <a:off x="1551186" y="869479"/>
              <a:ext cx="260350" cy="258763"/>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Oval 383"/>
            <p:cNvSpPr>
              <a:spLocks noChangeArrowheads="1"/>
            </p:cNvSpPr>
            <p:nvPr/>
          </p:nvSpPr>
          <p:spPr bwMode="auto">
            <a:xfrm>
              <a:off x="1549599" y="1787054"/>
              <a:ext cx="185738" cy="185738"/>
            </a:xfrm>
            <a:prstGeom prst="ellipse">
              <a:avLst/>
            </a:prstGeom>
            <a:solidFill>
              <a:srgbClr val="25BFF1"/>
            </a:solidFill>
            <a:ln>
              <a:noFill/>
            </a:ln>
          </p:spPr>
          <p:txBody>
            <a:bodyPr vert="horz" wrap="square" lIns="91440" tIns="45720" rIns="91440" bIns="45720" numCol="1" anchor="t" anchorCtr="0" compatLnSpc="1"/>
            <a:lstStyle/>
            <a:p>
              <a:endParaRPr lang="zh-CN" altLang="en-US"/>
            </a:p>
          </p:txBody>
        </p:sp>
        <p:sp>
          <p:nvSpPr>
            <p:cNvPr id="177" name="Oval 384"/>
            <p:cNvSpPr>
              <a:spLocks noChangeArrowheads="1"/>
            </p:cNvSpPr>
            <p:nvPr/>
          </p:nvSpPr>
          <p:spPr bwMode="auto">
            <a:xfrm>
              <a:off x="913011" y="1834679"/>
              <a:ext cx="185738" cy="185738"/>
            </a:xfrm>
            <a:prstGeom prst="ellipse">
              <a:avLst/>
            </a:prstGeom>
            <a:solidFill>
              <a:srgbClr val="25B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Oval 385"/>
            <p:cNvSpPr>
              <a:spLocks noChangeArrowheads="1"/>
            </p:cNvSpPr>
            <p:nvPr/>
          </p:nvSpPr>
          <p:spPr bwMode="auto">
            <a:xfrm>
              <a:off x="1147961" y="1253654"/>
              <a:ext cx="188913" cy="187325"/>
            </a:xfrm>
            <a:prstGeom prst="ellipse">
              <a:avLst/>
            </a:prstGeom>
            <a:solidFill>
              <a:srgbClr val="2BA5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Oval 386"/>
            <p:cNvSpPr>
              <a:spLocks noChangeArrowheads="1"/>
            </p:cNvSpPr>
            <p:nvPr/>
          </p:nvSpPr>
          <p:spPr bwMode="auto">
            <a:xfrm>
              <a:off x="2527499" y="1413992"/>
              <a:ext cx="185738" cy="185738"/>
            </a:xfrm>
            <a:prstGeom prst="ellipse">
              <a:avLst/>
            </a:prstGeom>
            <a:solidFill>
              <a:srgbClr val="25B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Oval 387"/>
            <p:cNvSpPr>
              <a:spLocks noChangeArrowheads="1"/>
            </p:cNvSpPr>
            <p:nvPr/>
          </p:nvSpPr>
          <p:spPr bwMode="auto">
            <a:xfrm>
              <a:off x="3472062" y="1507654"/>
              <a:ext cx="185738" cy="185738"/>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Oval 388"/>
            <p:cNvSpPr>
              <a:spLocks noChangeArrowheads="1"/>
            </p:cNvSpPr>
            <p:nvPr/>
          </p:nvSpPr>
          <p:spPr bwMode="auto">
            <a:xfrm>
              <a:off x="2921199" y="2553817"/>
              <a:ext cx="187325" cy="185738"/>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Oval 389"/>
            <p:cNvSpPr>
              <a:spLocks noChangeArrowheads="1"/>
            </p:cNvSpPr>
            <p:nvPr/>
          </p:nvSpPr>
          <p:spPr bwMode="auto">
            <a:xfrm>
              <a:off x="3137099" y="1775942"/>
              <a:ext cx="187325" cy="185738"/>
            </a:xfrm>
            <a:prstGeom prst="ellipse">
              <a:avLst/>
            </a:prstGeom>
            <a:solidFill>
              <a:srgbClr val="25B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Oval 390"/>
            <p:cNvSpPr>
              <a:spLocks noChangeArrowheads="1"/>
            </p:cNvSpPr>
            <p:nvPr/>
          </p:nvSpPr>
          <p:spPr bwMode="auto">
            <a:xfrm>
              <a:off x="1473399" y="3499967"/>
              <a:ext cx="187325" cy="185738"/>
            </a:xfrm>
            <a:prstGeom prst="ellipse">
              <a:avLst/>
            </a:prstGeom>
            <a:solidFill>
              <a:srgbClr val="25B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Oval 391"/>
            <p:cNvSpPr>
              <a:spLocks noChangeArrowheads="1"/>
            </p:cNvSpPr>
            <p:nvPr/>
          </p:nvSpPr>
          <p:spPr bwMode="auto">
            <a:xfrm>
              <a:off x="2981524" y="3350742"/>
              <a:ext cx="188913" cy="188913"/>
            </a:xfrm>
            <a:prstGeom prst="ellipse">
              <a:avLst/>
            </a:prstGeom>
            <a:solidFill>
              <a:srgbClr val="25BFF1"/>
            </a:solidFill>
            <a:ln>
              <a:noFill/>
            </a:ln>
          </p:spPr>
          <p:txBody>
            <a:bodyPr vert="horz" wrap="square" lIns="91440" tIns="45720" rIns="91440" bIns="45720" numCol="1" anchor="t" anchorCtr="0" compatLnSpc="1"/>
            <a:lstStyle/>
            <a:p>
              <a:endParaRPr lang="zh-CN" altLang="en-US"/>
            </a:p>
          </p:txBody>
        </p:sp>
        <p:sp>
          <p:nvSpPr>
            <p:cNvPr id="185" name="Oval 392"/>
            <p:cNvSpPr>
              <a:spLocks noChangeArrowheads="1"/>
            </p:cNvSpPr>
            <p:nvPr/>
          </p:nvSpPr>
          <p:spPr bwMode="auto">
            <a:xfrm>
              <a:off x="2070299" y="1491779"/>
              <a:ext cx="133350" cy="134938"/>
            </a:xfrm>
            <a:prstGeom prst="ellipse">
              <a:avLst/>
            </a:prstGeom>
            <a:solidFill>
              <a:srgbClr val="2BA5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Oval 393"/>
            <p:cNvSpPr>
              <a:spLocks noChangeArrowheads="1"/>
            </p:cNvSpPr>
            <p:nvPr/>
          </p:nvSpPr>
          <p:spPr bwMode="auto">
            <a:xfrm>
              <a:off x="1316236" y="2175992"/>
              <a:ext cx="133350" cy="133350"/>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Oval 394"/>
            <p:cNvSpPr>
              <a:spLocks noChangeArrowheads="1"/>
            </p:cNvSpPr>
            <p:nvPr/>
          </p:nvSpPr>
          <p:spPr bwMode="auto">
            <a:xfrm>
              <a:off x="1667074" y="2087092"/>
              <a:ext cx="133350" cy="136525"/>
            </a:xfrm>
            <a:prstGeom prst="ellipse">
              <a:avLst/>
            </a:prstGeom>
            <a:solidFill>
              <a:srgbClr val="2BA5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Oval 395"/>
            <p:cNvSpPr>
              <a:spLocks noChangeArrowheads="1"/>
            </p:cNvSpPr>
            <p:nvPr/>
          </p:nvSpPr>
          <p:spPr bwMode="auto">
            <a:xfrm>
              <a:off x="2814837" y="2096617"/>
              <a:ext cx="134938" cy="134938"/>
            </a:xfrm>
            <a:prstGeom prst="ellipse">
              <a:avLst/>
            </a:prstGeom>
            <a:solidFill>
              <a:srgbClr val="2BA5A2"/>
            </a:solidFill>
            <a:ln>
              <a:noFill/>
            </a:ln>
          </p:spPr>
          <p:txBody>
            <a:bodyPr vert="horz" wrap="square" lIns="91440" tIns="45720" rIns="91440" bIns="45720" numCol="1" anchor="t" anchorCtr="0" compatLnSpc="1"/>
            <a:lstStyle/>
            <a:p>
              <a:endParaRPr lang="zh-CN" altLang="en-US"/>
            </a:p>
          </p:txBody>
        </p:sp>
        <p:sp>
          <p:nvSpPr>
            <p:cNvPr id="189" name="Oval 396"/>
            <p:cNvSpPr>
              <a:spLocks noChangeArrowheads="1"/>
            </p:cNvSpPr>
            <p:nvPr/>
          </p:nvSpPr>
          <p:spPr bwMode="auto">
            <a:xfrm>
              <a:off x="2586237" y="2677642"/>
              <a:ext cx="136525" cy="131763"/>
            </a:xfrm>
            <a:prstGeom prst="ellipse">
              <a:avLst/>
            </a:prstGeom>
            <a:solidFill>
              <a:srgbClr val="2BA5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Oval 397"/>
            <p:cNvSpPr>
              <a:spLocks noChangeArrowheads="1"/>
            </p:cNvSpPr>
            <p:nvPr/>
          </p:nvSpPr>
          <p:spPr bwMode="auto">
            <a:xfrm>
              <a:off x="2365574" y="764704"/>
              <a:ext cx="134938" cy="134938"/>
            </a:xfrm>
            <a:prstGeom prst="ellipse">
              <a:avLst/>
            </a:prstGeom>
            <a:solidFill>
              <a:srgbClr val="25BFF1"/>
            </a:solidFill>
            <a:ln>
              <a:noFill/>
            </a:ln>
          </p:spPr>
          <p:txBody>
            <a:bodyPr vert="horz" wrap="square" lIns="91440" tIns="45720" rIns="91440" bIns="45720" numCol="1" anchor="t" anchorCtr="0" compatLnSpc="1"/>
            <a:lstStyle/>
            <a:p>
              <a:endParaRPr lang="zh-CN" altLang="en-US"/>
            </a:p>
          </p:txBody>
        </p:sp>
        <p:sp>
          <p:nvSpPr>
            <p:cNvPr id="191" name="Oval 398"/>
            <p:cNvSpPr>
              <a:spLocks noChangeArrowheads="1"/>
            </p:cNvSpPr>
            <p:nvPr/>
          </p:nvSpPr>
          <p:spPr bwMode="auto">
            <a:xfrm>
              <a:off x="3078362" y="1071092"/>
              <a:ext cx="133350" cy="134938"/>
            </a:xfrm>
            <a:prstGeom prst="ellipse">
              <a:avLst/>
            </a:prstGeom>
            <a:solidFill>
              <a:srgbClr val="25B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Oval 399"/>
            <p:cNvSpPr>
              <a:spLocks noChangeArrowheads="1"/>
            </p:cNvSpPr>
            <p:nvPr/>
          </p:nvSpPr>
          <p:spPr bwMode="auto">
            <a:xfrm>
              <a:off x="3279974" y="2903067"/>
              <a:ext cx="134938" cy="134938"/>
            </a:xfrm>
            <a:prstGeom prst="ellipse">
              <a:avLst/>
            </a:prstGeom>
            <a:solidFill>
              <a:srgbClr val="25B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Oval 400"/>
            <p:cNvSpPr>
              <a:spLocks noChangeArrowheads="1"/>
            </p:cNvSpPr>
            <p:nvPr/>
          </p:nvSpPr>
          <p:spPr bwMode="auto">
            <a:xfrm>
              <a:off x="2938662" y="3911129"/>
              <a:ext cx="133350" cy="134938"/>
            </a:xfrm>
            <a:prstGeom prst="ellipse">
              <a:avLst/>
            </a:prstGeom>
            <a:solidFill>
              <a:srgbClr val="2BA5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Oval 401"/>
            <p:cNvSpPr>
              <a:spLocks noChangeArrowheads="1"/>
            </p:cNvSpPr>
            <p:nvPr/>
          </p:nvSpPr>
          <p:spPr bwMode="auto">
            <a:xfrm>
              <a:off x="2648149" y="3982567"/>
              <a:ext cx="136525" cy="134938"/>
            </a:xfrm>
            <a:prstGeom prst="ellipse">
              <a:avLst/>
            </a:prstGeom>
            <a:solidFill>
              <a:srgbClr val="25B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Oval 402"/>
            <p:cNvSpPr>
              <a:spLocks noChangeArrowheads="1"/>
            </p:cNvSpPr>
            <p:nvPr/>
          </p:nvSpPr>
          <p:spPr bwMode="auto">
            <a:xfrm>
              <a:off x="1628974" y="3988917"/>
              <a:ext cx="134938" cy="133350"/>
            </a:xfrm>
            <a:prstGeom prst="ellipse">
              <a:avLst/>
            </a:prstGeom>
            <a:solidFill>
              <a:srgbClr val="2BA5A2"/>
            </a:solidFill>
            <a:ln>
              <a:noFill/>
            </a:ln>
          </p:spPr>
          <p:txBody>
            <a:bodyPr vert="horz" wrap="square" lIns="91440" tIns="45720" rIns="91440" bIns="45720" numCol="1" anchor="t" anchorCtr="0" compatLnSpc="1"/>
            <a:lstStyle/>
            <a:p>
              <a:endParaRPr lang="zh-CN" altLang="en-US"/>
            </a:p>
          </p:txBody>
        </p:sp>
        <p:sp>
          <p:nvSpPr>
            <p:cNvPr id="196" name="Oval 403"/>
            <p:cNvSpPr>
              <a:spLocks noChangeArrowheads="1"/>
            </p:cNvSpPr>
            <p:nvPr/>
          </p:nvSpPr>
          <p:spPr bwMode="auto">
            <a:xfrm>
              <a:off x="1770261" y="2964979"/>
              <a:ext cx="188913" cy="185738"/>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Oval 404"/>
            <p:cNvSpPr>
              <a:spLocks noChangeArrowheads="1"/>
            </p:cNvSpPr>
            <p:nvPr/>
          </p:nvSpPr>
          <p:spPr bwMode="auto">
            <a:xfrm>
              <a:off x="2640212" y="3139604"/>
              <a:ext cx="185738" cy="188913"/>
            </a:xfrm>
            <a:prstGeom prst="ellipse">
              <a:avLst/>
            </a:prstGeom>
            <a:solidFill>
              <a:srgbClr val="2BA5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Oval 405"/>
            <p:cNvSpPr>
              <a:spLocks noChangeArrowheads="1"/>
            </p:cNvSpPr>
            <p:nvPr/>
          </p:nvSpPr>
          <p:spPr bwMode="auto">
            <a:xfrm>
              <a:off x="2648149" y="3606329"/>
              <a:ext cx="187325" cy="185738"/>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Oval 406"/>
            <p:cNvSpPr>
              <a:spLocks noChangeArrowheads="1"/>
            </p:cNvSpPr>
            <p:nvPr/>
          </p:nvSpPr>
          <p:spPr bwMode="auto">
            <a:xfrm>
              <a:off x="1946474" y="3561879"/>
              <a:ext cx="188913" cy="187325"/>
            </a:xfrm>
            <a:prstGeom prst="ellipse">
              <a:avLst/>
            </a:prstGeom>
            <a:solidFill>
              <a:srgbClr val="25B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Oval 407"/>
            <p:cNvSpPr>
              <a:spLocks noChangeArrowheads="1"/>
            </p:cNvSpPr>
            <p:nvPr/>
          </p:nvSpPr>
          <p:spPr bwMode="auto">
            <a:xfrm>
              <a:off x="1694061" y="2377604"/>
              <a:ext cx="185738" cy="185738"/>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Oval 128"/>
            <p:cNvSpPr>
              <a:spLocks noChangeArrowheads="1"/>
            </p:cNvSpPr>
            <p:nvPr/>
          </p:nvSpPr>
          <p:spPr bwMode="auto">
            <a:xfrm>
              <a:off x="2144911" y="3002424"/>
              <a:ext cx="339725" cy="339725"/>
            </a:xfrm>
            <a:prstGeom prst="ellipse">
              <a:avLst/>
            </a:pr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4" name="椭圆 203"/>
          <p:cNvSpPr/>
          <p:nvPr/>
        </p:nvSpPr>
        <p:spPr>
          <a:xfrm>
            <a:off x="7393731" y="1486581"/>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05" name="标题 4"/>
          <p:cNvSpPr txBox="1"/>
          <p:nvPr/>
        </p:nvSpPr>
        <p:spPr>
          <a:xfrm>
            <a:off x="7422860" y="1581154"/>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方正兰亭黑简体" panose="02000000000000000000" pitchFamily="2" charset="-122"/>
                <a:ea typeface="方正兰亭黑简体" panose="02000000000000000000" pitchFamily="2" charset="-122"/>
              </a:rPr>
              <a:t>01</a:t>
            </a:r>
          </a:p>
        </p:txBody>
      </p:sp>
      <p:sp>
        <p:nvSpPr>
          <p:cNvPr id="206" name="矩形 205"/>
          <p:cNvSpPr/>
          <p:nvPr/>
        </p:nvSpPr>
        <p:spPr>
          <a:xfrm>
            <a:off x="8157378" y="1268760"/>
            <a:ext cx="275820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207" name="矩形 47"/>
          <p:cNvSpPr>
            <a:spLocks noChangeArrowheads="1"/>
          </p:cNvSpPr>
          <p:nvPr/>
        </p:nvSpPr>
        <p:spPr bwMode="auto">
          <a:xfrm>
            <a:off x="8156691" y="1642009"/>
            <a:ext cx="3024336"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208" name="椭圆 207"/>
          <p:cNvSpPr/>
          <p:nvPr/>
        </p:nvSpPr>
        <p:spPr>
          <a:xfrm>
            <a:off x="7710891" y="2664182"/>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09" name="标题 4"/>
          <p:cNvSpPr txBox="1"/>
          <p:nvPr/>
        </p:nvSpPr>
        <p:spPr>
          <a:xfrm>
            <a:off x="7740020" y="2758755"/>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2</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sp>
        <p:nvSpPr>
          <p:cNvPr id="210" name="矩形 209"/>
          <p:cNvSpPr/>
          <p:nvPr/>
        </p:nvSpPr>
        <p:spPr>
          <a:xfrm>
            <a:off x="8474538" y="2446361"/>
            <a:ext cx="275820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211" name="矩形 47"/>
          <p:cNvSpPr>
            <a:spLocks noChangeArrowheads="1"/>
          </p:cNvSpPr>
          <p:nvPr/>
        </p:nvSpPr>
        <p:spPr bwMode="auto">
          <a:xfrm>
            <a:off x="8473851" y="2819610"/>
            <a:ext cx="3024336"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212" name="椭圆 211"/>
          <p:cNvSpPr/>
          <p:nvPr/>
        </p:nvSpPr>
        <p:spPr>
          <a:xfrm>
            <a:off x="7321723" y="3888318"/>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13" name="标题 4"/>
          <p:cNvSpPr txBox="1"/>
          <p:nvPr/>
        </p:nvSpPr>
        <p:spPr>
          <a:xfrm>
            <a:off x="7350852" y="3982891"/>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3</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sp>
        <p:nvSpPr>
          <p:cNvPr id="214" name="矩形 213"/>
          <p:cNvSpPr/>
          <p:nvPr/>
        </p:nvSpPr>
        <p:spPr>
          <a:xfrm>
            <a:off x="8085370" y="3670497"/>
            <a:ext cx="275820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215" name="矩形 47"/>
          <p:cNvSpPr>
            <a:spLocks noChangeArrowheads="1"/>
          </p:cNvSpPr>
          <p:nvPr/>
        </p:nvSpPr>
        <p:spPr bwMode="auto">
          <a:xfrm>
            <a:off x="8084683" y="4043746"/>
            <a:ext cx="3024336"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216" name="椭圆 215"/>
          <p:cNvSpPr/>
          <p:nvPr/>
        </p:nvSpPr>
        <p:spPr>
          <a:xfrm>
            <a:off x="4110492" y="1512054"/>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17" name="标题 4"/>
          <p:cNvSpPr txBox="1"/>
          <p:nvPr/>
        </p:nvSpPr>
        <p:spPr>
          <a:xfrm>
            <a:off x="4139621" y="1606627"/>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4</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sp>
        <p:nvSpPr>
          <p:cNvPr id="218" name="矩形 217"/>
          <p:cNvSpPr/>
          <p:nvPr/>
        </p:nvSpPr>
        <p:spPr>
          <a:xfrm>
            <a:off x="1366038" y="1294233"/>
            <a:ext cx="2758205" cy="369324"/>
          </a:xfrm>
          <a:prstGeom prst="rect">
            <a:avLst/>
          </a:prstGeom>
        </p:spPr>
        <p:txBody>
          <a:bodyPr wrap="square" lIns="91431" tIns="45716" rIns="91431" bIns="45716">
            <a:spAutoFit/>
          </a:bodyPr>
          <a:lstStyle/>
          <a:p>
            <a:pPr algn="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219" name="矩形 47"/>
          <p:cNvSpPr>
            <a:spLocks noChangeArrowheads="1"/>
          </p:cNvSpPr>
          <p:nvPr/>
        </p:nvSpPr>
        <p:spPr bwMode="auto">
          <a:xfrm>
            <a:off x="1099907" y="1667482"/>
            <a:ext cx="3024336"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Enter a comprehensive description of the chart above here</a:t>
            </a:r>
          </a:p>
        </p:txBody>
      </p:sp>
      <p:sp>
        <p:nvSpPr>
          <p:cNvPr id="220" name="椭圆 219"/>
          <p:cNvSpPr/>
          <p:nvPr/>
        </p:nvSpPr>
        <p:spPr>
          <a:xfrm>
            <a:off x="3966476" y="2782725"/>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21" name="标题 4"/>
          <p:cNvSpPr txBox="1"/>
          <p:nvPr/>
        </p:nvSpPr>
        <p:spPr>
          <a:xfrm>
            <a:off x="3995605" y="2877298"/>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5</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sp>
        <p:nvSpPr>
          <p:cNvPr id="222" name="矩形 221"/>
          <p:cNvSpPr/>
          <p:nvPr/>
        </p:nvSpPr>
        <p:spPr>
          <a:xfrm>
            <a:off x="1222022" y="2564904"/>
            <a:ext cx="2758205" cy="369324"/>
          </a:xfrm>
          <a:prstGeom prst="rect">
            <a:avLst/>
          </a:prstGeom>
        </p:spPr>
        <p:txBody>
          <a:bodyPr wrap="square" lIns="91431" tIns="45716" rIns="91431" bIns="45716">
            <a:spAutoFit/>
          </a:bodyPr>
          <a:lstStyle/>
          <a:p>
            <a:pPr algn="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223" name="矩形 47"/>
          <p:cNvSpPr>
            <a:spLocks noChangeArrowheads="1"/>
          </p:cNvSpPr>
          <p:nvPr/>
        </p:nvSpPr>
        <p:spPr bwMode="auto">
          <a:xfrm>
            <a:off x="955891" y="2938153"/>
            <a:ext cx="3024336"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Enter a comprehensive description of the chart above here</a:t>
            </a:r>
          </a:p>
        </p:txBody>
      </p:sp>
      <p:sp>
        <p:nvSpPr>
          <p:cNvPr id="224" name="椭圆 223"/>
          <p:cNvSpPr/>
          <p:nvPr/>
        </p:nvSpPr>
        <p:spPr>
          <a:xfrm>
            <a:off x="4326516" y="4006861"/>
            <a:ext cx="546935" cy="54693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25" name="标题 4"/>
          <p:cNvSpPr txBox="1"/>
          <p:nvPr/>
        </p:nvSpPr>
        <p:spPr>
          <a:xfrm>
            <a:off x="4355645" y="4101434"/>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6</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sp>
        <p:nvSpPr>
          <p:cNvPr id="226" name="矩形 225"/>
          <p:cNvSpPr/>
          <p:nvPr/>
        </p:nvSpPr>
        <p:spPr>
          <a:xfrm>
            <a:off x="1582062" y="3789040"/>
            <a:ext cx="2758205" cy="369324"/>
          </a:xfrm>
          <a:prstGeom prst="rect">
            <a:avLst/>
          </a:prstGeom>
        </p:spPr>
        <p:txBody>
          <a:bodyPr wrap="square" lIns="91431" tIns="45716" rIns="91431" bIns="45716">
            <a:spAutoFit/>
          </a:bodyPr>
          <a:lstStyle/>
          <a:p>
            <a:pPr algn="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227" name="矩形 47"/>
          <p:cNvSpPr>
            <a:spLocks noChangeArrowheads="1"/>
          </p:cNvSpPr>
          <p:nvPr/>
        </p:nvSpPr>
        <p:spPr bwMode="auto">
          <a:xfrm>
            <a:off x="1315931" y="4162289"/>
            <a:ext cx="3024336"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Enter a comprehensive description of the chart above here</a:t>
            </a:r>
          </a:p>
        </p:txBody>
      </p:sp>
      <p:sp>
        <p:nvSpPr>
          <p:cNvPr id="228" name="TextBox 227"/>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204"/>
                                        </p:tgtEl>
                                        <p:attrNameLst>
                                          <p:attrName>style.visibility</p:attrName>
                                        </p:attrNameLst>
                                      </p:cBhvr>
                                      <p:to>
                                        <p:strVal val="visible"/>
                                      </p:to>
                                    </p:set>
                                    <p:anim calcmode="lin" valueType="num">
                                      <p:cBhvr additive="base">
                                        <p:cTn id="12" dur="500" fill="hold"/>
                                        <p:tgtEl>
                                          <p:spTgt spid="204"/>
                                        </p:tgtEl>
                                        <p:attrNameLst>
                                          <p:attrName>ppt_x</p:attrName>
                                        </p:attrNameLst>
                                      </p:cBhvr>
                                      <p:tavLst>
                                        <p:tav tm="0">
                                          <p:val>
                                            <p:strVal val="1+#ppt_w/2"/>
                                          </p:val>
                                        </p:tav>
                                        <p:tav tm="100000">
                                          <p:val>
                                            <p:strVal val="#ppt_x"/>
                                          </p:val>
                                        </p:tav>
                                      </p:tavLst>
                                    </p:anim>
                                    <p:anim calcmode="lin" valueType="num">
                                      <p:cBhvr additive="base">
                                        <p:cTn id="13" dur="500" fill="hold"/>
                                        <p:tgtEl>
                                          <p:spTgt spid="20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500"/>
                                  </p:stCondLst>
                                  <p:childTnLst>
                                    <p:set>
                                      <p:cBhvr>
                                        <p:cTn id="15" dur="1" fill="hold">
                                          <p:stCondLst>
                                            <p:cond delay="0"/>
                                          </p:stCondLst>
                                        </p:cTn>
                                        <p:tgtEl>
                                          <p:spTgt spid="205"/>
                                        </p:tgtEl>
                                        <p:attrNameLst>
                                          <p:attrName>style.visibility</p:attrName>
                                        </p:attrNameLst>
                                      </p:cBhvr>
                                      <p:to>
                                        <p:strVal val="visible"/>
                                      </p:to>
                                    </p:set>
                                    <p:anim calcmode="lin" valueType="num">
                                      <p:cBhvr additive="base">
                                        <p:cTn id="16" dur="500" fill="hold"/>
                                        <p:tgtEl>
                                          <p:spTgt spid="205"/>
                                        </p:tgtEl>
                                        <p:attrNameLst>
                                          <p:attrName>ppt_x</p:attrName>
                                        </p:attrNameLst>
                                      </p:cBhvr>
                                      <p:tavLst>
                                        <p:tav tm="0">
                                          <p:val>
                                            <p:strVal val="1+#ppt_w/2"/>
                                          </p:val>
                                        </p:tav>
                                        <p:tav tm="100000">
                                          <p:val>
                                            <p:strVal val="#ppt_x"/>
                                          </p:val>
                                        </p:tav>
                                      </p:tavLst>
                                    </p:anim>
                                    <p:anim calcmode="lin" valueType="num">
                                      <p:cBhvr additive="base">
                                        <p:cTn id="17" dur="500" fill="hold"/>
                                        <p:tgtEl>
                                          <p:spTgt spid="20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
                                  </p:stCondLst>
                                  <p:childTnLst>
                                    <p:set>
                                      <p:cBhvr>
                                        <p:cTn id="19" dur="1" fill="hold">
                                          <p:stCondLst>
                                            <p:cond delay="0"/>
                                          </p:stCondLst>
                                        </p:cTn>
                                        <p:tgtEl>
                                          <p:spTgt spid="206"/>
                                        </p:tgtEl>
                                        <p:attrNameLst>
                                          <p:attrName>style.visibility</p:attrName>
                                        </p:attrNameLst>
                                      </p:cBhvr>
                                      <p:to>
                                        <p:strVal val="visible"/>
                                      </p:to>
                                    </p:set>
                                    <p:anim calcmode="lin" valueType="num">
                                      <p:cBhvr additive="base">
                                        <p:cTn id="20" dur="500" fill="hold"/>
                                        <p:tgtEl>
                                          <p:spTgt spid="206"/>
                                        </p:tgtEl>
                                        <p:attrNameLst>
                                          <p:attrName>ppt_x</p:attrName>
                                        </p:attrNameLst>
                                      </p:cBhvr>
                                      <p:tavLst>
                                        <p:tav tm="0">
                                          <p:val>
                                            <p:strVal val="1+#ppt_w/2"/>
                                          </p:val>
                                        </p:tav>
                                        <p:tav tm="100000">
                                          <p:val>
                                            <p:strVal val="#ppt_x"/>
                                          </p:val>
                                        </p:tav>
                                      </p:tavLst>
                                    </p:anim>
                                    <p:anim calcmode="lin" valueType="num">
                                      <p:cBhvr additive="base">
                                        <p:cTn id="21" dur="500" fill="hold"/>
                                        <p:tgtEl>
                                          <p:spTgt spid="20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500"/>
                                  </p:stCondLst>
                                  <p:childTnLst>
                                    <p:set>
                                      <p:cBhvr>
                                        <p:cTn id="23" dur="1" fill="hold">
                                          <p:stCondLst>
                                            <p:cond delay="0"/>
                                          </p:stCondLst>
                                        </p:cTn>
                                        <p:tgtEl>
                                          <p:spTgt spid="207"/>
                                        </p:tgtEl>
                                        <p:attrNameLst>
                                          <p:attrName>style.visibility</p:attrName>
                                        </p:attrNameLst>
                                      </p:cBhvr>
                                      <p:to>
                                        <p:strVal val="visible"/>
                                      </p:to>
                                    </p:set>
                                    <p:anim calcmode="lin" valueType="num">
                                      <p:cBhvr additive="base">
                                        <p:cTn id="24" dur="500" fill="hold"/>
                                        <p:tgtEl>
                                          <p:spTgt spid="207"/>
                                        </p:tgtEl>
                                        <p:attrNameLst>
                                          <p:attrName>ppt_x</p:attrName>
                                        </p:attrNameLst>
                                      </p:cBhvr>
                                      <p:tavLst>
                                        <p:tav tm="0">
                                          <p:val>
                                            <p:strVal val="1+#ppt_w/2"/>
                                          </p:val>
                                        </p:tav>
                                        <p:tav tm="100000">
                                          <p:val>
                                            <p:strVal val="#ppt_x"/>
                                          </p:val>
                                        </p:tav>
                                      </p:tavLst>
                                    </p:anim>
                                    <p:anim calcmode="lin" valueType="num">
                                      <p:cBhvr additive="base">
                                        <p:cTn id="25" dur="500" fill="hold"/>
                                        <p:tgtEl>
                                          <p:spTgt spid="20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1000"/>
                                  </p:stCondLst>
                                  <p:childTnLst>
                                    <p:set>
                                      <p:cBhvr>
                                        <p:cTn id="27" dur="1" fill="hold">
                                          <p:stCondLst>
                                            <p:cond delay="0"/>
                                          </p:stCondLst>
                                        </p:cTn>
                                        <p:tgtEl>
                                          <p:spTgt spid="208"/>
                                        </p:tgtEl>
                                        <p:attrNameLst>
                                          <p:attrName>style.visibility</p:attrName>
                                        </p:attrNameLst>
                                      </p:cBhvr>
                                      <p:to>
                                        <p:strVal val="visible"/>
                                      </p:to>
                                    </p:set>
                                    <p:anim calcmode="lin" valueType="num">
                                      <p:cBhvr additive="base">
                                        <p:cTn id="28" dur="500" fill="hold"/>
                                        <p:tgtEl>
                                          <p:spTgt spid="208"/>
                                        </p:tgtEl>
                                        <p:attrNameLst>
                                          <p:attrName>ppt_x</p:attrName>
                                        </p:attrNameLst>
                                      </p:cBhvr>
                                      <p:tavLst>
                                        <p:tav tm="0">
                                          <p:val>
                                            <p:strVal val="1+#ppt_w/2"/>
                                          </p:val>
                                        </p:tav>
                                        <p:tav tm="100000">
                                          <p:val>
                                            <p:strVal val="#ppt_x"/>
                                          </p:val>
                                        </p:tav>
                                      </p:tavLst>
                                    </p:anim>
                                    <p:anim calcmode="lin" valueType="num">
                                      <p:cBhvr additive="base">
                                        <p:cTn id="29" dur="500" fill="hold"/>
                                        <p:tgtEl>
                                          <p:spTgt spid="20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1000"/>
                                  </p:stCondLst>
                                  <p:childTnLst>
                                    <p:set>
                                      <p:cBhvr>
                                        <p:cTn id="31" dur="1" fill="hold">
                                          <p:stCondLst>
                                            <p:cond delay="0"/>
                                          </p:stCondLst>
                                        </p:cTn>
                                        <p:tgtEl>
                                          <p:spTgt spid="209"/>
                                        </p:tgtEl>
                                        <p:attrNameLst>
                                          <p:attrName>style.visibility</p:attrName>
                                        </p:attrNameLst>
                                      </p:cBhvr>
                                      <p:to>
                                        <p:strVal val="visible"/>
                                      </p:to>
                                    </p:set>
                                    <p:anim calcmode="lin" valueType="num">
                                      <p:cBhvr additive="base">
                                        <p:cTn id="32" dur="500" fill="hold"/>
                                        <p:tgtEl>
                                          <p:spTgt spid="209"/>
                                        </p:tgtEl>
                                        <p:attrNameLst>
                                          <p:attrName>ppt_x</p:attrName>
                                        </p:attrNameLst>
                                      </p:cBhvr>
                                      <p:tavLst>
                                        <p:tav tm="0">
                                          <p:val>
                                            <p:strVal val="1+#ppt_w/2"/>
                                          </p:val>
                                        </p:tav>
                                        <p:tav tm="100000">
                                          <p:val>
                                            <p:strVal val="#ppt_x"/>
                                          </p:val>
                                        </p:tav>
                                      </p:tavLst>
                                    </p:anim>
                                    <p:anim calcmode="lin" valueType="num">
                                      <p:cBhvr additive="base">
                                        <p:cTn id="33" dur="500" fill="hold"/>
                                        <p:tgtEl>
                                          <p:spTgt spid="20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1000"/>
                                  </p:stCondLst>
                                  <p:childTnLst>
                                    <p:set>
                                      <p:cBhvr>
                                        <p:cTn id="35" dur="1" fill="hold">
                                          <p:stCondLst>
                                            <p:cond delay="0"/>
                                          </p:stCondLst>
                                        </p:cTn>
                                        <p:tgtEl>
                                          <p:spTgt spid="210"/>
                                        </p:tgtEl>
                                        <p:attrNameLst>
                                          <p:attrName>style.visibility</p:attrName>
                                        </p:attrNameLst>
                                      </p:cBhvr>
                                      <p:to>
                                        <p:strVal val="visible"/>
                                      </p:to>
                                    </p:set>
                                    <p:anim calcmode="lin" valueType="num">
                                      <p:cBhvr additive="base">
                                        <p:cTn id="36" dur="500" fill="hold"/>
                                        <p:tgtEl>
                                          <p:spTgt spid="210"/>
                                        </p:tgtEl>
                                        <p:attrNameLst>
                                          <p:attrName>ppt_x</p:attrName>
                                        </p:attrNameLst>
                                      </p:cBhvr>
                                      <p:tavLst>
                                        <p:tav tm="0">
                                          <p:val>
                                            <p:strVal val="1+#ppt_w/2"/>
                                          </p:val>
                                        </p:tav>
                                        <p:tav tm="100000">
                                          <p:val>
                                            <p:strVal val="#ppt_x"/>
                                          </p:val>
                                        </p:tav>
                                      </p:tavLst>
                                    </p:anim>
                                    <p:anim calcmode="lin" valueType="num">
                                      <p:cBhvr additive="base">
                                        <p:cTn id="37" dur="500" fill="hold"/>
                                        <p:tgtEl>
                                          <p:spTgt spid="21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000"/>
                                  </p:stCondLst>
                                  <p:childTnLst>
                                    <p:set>
                                      <p:cBhvr>
                                        <p:cTn id="39" dur="1" fill="hold">
                                          <p:stCondLst>
                                            <p:cond delay="0"/>
                                          </p:stCondLst>
                                        </p:cTn>
                                        <p:tgtEl>
                                          <p:spTgt spid="211"/>
                                        </p:tgtEl>
                                        <p:attrNameLst>
                                          <p:attrName>style.visibility</p:attrName>
                                        </p:attrNameLst>
                                      </p:cBhvr>
                                      <p:to>
                                        <p:strVal val="visible"/>
                                      </p:to>
                                    </p:set>
                                    <p:anim calcmode="lin" valueType="num">
                                      <p:cBhvr additive="base">
                                        <p:cTn id="40" dur="500" fill="hold"/>
                                        <p:tgtEl>
                                          <p:spTgt spid="211"/>
                                        </p:tgtEl>
                                        <p:attrNameLst>
                                          <p:attrName>ppt_x</p:attrName>
                                        </p:attrNameLst>
                                      </p:cBhvr>
                                      <p:tavLst>
                                        <p:tav tm="0">
                                          <p:val>
                                            <p:strVal val="1+#ppt_w/2"/>
                                          </p:val>
                                        </p:tav>
                                        <p:tav tm="100000">
                                          <p:val>
                                            <p:strVal val="#ppt_x"/>
                                          </p:val>
                                        </p:tav>
                                      </p:tavLst>
                                    </p:anim>
                                    <p:anim calcmode="lin" valueType="num">
                                      <p:cBhvr additive="base">
                                        <p:cTn id="41" dur="500" fill="hold"/>
                                        <p:tgtEl>
                                          <p:spTgt spid="211"/>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1500"/>
                                  </p:stCondLst>
                                  <p:childTnLst>
                                    <p:set>
                                      <p:cBhvr>
                                        <p:cTn id="43" dur="1" fill="hold">
                                          <p:stCondLst>
                                            <p:cond delay="0"/>
                                          </p:stCondLst>
                                        </p:cTn>
                                        <p:tgtEl>
                                          <p:spTgt spid="212"/>
                                        </p:tgtEl>
                                        <p:attrNameLst>
                                          <p:attrName>style.visibility</p:attrName>
                                        </p:attrNameLst>
                                      </p:cBhvr>
                                      <p:to>
                                        <p:strVal val="visible"/>
                                      </p:to>
                                    </p:set>
                                    <p:anim calcmode="lin" valueType="num">
                                      <p:cBhvr additive="base">
                                        <p:cTn id="44" dur="500" fill="hold"/>
                                        <p:tgtEl>
                                          <p:spTgt spid="212"/>
                                        </p:tgtEl>
                                        <p:attrNameLst>
                                          <p:attrName>ppt_x</p:attrName>
                                        </p:attrNameLst>
                                      </p:cBhvr>
                                      <p:tavLst>
                                        <p:tav tm="0">
                                          <p:val>
                                            <p:strVal val="1+#ppt_w/2"/>
                                          </p:val>
                                        </p:tav>
                                        <p:tav tm="100000">
                                          <p:val>
                                            <p:strVal val="#ppt_x"/>
                                          </p:val>
                                        </p:tav>
                                      </p:tavLst>
                                    </p:anim>
                                    <p:anim calcmode="lin" valueType="num">
                                      <p:cBhvr additive="base">
                                        <p:cTn id="45" dur="500" fill="hold"/>
                                        <p:tgtEl>
                                          <p:spTgt spid="212"/>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1500"/>
                                  </p:stCondLst>
                                  <p:childTnLst>
                                    <p:set>
                                      <p:cBhvr>
                                        <p:cTn id="47" dur="1" fill="hold">
                                          <p:stCondLst>
                                            <p:cond delay="0"/>
                                          </p:stCondLst>
                                        </p:cTn>
                                        <p:tgtEl>
                                          <p:spTgt spid="213"/>
                                        </p:tgtEl>
                                        <p:attrNameLst>
                                          <p:attrName>style.visibility</p:attrName>
                                        </p:attrNameLst>
                                      </p:cBhvr>
                                      <p:to>
                                        <p:strVal val="visible"/>
                                      </p:to>
                                    </p:set>
                                    <p:anim calcmode="lin" valueType="num">
                                      <p:cBhvr additive="base">
                                        <p:cTn id="48" dur="500" fill="hold"/>
                                        <p:tgtEl>
                                          <p:spTgt spid="213"/>
                                        </p:tgtEl>
                                        <p:attrNameLst>
                                          <p:attrName>ppt_x</p:attrName>
                                        </p:attrNameLst>
                                      </p:cBhvr>
                                      <p:tavLst>
                                        <p:tav tm="0">
                                          <p:val>
                                            <p:strVal val="1+#ppt_w/2"/>
                                          </p:val>
                                        </p:tav>
                                        <p:tav tm="100000">
                                          <p:val>
                                            <p:strVal val="#ppt_x"/>
                                          </p:val>
                                        </p:tav>
                                      </p:tavLst>
                                    </p:anim>
                                    <p:anim calcmode="lin" valueType="num">
                                      <p:cBhvr additive="base">
                                        <p:cTn id="49" dur="500" fill="hold"/>
                                        <p:tgtEl>
                                          <p:spTgt spid="21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1500"/>
                                  </p:stCondLst>
                                  <p:childTnLst>
                                    <p:set>
                                      <p:cBhvr>
                                        <p:cTn id="51" dur="1" fill="hold">
                                          <p:stCondLst>
                                            <p:cond delay="0"/>
                                          </p:stCondLst>
                                        </p:cTn>
                                        <p:tgtEl>
                                          <p:spTgt spid="214"/>
                                        </p:tgtEl>
                                        <p:attrNameLst>
                                          <p:attrName>style.visibility</p:attrName>
                                        </p:attrNameLst>
                                      </p:cBhvr>
                                      <p:to>
                                        <p:strVal val="visible"/>
                                      </p:to>
                                    </p:set>
                                    <p:anim calcmode="lin" valueType="num">
                                      <p:cBhvr additive="base">
                                        <p:cTn id="52" dur="500" fill="hold"/>
                                        <p:tgtEl>
                                          <p:spTgt spid="214"/>
                                        </p:tgtEl>
                                        <p:attrNameLst>
                                          <p:attrName>ppt_x</p:attrName>
                                        </p:attrNameLst>
                                      </p:cBhvr>
                                      <p:tavLst>
                                        <p:tav tm="0">
                                          <p:val>
                                            <p:strVal val="1+#ppt_w/2"/>
                                          </p:val>
                                        </p:tav>
                                        <p:tav tm="100000">
                                          <p:val>
                                            <p:strVal val="#ppt_x"/>
                                          </p:val>
                                        </p:tav>
                                      </p:tavLst>
                                    </p:anim>
                                    <p:anim calcmode="lin" valueType="num">
                                      <p:cBhvr additive="base">
                                        <p:cTn id="53" dur="500" fill="hold"/>
                                        <p:tgtEl>
                                          <p:spTgt spid="214"/>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1500"/>
                                  </p:stCondLst>
                                  <p:childTnLst>
                                    <p:set>
                                      <p:cBhvr>
                                        <p:cTn id="55" dur="1" fill="hold">
                                          <p:stCondLst>
                                            <p:cond delay="0"/>
                                          </p:stCondLst>
                                        </p:cTn>
                                        <p:tgtEl>
                                          <p:spTgt spid="215"/>
                                        </p:tgtEl>
                                        <p:attrNameLst>
                                          <p:attrName>style.visibility</p:attrName>
                                        </p:attrNameLst>
                                      </p:cBhvr>
                                      <p:to>
                                        <p:strVal val="visible"/>
                                      </p:to>
                                    </p:set>
                                    <p:anim calcmode="lin" valueType="num">
                                      <p:cBhvr additive="base">
                                        <p:cTn id="56" dur="500" fill="hold"/>
                                        <p:tgtEl>
                                          <p:spTgt spid="215"/>
                                        </p:tgtEl>
                                        <p:attrNameLst>
                                          <p:attrName>ppt_x</p:attrName>
                                        </p:attrNameLst>
                                      </p:cBhvr>
                                      <p:tavLst>
                                        <p:tav tm="0">
                                          <p:val>
                                            <p:strVal val="1+#ppt_w/2"/>
                                          </p:val>
                                        </p:tav>
                                        <p:tav tm="100000">
                                          <p:val>
                                            <p:strVal val="#ppt_x"/>
                                          </p:val>
                                        </p:tav>
                                      </p:tavLst>
                                    </p:anim>
                                    <p:anim calcmode="lin" valueType="num">
                                      <p:cBhvr additive="base">
                                        <p:cTn id="57" dur="500" fill="hold"/>
                                        <p:tgtEl>
                                          <p:spTgt spid="215"/>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2000"/>
                                  </p:stCondLst>
                                  <p:childTnLst>
                                    <p:set>
                                      <p:cBhvr>
                                        <p:cTn id="59" dur="1" fill="hold">
                                          <p:stCondLst>
                                            <p:cond delay="0"/>
                                          </p:stCondLst>
                                        </p:cTn>
                                        <p:tgtEl>
                                          <p:spTgt spid="216"/>
                                        </p:tgtEl>
                                        <p:attrNameLst>
                                          <p:attrName>style.visibility</p:attrName>
                                        </p:attrNameLst>
                                      </p:cBhvr>
                                      <p:to>
                                        <p:strVal val="visible"/>
                                      </p:to>
                                    </p:set>
                                    <p:anim calcmode="lin" valueType="num">
                                      <p:cBhvr additive="base">
                                        <p:cTn id="60" dur="500" fill="hold"/>
                                        <p:tgtEl>
                                          <p:spTgt spid="216"/>
                                        </p:tgtEl>
                                        <p:attrNameLst>
                                          <p:attrName>ppt_x</p:attrName>
                                        </p:attrNameLst>
                                      </p:cBhvr>
                                      <p:tavLst>
                                        <p:tav tm="0">
                                          <p:val>
                                            <p:strVal val="0-#ppt_w/2"/>
                                          </p:val>
                                        </p:tav>
                                        <p:tav tm="100000">
                                          <p:val>
                                            <p:strVal val="#ppt_x"/>
                                          </p:val>
                                        </p:tav>
                                      </p:tavLst>
                                    </p:anim>
                                    <p:anim calcmode="lin" valueType="num">
                                      <p:cBhvr additive="base">
                                        <p:cTn id="61" dur="500" fill="hold"/>
                                        <p:tgtEl>
                                          <p:spTgt spid="216"/>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2000"/>
                                  </p:stCondLst>
                                  <p:childTnLst>
                                    <p:set>
                                      <p:cBhvr>
                                        <p:cTn id="63" dur="1" fill="hold">
                                          <p:stCondLst>
                                            <p:cond delay="0"/>
                                          </p:stCondLst>
                                        </p:cTn>
                                        <p:tgtEl>
                                          <p:spTgt spid="217"/>
                                        </p:tgtEl>
                                        <p:attrNameLst>
                                          <p:attrName>style.visibility</p:attrName>
                                        </p:attrNameLst>
                                      </p:cBhvr>
                                      <p:to>
                                        <p:strVal val="visible"/>
                                      </p:to>
                                    </p:set>
                                    <p:anim calcmode="lin" valueType="num">
                                      <p:cBhvr additive="base">
                                        <p:cTn id="64" dur="500" fill="hold"/>
                                        <p:tgtEl>
                                          <p:spTgt spid="217"/>
                                        </p:tgtEl>
                                        <p:attrNameLst>
                                          <p:attrName>ppt_x</p:attrName>
                                        </p:attrNameLst>
                                      </p:cBhvr>
                                      <p:tavLst>
                                        <p:tav tm="0">
                                          <p:val>
                                            <p:strVal val="0-#ppt_w/2"/>
                                          </p:val>
                                        </p:tav>
                                        <p:tav tm="100000">
                                          <p:val>
                                            <p:strVal val="#ppt_x"/>
                                          </p:val>
                                        </p:tav>
                                      </p:tavLst>
                                    </p:anim>
                                    <p:anim calcmode="lin" valueType="num">
                                      <p:cBhvr additive="base">
                                        <p:cTn id="65" dur="500" fill="hold"/>
                                        <p:tgtEl>
                                          <p:spTgt spid="217"/>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2000"/>
                                  </p:stCondLst>
                                  <p:childTnLst>
                                    <p:set>
                                      <p:cBhvr>
                                        <p:cTn id="67" dur="1" fill="hold">
                                          <p:stCondLst>
                                            <p:cond delay="0"/>
                                          </p:stCondLst>
                                        </p:cTn>
                                        <p:tgtEl>
                                          <p:spTgt spid="218"/>
                                        </p:tgtEl>
                                        <p:attrNameLst>
                                          <p:attrName>style.visibility</p:attrName>
                                        </p:attrNameLst>
                                      </p:cBhvr>
                                      <p:to>
                                        <p:strVal val="visible"/>
                                      </p:to>
                                    </p:set>
                                    <p:anim calcmode="lin" valueType="num">
                                      <p:cBhvr additive="base">
                                        <p:cTn id="68" dur="500" fill="hold"/>
                                        <p:tgtEl>
                                          <p:spTgt spid="218"/>
                                        </p:tgtEl>
                                        <p:attrNameLst>
                                          <p:attrName>ppt_x</p:attrName>
                                        </p:attrNameLst>
                                      </p:cBhvr>
                                      <p:tavLst>
                                        <p:tav tm="0">
                                          <p:val>
                                            <p:strVal val="0-#ppt_w/2"/>
                                          </p:val>
                                        </p:tav>
                                        <p:tav tm="100000">
                                          <p:val>
                                            <p:strVal val="#ppt_x"/>
                                          </p:val>
                                        </p:tav>
                                      </p:tavLst>
                                    </p:anim>
                                    <p:anim calcmode="lin" valueType="num">
                                      <p:cBhvr additive="base">
                                        <p:cTn id="69" dur="500" fill="hold"/>
                                        <p:tgtEl>
                                          <p:spTgt spid="218"/>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2000"/>
                                  </p:stCondLst>
                                  <p:childTnLst>
                                    <p:set>
                                      <p:cBhvr>
                                        <p:cTn id="71" dur="1" fill="hold">
                                          <p:stCondLst>
                                            <p:cond delay="0"/>
                                          </p:stCondLst>
                                        </p:cTn>
                                        <p:tgtEl>
                                          <p:spTgt spid="219"/>
                                        </p:tgtEl>
                                        <p:attrNameLst>
                                          <p:attrName>style.visibility</p:attrName>
                                        </p:attrNameLst>
                                      </p:cBhvr>
                                      <p:to>
                                        <p:strVal val="visible"/>
                                      </p:to>
                                    </p:set>
                                    <p:anim calcmode="lin" valueType="num">
                                      <p:cBhvr additive="base">
                                        <p:cTn id="72" dur="500" fill="hold"/>
                                        <p:tgtEl>
                                          <p:spTgt spid="219"/>
                                        </p:tgtEl>
                                        <p:attrNameLst>
                                          <p:attrName>ppt_x</p:attrName>
                                        </p:attrNameLst>
                                      </p:cBhvr>
                                      <p:tavLst>
                                        <p:tav tm="0">
                                          <p:val>
                                            <p:strVal val="0-#ppt_w/2"/>
                                          </p:val>
                                        </p:tav>
                                        <p:tav tm="100000">
                                          <p:val>
                                            <p:strVal val="#ppt_x"/>
                                          </p:val>
                                        </p:tav>
                                      </p:tavLst>
                                    </p:anim>
                                    <p:anim calcmode="lin" valueType="num">
                                      <p:cBhvr additive="base">
                                        <p:cTn id="73" dur="500" fill="hold"/>
                                        <p:tgtEl>
                                          <p:spTgt spid="219"/>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2500"/>
                                  </p:stCondLst>
                                  <p:childTnLst>
                                    <p:set>
                                      <p:cBhvr>
                                        <p:cTn id="75" dur="1" fill="hold">
                                          <p:stCondLst>
                                            <p:cond delay="0"/>
                                          </p:stCondLst>
                                        </p:cTn>
                                        <p:tgtEl>
                                          <p:spTgt spid="220"/>
                                        </p:tgtEl>
                                        <p:attrNameLst>
                                          <p:attrName>style.visibility</p:attrName>
                                        </p:attrNameLst>
                                      </p:cBhvr>
                                      <p:to>
                                        <p:strVal val="visible"/>
                                      </p:to>
                                    </p:set>
                                    <p:anim calcmode="lin" valueType="num">
                                      <p:cBhvr additive="base">
                                        <p:cTn id="76" dur="500" fill="hold"/>
                                        <p:tgtEl>
                                          <p:spTgt spid="220"/>
                                        </p:tgtEl>
                                        <p:attrNameLst>
                                          <p:attrName>ppt_x</p:attrName>
                                        </p:attrNameLst>
                                      </p:cBhvr>
                                      <p:tavLst>
                                        <p:tav tm="0">
                                          <p:val>
                                            <p:strVal val="0-#ppt_w/2"/>
                                          </p:val>
                                        </p:tav>
                                        <p:tav tm="100000">
                                          <p:val>
                                            <p:strVal val="#ppt_x"/>
                                          </p:val>
                                        </p:tav>
                                      </p:tavLst>
                                    </p:anim>
                                    <p:anim calcmode="lin" valueType="num">
                                      <p:cBhvr additive="base">
                                        <p:cTn id="77" dur="500" fill="hold"/>
                                        <p:tgtEl>
                                          <p:spTgt spid="220"/>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2500"/>
                                  </p:stCondLst>
                                  <p:childTnLst>
                                    <p:set>
                                      <p:cBhvr>
                                        <p:cTn id="79" dur="1" fill="hold">
                                          <p:stCondLst>
                                            <p:cond delay="0"/>
                                          </p:stCondLst>
                                        </p:cTn>
                                        <p:tgtEl>
                                          <p:spTgt spid="221"/>
                                        </p:tgtEl>
                                        <p:attrNameLst>
                                          <p:attrName>style.visibility</p:attrName>
                                        </p:attrNameLst>
                                      </p:cBhvr>
                                      <p:to>
                                        <p:strVal val="visible"/>
                                      </p:to>
                                    </p:set>
                                    <p:anim calcmode="lin" valueType="num">
                                      <p:cBhvr additive="base">
                                        <p:cTn id="80" dur="500" fill="hold"/>
                                        <p:tgtEl>
                                          <p:spTgt spid="221"/>
                                        </p:tgtEl>
                                        <p:attrNameLst>
                                          <p:attrName>ppt_x</p:attrName>
                                        </p:attrNameLst>
                                      </p:cBhvr>
                                      <p:tavLst>
                                        <p:tav tm="0">
                                          <p:val>
                                            <p:strVal val="0-#ppt_w/2"/>
                                          </p:val>
                                        </p:tav>
                                        <p:tav tm="100000">
                                          <p:val>
                                            <p:strVal val="#ppt_x"/>
                                          </p:val>
                                        </p:tav>
                                      </p:tavLst>
                                    </p:anim>
                                    <p:anim calcmode="lin" valueType="num">
                                      <p:cBhvr additive="base">
                                        <p:cTn id="81" dur="500" fill="hold"/>
                                        <p:tgtEl>
                                          <p:spTgt spid="221"/>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2500"/>
                                  </p:stCondLst>
                                  <p:childTnLst>
                                    <p:set>
                                      <p:cBhvr>
                                        <p:cTn id="83" dur="1" fill="hold">
                                          <p:stCondLst>
                                            <p:cond delay="0"/>
                                          </p:stCondLst>
                                        </p:cTn>
                                        <p:tgtEl>
                                          <p:spTgt spid="222"/>
                                        </p:tgtEl>
                                        <p:attrNameLst>
                                          <p:attrName>style.visibility</p:attrName>
                                        </p:attrNameLst>
                                      </p:cBhvr>
                                      <p:to>
                                        <p:strVal val="visible"/>
                                      </p:to>
                                    </p:set>
                                    <p:anim calcmode="lin" valueType="num">
                                      <p:cBhvr additive="base">
                                        <p:cTn id="84" dur="500" fill="hold"/>
                                        <p:tgtEl>
                                          <p:spTgt spid="222"/>
                                        </p:tgtEl>
                                        <p:attrNameLst>
                                          <p:attrName>ppt_x</p:attrName>
                                        </p:attrNameLst>
                                      </p:cBhvr>
                                      <p:tavLst>
                                        <p:tav tm="0">
                                          <p:val>
                                            <p:strVal val="0-#ppt_w/2"/>
                                          </p:val>
                                        </p:tav>
                                        <p:tav tm="100000">
                                          <p:val>
                                            <p:strVal val="#ppt_x"/>
                                          </p:val>
                                        </p:tav>
                                      </p:tavLst>
                                    </p:anim>
                                    <p:anim calcmode="lin" valueType="num">
                                      <p:cBhvr additive="base">
                                        <p:cTn id="85" dur="500" fill="hold"/>
                                        <p:tgtEl>
                                          <p:spTgt spid="222"/>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2500"/>
                                  </p:stCondLst>
                                  <p:childTnLst>
                                    <p:set>
                                      <p:cBhvr>
                                        <p:cTn id="87" dur="1" fill="hold">
                                          <p:stCondLst>
                                            <p:cond delay="0"/>
                                          </p:stCondLst>
                                        </p:cTn>
                                        <p:tgtEl>
                                          <p:spTgt spid="223"/>
                                        </p:tgtEl>
                                        <p:attrNameLst>
                                          <p:attrName>style.visibility</p:attrName>
                                        </p:attrNameLst>
                                      </p:cBhvr>
                                      <p:to>
                                        <p:strVal val="visible"/>
                                      </p:to>
                                    </p:set>
                                    <p:anim calcmode="lin" valueType="num">
                                      <p:cBhvr additive="base">
                                        <p:cTn id="88" dur="500" fill="hold"/>
                                        <p:tgtEl>
                                          <p:spTgt spid="223"/>
                                        </p:tgtEl>
                                        <p:attrNameLst>
                                          <p:attrName>ppt_x</p:attrName>
                                        </p:attrNameLst>
                                      </p:cBhvr>
                                      <p:tavLst>
                                        <p:tav tm="0">
                                          <p:val>
                                            <p:strVal val="0-#ppt_w/2"/>
                                          </p:val>
                                        </p:tav>
                                        <p:tav tm="100000">
                                          <p:val>
                                            <p:strVal val="#ppt_x"/>
                                          </p:val>
                                        </p:tav>
                                      </p:tavLst>
                                    </p:anim>
                                    <p:anim calcmode="lin" valueType="num">
                                      <p:cBhvr additive="base">
                                        <p:cTn id="89" dur="500" fill="hold"/>
                                        <p:tgtEl>
                                          <p:spTgt spid="223"/>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3000"/>
                                  </p:stCondLst>
                                  <p:childTnLst>
                                    <p:set>
                                      <p:cBhvr>
                                        <p:cTn id="91" dur="1" fill="hold">
                                          <p:stCondLst>
                                            <p:cond delay="0"/>
                                          </p:stCondLst>
                                        </p:cTn>
                                        <p:tgtEl>
                                          <p:spTgt spid="224"/>
                                        </p:tgtEl>
                                        <p:attrNameLst>
                                          <p:attrName>style.visibility</p:attrName>
                                        </p:attrNameLst>
                                      </p:cBhvr>
                                      <p:to>
                                        <p:strVal val="visible"/>
                                      </p:to>
                                    </p:set>
                                    <p:anim calcmode="lin" valueType="num">
                                      <p:cBhvr additive="base">
                                        <p:cTn id="92" dur="500" fill="hold"/>
                                        <p:tgtEl>
                                          <p:spTgt spid="224"/>
                                        </p:tgtEl>
                                        <p:attrNameLst>
                                          <p:attrName>ppt_x</p:attrName>
                                        </p:attrNameLst>
                                      </p:cBhvr>
                                      <p:tavLst>
                                        <p:tav tm="0">
                                          <p:val>
                                            <p:strVal val="0-#ppt_w/2"/>
                                          </p:val>
                                        </p:tav>
                                        <p:tav tm="100000">
                                          <p:val>
                                            <p:strVal val="#ppt_x"/>
                                          </p:val>
                                        </p:tav>
                                      </p:tavLst>
                                    </p:anim>
                                    <p:anim calcmode="lin" valueType="num">
                                      <p:cBhvr additive="base">
                                        <p:cTn id="93" dur="500" fill="hold"/>
                                        <p:tgtEl>
                                          <p:spTgt spid="224"/>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3000"/>
                                  </p:stCondLst>
                                  <p:childTnLst>
                                    <p:set>
                                      <p:cBhvr>
                                        <p:cTn id="95" dur="1" fill="hold">
                                          <p:stCondLst>
                                            <p:cond delay="0"/>
                                          </p:stCondLst>
                                        </p:cTn>
                                        <p:tgtEl>
                                          <p:spTgt spid="225"/>
                                        </p:tgtEl>
                                        <p:attrNameLst>
                                          <p:attrName>style.visibility</p:attrName>
                                        </p:attrNameLst>
                                      </p:cBhvr>
                                      <p:to>
                                        <p:strVal val="visible"/>
                                      </p:to>
                                    </p:set>
                                    <p:anim calcmode="lin" valueType="num">
                                      <p:cBhvr additive="base">
                                        <p:cTn id="96" dur="500" fill="hold"/>
                                        <p:tgtEl>
                                          <p:spTgt spid="225"/>
                                        </p:tgtEl>
                                        <p:attrNameLst>
                                          <p:attrName>ppt_x</p:attrName>
                                        </p:attrNameLst>
                                      </p:cBhvr>
                                      <p:tavLst>
                                        <p:tav tm="0">
                                          <p:val>
                                            <p:strVal val="0-#ppt_w/2"/>
                                          </p:val>
                                        </p:tav>
                                        <p:tav tm="100000">
                                          <p:val>
                                            <p:strVal val="#ppt_x"/>
                                          </p:val>
                                        </p:tav>
                                      </p:tavLst>
                                    </p:anim>
                                    <p:anim calcmode="lin" valueType="num">
                                      <p:cBhvr additive="base">
                                        <p:cTn id="97" dur="500" fill="hold"/>
                                        <p:tgtEl>
                                          <p:spTgt spid="225"/>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3000"/>
                                  </p:stCondLst>
                                  <p:childTnLst>
                                    <p:set>
                                      <p:cBhvr>
                                        <p:cTn id="99" dur="1" fill="hold">
                                          <p:stCondLst>
                                            <p:cond delay="0"/>
                                          </p:stCondLst>
                                        </p:cTn>
                                        <p:tgtEl>
                                          <p:spTgt spid="226"/>
                                        </p:tgtEl>
                                        <p:attrNameLst>
                                          <p:attrName>style.visibility</p:attrName>
                                        </p:attrNameLst>
                                      </p:cBhvr>
                                      <p:to>
                                        <p:strVal val="visible"/>
                                      </p:to>
                                    </p:set>
                                    <p:anim calcmode="lin" valueType="num">
                                      <p:cBhvr additive="base">
                                        <p:cTn id="100" dur="500" fill="hold"/>
                                        <p:tgtEl>
                                          <p:spTgt spid="226"/>
                                        </p:tgtEl>
                                        <p:attrNameLst>
                                          <p:attrName>ppt_x</p:attrName>
                                        </p:attrNameLst>
                                      </p:cBhvr>
                                      <p:tavLst>
                                        <p:tav tm="0">
                                          <p:val>
                                            <p:strVal val="0-#ppt_w/2"/>
                                          </p:val>
                                        </p:tav>
                                        <p:tav tm="100000">
                                          <p:val>
                                            <p:strVal val="#ppt_x"/>
                                          </p:val>
                                        </p:tav>
                                      </p:tavLst>
                                    </p:anim>
                                    <p:anim calcmode="lin" valueType="num">
                                      <p:cBhvr additive="base">
                                        <p:cTn id="101" dur="500" fill="hold"/>
                                        <p:tgtEl>
                                          <p:spTgt spid="226"/>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3000"/>
                                  </p:stCondLst>
                                  <p:childTnLst>
                                    <p:set>
                                      <p:cBhvr>
                                        <p:cTn id="103" dur="1" fill="hold">
                                          <p:stCondLst>
                                            <p:cond delay="0"/>
                                          </p:stCondLst>
                                        </p:cTn>
                                        <p:tgtEl>
                                          <p:spTgt spid="227"/>
                                        </p:tgtEl>
                                        <p:attrNameLst>
                                          <p:attrName>style.visibility</p:attrName>
                                        </p:attrNameLst>
                                      </p:cBhvr>
                                      <p:to>
                                        <p:strVal val="visible"/>
                                      </p:to>
                                    </p:set>
                                    <p:anim calcmode="lin" valueType="num">
                                      <p:cBhvr additive="base">
                                        <p:cTn id="104" dur="500" fill="hold"/>
                                        <p:tgtEl>
                                          <p:spTgt spid="227"/>
                                        </p:tgtEl>
                                        <p:attrNameLst>
                                          <p:attrName>ppt_x</p:attrName>
                                        </p:attrNameLst>
                                      </p:cBhvr>
                                      <p:tavLst>
                                        <p:tav tm="0">
                                          <p:val>
                                            <p:strVal val="0-#ppt_w/2"/>
                                          </p:val>
                                        </p:tav>
                                        <p:tav tm="100000">
                                          <p:val>
                                            <p:strVal val="#ppt_x"/>
                                          </p:val>
                                        </p:tav>
                                      </p:tavLst>
                                    </p:anim>
                                    <p:anim calcmode="lin" valueType="num">
                                      <p:cBhvr additive="base">
                                        <p:cTn id="105" dur="500" fill="hold"/>
                                        <p:tgtEl>
                                          <p:spTgt spid="227"/>
                                        </p:tgtEl>
                                        <p:attrNameLst>
                                          <p:attrName>ppt_y</p:attrName>
                                        </p:attrNameLst>
                                      </p:cBhvr>
                                      <p:tavLst>
                                        <p:tav tm="0">
                                          <p:val>
                                            <p:strVal val="#ppt_y"/>
                                          </p:val>
                                        </p:tav>
                                        <p:tav tm="100000">
                                          <p:val>
                                            <p:strVal val="#ppt_y"/>
                                          </p:val>
                                        </p:tav>
                                      </p:tavLst>
                                    </p:anim>
                                  </p:childTnLst>
                                </p:cTn>
                              </p:par>
                            </p:childTnLst>
                          </p:cTn>
                        </p:par>
                        <p:par>
                          <p:cTn id="106" fill="hold">
                            <p:stCondLst>
                              <p:cond delay="1000"/>
                            </p:stCondLst>
                            <p:childTnLst>
                              <p:par>
                                <p:cTn id="107" presetID="10" presetClass="entr" presetSubtype="0" fill="hold" grpId="0" nodeType="afterEffect">
                                  <p:stCondLst>
                                    <p:cond delay="0"/>
                                  </p:stCondLst>
                                  <p:childTnLst>
                                    <p:set>
                                      <p:cBhvr>
                                        <p:cTn id="108" dur="1" fill="hold">
                                          <p:stCondLst>
                                            <p:cond delay="0"/>
                                          </p:stCondLst>
                                        </p:cTn>
                                        <p:tgtEl>
                                          <p:spTgt spid="228"/>
                                        </p:tgtEl>
                                        <p:attrNameLst>
                                          <p:attrName>style.visibility</p:attrName>
                                        </p:attrNameLst>
                                      </p:cBhvr>
                                      <p:to>
                                        <p:strVal val="visible"/>
                                      </p:to>
                                    </p:set>
                                    <p:animEffect transition="in" filter="fade">
                                      <p:cBhvr>
                                        <p:cTn id="109" dur="125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p:bldP spid="206" grpId="0"/>
      <p:bldP spid="207" grpId="0"/>
      <p:bldP spid="208" grpId="0" animBg="1"/>
      <p:bldP spid="209" grpId="0"/>
      <p:bldP spid="210" grpId="0"/>
      <p:bldP spid="211" grpId="0"/>
      <p:bldP spid="212" grpId="0" animBg="1"/>
      <p:bldP spid="213" grpId="0"/>
      <p:bldP spid="214" grpId="0"/>
      <p:bldP spid="215" grpId="0"/>
      <p:bldP spid="216" grpId="0" animBg="1"/>
      <p:bldP spid="217" grpId="0"/>
      <p:bldP spid="218" grpId="0"/>
      <p:bldP spid="219" grpId="0"/>
      <p:bldP spid="220" grpId="0" animBg="1"/>
      <p:bldP spid="221" grpId="0"/>
      <p:bldP spid="222" grpId="0"/>
      <p:bldP spid="223" grpId="0"/>
      <p:bldP spid="224" grpId="0" animBg="1"/>
      <p:bldP spid="225" grpId="0"/>
      <p:bldP spid="226" grpId="0"/>
      <p:bldP spid="227" grpId="0"/>
      <p:bldP spid="2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5" name="椭圆 64"/>
          <p:cNvSpPr/>
          <p:nvPr/>
        </p:nvSpPr>
        <p:spPr>
          <a:xfrm>
            <a:off x="2879" y="0"/>
            <a:ext cx="5545449" cy="5545449"/>
          </a:xfrm>
          <a:prstGeom prst="ellipse">
            <a:avLst/>
          </a:prstGeom>
          <a:solidFill>
            <a:srgbClr val="3CCCC7">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97243" y="594364"/>
            <a:ext cx="4356720" cy="435672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val 4"/>
          <p:cNvSpPr/>
          <p:nvPr/>
        </p:nvSpPr>
        <p:spPr>
          <a:xfrm>
            <a:off x="4369395" y="1340768"/>
            <a:ext cx="626458" cy="629230"/>
          </a:xfrm>
          <a:prstGeom prst="ellipse">
            <a:avLst/>
          </a:prstGeom>
          <a:solidFill>
            <a:srgbClr val="2BA5A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9" name="标题 4"/>
          <p:cNvSpPr txBox="1"/>
          <p:nvPr/>
        </p:nvSpPr>
        <p:spPr>
          <a:xfrm>
            <a:off x="1345059" y="1463483"/>
            <a:ext cx="3332325"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a:solidFill>
                  <a:schemeClr val="bg1"/>
                </a:solidFill>
                <a:latin typeface="微软雅黑" panose="020B0503020204020204" pitchFamily="34" charset="-122"/>
                <a:ea typeface="微软雅黑" panose="020B0503020204020204" pitchFamily="34" charset="-122"/>
              </a:rPr>
              <a:t>PRODUCTS AND OPERATIONS</a:t>
            </a:r>
          </a:p>
        </p:txBody>
      </p:sp>
      <p:sp>
        <p:nvSpPr>
          <p:cNvPr id="70" name="标题 4"/>
          <p:cNvSpPr txBox="1"/>
          <p:nvPr/>
        </p:nvSpPr>
        <p:spPr>
          <a:xfrm>
            <a:off x="1345059" y="2163428"/>
            <a:ext cx="324036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How do we do that?</a:t>
            </a:r>
          </a:p>
        </p:txBody>
      </p:sp>
      <p:grpSp>
        <p:nvGrpSpPr>
          <p:cNvPr id="71" name="组合 70"/>
          <p:cNvGrpSpPr/>
          <p:nvPr/>
        </p:nvGrpSpPr>
        <p:grpSpPr>
          <a:xfrm>
            <a:off x="1417067" y="2996952"/>
            <a:ext cx="1436675" cy="215444"/>
            <a:chOff x="4369395" y="3284984"/>
            <a:chExt cx="1436675" cy="215444"/>
          </a:xfrm>
        </p:grpSpPr>
        <p:sp>
          <p:nvSpPr>
            <p:cNvPr id="7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Product Overview</a:t>
              </a: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6" name="组合 75"/>
          <p:cNvGrpSpPr/>
          <p:nvPr/>
        </p:nvGrpSpPr>
        <p:grpSpPr>
          <a:xfrm>
            <a:off x="2857227" y="2996952"/>
            <a:ext cx="1436675" cy="215444"/>
            <a:chOff x="4369395" y="3284984"/>
            <a:chExt cx="1436675" cy="215444"/>
          </a:xfrm>
        </p:grpSpPr>
        <p:sp>
          <p:nvSpPr>
            <p:cNvPr id="7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Product form</a:t>
              </a:r>
            </a:p>
          </p:txBody>
        </p:sp>
        <p:grpSp>
          <p:nvGrpSpPr>
            <p:cNvPr id="78" name="组合 77"/>
            <p:cNvGrpSpPr/>
            <p:nvPr/>
          </p:nvGrpSpPr>
          <p:grpSpPr>
            <a:xfrm>
              <a:off x="4369395" y="3316401"/>
              <a:ext cx="168551" cy="168551"/>
              <a:chOff x="5005199" y="3717032"/>
              <a:chExt cx="168551" cy="168551"/>
            </a:xfrm>
          </p:grpSpPr>
          <p:sp>
            <p:nvSpPr>
              <p:cNvPr id="106" name="椭圆 105"/>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7" name="等腰三角形 10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8" name="组合 107"/>
          <p:cNvGrpSpPr/>
          <p:nvPr/>
        </p:nvGrpSpPr>
        <p:grpSpPr>
          <a:xfrm>
            <a:off x="1417067" y="3444291"/>
            <a:ext cx="1436675" cy="215444"/>
            <a:chOff x="4369395" y="3284984"/>
            <a:chExt cx="1436675" cy="215444"/>
          </a:xfrm>
        </p:grpSpPr>
        <p:sp>
          <p:nvSpPr>
            <p:cNvPr id="10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Product features</a:t>
              </a:r>
            </a:p>
          </p:txBody>
        </p:sp>
        <p:grpSp>
          <p:nvGrpSpPr>
            <p:cNvPr id="110" name="组合 109"/>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17" name="组合 116"/>
          <p:cNvGrpSpPr/>
          <p:nvPr/>
        </p:nvGrpSpPr>
        <p:grpSpPr>
          <a:xfrm>
            <a:off x="2857227" y="3444291"/>
            <a:ext cx="1944216" cy="215444"/>
            <a:chOff x="4369395" y="3284984"/>
            <a:chExt cx="1944216" cy="215444"/>
          </a:xfrm>
        </p:grpSpPr>
        <p:sp>
          <p:nvSpPr>
            <p:cNvPr id="118" name="文本框 9"/>
            <p:cNvSpPr txBox="1"/>
            <p:nvPr/>
          </p:nvSpPr>
          <p:spPr>
            <a:xfrm>
              <a:off x="4581935" y="3284984"/>
              <a:ext cx="1731676"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Online marketing</a:t>
              </a:r>
            </a:p>
          </p:txBody>
        </p:sp>
        <p:grpSp>
          <p:nvGrpSpPr>
            <p:cNvPr id="119" name="组合 118"/>
            <p:cNvGrpSpPr/>
            <p:nvPr/>
          </p:nvGrpSpPr>
          <p:grpSpPr>
            <a:xfrm>
              <a:off x="4369395" y="3316401"/>
              <a:ext cx="168551" cy="168551"/>
              <a:chOff x="5005199" y="3717032"/>
              <a:chExt cx="168551" cy="168551"/>
            </a:xfrm>
          </p:grpSpPr>
          <p:sp>
            <p:nvSpPr>
              <p:cNvPr id="120" name="椭圆 119"/>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1" name="等腰三角形 12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2" name="组合 121"/>
          <p:cNvGrpSpPr/>
          <p:nvPr/>
        </p:nvGrpSpPr>
        <p:grpSpPr>
          <a:xfrm>
            <a:off x="1417067" y="3845005"/>
            <a:ext cx="1436675" cy="215444"/>
            <a:chOff x="4369395" y="3284984"/>
            <a:chExt cx="1436675" cy="215444"/>
          </a:xfrm>
        </p:grpSpPr>
        <p:sp>
          <p:nvSpPr>
            <p:cNvPr id="12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Agent Promotion</a:t>
              </a:r>
            </a:p>
          </p:txBody>
        </p:sp>
        <p:grpSp>
          <p:nvGrpSpPr>
            <p:cNvPr id="124" name="组合 123"/>
            <p:cNvGrpSpPr/>
            <p:nvPr/>
          </p:nvGrpSpPr>
          <p:grpSpPr>
            <a:xfrm>
              <a:off x="4369395" y="3316401"/>
              <a:ext cx="168551" cy="168551"/>
              <a:chOff x="5005199" y="3717032"/>
              <a:chExt cx="168551" cy="168551"/>
            </a:xfrm>
          </p:grpSpPr>
          <p:sp>
            <p:nvSpPr>
              <p:cNvPr id="125" name="椭圆 12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6" name="等腰三角形 12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7" name="组合 126"/>
          <p:cNvGrpSpPr/>
          <p:nvPr/>
        </p:nvGrpSpPr>
        <p:grpSpPr>
          <a:xfrm>
            <a:off x="2857227" y="3806760"/>
            <a:ext cx="1820157" cy="238213"/>
            <a:chOff x="4369395" y="3246739"/>
            <a:chExt cx="1820157" cy="238213"/>
          </a:xfrm>
        </p:grpSpPr>
        <p:sp>
          <p:nvSpPr>
            <p:cNvPr id="128" name="文本框 9"/>
            <p:cNvSpPr txBox="1"/>
            <p:nvPr/>
          </p:nvSpPr>
          <p:spPr>
            <a:xfrm>
              <a:off x="4581935" y="3246739"/>
              <a:ext cx="1607617"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How to execute</a:t>
              </a:r>
            </a:p>
          </p:txBody>
        </p:sp>
        <p:grpSp>
          <p:nvGrpSpPr>
            <p:cNvPr id="129" name="组合 128"/>
            <p:cNvGrpSpPr/>
            <p:nvPr/>
          </p:nvGrpSpPr>
          <p:grpSpPr>
            <a:xfrm>
              <a:off x="4369395" y="3316401"/>
              <a:ext cx="168551" cy="168551"/>
              <a:chOff x="5005199" y="3717032"/>
              <a:chExt cx="168551" cy="168551"/>
            </a:xfrm>
          </p:grpSpPr>
          <p:sp>
            <p:nvSpPr>
              <p:cNvPr id="130" name="椭圆 129"/>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1" name="等腰三角形 1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cxnSp>
        <p:nvCxnSpPr>
          <p:cNvPr id="132" name="直接连接符 131"/>
          <p:cNvCxnSpPr/>
          <p:nvPr/>
        </p:nvCxnSpPr>
        <p:spPr>
          <a:xfrm>
            <a:off x="1464791" y="2708340"/>
            <a:ext cx="2472556"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4456114" y="4781109"/>
            <a:ext cx="849385" cy="849385"/>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5610876" y="4725144"/>
            <a:ext cx="1152128" cy="1152128"/>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7177707" y="5036271"/>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7830978" y="4355671"/>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8113811" y="4702117"/>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5521524"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9265939"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9643902" y="56465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10490075" y="5001814"/>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11196776" y="54941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KSO_Shape"/>
          <p:cNvSpPr/>
          <p:nvPr/>
        </p:nvSpPr>
        <p:spPr bwMode="auto">
          <a:xfrm>
            <a:off x="4502604" y="1488384"/>
            <a:ext cx="360040" cy="35644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grpSp>
        <p:nvGrpSpPr>
          <p:cNvPr id="51" name="组合 50"/>
          <p:cNvGrpSpPr/>
          <p:nvPr/>
        </p:nvGrpSpPr>
        <p:grpSpPr>
          <a:xfrm>
            <a:off x="1417067" y="4293676"/>
            <a:ext cx="1436675" cy="215444"/>
            <a:chOff x="4369395" y="3284984"/>
            <a:chExt cx="1436675" cy="215444"/>
          </a:xfrm>
        </p:grpSpPr>
        <p:sp>
          <p:nvSpPr>
            <p:cNvPr id="5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Profit Analysis</a:t>
              </a:r>
            </a:p>
          </p:txBody>
        </p:sp>
        <p:grpSp>
          <p:nvGrpSpPr>
            <p:cNvPr id="53" name="组合 52"/>
            <p:cNvGrpSpPr/>
            <p:nvPr/>
          </p:nvGrpSpPr>
          <p:grpSpPr>
            <a:xfrm>
              <a:off x="4369395" y="3316401"/>
              <a:ext cx="168551" cy="168551"/>
              <a:chOff x="5005199" y="3717032"/>
              <a:chExt cx="168551" cy="168551"/>
            </a:xfrm>
          </p:grpSpPr>
          <p:sp>
            <p:nvSpPr>
              <p:cNvPr id="54" name="椭圆 53"/>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5" name="等腰三角形 5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56" name="组合 55"/>
          <p:cNvGrpSpPr/>
          <p:nvPr/>
        </p:nvGrpSpPr>
        <p:grpSpPr>
          <a:xfrm>
            <a:off x="2857227" y="4254099"/>
            <a:ext cx="1645377" cy="223502"/>
            <a:chOff x="4369395" y="3261450"/>
            <a:chExt cx="1645377" cy="223502"/>
          </a:xfrm>
        </p:grpSpPr>
        <p:sp>
          <p:nvSpPr>
            <p:cNvPr id="57" name="文本框 9"/>
            <p:cNvSpPr txBox="1"/>
            <p:nvPr/>
          </p:nvSpPr>
          <p:spPr>
            <a:xfrm>
              <a:off x="4581935" y="3261450"/>
              <a:ext cx="1432837"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Risk assessment</a:t>
              </a:r>
            </a:p>
          </p:txBody>
        </p:sp>
        <p:grpSp>
          <p:nvGrpSpPr>
            <p:cNvPr id="58" name="组合 57"/>
            <p:cNvGrpSpPr/>
            <p:nvPr/>
          </p:nvGrpSpPr>
          <p:grpSpPr>
            <a:xfrm>
              <a:off x="4369395" y="3316401"/>
              <a:ext cx="168551" cy="168551"/>
              <a:chOff x="5005199" y="3717032"/>
              <a:chExt cx="168551" cy="168551"/>
            </a:xfrm>
          </p:grpSpPr>
          <p:sp>
            <p:nvSpPr>
              <p:cNvPr id="59" name="椭圆 58"/>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0" name="等腰三角形 5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63" name="TextBox 62"/>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par>
                                <p:cTn id="16" presetID="21" presetClass="entr" presetSubtype="1" fill="hold" grpId="0" nodeType="withEffect">
                                  <p:stCondLst>
                                    <p:cond delay="500"/>
                                  </p:stCondLst>
                                  <p:childTnLst>
                                    <p:set>
                                      <p:cBhvr>
                                        <p:cTn id="17" dur="1" fill="hold">
                                          <p:stCondLst>
                                            <p:cond delay="0"/>
                                          </p:stCondLst>
                                        </p:cTn>
                                        <p:tgtEl>
                                          <p:spTgt spid="67"/>
                                        </p:tgtEl>
                                        <p:attrNameLst>
                                          <p:attrName>style.visibility</p:attrName>
                                        </p:attrNameLst>
                                      </p:cBhvr>
                                      <p:to>
                                        <p:strVal val="visible"/>
                                      </p:to>
                                    </p:set>
                                    <p:animEffect transition="in" filter="wheel(1)">
                                      <p:cBhvr>
                                        <p:cTn id="18" dur="400"/>
                                        <p:tgtEl>
                                          <p:spTgt spid="67"/>
                                        </p:tgtEl>
                                      </p:cBhvr>
                                    </p:animEffect>
                                  </p:childTnLst>
                                </p:cTn>
                              </p:par>
                              <p:par>
                                <p:cTn id="19" presetID="42" presetClass="entr" presetSubtype="0" fill="hold" grpId="0" nodeType="withEffect">
                                  <p:stCondLst>
                                    <p:cond delay="50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p:cTn id="33" dur="500" fill="hold"/>
                                        <p:tgtEl>
                                          <p:spTgt spid="70"/>
                                        </p:tgtEl>
                                        <p:attrNameLst>
                                          <p:attrName>ppt_w</p:attrName>
                                        </p:attrNameLst>
                                      </p:cBhvr>
                                      <p:tavLst>
                                        <p:tav tm="0">
                                          <p:val>
                                            <p:fltVal val="0"/>
                                          </p:val>
                                        </p:tav>
                                        <p:tav tm="100000">
                                          <p:val>
                                            <p:strVal val="#ppt_w"/>
                                          </p:val>
                                        </p:tav>
                                      </p:tavLst>
                                    </p:anim>
                                    <p:anim calcmode="lin" valueType="num">
                                      <p:cBhvr>
                                        <p:cTn id="34" dur="500" fill="hold"/>
                                        <p:tgtEl>
                                          <p:spTgt spid="70"/>
                                        </p:tgtEl>
                                        <p:attrNameLst>
                                          <p:attrName>ppt_h</p:attrName>
                                        </p:attrNameLst>
                                      </p:cBhvr>
                                      <p:tavLst>
                                        <p:tav tm="0">
                                          <p:val>
                                            <p:fltVal val="0"/>
                                          </p:val>
                                        </p:tav>
                                        <p:tav tm="100000">
                                          <p:val>
                                            <p:strVal val="#ppt_h"/>
                                          </p:val>
                                        </p:tav>
                                      </p:tavLst>
                                    </p:anim>
                                    <p:animEffect transition="in" filter="fade">
                                      <p:cBhvr>
                                        <p:cTn id="35" dur="500"/>
                                        <p:tgtEl>
                                          <p:spTgt spid="70"/>
                                        </p:tgtEl>
                                      </p:cBhvr>
                                    </p:animEffect>
                                  </p:childTnLst>
                                </p:cTn>
                              </p:par>
                              <p:par>
                                <p:cTn id="36" presetID="53" presetClass="entr" presetSubtype="16" fill="hold" nodeType="withEffect">
                                  <p:stCondLst>
                                    <p:cond delay="500"/>
                                  </p:stCondLst>
                                  <p:childTnLst>
                                    <p:set>
                                      <p:cBhvr>
                                        <p:cTn id="37" dur="1" fill="hold">
                                          <p:stCondLst>
                                            <p:cond delay="0"/>
                                          </p:stCondLst>
                                        </p:cTn>
                                        <p:tgtEl>
                                          <p:spTgt spid="71"/>
                                        </p:tgtEl>
                                        <p:attrNameLst>
                                          <p:attrName>style.visibility</p:attrName>
                                        </p:attrNameLst>
                                      </p:cBhvr>
                                      <p:to>
                                        <p:strVal val="visible"/>
                                      </p:to>
                                    </p:set>
                                    <p:anim calcmode="lin" valueType="num">
                                      <p:cBhvr>
                                        <p:cTn id="38" dur="500" fill="hold"/>
                                        <p:tgtEl>
                                          <p:spTgt spid="71"/>
                                        </p:tgtEl>
                                        <p:attrNameLst>
                                          <p:attrName>ppt_w</p:attrName>
                                        </p:attrNameLst>
                                      </p:cBhvr>
                                      <p:tavLst>
                                        <p:tav tm="0">
                                          <p:val>
                                            <p:fltVal val="0"/>
                                          </p:val>
                                        </p:tav>
                                        <p:tav tm="100000">
                                          <p:val>
                                            <p:strVal val="#ppt_w"/>
                                          </p:val>
                                        </p:tav>
                                      </p:tavLst>
                                    </p:anim>
                                    <p:anim calcmode="lin" valueType="num">
                                      <p:cBhvr>
                                        <p:cTn id="39" dur="500" fill="hold"/>
                                        <p:tgtEl>
                                          <p:spTgt spid="71"/>
                                        </p:tgtEl>
                                        <p:attrNameLst>
                                          <p:attrName>ppt_h</p:attrName>
                                        </p:attrNameLst>
                                      </p:cBhvr>
                                      <p:tavLst>
                                        <p:tav tm="0">
                                          <p:val>
                                            <p:fltVal val="0"/>
                                          </p:val>
                                        </p:tav>
                                        <p:tav tm="100000">
                                          <p:val>
                                            <p:strVal val="#ppt_h"/>
                                          </p:val>
                                        </p:tav>
                                      </p:tavLst>
                                    </p:anim>
                                    <p:animEffect transition="in" filter="fade">
                                      <p:cBhvr>
                                        <p:cTn id="40" dur="500"/>
                                        <p:tgtEl>
                                          <p:spTgt spid="71"/>
                                        </p:tgtEl>
                                      </p:cBhvr>
                                    </p:animEffect>
                                  </p:childTnLst>
                                </p:cTn>
                              </p:par>
                              <p:par>
                                <p:cTn id="41" presetID="53" presetClass="entr" presetSubtype="16" fill="hold" nodeType="withEffect">
                                  <p:stCondLst>
                                    <p:cond delay="500"/>
                                  </p:stCondLst>
                                  <p:childTnLst>
                                    <p:set>
                                      <p:cBhvr>
                                        <p:cTn id="42" dur="1" fill="hold">
                                          <p:stCondLst>
                                            <p:cond delay="0"/>
                                          </p:stCondLst>
                                        </p:cTn>
                                        <p:tgtEl>
                                          <p:spTgt spid="76"/>
                                        </p:tgtEl>
                                        <p:attrNameLst>
                                          <p:attrName>style.visibility</p:attrName>
                                        </p:attrNameLst>
                                      </p:cBhvr>
                                      <p:to>
                                        <p:strVal val="visible"/>
                                      </p:to>
                                    </p:set>
                                    <p:anim calcmode="lin" valueType="num">
                                      <p:cBhvr>
                                        <p:cTn id="43" dur="500" fill="hold"/>
                                        <p:tgtEl>
                                          <p:spTgt spid="76"/>
                                        </p:tgtEl>
                                        <p:attrNameLst>
                                          <p:attrName>ppt_w</p:attrName>
                                        </p:attrNameLst>
                                      </p:cBhvr>
                                      <p:tavLst>
                                        <p:tav tm="0">
                                          <p:val>
                                            <p:fltVal val="0"/>
                                          </p:val>
                                        </p:tav>
                                        <p:tav tm="100000">
                                          <p:val>
                                            <p:strVal val="#ppt_w"/>
                                          </p:val>
                                        </p:tav>
                                      </p:tavLst>
                                    </p:anim>
                                    <p:anim calcmode="lin" valueType="num">
                                      <p:cBhvr>
                                        <p:cTn id="44" dur="500" fill="hold"/>
                                        <p:tgtEl>
                                          <p:spTgt spid="76"/>
                                        </p:tgtEl>
                                        <p:attrNameLst>
                                          <p:attrName>ppt_h</p:attrName>
                                        </p:attrNameLst>
                                      </p:cBhvr>
                                      <p:tavLst>
                                        <p:tav tm="0">
                                          <p:val>
                                            <p:fltVal val="0"/>
                                          </p:val>
                                        </p:tav>
                                        <p:tav tm="100000">
                                          <p:val>
                                            <p:strVal val="#ppt_h"/>
                                          </p:val>
                                        </p:tav>
                                      </p:tavLst>
                                    </p:anim>
                                    <p:animEffect transition="in" filter="fade">
                                      <p:cBhvr>
                                        <p:cTn id="45" dur="500"/>
                                        <p:tgtEl>
                                          <p:spTgt spid="76"/>
                                        </p:tgtEl>
                                      </p:cBhvr>
                                    </p:animEffect>
                                  </p:childTnLst>
                                </p:cTn>
                              </p:par>
                              <p:par>
                                <p:cTn id="46" presetID="53" presetClass="entr" presetSubtype="16" fill="hold" nodeType="withEffect">
                                  <p:stCondLst>
                                    <p:cond delay="50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ppt_w</p:attrName>
                                        </p:attrNameLst>
                                      </p:cBhvr>
                                      <p:tavLst>
                                        <p:tav tm="0">
                                          <p:val>
                                            <p:fltVal val="0"/>
                                          </p:val>
                                        </p:tav>
                                        <p:tav tm="100000">
                                          <p:val>
                                            <p:strVal val="#ppt_w"/>
                                          </p:val>
                                        </p:tav>
                                      </p:tavLst>
                                    </p:anim>
                                    <p:anim calcmode="lin" valueType="num">
                                      <p:cBhvr>
                                        <p:cTn id="49" dur="500" fill="hold"/>
                                        <p:tgtEl>
                                          <p:spTgt spid="108"/>
                                        </p:tgtEl>
                                        <p:attrNameLst>
                                          <p:attrName>ppt_h</p:attrName>
                                        </p:attrNameLst>
                                      </p:cBhvr>
                                      <p:tavLst>
                                        <p:tav tm="0">
                                          <p:val>
                                            <p:fltVal val="0"/>
                                          </p:val>
                                        </p:tav>
                                        <p:tav tm="100000">
                                          <p:val>
                                            <p:strVal val="#ppt_h"/>
                                          </p:val>
                                        </p:tav>
                                      </p:tavLst>
                                    </p:anim>
                                    <p:animEffect transition="in" filter="fade">
                                      <p:cBhvr>
                                        <p:cTn id="50" dur="500"/>
                                        <p:tgtEl>
                                          <p:spTgt spid="108"/>
                                        </p:tgtEl>
                                      </p:cBhvr>
                                    </p:animEffect>
                                  </p:childTnLst>
                                </p:cTn>
                              </p:par>
                              <p:par>
                                <p:cTn id="51" presetID="53" presetClass="entr" presetSubtype="16" fill="hold" nodeType="withEffect">
                                  <p:stCondLst>
                                    <p:cond delay="500"/>
                                  </p:stCondLst>
                                  <p:childTnLst>
                                    <p:set>
                                      <p:cBhvr>
                                        <p:cTn id="52" dur="1" fill="hold">
                                          <p:stCondLst>
                                            <p:cond delay="0"/>
                                          </p:stCondLst>
                                        </p:cTn>
                                        <p:tgtEl>
                                          <p:spTgt spid="117"/>
                                        </p:tgtEl>
                                        <p:attrNameLst>
                                          <p:attrName>style.visibility</p:attrName>
                                        </p:attrNameLst>
                                      </p:cBhvr>
                                      <p:to>
                                        <p:strVal val="visible"/>
                                      </p:to>
                                    </p:set>
                                    <p:anim calcmode="lin" valueType="num">
                                      <p:cBhvr>
                                        <p:cTn id="53" dur="500" fill="hold"/>
                                        <p:tgtEl>
                                          <p:spTgt spid="117"/>
                                        </p:tgtEl>
                                        <p:attrNameLst>
                                          <p:attrName>ppt_w</p:attrName>
                                        </p:attrNameLst>
                                      </p:cBhvr>
                                      <p:tavLst>
                                        <p:tav tm="0">
                                          <p:val>
                                            <p:fltVal val="0"/>
                                          </p:val>
                                        </p:tav>
                                        <p:tav tm="100000">
                                          <p:val>
                                            <p:strVal val="#ppt_w"/>
                                          </p:val>
                                        </p:tav>
                                      </p:tavLst>
                                    </p:anim>
                                    <p:anim calcmode="lin" valueType="num">
                                      <p:cBhvr>
                                        <p:cTn id="54" dur="500" fill="hold"/>
                                        <p:tgtEl>
                                          <p:spTgt spid="117"/>
                                        </p:tgtEl>
                                        <p:attrNameLst>
                                          <p:attrName>ppt_h</p:attrName>
                                        </p:attrNameLst>
                                      </p:cBhvr>
                                      <p:tavLst>
                                        <p:tav tm="0">
                                          <p:val>
                                            <p:fltVal val="0"/>
                                          </p:val>
                                        </p:tav>
                                        <p:tav tm="100000">
                                          <p:val>
                                            <p:strVal val="#ppt_h"/>
                                          </p:val>
                                        </p:tav>
                                      </p:tavLst>
                                    </p:anim>
                                    <p:animEffect transition="in" filter="fade">
                                      <p:cBhvr>
                                        <p:cTn id="55" dur="500"/>
                                        <p:tgtEl>
                                          <p:spTgt spid="117"/>
                                        </p:tgtEl>
                                      </p:cBhvr>
                                    </p:animEffect>
                                  </p:childTnLst>
                                </p:cTn>
                              </p:par>
                              <p:par>
                                <p:cTn id="56" presetID="53" presetClass="entr" presetSubtype="16" fill="hold" nodeType="withEffect">
                                  <p:stCondLst>
                                    <p:cond delay="500"/>
                                  </p:stCondLst>
                                  <p:childTnLst>
                                    <p:set>
                                      <p:cBhvr>
                                        <p:cTn id="57" dur="1" fill="hold">
                                          <p:stCondLst>
                                            <p:cond delay="0"/>
                                          </p:stCondLst>
                                        </p:cTn>
                                        <p:tgtEl>
                                          <p:spTgt spid="122"/>
                                        </p:tgtEl>
                                        <p:attrNameLst>
                                          <p:attrName>style.visibility</p:attrName>
                                        </p:attrNameLst>
                                      </p:cBhvr>
                                      <p:to>
                                        <p:strVal val="visible"/>
                                      </p:to>
                                    </p:set>
                                    <p:anim calcmode="lin" valueType="num">
                                      <p:cBhvr>
                                        <p:cTn id="58" dur="500" fill="hold"/>
                                        <p:tgtEl>
                                          <p:spTgt spid="122"/>
                                        </p:tgtEl>
                                        <p:attrNameLst>
                                          <p:attrName>ppt_w</p:attrName>
                                        </p:attrNameLst>
                                      </p:cBhvr>
                                      <p:tavLst>
                                        <p:tav tm="0">
                                          <p:val>
                                            <p:fltVal val="0"/>
                                          </p:val>
                                        </p:tav>
                                        <p:tav tm="100000">
                                          <p:val>
                                            <p:strVal val="#ppt_w"/>
                                          </p:val>
                                        </p:tav>
                                      </p:tavLst>
                                    </p:anim>
                                    <p:anim calcmode="lin" valueType="num">
                                      <p:cBhvr>
                                        <p:cTn id="59" dur="500" fill="hold"/>
                                        <p:tgtEl>
                                          <p:spTgt spid="122"/>
                                        </p:tgtEl>
                                        <p:attrNameLst>
                                          <p:attrName>ppt_h</p:attrName>
                                        </p:attrNameLst>
                                      </p:cBhvr>
                                      <p:tavLst>
                                        <p:tav tm="0">
                                          <p:val>
                                            <p:fltVal val="0"/>
                                          </p:val>
                                        </p:tav>
                                        <p:tav tm="100000">
                                          <p:val>
                                            <p:strVal val="#ppt_h"/>
                                          </p:val>
                                        </p:tav>
                                      </p:tavLst>
                                    </p:anim>
                                    <p:animEffect transition="in" filter="fade">
                                      <p:cBhvr>
                                        <p:cTn id="60" dur="500"/>
                                        <p:tgtEl>
                                          <p:spTgt spid="122"/>
                                        </p:tgtEl>
                                      </p:cBhvr>
                                    </p:animEffect>
                                  </p:childTnLst>
                                </p:cTn>
                              </p:par>
                              <p:par>
                                <p:cTn id="61" presetID="53" presetClass="entr" presetSubtype="16" fill="hold" nodeType="withEffect">
                                  <p:stCondLst>
                                    <p:cond delay="500"/>
                                  </p:stCondLst>
                                  <p:childTnLst>
                                    <p:set>
                                      <p:cBhvr>
                                        <p:cTn id="62" dur="1" fill="hold">
                                          <p:stCondLst>
                                            <p:cond delay="0"/>
                                          </p:stCondLst>
                                        </p:cTn>
                                        <p:tgtEl>
                                          <p:spTgt spid="127"/>
                                        </p:tgtEl>
                                        <p:attrNameLst>
                                          <p:attrName>style.visibility</p:attrName>
                                        </p:attrNameLst>
                                      </p:cBhvr>
                                      <p:to>
                                        <p:strVal val="visible"/>
                                      </p:to>
                                    </p:set>
                                    <p:anim calcmode="lin" valueType="num">
                                      <p:cBhvr>
                                        <p:cTn id="63" dur="500" fill="hold"/>
                                        <p:tgtEl>
                                          <p:spTgt spid="127"/>
                                        </p:tgtEl>
                                        <p:attrNameLst>
                                          <p:attrName>ppt_w</p:attrName>
                                        </p:attrNameLst>
                                      </p:cBhvr>
                                      <p:tavLst>
                                        <p:tav tm="0">
                                          <p:val>
                                            <p:fltVal val="0"/>
                                          </p:val>
                                        </p:tav>
                                        <p:tav tm="100000">
                                          <p:val>
                                            <p:strVal val="#ppt_w"/>
                                          </p:val>
                                        </p:tav>
                                      </p:tavLst>
                                    </p:anim>
                                    <p:anim calcmode="lin" valueType="num">
                                      <p:cBhvr>
                                        <p:cTn id="64" dur="500" fill="hold"/>
                                        <p:tgtEl>
                                          <p:spTgt spid="127"/>
                                        </p:tgtEl>
                                        <p:attrNameLst>
                                          <p:attrName>ppt_h</p:attrName>
                                        </p:attrNameLst>
                                      </p:cBhvr>
                                      <p:tavLst>
                                        <p:tav tm="0">
                                          <p:val>
                                            <p:fltVal val="0"/>
                                          </p:val>
                                        </p:tav>
                                        <p:tav tm="100000">
                                          <p:val>
                                            <p:strVal val="#ppt_h"/>
                                          </p:val>
                                        </p:tav>
                                      </p:tavLst>
                                    </p:anim>
                                    <p:animEffect transition="in" filter="fade">
                                      <p:cBhvr>
                                        <p:cTn id="65" dur="500"/>
                                        <p:tgtEl>
                                          <p:spTgt spid="127"/>
                                        </p:tgtEl>
                                      </p:cBhvr>
                                    </p:animEffect>
                                  </p:childTnLst>
                                </p:cTn>
                              </p:par>
                              <p:par>
                                <p:cTn id="66" presetID="53" presetClass="entr" presetSubtype="16" fill="hold" nodeType="withEffect">
                                  <p:stCondLst>
                                    <p:cond delay="50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par>
                                <p:cTn id="71" presetID="53" presetClass="entr" presetSubtype="16" fill="hold" nodeType="withEffect">
                                  <p:stCondLst>
                                    <p:cond delay="50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2000"/>
                            </p:stCondLst>
                            <p:childTnLst>
                              <p:par>
                                <p:cTn id="77" presetID="53" presetClass="entr" presetSubtype="16" fill="hold" nodeType="afterEffect">
                                  <p:stCondLst>
                                    <p:cond delay="0"/>
                                  </p:stCondLst>
                                  <p:childTnLst>
                                    <p:set>
                                      <p:cBhvr>
                                        <p:cTn id="78" dur="1" fill="hold">
                                          <p:stCondLst>
                                            <p:cond delay="0"/>
                                          </p:stCondLst>
                                        </p:cTn>
                                        <p:tgtEl>
                                          <p:spTgt spid="132"/>
                                        </p:tgtEl>
                                        <p:attrNameLst>
                                          <p:attrName>style.visibility</p:attrName>
                                        </p:attrNameLst>
                                      </p:cBhvr>
                                      <p:to>
                                        <p:strVal val="visible"/>
                                      </p:to>
                                    </p:set>
                                    <p:anim calcmode="lin" valueType="num">
                                      <p:cBhvr>
                                        <p:cTn id="79" dur="500" fill="hold"/>
                                        <p:tgtEl>
                                          <p:spTgt spid="132"/>
                                        </p:tgtEl>
                                        <p:attrNameLst>
                                          <p:attrName>ppt_w</p:attrName>
                                        </p:attrNameLst>
                                      </p:cBhvr>
                                      <p:tavLst>
                                        <p:tav tm="0">
                                          <p:val>
                                            <p:fltVal val="0"/>
                                          </p:val>
                                        </p:tav>
                                        <p:tav tm="100000">
                                          <p:val>
                                            <p:strVal val="#ppt_w"/>
                                          </p:val>
                                        </p:tav>
                                      </p:tavLst>
                                    </p:anim>
                                    <p:anim calcmode="lin" valueType="num">
                                      <p:cBhvr>
                                        <p:cTn id="80" dur="500" fill="hold"/>
                                        <p:tgtEl>
                                          <p:spTgt spid="132"/>
                                        </p:tgtEl>
                                        <p:attrNameLst>
                                          <p:attrName>ppt_h</p:attrName>
                                        </p:attrNameLst>
                                      </p:cBhvr>
                                      <p:tavLst>
                                        <p:tav tm="0">
                                          <p:val>
                                            <p:fltVal val="0"/>
                                          </p:val>
                                        </p:tav>
                                        <p:tav tm="100000">
                                          <p:val>
                                            <p:strVal val="#ppt_h"/>
                                          </p:val>
                                        </p:tav>
                                      </p:tavLst>
                                    </p:anim>
                                    <p:animEffect transition="in" filter="fade">
                                      <p:cBhvr>
                                        <p:cTn id="81" dur="500"/>
                                        <p:tgtEl>
                                          <p:spTgt spid="132"/>
                                        </p:tgtEl>
                                      </p:cBhvr>
                                    </p:animEffect>
                                  </p:childTnLst>
                                </p:cTn>
                              </p:par>
                              <p:par>
                                <p:cTn id="82" presetID="2" presetClass="entr" presetSubtype="6" fill="hold" grpId="0" nodeType="withEffect">
                                  <p:stCondLst>
                                    <p:cond delay="500"/>
                                  </p:stCondLst>
                                  <p:childTnLst>
                                    <p:set>
                                      <p:cBhvr>
                                        <p:cTn id="83" dur="1" fill="hold">
                                          <p:stCondLst>
                                            <p:cond delay="0"/>
                                          </p:stCondLst>
                                        </p:cTn>
                                        <p:tgtEl>
                                          <p:spTgt spid="3"/>
                                        </p:tgtEl>
                                        <p:attrNameLst>
                                          <p:attrName>style.visibility</p:attrName>
                                        </p:attrNameLst>
                                      </p:cBhvr>
                                      <p:to>
                                        <p:strVal val="visible"/>
                                      </p:to>
                                    </p:set>
                                    <p:anim calcmode="lin" valueType="num">
                                      <p:cBhvr additive="base">
                                        <p:cTn id="84" dur="500" fill="hold"/>
                                        <p:tgtEl>
                                          <p:spTgt spid="3"/>
                                        </p:tgtEl>
                                        <p:attrNameLst>
                                          <p:attrName>ppt_x</p:attrName>
                                        </p:attrNameLst>
                                      </p:cBhvr>
                                      <p:tavLst>
                                        <p:tav tm="0">
                                          <p:val>
                                            <p:strVal val="1+#ppt_w/2"/>
                                          </p:val>
                                        </p:tav>
                                        <p:tav tm="100000">
                                          <p:val>
                                            <p:strVal val="#ppt_x"/>
                                          </p:val>
                                        </p:tav>
                                      </p:tavLst>
                                    </p:anim>
                                    <p:anim calcmode="lin" valueType="num">
                                      <p:cBhvr additive="base">
                                        <p:cTn id="85" dur="500" fill="hold"/>
                                        <p:tgtEl>
                                          <p:spTgt spid="3"/>
                                        </p:tgtEl>
                                        <p:attrNameLst>
                                          <p:attrName>ppt_y</p:attrName>
                                        </p:attrNameLst>
                                      </p:cBhvr>
                                      <p:tavLst>
                                        <p:tav tm="0">
                                          <p:val>
                                            <p:strVal val="1+#ppt_h/2"/>
                                          </p:val>
                                        </p:tav>
                                        <p:tav tm="100000">
                                          <p:val>
                                            <p:strVal val="#ppt_y"/>
                                          </p:val>
                                        </p:tav>
                                      </p:tavLst>
                                    </p:anim>
                                  </p:childTnLst>
                                </p:cTn>
                              </p:par>
                              <p:par>
                                <p:cTn id="86" presetID="2" presetClass="entr" presetSubtype="6" fill="hold" grpId="0" nodeType="withEffect">
                                  <p:stCondLst>
                                    <p:cond delay="500"/>
                                  </p:stCondLst>
                                  <p:childTnLst>
                                    <p:set>
                                      <p:cBhvr>
                                        <p:cTn id="87" dur="1" fill="hold">
                                          <p:stCondLst>
                                            <p:cond delay="0"/>
                                          </p:stCondLst>
                                        </p:cTn>
                                        <p:tgtEl>
                                          <p:spTgt spid="148"/>
                                        </p:tgtEl>
                                        <p:attrNameLst>
                                          <p:attrName>style.visibility</p:attrName>
                                        </p:attrNameLst>
                                      </p:cBhvr>
                                      <p:to>
                                        <p:strVal val="visible"/>
                                      </p:to>
                                    </p:set>
                                    <p:anim calcmode="lin" valueType="num">
                                      <p:cBhvr additive="base">
                                        <p:cTn id="88" dur="500" fill="hold"/>
                                        <p:tgtEl>
                                          <p:spTgt spid="148"/>
                                        </p:tgtEl>
                                        <p:attrNameLst>
                                          <p:attrName>ppt_x</p:attrName>
                                        </p:attrNameLst>
                                      </p:cBhvr>
                                      <p:tavLst>
                                        <p:tav tm="0">
                                          <p:val>
                                            <p:strVal val="1+#ppt_w/2"/>
                                          </p:val>
                                        </p:tav>
                                        <p:tav tm="100000">
                                          <p:val>
                                            <p:strVal val="#ppt_x"/>
                                          </p:val>
                                        </p:tav>
                                      </p:tavLst>
                                    </p:anim>
                                    <p:anim calcmode="lin" valueType="num">
                                      <p:cBhvr additive="base">
                                        <p:cTn id="89" dur="500" fill="hold"/>
                                        <p:tgtEl>
                                          <p:spTgt spid="148"/>
                                        </p:tgtEl>
                                        <p:attrNameLst>
                                          <p:attrName>ppt_y</p:attrName>
                                        </p:attrNameLst>
                                      </p:cBhvr>
                                      <p:tavLst>
                                        <p:tav tm="0">
                                          <p:val>
                                            <p:strVal val="1+#ppt_h/2"/>
                                          </p:val>
                                        </p:tav>
                                        <p:tav tm="100000">
                                          <p:val>
                                            <p:strVal val="#ppt_y"/>
                                          </p:val>
                                        </p:tav>
                                      </p:tavLst>
                                    </p:anim>
                                  </p:childTnLst>
                                </p:cTn>
                              </p:par>
                              <p:par>
                                <p:cTn id="90" presetID="2" presetClass="entr" presetSubtype="6" fill="hold" grpId="0" nodeType="withEffect">
                                  <p:stCondLst>
                                    <p:cond delay="500"/>
                                  </p:stCondLst>
                                  <p:childTnLst>
                                    <p:set>
                                      <p:cBhvr>
                                        <p:cTn id="91" dur="1" fill="hold">
                                          <p:stCondLst>
                                            <p:cond delay="0"/>
                                          </p:stCondLst>
                                        </p:cTn>
                                        <p:tgtEl>
                                          <p:spTgt spid="149"/>
                                        </p:tgtEl>
                                        <p:attrNameLst>
                                          <p:attrName>style.visibility</p:attrName>
                                        </p:attrNameLst>
                                      </p:cBhvr>
                                      <p:to>
                                        <p:strVal val="visible"/>
                                      </p:to>
                                    </p:set>
                                    <p:anim calcmode="lin" valueType="num">
                                      <p:cBhvr additive="base">
                                        <p:cTn id="92" dur="500" fill="hold"/>
                                        <p:tgtEl>
                                          <p:spTgt spid="149"/>
                                        </p:tgtEl>
                                        <p:attrNameLst>
                                          <p:attrName>ppt_x</p:attrName>
                                        </p:attrNameLst>
                                      </p:cBhvr>
                                      <p:tavLst>
                                        <p:tav tm="0">
                                          <p:val>
                                            <p:strVal val="1+#ppt_w/2"/>
                                          </p:val>
                                        </p:tav>
                                        <p:tav tm="100000">
                                          <p:val>
                                            <p:strVal val="#ppt_x"/>
                                          </p:val>
                                        </p:tav>
                                      </p:tavLst>
                                    </p:anim>
                                    <p:anim calcmode="lin" valueType="num">
                                      <p:cBhvr additive="base">
                                        <p:cTn id="93" dur="500" fill="hold"/>
                                        <p:tgtEl>
                                          <p:spTgt spid="149"/>
                                        </p:tgtEl>
                                        <p:attrNameLst>
                                          <p:attrName>ppt_y</p:attrName>
                                        </p:attrNameLst>
                                      </p:cBhvr>
                                      <p:tavLst>
                                        <p:tav tm="0">
                                          <p:val>
                                            <p:strVal val="1+#ppt_h/2"/>
                                          </p:val>
                                        </p:tav>
                                        <p:tav tm="100000">
                                          <p:val>
                                            <p:strVal val="#ppt_y"/>
                                          </p:val>
                                        </p:tav>
                                      </p:tavLst>
                                    </p:anim>
                                  </p:childTnLst>
                                </p:cTn>
                              </p:par>
                              <p:par>
                                <p:cTn id="94" presetID="2" presetClass="entr" presetSubtype="6" fill="hold" grpId="0" nodeType="withEffect">
                                  <p:stCondLst>
                                    <p:cond delay="500"/>
                                  </p:stCondLst>
                                  <p:childTnLst>
                                    <p:set>
                                      <p:cBhvr>
                                        <p:cTn id="95" dur="1" fill="hold">
                                          <p:stCondLst>
                                            <p:cond delay="0"/>
                                          </p:stCondLst>
                                        </p:cTn>
                                        <p:tgtEl>
                                          <p:spTgt spid="150"/>
                                        </p:tgtEl>
                                        <p:attrNameLst>
                                          <p:attrName>style.visibility</p:attrName>
                                        </p:attrNameLst>
                                      </p:cBhvr>
                                      <p:to>
                                        <p:strVal val="visible"/>
                                      </p:to>
                                    </p:set>
                                    <p:anim calcmode="lin" valueType="num">
                                      <p:cBhvr additive="base">
                                        <p:cTn id="96" dur="500" fill="hold"/>
                                        <p:tgtEl>
                                          <p:spTgt spid="150"/>
                                        </p:tgtEl>
                                        <p:attrNameLst>
                                          <p:attrName>ppt_x</p:attrName>
                                        </p:attrNameLst>
                                      </p:cBhvr>
                                      <p:tavLst>
                                        <p:tav tm="0">
                                          <p:val>
                                            <p:strVal val="1+#ppt_w/2"/>
                                          </p:val>
                                        </p:tav>
                                        <p:tav tm="100000">
                                          <p:val>
                                            <p:strVal val="#ppt_x"/>
                                          </p:val>
                                        </p:tav>
                                      </p:tavLst>
                                    </p:anim>
                                    <p:anim calcmode="lin" valueType="num">
                                      <p:cBhvr additive="base">
                                        <p:cTn id="97" dur="500" fill="hold"/>
                                        <p:tgtEl>
                                          <p:spTgt spid="150"/>
                                        </p:tgtEl>
                                        <p:attrNameLst>
                                          <p:attrName>ppt_y</p:attrName>
                                        </p:attrNameLst>
                                      </p:cBhvr>
                                      <p:tavLst>
                                        <p:tav tm="0">
                                          <p:val>
                                            <p:strVal val="1+#ppt_h/2"/>
                                          </p:val>
                                        </p:tav>
                                        <p:tav tm="100000">
                                          <p:val>
                                            <p:strVal val="#ppt_y"/>
                                          </p:val>
                                        </p:tav>
                                      </p:tavLst>
                                    </p:anim>
                                  </p:childTnLst>
                                </p:cTn>
                              </p:par>
                              <p:par>
                                <p:cTn id="98" presetID="2" presetClass="entr" presetSubtype="6" fill="hold" grpId="0" nodeType="withEffect">
                                  <p:stCondLst>
                                    <p:cond delay="500"/>
                                  </p:stCondLst>
                                  <p:childTnLst>
                                    <p:set>
                                      <p:cBhvr>
                                        <p:cTn id="99" dur="1" fill="hold">
                                          <p:stCondLst>
                                            <p:cond delay="0"/>
                                          </p:stCondLst>
                                        </p:cTn>
                                        <p:tgtEl>
                                          <p:spTgt spid="151"/>
                                        </p:tgtEl>
                                        <p:attrNameLst>
                                          <p:attrName>style.visibility</p:attrName>
                                        </p:attrNameLst>
                                      </p:cBhvr>
                                      <p:to>
                                        <p:strVal val="visible"/>
                                      </p:to>
                                    </p:set>
                                    <p:anim calcmode="lin" valueType="num">
                                      <p:cBhvr additive="base">
                                        <p:cTn id="100" dur="500" fill="hold"/>
                                        <p:tgtEl>
                                          <p:spTgt spid="151"/>
                                        </p:tgtEl>
                                        <p:attrNameLst>
                                          <p:attrName>ppt_x</p:attrName>
                                        </p:attrNameLst>
                                      </p:cBhvr>
                                      <p:tavLst>
                                        <p:tav tm="0">
                                          <p:val>
                                            <p:strVal val="1+#ppt_w/2"/>
                                          </p:val>
                                        </p:tav>
                                        <p:tav tm="100000">
                                          <p:val>
                                            <p:strVal val="#ppt_x"/>
                                          </p:val>
                                        </p:tav>
                                      </p:tavLst>
                                    </p:anim>
                                    <p:anim calcmode="lin" valueType="num">
                                      <p:cBhvr additive="base">
                                        <p:cTn id="101" dur="500" fill="hold"/>
                                        <p:tgtEl>
                                          <p:spTgt spid="151"/>
                                        </p:tgtEl>
                                        <p:attrNameLst>
                                          <p:attrName>ppt_y</p:attrName>
                                        </p:attrNameLst>
                                      </p:cBhvr>
                                      <p:tavLst>
                                        <p:tav tm="0">
                                          <p:val>
                                            <p:strVal val="1+#ppt_h/2"/>
                                          </p:val>
                                        </p:tav>
                                        <p:tav tm="100000">
                                          <p:val>
                                            <p:strVal val="#ppt_y"/>
                                          </p:val>
                                        </p:tav>
                                      </p:tavLst>
                                    </p:anim>
                                  </p:childTnLst>
                                </p:cTn>
                              </p:par>
                              <p:par>
                                <p:cTn id="102" presetID="2" presetClass="entr" presetSubtype="6" fill="hold" grpId="0" nodeType="withEffect">
                                  <p:stCondLst>
                                    <p:cond delay="500"/>
                                  </p:stCondLst>
                                  <p:childTnLst>
                                    <p:set>
                                      <p:cBhvr>
                                        <p:cTn id="103" dur="1" fill="hold">
                                          <p:stCondLst>
                                            <p:cond delay="0"/>
                                          </p:stCondLst>
                                        </p:cTn>
                                        <p:tgtEl>
                                          <p:spTgt spid="152"/>
                                        </p:tgtEl>
                                        <p:attrNameLst>
                                          <p:attrName>style.visibility</p:attrName>
                                        </p:attrNameLst>
                                      </p:cBhvr>
                                      <p:to>
                                        <p:strVal val="visible"/>
                                      </p:to>
                                    </p:set>
                                    <p:anim calcmode="lin" valueType="num">
                                      <p:cBhvr additive="base">
                                        <p:cTn id="104" dur="500" fill="hold"/>
                                        <p:tgtEl>
                                          <p:spTgt spid="152"/>
                                        </p:tgtEl>
                                        <p:attrNameLst>
                                          <p:attrName>ppt_x</p:attrName>
                                        </p:attrNameLst>
                                      </p:cBhvr>
                                      <p:tavLst>
                                        <p:tav tm="0">
                                          <p:val>
                                            <p:strVal val="1+#ppt_w/2"/>
                                          </p:val>
                                        </p:tav>
                                        <p:tav tm="100000">
                                          <p:val>
                                            <p:strVal val="#ppt_x"/>
                                          </p:val>
                                        </p:tav>
                                      </p:tavLst>
                                    </p:anim>
                                    <p:anim calcmode="lin" valueType="num">
                                      <p:cBhvr additive="base">
                                        <p:cTn id="105" dur="500" fill="hold"/>
                                        <p:tgtEl>
                                          <p:spTgt spid="152"/>
                                        </p:tgtEl>
                                        <p:attrNameLst>
                                          <p:attrName>ppt_y</p:attrName>
                                        </p:attrNameLst>
                                      </p:cBhvr>
                                      <p:tavLst>
                                        <p:tav tm="0">
                                          <p:val>
                                            <p:strVal val="1+#ppt_h/2"/>
                                          </p:val>
                                        </p:tav>
                                        <p:tav tm="100000">
                                          <p:val>
                                            <p:strVal val="#ppt_y"/>
                                          </p:val>
                                        </p:tav>
                                      </p:tavLst>
                                    </p:anim>
                                  </p:childTnLst>
                                </p:cTn>
                              </p:par>
                              <p:par>
                                <p:cTn id="106" presetID="2" presetClass="entr" presetSubtype="6" fill="hold" grpId="0" nodeType="withEffect">
                                  <p:stCondLst>
                                    <p:cond delay="500"/>
                                  </p:stCondLst>
                                  <p:childTnLst>
                                    <p:set>
                                      <p:cBhvr>
                                        <p:cTn id="107" dur="1" fill="hold">
                                          <p:stCondLst>
                                            <p:cond delay="0"/>
                                          </p:stCondLst>
                                        </p:cTn>
                                        <p:tgtEl>
                                          <p:spTgt spid="153"/>
                                        </p:tgtEl>
                                        <p:attrNameLst>
                                          <p:attrName>style.visibility</p:attrName>
                                        </p:attrNameLst>
                                      </p:cBhvr>
                                      <p:to>
                                        <p:strVal val="visible"/>
                                      </p:to>
                                    </p:set>
                                    <p:anim calcmode="lin" valueType="num">
                                      <p:cBhvr additive="base">
                                        <p:cTn id="108" dur="500" fill="hold"/>
                                        <p:tgtEl>
                                          <p:spTgt spid="153"/>
                                        </p:tgtEl>
                                        <p:attrNameLst>
                                          <p:attrName>ppt_x</p:attrName>
                                        </p:attrNameLst>
                                      </p:cBhvr>
                                      <p:tavLst>
                                        <p:tav tm="0">
                                          <p:val>
                                            <p:strVal val="1+#ppt_w/2"/>
                                          </p:val>
                                        </p:tav>
                                        <p:tav tm="100000">
                                          <p:val>
                                            <p:strVal val="#ppt_x"/>
                                          </p:val>
                                        </p:tav>
                                      </p:tavLst>
                                    </p:anim>
                                    <p:anim calcmode="lin" valueType="num">
                                      <p:cBhvr additive="base">
                                        <p:cTn id="109" dur="500" fill="hold"/>
                                        <p:tgtEl>
                                          <p:spTgt spid="153"/>
                                        </p:tgtEl>
                                        <p:attrNameLst>
                                          <p:attrName>ppt_y</p:attrName>
                                        </p:attrNameLst>
                                      </p:cBhvr>
                                      <p:tavLst>
                                        <p:tav tm="0">
                                          <p:val>
                                            <p:strVal val="1+#ppt_h/2"/>
                                          </p:val>
                                        </p:tav>
                                        <p:tav tm="100000">
                                          <p:val>
                                            <p:strVal val="#ppt_y"/>
                                          </p:val>
                                        </p:tav>
                                      </p:tavLst>
                                    </p:anim>
                                  </p:childTnLst>
                                </p:cTn>
                              </p:par>
                              <p:par>
                                <p:cTn id="110" presetID="2" presetClass="entr" presetSubtype="6" fill="hold" grpId="0" nodeType="withEffect">
                                  <p:stCondLst>
                                    <p:cond delay="500"/>
                                  </p:stCondLst>
                                  <p:childTnLst>
                                    <p:set>
                                      <p:cBhvr>
                                        <p:cTn id="111" dur="1" fill="hold">
                                          <p:stCondLst>
                                            <p:cond delay="0"/>
                                          </p:stCondLst>
                                        </p:cTn>
                                        <p:tgtEl>
                                          <p:spTgt spid="154"/>
                                        </p:tgtEl>
                                        <p:attrNameLst>
                                          <p:attrName>style.visibility</p:attrName>
                                        </p:attrNameLst>
                                      </p:cBhvr>
                                      <p:to>
                                        <p:strVal val="visible"/>
                                      </p:to>
                                    </p:set>
                                    <p:anim calcmode="lin" valueType="num">
                                      <p:cBhvr additive="base">
                                        <p:cTn id="112" dur="500" fill="hold"/>
                                        <p:tgtEl>
                                          <p:spTgt spid="154"/>
                                        </p:tgtEl>
                                        <p:attrNameLst>
                                          <p:attrName>ppt_x</p:attrName>
                                        </p:attrNameLst>
                                      </p:cBhvr>
                                      <p:tavLst>
                                        <p:tav tm="0">
                                          <p:val>
                                            <p:strVal val="1+#ppt_w/2"/>
                                          </p:val>
                                        </p:tav>
                                        <p:tav tm="100000">
                                          <p:val>
                                            <p:strVal val="#ppt_x"/>
                                          </p:val>
                                        </p:tav>
                                      </p:tavLst>
                                    </p:anim>
                                    <p:anim calcmode="lin" valueType="num">
                                      <p:cBhvr additive="base">
                                        <p:cTn id="113" dur="500" fill="hold"/>
                                        <p:tgtEl>
                                          <p:spTgt spid="154"/>
                                        </p:tgtEl>
                                        <p:attrNameLst>
                                          <p:attrName>ppt_y</p:attrName>
                                        </p:attrNameLst>
                                      </p:cBhvr>
                                      <p:tavLst>
                                        <p:tav tm="0">
                                          <p:val>
                                            <p:strVal val="1+#ppt_h/2"/>
                                          </p:val>
                                        </p:tav>
                                        <p:tav tm="100000">
                                          <p:val>
                                            <p:strVal val="#ppt_y"/>
                                          </p:val>
                                        </p:tav>
                                      </p:tavLst>
                                    </p:anim>
                                  </p:childTnLst>
                                </p:cTn>
                              </p:par>
                              <p:par>
                                <p:cTn id="114" presetID="2" presetClass="entr" presetSubtype="6" fill="hold" grpId="0" nodeType="withEffect">
                                  <p:stCondLst>
                                    <p:cond delay="500"/>
                                  </p:stCondLst>
                                  <p:childTnLst>
                                    <p:set>
                                      <p:cBhvr>
                                        <p:cTn id="115" dur="1" fill="hold">
                                          <p:stCondLst>
                                            <p:cond delay="0"/>
                                          </p:stCondLst>
                                        </p:cTn>
                                        <p:tgtEl>
                                          <p:spTgt spid="155"/>
                                        </p:tgtEl>
                                        <p:attrNameLst>
                                          <p:attrName>style.visibility</p:attrName>
                                        </p:attrNameLst>
                                      </p:cBhvr>
                                      <p:to>
                                        <p:strVal val="visible"/>
                                      </p:to>
                                    </p:set>
                                    <p:anim calcmode="lin" valueType="num">
                                      <p:cBhvr additive="base">
                                        <p:cTn id="116" dur="500" fill="hold"/>
                                        <p:tgtEl>
                                          <p:spTgt spid="155"/>
                                        </p:tgtEl>
                                        <p:attrNameLst>
                                          <p:attrName>ppt_x</p:attrName>
                                        </p:attrNameLst>
                                      </p:cBhvr>
                                      <p:tavLst>
                                        <p:tav tm="0">
                                          <p:val>
                                            <p:strVal val="1+#ppt_w/2"/>
                                          </p:val>
                                        </p:tav>
                                        <p:tav tm="100000">
                                          <p:val>
                                            <p:strVal val="#ppt_x"/>
                                          </p:val>
                                        </p:tav>
                                      </p:tavLst>
                                    </p:anim>
                                    <p:anim calcmode="lin" valueType="num">
                                      <p:cBhvr additive="base">
                                        <p:cTn id="117" dur="500" fill="hold"/>
                                        <p:tgtEl>
                                          <p:spTgt spid="155"/>
                                        </p:tgtEl>
                                        <p:attrNameLst>
                                          <p:attrName>ppt_y</p:attrName>
                                        </p:attrNameLst>
                                      </p:cBhvr>
                                      <p:tavLst>
                                        <p:tav tm="0">
                                          <p:val>
                                            <p:strVal val="1+#ppt_h/2"/>
                                          </p:val>
                                        </p:tav>
                                        <p:tav tm="100000">
                                          <p:val>
                                            <p:strVal val="#ppt_y"/>
                                          </p:val>
                                        </p:tav>
                                      </p:tavLst>
                                    </p:anim>
                                  </p:childTnLst>
                                </p:cTn>
                              </p:par>
                              <p:par>
                                <p:cTn id="118" presetID="2" presetClass="entr" presetSubtype="6" fill="hold" grpId="0" nodeType="withEffect">
                                  <p:stCondLst>
                                    <p:cond delay="500"/>
                                  </p:stCondLst>
                                  <p:childTnLst>
                                    <p:set>
                                      <p:cBhvr>
                                        <p:cTn id="119" dur="1" fill="hold">
                                          <p:stCondLst>
                                            <p:cond delay="0"/>
                                          </p:stCondLst>
                                        </p:cTn>
                                        <p:tgtEl>
                                          <p:spTgt spid="156"/>
                                        </p:tgtEl>
                                        <p:attrNameLst>
                                          <p:attrName>style.visibility</p:attrName>
                                        </p:attrNameLst>
                                      </p:cBhvr>
                                      <p:to>
                                        <p:strVal val="visible"/>
                                      </p:to>
                                    </p:set>
                                    <p:anim calcmode="lin" valueType="num">
                                      <p:cBhvr additive="base">
                                        <p:cTn id="120" dur="500" fill="hold"/>
                                        <p:tgtEl>
                                          <p:spTgt spid="156"/>
                                        </p:tgtEl>
                                        <p:attrNameLst>
                                          <p:attrName>ppt_x</p:attrName>
                                        </p:attrNameLst>
                                      </p:cBhvr>
                                      <p:tavLst>
                                        <p:tav tm="0">
                                          <p:val>
                                            <p:strVal val="1+#ppt_w/2"/>
                                          </p:val>
                                        </p:tav>
                                        <p:tav tm="100000">
                                          <p:val>
                                            <p:strVal val="#ppt_x"/>
                                          </p:val>
                                        </p:tav>
                                      </p:tavLst>
                                    </p:anim>
                                    <p:anim calcmode="lin" valueType="num">
                                      <p:cBhvr additive="base">
                                        <p:cTn id="121" dur="500" fill="hold"/>
                                        <p:tgtEl>
                                          <p:spTgt spid="156"/>
                                        </p:tgtEl>
                                        <p:attrNameLst>
                                          <p:attrName>ppt_y</p:attrName>
                                        </p:attrNameLst>
                                      </p:cBhvr>
                                      <p:tavLst>
                                        <p:tav tm="0">
                                          <p:val>
                                            <p:strVal val="1+#ppt_h/2"/>
                                          </p:val>
                                        </p:tav>
                                        <p:tav tm="100000">
                                          <p:val>
                                            <p:strVal val="#ppt_y"/>
                                          </p:val>
                                        </p:tav>
                                      </p:tavLst>
                                    </p:anim>
                                  </p:childTnLst>
                                </p:cTn>
                              </p:par>
                            </p:childTnLst>
                          </p:cTn>
                        </p:par>
                        <p:par>
                          <p:cTn id="122" fill="hold">
                            <p:stCondLst>
                              <p:cond delay="2500"/>
                            </p:stCondLst>
                            <p:childTnLst>
                              <p:par>
                                <p:cTn id="123" presetID="10" presetClass="entr" presetSubtype="0" fill="hold" grpId="0" nodeType="after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9" grpId="0"/>
      <p:bldP spid="70" grpId="0"/>
      <p:bldP spid="3"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50" grpId="0" animBg="1"/>
      <p:bldP spid="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47"/>
          <p:cNvSpPr>
            <a:spLocks noChangeArrowheads="1"/>
          </p:cNvSpPr>
          <p:nvPr/>
        </p:nvSpPr>
        <p:spPr bwMode="auto">
          <a:xfrm>
            <a:off x="6021643" y="1539998"/>
            <a:ext cx="4652394" cy="32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You can enter your description description by clicking on the text box, or by copying and pasting.</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3"/>
          <p:cNvSpPr>
            <a:spLocks noChangeArrowheads="1"/>
          </p:cNvSpPr>
          <p:nvPr/>
        </p:nvSpPr>
        <p:spPr bwMode="auto">
          <a:xfrm>
            <a:off x="6038166" y="1081734"/>
            <a:ext cx="1523480"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20" name="矩形 19"/>
          <p:cNvSpPr/>
          <p:nvPr/>
        </p:nvSpPr>
        <p:spPr>
          <a:xfrm>
            <a:off x="6097289" y="1449292"/>
            <a:ext cx="599800" cy="40500"/>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6712139" y="1449292"/>
            <a:ext cx="1215000" cy="40500"/>
          </a:xfrm>
          <a:prstGeom prst="rect">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6021643" y="3260602"/>
            <a:ext cx="4652394" cy="60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Right-click on the picture selection to set the picture format can directly replace the picture, here enter the description of the chart above.</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3"/>
          <p:cNvSpPr>
            <a:spLocks noChangeArrowheads="1"/>
          </p:cNvSpPr>
          <p:nvPr/>
        </p:nvSpPr>
        <p:spPr bwMode="auto">
          <a:xfrm>
            <a:off x="6038166" y="2802338"/>
            <a:ext cx="1523480"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24" name="矩形 23"/>
          <p:cNvSpPr/>
          <p:nvPr/>
        </p:nvSpPr>
        <p:spPr>
          <a:xfrm>
            <a:off x="6097289" y="3169896"/>
            <a:ext cx="599800" cy="40500"/>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6712139" y="3169896"/>
            <a:ext cx="1215000" cy="40500"/>
          </a:xfrm>
          <a:prstGeom prst="rect">
            <a:avLst/>
          </a:prstGeom>
          <a:solidFill>
            <a:srgbClr val="2DB2A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1625659" y="1052736"/>
            <a:ext cx="3915332" cy="3245473"/>
          </a:xfrm>
          <a:prstGeom prst="rect">
            <a:avLst/>
          </a:prstGeom>
          <a:blipFill>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Freeform 12"/>
          <p:cNvSpPr/>
          <p:nvPr/>
        </p:nvSpPr>
        <p:spPr bwMode="auto">
          <a:xfrm>
            <a:off x="1608509" y="444472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65000"/>
                  <a:lumOff val="35000"/>
                </a:schemeClr>
              </a:solidFill>
            </a:endParaRPr>
          </a:p>
        </p:txBody>
      </p:sp>
      <p:sp>
        <p:nvSpPr>
          <p:cNvPr id="32" name="Freeform 12"/>
          <p:cNvSpPr/>
          <p:nvPr/>
        </p:nvSpPr>
        <p:spPr bwMode="auto">
          <a:xfrm flipH="1" flipV="1">
            <a:off x="10249469" y="542198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33" name="TextBox 32"/>
          <p:cNvSpPr txBox="1"/>
          <p:nvPr/>
        </p:nvSpPr>
        <p:spPr>
          <a:xfrm>
            <a:off x="1968549" y="4758926"/>
            <a:ext cx="8545239" cy="345094"/>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The comprehensive description description of the chart above is entered here, and the comprehensive description description of the chart above is entered here.</a:t>
            </a:r>
          </a:p>
        </p:txBody>
      </p:sp>
      <p:sp>
        <p:nvSpPr>
          <p:cNvPr id="38" name="文本框 9"/>
          <p:cNvSpPr txBox="1"/>
          <p:nvPr/>
        </p:nvSpPr>
        <p:spPr>
          <a:xfrm>
            <a:off x="985019" y="188640"/>
            <a:ext cx="3240360"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Product Overview</a:t>
            </a:r>
          </a:p>
        </p:txBody>
      </p:sp>
      <p:sp>
        <p:nvSpPr>
          <p:cNvPr id="41" name="六边形 40"/>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9412843" y="188639"/>
            <a:ext cx="933216" cy="334417"/>
          </a:xfrm>
          <a:prstGeom prst="rect">
            <a:avLst/>
          </a:prstGeom>
          <a:gradFill>
            <a:gsLst>
              <a:gs pos="0">
                <a:srgbClr val="92D050"/>
              </a:gs>
              <a:gs pos="52000">
                <a:srgbClr val="3CCCC7"/>
              </a:gs>
              <a:gs pos="100000">
                <a:srgbClr val="25BFF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9" name="矩形 48"/>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0" name="六边形 49"/>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9"/>
          <p:cNvSpPr txBox="1"/>
          <p:nvPr/>
        </p:nvSpPr>
        <p:spPr>
          <a:xfrm>
            <a:off x="9412843" y="221071"/>
            <a:ext cx="933216" cy="284693"/>
          </a:xfrm>
          <a:prstGeom prst="rect">
            <a:avLst/>
          </a:prstGeom>
          <a:solidFill>
            <a:srgbClr val="3CCCC7"/>
          </a:solid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3</a:t>
            </a:r>
          </a:p>
        </p:txBody>
      </p:sp>
      <p:sp>
        <p:nvSpPr>
          <p:cNvPr id="52"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54" name="KSO_Shape"/>
          <p:cNvSpPr/>
          <p:nvPr/>
        </p:nvSpPr>
        <p:spPr bwMode="auto">
          <a:xfrm>
            <a:off x="314939" y="195976"/>
            <a:ext cx="315555" cy="3124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5" name="矩形 54"/>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19</a:t>
            </a:r>
            <a:endParaRPr lang="zh-CN" dirty="0">
              <a:latin typeface="方正兰亭超细黑简体" panose="02000000000000000000" pitchFamily="2" charset="-122"/>
              <a:ea typeface="方正兰亭超细黑简体" panose="02000000000000000000" pitchFamily="2" charset="-122"/>
            </a:endParaRPr>
          </a:p>
        </p:txBody>
      </p:sp>
      <p:sp>
        <p:nvSpPr>
          <p:cNvPr id="60" name="TextBox 59"/>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downRigh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750"/>
                                        <p:tgtEl>
                                          <p:spTgt spid="21"/>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750"/>
                                        <p:tgtEl>
                                          <p:spTgt spid="18"/>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750"/>
                                        <p:tgtEl>
                                          <p:spTgt spid="25"/>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750"/>
                                        <p:tgtEl>
                                          <p:spTgt spid="22"/>
                                        </p:tgtEl>
                                      </p:cBhvr>
                                    </p:animEffect>
                                  </p:childTnLst>
                                </p:cTn>
                              </p:par>
                            </p:childTnLst>
                          </p:cTn>
                        </p:par>
                        <p:par>
                          <p:cTn id="40" fill="hold">
                            <p:stCondLst>
                              <p:cond delay="6500"/>
                            </p:stCondLst>
                            <p:childTnLst>
                              <p:par>
                                <p:cTn id="41" presetID="1"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35" presetClass="path" presetSubtype="0" accel="50000" decel="50000" fill="hold" grpId="1" nodeType="withEffect">
                                  <p:stCondLst>
                                    <p:cond delay="0"/>
                                  </p:stCondLst>
                                  <p:childTnLst>
                                    <p:animMotion origin="layout" path="M -3.56836E-6 -3.7037E-7 L 0.36686 0.15278 " pathEditMode="relative" rAng="0" ptsTypes="AA">
                                      <p:cBhvr>
                                        <p:cTn id="44" dur="500" spd="-99900" fill="hold"/>
                                        <p:tgtEl>
                                          <p:spTgt spid="31"/>
                                        </p:tgtEl>
                                        <p:attrNameLst>
                                          <p:attrName>ppt_x</p:attrName>
                                          <p:attrName>ppt_y</p:attrName>
                                        </p:attrNameLst>
                                      </p:cBhvr>
                                      <p:rCtr x="18343" y="7639"/>
                                    </p:animMotion>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35" presetClass="path" presetSubtype="0" accel="50000" decel="50000" fill="hold" grpId="1" nodeType="withEffect">
                                  <p:stCondLst>
                                    <p:cond delay="0"/>
                                  </p:stCondLst>
                                  <p:childTnLst>
                                    <p:animMotion origin="layout" path="M 7.85742E-7 -3.33333E-6 L -0.39495 -0.11018 " pathEditMode="relative" rAng="0" ptsTypes="AA">
                                      <p:cBhvr>
                                        <p:cTn id="48" dur="500" spd="-99900" fill="hold"/>
                                        <p:tgtEl>
                                          <p:spTgt spid="32"/>
                                        </p:tgtEl>
                                        <p:attrNameLst>
                                          <p:attrName>ppt_x</p:attrName>
                                          <p:attrName>ppt_y</p:attrName>
                                        </p:attrNameLst>
                                      </p:cBhvr>
                                      <p:rCtr x="-19748" y="-5509"/>
                                    </p:animMotion>
                                  </p:childTnLst>
                                </p:cTn>
                              </p:par>
                            </p:childTnLst>
                          </p:cTn>
                        </p:par>
                        <p:par>
                          <p:cTn id="49" fill="hold">
                            <p:stCondLst>
                              <p:cond delay="6500"/>
                            </p:stCondLst>
                            <p:childTnLst>
                              <p:par>
                                <p:cTn id="50" presetID="18" presetClass="entr" presetSubtype="3"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strips(upRight)">
                                      <p:cBhvr>
                                        <p:cTn id="52" dur="500"/>
                                        <p:tgtEl>
                                          <p:spTgt spid="33"/>
                                        </p:tgtEl>
                                      </p:cBhvr>
                                    </p:animEffect>
                                  </p:childTnLst>
                                </p:cTn>
                              </p:par>
                            </p:childTnLst>
                          </p:cTn>
                        </p:par>
                        <p:par>
                          <p:cTn id="53" fill="hold">
                            <p:stCondLst>
                              <p:cond delay="7000"/>
                            </p:stCondLst>
                            <p:childTnLst>
                              <p:par>
                                <p:cTn id="54" presetID="10" presetClass="entr" presetSubtype="0"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12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2" grpId="0"/>
      <p:bldP spid="23" grpId="0"/>
      <p:bldP spid="24" grpId="0" animBg="1"/>
      <p:bldP spid="25" grpId="0" animBg="1"/>
      <p:bldP spid="30" grpId="0" animBg="1"/>
      <p:bldP spid="31" grpId="0" animBg="1"/>
      <p:bldP spid="31" grpId="1" animBg="1"/>
      <p:bldP spid="32" grpId="0" animBg="1"/>
      <p:bldP spid="32" grpId="1" animBg="1"/>
      <p:bldP spid="33"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等腰三角形 24"/>
          <p:cNvSpPr/>
          <p:nvPr/>
        </p:nvSpPr>
        <p:spPr>
          <a:xfrm rot="10800000">
            <a:off x="-455141" y="-27383"/>
            <a:ext cx="13126262" cy="1908871"/>
          </a:xfrm>
          <a:prstGeom prst="triangle">
            <a:avLst/>
          </a:prstGeom>
          <a:solidFill>
            <a:schemeClr val="bg1">
              <a:lumMod val="75000"/>
              <a:alpha val="7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0800000">
            <a:off x="0" y="-423"/>
            <a:ext cx="12193588" cy="1773238"/>
          </a:xfrm>
          <a:prstGeom prst="triangl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4873451" y="1063769"/>
            <a:ext cx="2448272"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313268" y="619141"/>
            <a:ext cx="3589444" cy="369332"/>
          </a:xfrm>
          <a:prstGeom prst="rect">
            <a:avLst/>
          </a:prstGeom>
        </p:spPr>
        <p:txBody>
          <a:bodyPr wrap="none">
            <a:spAutoFit/>
          </a:bodyPr>
          <a:lstStyle/>
          <a:p>
            <a:r>
              <a:rPr lang="en-US" altLang="zh-CN" b="1" dirty="0">
                <a:solidFill>
                  <a:schemeClr val="bg1"/>
                </a:solidFill>
                <a:latin typeface="方正兰亭黑简体" panose="02000000000000000000" pitchFamily="2" charset="-122"/>
                <a:ea typeface="方正兰亭黑简体" panose="02000000000000000000" pitchFamily="2" charset="-122"/>
              </a:rPr>
              <a:t>ENTREPRENEURSHIP SPEECH</a:t>
            </a:r>
            <a:endParaRPr lang="zh-CN" altLang="en-US" dirty="0">
              <a:solidFill>
                <a:schemeClr val="bg1"/>
              </a:solidFill>
              <a:latin typeface="方正兰亭黑简体" panose="02000000000000000000" pitchFamily="2" charset="-122"/>
              <a:ea typeface="方正兰亭黑简体" panose="02000000000000000000" pitchFamily="2" charset="-122"/>
            </a:endParaRPr>
          </a:p>
        </p:txBody>
      </p:sp>
      <p:sp>
        <p:nvSpPr>
          <p:cNvPr id="40" name="矩形 39"/>
          <p:cNvSpPr/>
          <p:nvPr/>
        </p:nvSpPr>
        <p:spPr>
          <a:xfrm>
            <a:off x="4009355" y="2372395"/>
            <a:ext cx="6676648" cy="2536400"/>
          </a:xfrm>
          <a:prstGeom prst="rect">
            <a:avLst/>
          </a:prstGeom>
        </p:spPr>
        <p:txBody>
          <a:bodyPr wrap="square">
            <a:spAutoFit/>
          </a:bodyPr>
          <a:lstStyle/>
          <a:p>
            <a:pPr>
              <a:lnSpc>
                <a:spcPct val="15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I think I should be a doer and don't need those beautiful rhetoric to decorate. Work exercise me, life made me.</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"Don't be afraid to sell yourself, as long as you're confident and think you're talented, you should think you're up to the job and the job, and take on the obligations and pressures," Del Carnegie said.</a:t>
            </a:r>
          </a:p>
        </p:txBody>
      </p:sp>
      <p:grpSp>
        <p:nvGrpSpPr>
          <p:cNvPr id="41" name="组合 40"/>
          <p:cNvGrpSpPr/>
          <p:nvPr/>
        </p:nvGrpSpPr>
        <p:grpSpPr>
          <a:xfrm>
            <a:off x="1088557" y="4096482"/>
            <a:ext cx="2098100" cy="2094740"/>
            <a:chOff x="5102225" y="2441575"/>
            <a:chExt cx="1982788" cy="1979613"/>
          </a:xfrm>
          <a:solidFill>
            <a:srgbClr val="000000">
              <a:alpha val="60000"/>
            </a:srgbClr>
          </a:solidFill>
        </p:grpSpPr>
        <p:sp>
          <p:nvSpPr>
            <p:cNvPr id="57"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3CCCC7"/>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8"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9" name="组合 58"/>
          <p:cNvGrpSpPr/>
          <p:nvPr/>
        </p:nvGrpSpPr>
        <p:grpSpPr>
          <a:xfrm>
            <a:off x="1509172" y="2319230"/>
            <a:ext cx="1780103" cy="1777252"/>
            <a:chOff x="5102225" y="2441575"/>
            <a:chExt cx="1982788" cy="1979613"/>
          </a:xfrm>
          <a:solidFill>
            <a:srgbClr val="000000">
              <a:alpha val="60000"/>
            </a:srgbClr>
          </a:solidFill>
        </p:grpSpPr>
        <p:sp>
          <p:nvSpPr>
            <p:cNvPr id="60"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3CCCC7"/>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1"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62" name="组合 61"/>
          <p:cNvGrpSpPr/>
          <p:nvPr/>
        </p:nvGrpSpPr>
        <p:grpSpPr>
          <a:xfrm>
            <a:off x="76211" y="3074597"/>
            <a:ext cx="1510304" cy="1507885"/>
            <a:chOff x="5102225" y="2441575"/>
            <a:chExt cx="1982788" cy="1979613"/>
          </a:xfrm>
          <a:solidFill>
            <a:srgbClr val="000000">
              <a:alpha val="60000"/>
            </a:srgbClr>
          </a:solidFill>
        </p:grpSpPr>
        <p:sp>
          <p:nvSpPr>
            <p:cNvPr id="63"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3CCCC7"/>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4"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65" name="组合 64"/>
          <p:cNvGrpSpPr/>
          <p:nvPr/>
        </p:nvGrpSpPr>
        <p:grpSpPr>
          <a:xfrm>
            <a:off x="554932" y="1196752"/>
            <a:ext cx="1226458" cy="1827058"/>
            <a:chOff x="9019433" y="154483"/>
            <a:chExt cx="693738" cy="1033463"/>
          </a:xfrm>
          <a:solidFill>
            <a:srgbClr val="3CCCC7"/>
          </a:solidFill>
        </p:grpSpPr>
        <p:sp>
          <p:nvSpPr>
            <p:cNvPr id="66" name="Freeform 43"/>
            <p:cNvSpPr/>
            <p:nvPr/>
          </p:nvSpPr>
          <p:spPr bwMode="auto">
            <a:xfrm>
              <a:off x="9041658" y="794246"/>
              <a:ext cx="277813" cy="393700"/>
            </a:xfrm>
            <a:custGeom>
              <a:avLst/>
              <a:gdLst>
                <a:gd name="T0" fmla="*/ 52 w 73"/>
                <a:gd name="T1" fmla="*/ 0 h 104"/>
                <a:gd name="T2" fmla="*/ 44 w 73"/>
                <a:gd name="T3" fmla="*/ 39 h 104"/>
                <a:gd name="T4" fmla="*/ 5 w 73"/>
                <a:gd name="T5" fmla="*/ 82 h 104"/>
                <a:gd name="T6" fmla="*/ 5 w 73"/>
                <a:gd name="T7" fmla="*/ 100 h 104"/>
                <a:gd name="T8" fmla="*/ 23 w 73"/>
                <a:gd name="T9" fmla="*/ 99 h 104"/>
                <a:gd name="T10" fmla="*/ 64 w 73"/>
                <a:gd name="T11" fmla="*/ 53 h 104"/>
                <a:gd name="T12" fmla="*/ 67 w 73"/>
                <a:gd name="T13" fmla="*/ 47 h 104"/>
                <a:gd name="T14" fmla="*/ 73 w 73"/>
                <a:gd name="T15" fmla="*/ 19 h 104"/>
                <a:gd name="T16" fmla="*/ 65 w 73"/>
                <a:gd name="T17" fmla="*/ 10 h 104"/>
                <a:gd name="T18" fmla="*/ 52 w 73"/>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04">
                  <a:moveTo>
                    <a:pt x="52" y="0"/>
                  </a:moveTo>
                  <a:cubicBezTo>
                    <a:pt x="44" y="39"/>
                    <a:pt x="44" y="39"/>
                    <a:pt x="44" y="39"/>
                  </a:cubicBezTo>
                  <a:cubicBezTo>
                    <a:pt x="5" y="82"/>
                    <a:pt x="5" y="82"/>
                    <a:pt x="5" y="82"/>
                  </a:cubicBezTo>
                  <a:cubicBezTo>
                    <a:pt x="0" y="87"/>
                    <a:pt x="0" y="95"/>
                    <a:pt x="5" y="100"/>
                  </a:cubicBezTo>
                  <a:cubicBezTo>
                    <a:pt x="11" y="104"/>
                    <a:pt x="19" y="104"/>
                    <a:pt x="23" y="99"/>
                  </a:cubicBezTo>
                  <a:cubicBezTo>
                    <a:pt x="64" y="53"/>
                    <a:pt x="64" y="53"/>
                    <a:pt x="64" y="53"/>
                  </a:cubicBezTo>
                  <a:cubicBezTo>
                    <a:pt x="66" y="51"/>
                    <a:pt x="67" y="49"/>
                    <a:pt x="67" y="47"/>
                  </a:cubicBezTo>
                  <a:cubicBezTo>
                    <a:pt x="73" y="19"/>
                    <a:pt x="73" y="19"/>
                    <a:pt x="73" y="19"/>
                  </a:cubicBezTo>
                  <a:cubicBezTo>
                    <a:pt x="71" y="16"/>
                    <a:pt x="68" y="13"/>
                    <a:pt x="65" y="10"/>
                  </a:cubicBezTo>
                  <a:cubicBezTo>
                    <a:pt x="60" y="8"/>
                    <a:pt x="55" y="3"/>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44"/>
            <p:cNvSpPr/>
            <p:nvPr/>
          </p:nvSpPr>
          <p:spPr bwMode="auto">
            <a:xfrm>
              <a:off x="9455996" y="400546"/>
              <a:ext cx="257175" cy="169863"/>
            </a:xfrm>
            <a:custGeom>
              <a:avLst/>
              <a:gdLst>
                <a:gd name="T0" fmla="*/ 3 w 68"/>
                <a:gd name="T1" fmla="*/ 26 h 45"/>
                <a:gd name="T2" fmla="*/ 0 w 68"/>
                <a:gd name="T3" fmla="*/ 36 h 45"/>
                <a:gd name="T4" fmla="*/ 23 w 68"/>
                <a:gd name="T5" fmla="*/ 44 h 45"/>
                <a:gd name="T6" fmla="*/ 32 w 68"/>
                <a:gd name="T7" fmla="*/ 42 h 45"/>
                <a:gd name="T8" fmla="*/ 62 w 68"/>
                <a:gd name="T9" fmla="*/ 20 h 45"/>
                <a:gd name="T10" fmla="*/ 65 w 68"/>
                <a:gd name="T11" fmla="*/ 6 h 45"/>
                <a:gd name="T12" fmla="*/ 50 w 68"/>
                <a:gd name="T13" fmla="*/ 4 h 45"/>
                <a:gd name="T14" fmla="*/ 24 w 68"/>
                <a:gd name="T15" fmla="*/ 22 h 45"/>
                <a:gd name="T16" fmla="*/ 1 w 68"/>
                <a:gd name="T17" fmla="*/ 15 h 45"/>
                <a:gd name="T18" fmla="*/ 3 w 68"/>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45">
                  <a:moveTo>
                    <a:pt x="3" y="26"/>
                  </a:moveTo>
                  <a:cubicBezTo>
                    <a:pt x="2" y="30"/>
                    <a:pt x="0" y="36"/>
                    <a:pt x="0" y="36"/>
                  </a:cubicBezTo>
                  <a:cubicBezTo>
                    <a:pt x="23" y="44"/>
                    <a:pt x="23" y="44"/>
                    <a:pt x="23" y="44"/>
                  </a:cubicBezTo>
                  <a:cubicBezTo>
                    <a:pt x="26" y="45"/>
                    <a:pt x="30" y="44"/>
                    <a:pt x="32" y="42"/>
                  </a:cubicBezTo>
                  <a:cubicBezTo>
                    <a:pt x="62" y="20"/>
                    <a:pt x="62" y="20"/>
                    <a:pt x="62" y="20"/>
                  </a:cubicBezTo>
                  <a:cubicBezTo>
                    <a:pt x="67" y="17"/>
                    <a:pt x="68" y="11"/>
                    <a:pt x="65" y="6"/>
                  </a:cubicBezTo>
                  <a:cubicBezTo>
                    <a:pt x="61" y="1"/>
                    <a:pt x="55" y="0"/>
                    <a:pt x="50" y="4"/>
                  </a:cubicBezTo>
                  <a:cubicBezTo>
                    <a:pt x="24" y="22"/>
                    <a:pt x="24" y="22"/>
                    <a:pt x="24" y="22"/>
                  </a:cubicBezTo>
                  <a:cubicBezTo>
                    <a:pt x="1" y="15"/>
                    <a:pt x="1" y="15"/>
                    <a:pt x="1" y="15"/>
                  </a:cubicBezTo>
                  <a:cubicBezTo>
                    <a:pt x="1" y="15"/>
                    <a:pt x="3" y="21"/>
                    <a:pt x="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45"/>
            <p:cNvSpPr/>
            <p:nvPr/>
          </p:nvSpPr>
          <p:spPr bwMode="auto">
            <a:xfrm>
              <a:off x="9330583" y="154483"/>
              <a:ext cx="169863" cy="230188"/>
            </a:xfrm>
            <a:custGeom>
              <a:avLst/>
              <a:gdLst>
                <a:gd name="T0" fmla="*/ 28 w 45"/>
                <a:gd name="T1" fmla="*/ 59 h 61"/>
                <a:gd name="T2" fmla="*/ 45 w 45"/>
                <a:gd name="T3" fmla="*/ 25 h 61"/>
                <a:gd name="T4" fmla="*/ 25 w 45"/>
                <a:gd name="T5" fmla="*/ 0 h 61"/>
                <a:gd name="T6" fmla="*/ 0 w 45"/>
                <a:gd name="T7" fmla="*/ 25 h 61"/>
                <a:gd name="T8" fmla="*/ 28 w 45"/>
                <a:gd name="T9" fmla="*/ 59 h 61"/>
              </a:gdLst>
              <a:ahLst/>
              <a:cxnLst>
                <a:cxn ang="0">
                  <a:pos x="T0" y="T1"/>
                </a:cxn>
                <a:cxn ang="0">
                  <a:pos x="T2" y="T3"/>
                </a:cxn>
                <a:cxn ang="0">
                  <a:pos x="T4" y="T5"/>
                </a:cxn>
                <a:cxn ang="0">
                  <a:pos x="T6" y="T7"/>
                </a:cxn>
                <a:cxn ang="0">
                  <a:pos x="T8" y="T9"/>
                </a:cxn>
              </a:cxnLst>
              <a:rect l="0" t="0" r="r" b="b"/>
              <a:pathLst>
                <a:path w="45" h="61">
                  <a:moveTo>
                    <a:pt x="28" y="59"/>
                  </a:moveTo>
                  <a:cubicBezTo>
                    <a:pt x="41" y="57"/>
                    <a:pt x="44" y="40"/>
                    <a:pt x="45" y="25"/>
                  </a:cubicBezTo>
                  <a:cubicBezTo>
                    <a:pt x="45" y="11"/>
                    <a:pt x="35" y="1"/>
                    <a:pt x="25" y="0"/>
                  </a:cubicBezTo>
                  <a:cubicBezTo>
                    <a:pt x="11" y="0"/>
                    <a:pt x="1" y="11"/>
                    <a:pt x="0" y="25"/>
                  </a:cubicBezTo>
                  <a:cubicBezTo>
                    <a:pt x="2" y="49"/>
                    <a:pt x="18" y="61"/>
                    <a:pt x="2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46"/>
            <p:cNvSpPr/>
            <p:nvPr/>
          </p:nvSpPr>
          <p:spPr bwMode="auto">
            <a:xfrm>
              <a:off x="9019433" y="384671"/>
              <a:ext cx="477838" cy="768350"/>
            </a:xfrm>
            <a:custGeom>
              <a:avLst/>
              <a:gdLst>
                <a:gd name="T0" fmla="*/ 19 w 126"/>
                <a:gd name="T1" fmla="*/ 47 h 203"/>
                <a:gd name="T2" fmla="*/ 19 w 126"/>
                <a:gd name="T3" fmla="*/ 46 h 203"/>
                <a:gd name="T4" fmla="*/ 48 w 126"/>
                <a:gd name="T5" fmla="*/ 24 h 203"/>
                <a:gd name="T6" fmla="*/ 71 w 126"/>
                <a:gd name="T7" fmla="*/ 24 h 203"/>
                <a:gd name="T8" fmla="*/ 64 w 126"/>
                <a:gd name="T9" fmla="*/ 27 h 203"/>
                <a:gd name="T10" fmla="*/ 49 w 126"/>
                <a:gd name="T11" fmla="*/ 87 h 203"/>
                <a:gd name="T12" fmla="*/ 53 w 126"/>
                <a:gd name="T13" fmla="*/ 91 h 203"/>
                <a:gd name="T14" fmla="*/ 73 w 126"/>
                <a:gd name="T15" fmla="*/ 113 h 203"/>
                <a:gd name="T16" fmla="*/ 99 w 126"/>
                <a:gd name="T17" fmla="*/ 140 h 203"/>
                <a:gd name="T18" fmla="*/ 92 w 126"/>
                <a:gd name="T19" fmla="*/ 187 h 203"/>
                <a:gd name="T20" fmla="*/ 102 w 126"/>
                <a:gd name="T21" fmla="*/ 202 h 203"/>
                <a:gd name="T22" fmla="*/ 117 w 126"/>
                <a:gd name="T23" fmla="*/ 190 h 203"/>
                <a:gd name="T24" fmla="*/ 124 w 126"/>
                <a:gd name="T25" fmla="*/ 140 h 203"/>
                <a:gd name="T26" fmla="*/ 121 w 126"/>
                <a:gd name="T27" fmla="*/ 127 h 203"/>
                <a:gd name="T28" fmla="*/ 96 w 126"/>
                <a:gd name="T29" fmla="*/ 96 h 203"/>
                <a:gd name="T30" fmla="*/ 115 w 126"/>
                <a:gd name="T31" fmla="*/ 28 h 203"/>
                <a:gd name="T32" fmla="*/ 110 w 126"/>
                <a:gd name="T33" fmla="*/ 12 h 203"/>
                <a:gd name="T34" fmla="*/ 110 w 126"/>
                <a:gd name="T35" fmla="*/ 15 h 203"/>
                <a:gd name="T36" fmla="*/ 105 w 126"/>
                <a:gd name="T37" fmla="*/ 43 h 203"/>
                <a:gd name="T38" fmla="*/ 105 w 126"/>
                <a:gd name="T39" fmla="*/ 18 h 203"/>
                <a:gd name="T40" fmla="*/ 107 w 126"/>
                <a:gd name="T41" fmla="*/ 14 h 203"/>
                <a:gd name="T42" fmla="*/ 105 w 126"/>
                <a:gd name="T43" fmla="*/ 9 h 203"/>
                <a:gd name="T44" fmla="*/ 103 w 126"/>
                <a:gd name="T45" fmla="*/ 8 h 203"/>
                <a:gd name="T46" fmla="*/ 99 w 126"/>
                <a:gd name="T47" fmla="*/ 12 h 203"/>
                <a:gd name="T48" fmla="*/ 101 w 126"/>
                <a:gd name="T49" fmla="*/ 17 h 203"/>
                <a:gd name="T50" fmla="*/ 96 w 126"/>
                <a:gd name="T51" fmla="*/ 36 h 203"/>
                <a:gd name="T52" fmla="*/ 89 w 126"/>
                <a:gd name="T53" fmla="*/ 1 h 203"/>
                <a:gd name="T54" fmla="*/ 89 w 126"/>
                <a:gd name="T55" fmla="*/ 1 h 203"/>
                <a:gd name="T56" fmla="*/ 89 w 126"/>
                <a:gd name="T57" fmla="*/ 1 h 203"/>
                <a:gd name="T58" fmla="*/ 79 w 126"/>
                <a:gd name="T59" fmla="*/ 0 h 203"/>
                <a:gd name="T60" fmla="*/ 41 w 126"/>
                <a:gd name="T61" fmla="*/ 4 h 203"/>
                <a:gd name="T62" fmla="*/ 5 w 126"/>
                <a:gd name="T63" fmla="*/ 31 h 203"/>
                <a:gd name="T64" fmla="*/ 4 w 126"/>
                <a:gd name="T65" fmla="*/ 46 h 203"/>
                <a:gd name="T66" fmla="*/ 19 w 126"/>
                <a:gd name="T67" fmla="*/ 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203">
                  <a:moveTo>
                    <a:pt x="19" y="47"/>
                  </a:moveTo>
                  <a:cubicBezTo>
                    <a:pt x="19" y="46"/>
                    <a:pt x="19" y="46"/>
                    <a:pt x="19" y="46"/>
                  </a:cubicBezTo>
                  <a:cubicBezTo>
                    <a:pt x="19" y="46"/>
                    <a:pt x="46" y="24"/>
                    <a:pt x="48" y="24"/>
                  </a:cubicBezTo>
                  <a:cubicBezTo>
                    <a:pt x="49" y="23"/>
                    <a:pt x="71" y="24"/>
                    <a:pt x="71" y="24"/>
                  </a:cubicBezTo>
                  <a:cubicBezTo>
                    <a:pt x="64" y="27"/>
                    <a:pt x="64" y="27"/>
                    <a:pt x="64" y="27"/>
                  </a:cubicBezTo>
                  <a:cubicBezTo>
                    <a:pt x="60" y="42"/>
                    <a:pt x="50" y="73"/>
                    <a:pt x="49" y="87"/>
                  </a:cubicBezTo>
                  <a:cubicBezTo>
                    <a:pt x="49" y="89"/>
                    <a:pt x="53" y="90"/>
                    <a:pt x="53" y="91"/>
                  </a:cubicBezTo>
                  <a:cubicBezTo>
                    <a:pt x="53" y="94"/>
                    <a:pt x="57" y="105"/>
                    <a:pt x="73" y="113"/>
                  </a:cubicBezTo>
                  <a:cubicBezTo>
                    <a:pt x="77" y="118"/>
                    <a:pt x="98" y="139"/>
                    <a:pt x="99" y="140"/>
                  </a:cubicBezTo>
                  <a:cubicBezTo>
                    <a:pt x="99" y="140"/>
                    <a:pt x="92" y="187"/>
                    <a:pt x="92" y="187"/>
                  </a:cubicBezTo>
                  <a:cubicBezTo>
                    <a:pt x="91" y="195"/>
                    <a:pt x="95" y="201"/>
                    <a:pt x="102" y="202"/>
                  </a:cubicBezTo>
                  <a:cubicBezTo>
                    <a:pt x="109" y="203"/>
                    <a:pt x="115" y="198"/>
                    <a:pt x="117" y="190"/>
                  </a:cubicBezTo>
                  <a:cubicBezTo>
                    <a:pt x="117" y="190"/>
                    <a:pt x="123" y="141"/>
                    <a:pt x="124" y="140"/>
                  </a:cubicBezTo>
                  <a:cubicBezTo>
                    <a:pt x="126" y="132"/>
                    <a:pt x="123" y="129"/>
                    <a:pt x="121" y="127"/>
                  </a:cubicBezTo>
                  <a:cubicBezTo>
                    <a:pt x="120" y="124"/>
                    <a:pt x="96" y="97"/>
                    <a:pt x="96" y="96"/>
                  </a:cubicBezTo>
                  <a:cubicBezTo>
                    <a:pt x="100" y="59"/>
                    <a:pt x="115" y="34"/>
                    <a:pt x="115" y="28"/>
                  </a:cubicBezTo>
                  <a:cubicBezTo>
                    <a:pt x="114" y="17"/>
                    <a:pt x="110" y="12"/>
                    <a:pt x="110" y="12"/>
                  </a:cubicBezTo>
                  <a:cubicBezTo>
                    <a:pt x="110" y="15"/>
                    <a:pt x="110" y="15"/>
                    <a:pt x="110" y="15"/>
                  </a:cubicBezTo>
                  <a:cubicBezTo>
                    <a:pt x="110" y="31"/>
                    <a:pt x="105" y="43"/>
                    <a:pt x="105" y="43"/>
                  </a:cubicBezTo>
                  <a:cubicBezTo>
                    <a:pt x="105" y="43"/>
                    <a:pt x="106" y="24"/>
                    <a:pt x="105" y="18"/>
                  </a:cubicBezTo>
                  <a:cubicBezTo>
                    <a:pt x="106" y="16"/>
                    <a:pt x="107" y="14"/>
                    <a:pt x="107" y="14"/>
                  </a:cubicBezTo>
                  <a:cubicBezTo>
                    <a:pt x="105" y="9"/>
                    <a:pt x="105" y="9"/>
                    <a:pt x="105" y="9"/>
                  </a:cubicBezTo>
                  <a:cubicBezTo>
                    <a:pt x="105" y="9"/>
                    <a:pt x="104" y="9"/>
                    <a:pt x="103" y="8"/>
                  </a:cubicBezTo>
                  <a:cubicBezTo>
                    <a:pt x="101" y="9"/>
                    <a:pt x="99" y="12"/>
                    <a:pt x="99" y="12"/>
                  </a:cubicBezTo>
                  <a:cubicBezTo>
                    <a:pt x="99" y="12"/>
                    <a:pt x="99" y="14"/>
                    <a:pt x="101" y="17"/>
                  </a:cubicBezTo>
                  <a:cubicBezTo>
                    <a:pt x="100" y="18"/>
                    <a:pt x="99" y="26"/>
                    <a:pt x="96" y="36"/>
                  </a:cubicBezTo>
                  <a:cubicBezTo>
                    <a:pt x="96" y="9"/>
                    <a:pt x="91" y="3"/>
                    <a:pt x="89" y="1"/>
                  </a:cubicBezTo>
                  <a:cubicBezTo>
                    <a:pt x="89" y="1"/>
                    <a:pt x="89" y="1"/>
                    <a:pt x="89" y="1"/>
                  </a:cubicBezTo>
                  <a:cubicBezTo>
                    <a:pt x="89" y="1"/>
                    <a:pt x="89" y="1"/>
                    <a:pt x="89" y="1"/>
                  </a:cubicBezTo>
                  <a:cubicBezTo>
                    <a:pt x="87" y="0"/>
                    <a:pt x="79" y="0"/>
                    <a:pt x="79" y="0"/>
                  </a:cubicBezTo>
                  <a:cubicBezTo>
                    <a:pt x="72" y="1"/>
                    <a:pt x="58" y="2"/>
                    <a:pt x="41" y="4"/>
                  </a:cubicBezTo>
                  <a:cubicBezTo>
                    <a:pt x="40" y="4"/>
                    <a:pt x="5" y="31"/>
                    <a:pt x="5" y="31"/>
                  </a:cubicBezTo>
                  <a:cubicBezTo>
                    <a:pt x="0" y="35"/>
                    <a:pt x="0" y="41"/>
                    <a:pt x="4" y="46"/>
                  </a:cubicBezTo>
                  <a:cubicBezTo>
                    <a:pt x="8" y="50"/>
                    <a:pt x="14" y="50"/>
                    <a:pt x="19"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4" name="矩形 33"/>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02</a:t>
            </a:r>
            <a:endParaRPr lang="zh-CN" dirty="0">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41" presetClass="entr" presetSubtype="0" fill="hold" grpId="0" nodeType="withEffect">
                                  <p:stCondLst>
                                    <p:cond delay="500"/>
                                  </p:stCondLst>
                                  <p:iterate type="lt">
                                    <p:tmPct val="10000"/>
                                  </p:iterate>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0"/>
                                        </p:tgtEl>
                                        <p:attrNameLst>
                                          <p:attrName>ppt_y</p:attrName>
                                        </p:attrNameLst>
                                      </p:cBhvr>
                                      <p:tavLst>
                                        <p:tav tm="0">
                                          <p:val>
                                            <p:strVal val="#ppt_y"/>
                                          </p:val>
                                        </p:tav>
                                        <p:tav tm="100000">
                                          <p:val>
                                            <p:strVal val="#ppt_y"/>
                                          </p:val>
                                        </p:tav>
                                      </p:tavLst>
                                    </p:anim>
                                    <p:anim calcmode="lin" valueType="num">
                                      <p:cBhvr>
                                        <p:cTn id="17"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0"/>
                                        </p:tgtEl>
                                      </p:cBhvr>
                                    </p:animEffect>
                                  </p:childTnLst>
                                </p:cTn>
                              </p:par>
                              <p:par>
                                <p:cTn id="20" presetID="2" presetClass="entr" presetSubtype="1" decel="100000" fill="hold" nodeType="withEffect">
                                  <p:stCondLst>
                                    <p:cond delay="50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fill="hold"/>
                                        <p:tgtEl>
                                          <p:spTgt spid="41"/>
                                        </p:tgtEl>
                                        <p:attrNameLst>
                                          <p:attrName>ppt_x</p:attrName>
                                        </p:attrNameLst>
                                      </p:cBhvr>
                                      <p:tavLst>
                                        <p:tav tm="0">
                                          <p:val>
                                            <p:strVal val="#ppt_x"/>
                                          </p:val>
                                        </p:tav>
                                        <p:tav tm="100000">
                                          <p:val>
                                            <p:strVal val="#ppt_x"/>
                                          </p:val>
                                        </p:tav>
                                      </p:tavLst>
                                    </p:anim>
                                    <p:anim calcmode="lin" valueType="num">
                                      <p:cBhvr additive="base">
                                        <p:cTn id="23" dur="500" fill="hold"/>
                                        <p:tgtEl>
                                          <p:spTgt spid="41"/>
                                        </p:tgtEl>
                                        <p:attrNameLst>
                                          <p:attrName>ppt_y</p:attrName>
                                        </p:attrNameLst>
                                      </p:cBhvr>
                                      <p:tavLst>
                                        <p:tav tm="0">
                                          <p:val>
                                            <p:strVal val="0-#ppt_h/2"/>
                                          </p:val>
                                        </p:tav>
                                        <p:tav tm="100000">
                                          <p:val>
                                            <p:strVal val="#ppt_y"/>
                                          </p:val>
                                        </p:tav>
                                      </p:tavLst>
                                    </p:anim>
                                  </p:childTnLst>
                                </p:cTn>
                              </p:par>
                              <p:par>
                                <p:cTn id="24" presetID="8" presetClass="emph" presetSubtype="0" repeatCount="indefinite" fill="hold" nodeType="withEffect">
                                  <p:stCondLst>
                                    <p:cond delay="500"/>
                                  </p:stCondLst>
                                  <p:childTnLst>
                                    <p:animRot by="76680000">
                                      <p:cBhvr>
                                        <p:cTn id="25" dur="7500" fill="hold"/>
                                        <p:tgtEl>
                                          <p:spTgt spid="41"/>
                                        </p:tgtEl>
                                        <p:attrNameLst>
                                          <p:attrName>r</p:attrName>
                                        </p:attrNameLst>
                                      </p:cBhvr>
                                    </p:animRot>
                                  </p:childTnLst>
                                </p:cTn>
                              </p:par>
                              <p:par>
                                <p:cTn id="26" presetID="2" presetClass="entr" presetSubtype="1" decel="100000" fill="hold" nodeType="withEffect">
                                  <p:stCondLst>
                                    <p:cond delay="50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fill="hold"/>
                                        <p:tgtEl>
                                          <p:spTgt spid="59"/>
                                        </p:tgtEl>
                                        <p:attrNameLst>
                                          <p:attrName>ppt_x</p:attrName>
                                        </p:attrNameLst>
                                      </p:cBhvr>
                                      <p:tavLst>
                                        <p:tav tm="0">
                                          <p:val>
                                            <p:strVal val="#ppt_x"/>
                                          </p:val>
                                        </p:tav>
                                        <p:tav tm="100000">
                                          <p:val>
                                            <p:strVal val="#ppt_x"/>
                                          </p:val>
                                        </p:tav>
                                      </p:tavLst>
                                    </p:anim>
                                    <p:anim calcmode="lin" valueType="num">
                                      <p:cBhvr additive="base">
                                        <p:cTn id="29" dur="500" fill="hold"/>
                                        <p:tgtEl>
                                          <p:spTgt spid="59"/>
                                        </p:tgtEl>
                                        <p:attrNameLst>
                                          <p:attrName>ppt_y</p:attrName>
                                        </p:attrNameLst>
                                      </p:cBhvr>
                                      <p:tavLst>
                                        <p:tav tm="0">
                                          <p:val>
                                            <p:strVal val="0-#ppt_h/2"/>
                                          </p:val>
                                        </p:tav>
                                        <p:tav tm="100000">
                                          <p:val>
                                            <p:strVal val="#ppt_y"/>
                                          </p:val>
                                        </p:tav>
                                      </p:tavLst>
                                    </p:anim>
                                  </p:childTnLst>
                                </p:cTn>
                              </p:par>
                              <p:par>
                                <p:cTn id="30" presetID="8" presetClass="emph" presetSubtype="0" repeatCount="indefinite" fill="hold" nodeType="withEffect">
                                  <p:stCondLst>
                                    <p:cond delay="500"/>
                                  </p:stCondLst>
                                  <p:childTnLst>
                                    <p:animRot by="76680000">
                                      <p:cBhvr>
                                        <p:cTn id="31" dur="7500" fill="hold"/>
                                        <p:tgtEl>
                                          <p:spTgt spid="59"/>
                                        </p:tgtEl>
                                        <p:attrNameLst>
                                          <p:attrName>r</p:attrName>
                                        </p:attrNameLst>
                                      </p:cBhvr>
                                    </p:animRot>
                                  </p:childTnLst>
                                </p:cTn>
                              </p:par>
                              <p:par>
                                <p:cTn id="32" presetID="2" presetClass="entr" presetSubtype="1" decel="100000" fill="hold" nodeType="withEffect">
                                  <p:stCondLst>
                                    <p:cond delay="50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fill="hold"/>
                                        <p:tgtEl>
                                          <p:spTgt spid="62"/>
                                        </p:tgtEl>
                                        <p:attrNameLst>
                                          <p:attrName>ppt_x</p:attrName>
                                        </p:attrNameLst>
                                      </p:cBhvr>
                                      <p:tavLst>
                                        <p:tav tm="0">
                                          <p:val>
                                            <p:strVal val="#ppt_x"/>
                                          </p:val>
                                        </p:tav>
                                        <p:tav tm="100000">
                                          <p:val>
                                            <p:strVal val="#ppt_x"/>
                                          </p:val>
                                        </p:tav>
                                      </p:tavLst>
                                    </p:anim>
                                    <p:anim calcmode="lin" valueType="num">
                                      <p:cBhvr additive="base">
                                        <p:cTn id="35" dur="500" fill="hold"/>
                                        <p:tgtEl>
                                          <p:spTgt spid="62"/>
                                        </p:tgtEl>
                                        <p:attrNameLst>
                                          <p:attrName>ppt_y</p:attrName>
                                        </p:attrNameLst>
                                      </p:cBhvr>
                                      <p:tavLst>
                                        <p:tav tm="0">
                                          <p:val>
                                            <p:strVal val="0-#ppt_h/2"/>
                                          </p:val>
                                        </p:tav>
                                        <p:tav tm="100000">
                                          <p:val>
                                            <p:strVal val="#ppt_y"/>
                                          </p:val>
                                        </p:tav>
                                      </p:tavLst>
                                    </p:anim>
                                  </p:childTnLst>
                                </p:cTn>
                              </p:par>
                              <p:par>
                                <p:cTn id="36" presetID="8" presetClass="emph" presetSubtype="0" repeatCount="indefinite" fill="hold" nodeType="withEffect">
                                  <p:stCondLst>
                                    <p:cond delay="500"/>
                                  </p:stCondLst>
                                  <p:childTnLst>
                                    <p:animRot by="76680000">
                                      <p:cBhvr>
                                        <p:cTn id="37" dur="7500" fill="hold"/>
                                        <p:tgtEl>
                                          <p:spTgt spid="62"/>
                                        </p:tgtEl>
                                        <p:attrNameLst>
                                          <p:attrName>r</p:attrName>
                                        </p:attrNameLst>
                                      </p:cBhvr>
                                    </p:animRot>
                                  </p:childTnLst>
                                </p:cTn>
                              </p:par>
                              <p:par>
                                <p:cTn id="38" presetID="42" presetClass="entr" presetSubtype="0" fill="hold" nodeType="withEffect">
                                  <p:stCondLst>
                                    <p:cond delay="250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1000"/>
                                        <p:tgtEl>
                                          <p:spTgt spid="65"/>
                                        </p:tgtEl>
                                      </p:cBhvr>
                                    </p:animEffect>
                                    <p:anim calcmode="lin" valueType="num">
                                      <p:cBhvr>
                                        <p:cTn id="41" dur="1000" fill="hold"/>
                                        <p:tgtEl>
                                          <p:spTgt spid="65"/>
                                        </p:tgtEl>
                                        <p:attrNameLst>
                                          <p:attrName>ppt_x</p:attrName>
                                        </p:attrNameLst>
                                      </p:cBhvr>
                                      <p:tavLst>
                                        <p:tav tm="0">
                                          <p:val>
                                            <p:strVal val="#ppt_x"/>
                                          </p:val>
                                        </p:tav>
                                        <p:tav tm="100000">
                                          <p:val>
                                            <p:strVal val="#ppt_x"/>
                                          </p:val>
                                        </p:tav>
                                      </p:tavLst>
                                    </p:anim>
                                    <p:anim calcmode="lin" valueType="num">
                                      <p:cBhvr>
                                        <p:cTn id="42"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2568891" y="1738070"/>
            <a:ext cx="2016224" cy="2016224"/>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125327" y="1738070"/>
            <a:ext cx="2016224" cy="2016224"/>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7681763" y="1738070"/>
            <a:ext cx="2016224" cy="2016224"/>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2568891" y="2837945"/>
            <a:ext cx="1923495" cy="307777"/>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Offline stores</a:t>
            </a:r>
          </a:p>
        </p:txBody>
      </p:sp>
      <p:sp>
        <p:nvSpPr>
          <p:cNvPr id="22" name="TextBox 21"/>
          <p:cNvSpPr txBox="1"/>
          <p:nvPr/>
        </p:nvSpPr>
        <p:spPr>
          <a:xfrm>
            <a:off x="5500277" y="2602296"/>
            <a:ext cx="1331318" cy="307777"/>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Computer client</a:t>
            </a:r>
          </a:p>
        </p:txBody>
      </p:sp>
      <p:sp>
        <p:nvSpPr>
          <p:cNvPr id="23" name="TextBox 22"/>
          <p:cNvSpPr txBox="1"/>
          <p:nvPr/>
        </p:nvSpPr>
        <p:spPr>
          <a:xfrm>
            <a:off x="7669491" y="2684056"/>
            <a:ext cx="2131127" cy="307777"/>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Cell phone</a:t>
            </a:r>
            <a:r>
              <a:rPr lang="en-US" altLang="zh-CN" sz="2000" b="1" dirty="0">
                <a:solidFill>
                  <a:schemeClr val="bg1"/>
                </a:solidFill>
                <a:latin typeface="微软雅黑" panose="020B0503020204020204" pitchFamily="34" charset="-122"/>
                <a:ea typeface="微软雅黑" panose="020B0503020204020204" pitchFamily="34" charset="-122"/>
              </a:rPr>
              <a:t>APP</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KSO_Shape"/>
          <p:cNvSpPr/>
          <p:nvPr/>
        </p:nvSpPr>
        <p:spPr bwMode="auto">
          <a:xfrm>
            <a:off x="5777919" y="2064669"/>
            <a:ext cx="711040" cy="53209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sp>
        <p:nvSpPr>
          <p:cNvPr id="25" name="KSO_Shape"/>
          <p:cNvSpPr/>
          <p:nvPr/>
        </p:nvSpPr>
        <p:spPr bwMode="auto">
          <a:xfrm>
            <a:off x="8414754" y="2090084"/>
            <a:ext cx="570670" cy="48126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0" name="KSO_Shape"/>
          <p:cNvSpPr/>
          <p:nvPr/>
        </p:nvSpPr>
        <p:spPr bwMode="auto">
          <a:xfrm>
            <a:off x="3253835" y="2018992"/>
            <a:ext cx="536164" cy="623448"/>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31" name="组合 30"/>
          <p:cNvGrpSpPr/>
          <p:nvPr/>
        </p:nvGrpSpPr>
        <p:grpSpPr>
          <a:xfrm>
            <a:off x="4700018" y="2590979"/>
            <a:ext cx="310406" cy="310406"/>
            <a:chOff x="3264324" y="1749600"/>
            <a:chExt cx="348156" cy="348156"/>
          </a:xfrm>
          <a:solidFill>
            <a:srgbClr val="3CCCC7"/>
          </a:solidFill>
        </p:grpSpPr>
        <p:sp>
          <p:nvSpPr>
            <p:cNvPr id="32" name="矩形 31"/>
            <p:cNvSpPr/>
            <p:nvPr/>
          </p:nvSpPr>
          <p:spPr>
            <a:xfrm>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rot="5400000">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7256454" y="2590979"/>
            <a:ext cx="310406" cy="310406"/>
            <a:chOff x="3264324" y="1749600"/>
            <a:chExt cx="348156" cy="348156"/>
          </a:xfrm>
          <a:solidFill>
            <a:srgbClr val="3CCCC7"/>
          </a:solidFill>
        </p:grpSpPr>
        <p:sp>
          <p:nvSpPr>
            <p:cNvPr id="41" name="矩形 40"/>
            <p:cNvSpPr/>
            <p:nvPr/>
          </p:nvSpPr>
          <p:spPr>
            <a:xfrm>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rot="5400000">
              <a:off x="3264324" y="1900818"/>
              <a:ext cx="34815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TextBox 47"/>
          <p:cNvSpPr txBox="1"/>
          <p:nvPr/>
        </p:nvSpPr>
        <p:spPr>
          <a:xfrm>
            <a:off x="3019242" y="3168358"/>
            <a:ext cx="1036867"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Click on the input description text</a:t>
            </a:r>
          </a:p>
        </p:txBody>
      </p:sp>
      <p:sp>
        <p:nvSpPr>
          <p:cNvPr id="49" name="TextBox 48"/>
          <p:cNvSpPr txBox="1"/>
          <p:nvPr/>
        </p:nvSpPr>
        <p:spPr>
          <a:xfrm>
            <a:off x="5550186" y="3168358"/>
            <a:ext cx="1166506"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Click on the input description text</a:t>
            </a:r>
          </a:p>
        </p:txBody>
      </p:sp>
      <p:sp>
        <p:nvSpPr>
          <p:cNvPr id="50" name="TextBox 49"/>
          <p:cNvSpPr txBox="1"/>
          <p:nvPr/>
        </p:nvSpPr>
        <p:spPr>
          <a:xfrm>
            <a:off x="8106622" y="3168358"/>
            <a:ext cx="1166506"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Click on the input description text</a:t>
            </a:r>
          </a:p>
        </p:txBody>
      </p:sp>
      <p:sp>
        <p:nvSpPr>
          <p:cNvPr id="51" name="Freeform 12"/>
          <p:cNvSpPr/>
          <p:nvPr/>
        </p:nvSpPr>
        <p:spPr bwMode="auto">
          <a:xfrm>
            <a:off x="1608509" y="407707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52" name="Freeform 12"/>
          <p:cNvSpPr/>
          <p:nvPr/>
        </p:nvSpPr>
        <p:spPr bwMode="auto">
          <a:xfrm flipH="1" flipV="1">
            <a:off x="10249469" y="5111353"/>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53" name="TextBox 52"/>
          <p:cNvSpPr txBox="1"/>
          <p:nvPr/>
        </p:nvSpPr>
        <p:spPr>
          <a:xfrm>
            <a:off x="1968549" y="4391273"/>
            <a:ext cx="8545239" cy="345094"/>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The comprehensive description description of the chart above is entered here, and the comprehensive description description of the chart above is entered here.</a:t>
            </a:r>
          </a:p>
        </p:txBody>
      </p:sp>
      <p:sp>
        <p:nvSpPr>
          <p:cNvPr id="54"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Product form</a:t>
            </a:r>
          </a:p>
        </p:txBody>
      </p:sp>
      <p:sp>
        <p:nvSpPr>
          <p:cNvPr id="55" name="六边形 54"/>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8" name="矩形 57"/>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9" name="六边形 58"/>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3</a:t>
            </a:r>
          </a:p>
        </p:txBody>
      </p:sp>
      <p:sp>
        <p:nvSpPr>
          <p:cNvPr id="61"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62" name="KSO_Shape"/>
          <p:cNvSpPr/>
          <p:nvPr/>
        </p:nvSpPr>
        <p:spPr bwMode="auto">
          <a:xfrm>
            <a:off x="314939" y="195976"/>
            <a:ext cx="315555" cy="3124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3" name="矩形 62"/>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20</a:t>
            </a:r>
            <a:endParaRPr lang="zh-CN" dirty="0">
              <a:latin typeface="方正兰亭超细黑简体" panose="02000000000000000000" pitchFamily="2" charset="-122"/>
              <a:ea typeface="方正兰亭超细黑简体" panose="02000000000000000000" pitchFamily="2" charset="-122"/>
            </a:endParaRPr>
          </a:p>
        </p:txBody>
      </p:sp>
      <p:sp>
        <p:nvSpPr>
          <p:cNvPr id="68" name="TextBox 67"/>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290">
                                          <p:stCondLst>
                                            <p:cond delay="0"/>
                                          </p:stCondLst>
                                        </p:cTn>
                                        <p:tgtEl>
                                          <p:spTgt spid="21"/>
                                        </p:tgtEl>
                                      </p:cBhvr>
                                    </p:animEffect>
                                    <p:anim calcmode="lin" valueType="num">
                                      <p:cBhvr>
                                        <p:cTn id="8"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13" dur="13">
                                          <p:stCondLst>
                                            <p:cond delay="325"/>
                                          </p:stCondLst>
                                        </p:cTn>
                                        <p:tgtEl>
                                          <p:spTgt spid="21"/>
                                        </p:tgtEl>
                                      </p:cBhvr>
                                      <p:to x="100000" y="60000"/>
                                    </p:animScale>
                                    <p:animScale>
                                      <p:cBhvr>
                                        <p:cTn id="14" dur="83" decel="50000">
                                          <p:stCondLst>
                                            <p:cond delay="338"/>
                                          </p:stCondLst>
                                        </p:cTn>
                                        <p:tgtEl>
                                          <p:spTgt spid="21"/>
                                        </p:tgtEl>
                                      </p:cBhvr>
                                      <p:to x="100000" y="100000"/>
                                    </p:animScale>
                                    <p:animScale>
                                      <p:cBhvr>
                                        <p:cTn id="15" dur="13">
                                          <p:stCondLst>
                                            <p:cond delay="656"/>
                                          </p:stCondLst>
                                        </p:cTn>
                                        <p:tgtEl>
                                          <p:spTgt spid="21"/>
                                        </p:tgtEl>
                                      </p:cBhvr>
                                      <p:to x="100000" y="80000"/>
                                    </p:animScale>
                                    <p:animScale>
                                      <p:cBhvr>
                                        <p:cTn id="16" dur="83" decel="50000">
                                          <p:stCondLst>
                                            <p:cond delay="669"/>
                                          </p:stCondLst>
                                        </p:cTn>
                                        <p:tgtEl>
                                          <p:spTgt spid="21"/>
                                        </p:tgtEl>
                                      </p:cBhvr>
                                      <p:to x="100000" y="100000"/>
                                    </p:animScale>
                                    <p:animScale>
                                      <p:cBhvr>
                                        <p:cTn id="17" dur="13">
                                          <p:stCondLst>
                                            <p:cond delay="821"/>
                                          </p:stCondLst>
                                        </p:cTn>
                                        <p:tgtEl>
                                          <p:spTgt spid="21"/>
                                        </p:tgtEl>
                                      </p:cBhvr>
                                      <p:to x="100000" y="90000"/>
                                    </p:animScale>
                                    <p:animScale>
                                      <p:cBhvr>
                                        <p:cTn id="18" dur="83" decel="50000">
                                          <p:stCondLst>
                                            <p:cond delay="834"/>
                                          </p:stCondLst>
                                        </p:cTn>
                                        <p:tgtEl>
                                          <p:spTgt spid="21"/>
                                        </p:tgtEl>
                                      </p:cBhvr>
                                      <p:to x="100000" y="100000"/>
                                    </p:animScale>
                                    <p:animScale>
                                      <p:cBhvr>
                                        <p:cTn id="19" dur="13">
                                          <p:stCondLst>
                                            <p:cond delay="904"/>
                                          </p:stCondLst>
                                        </p:cTn>
                                        <p:tgtEl>
                                          <p:spTgt spid="21"/>
                                        </p:tgtEl>
                                      </p:cBhvr>
                                      <p:to x="100000" y="95000"/>
                                    </p:animScale>
                                    <p:animScale>
                                      <p:cBhvr>
                                        <p:cTn id="20" dur="83" decel="50000">
                                          <p:stCondLst>
                                            <p:cond delay="917"/>
                                          </p:stCondLst>
                                        </p:cTn>
                                        <p:tgtEl>
                                          <p:spTgt spid="2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290">
                                          <p:stCondLst>
                                            <p:cond delay="0"/>
                                          </p:stCondLst>
                                        </p:cTn>
                                        <p:tgtEl>
                                          <p:spTgt spid="48"/>
                                        </p:tgtEl>
                                      </p:cBhvr>
                                    </p:animEffect>
                                    <p:anim calcmode="lin" valueType="num">
                                      <p:cBhvr>
                                        <p:cTn id="24" dur="911"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48"/>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48"/>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48"/>
                                        </p:tgtEl>
                                        <p:attrNameLst>
                                          <p:attrName>ppt_y</p:attrName>
                                        </p:attrNameLst>
                                      </p:cBhvr>
                                      <p:tavLst>
                                        <p:tav tm="0" fmla="#ppt_y-sin(pi*$)/81">
                                          <p:val>
                                            <p:fltVal val="0"/>
                                          </p:val>
                                        </p:tav>
                                        <p:tav tm="100000">
                                          <p:val>
                                            <p:fltVal val="1"/>
                                          </p:val>
                                        </p:tav>
                                      </p:tavLst>
                                    </p:anim>
                                    <p:animScale>
                                      <p:cBhvr>
                                        <p:cTn id="29" dur="13">
                                          <p:stCondLst>
                                            <p:cond delay="325"/>
                                          </p:stCondLst>
                                        </p:cTn>
                                        <p:tgtEl>
                                          <p:spTgt spid="48"/>
                                        </p:tgtEl>
                                      </p:cBhvr>
                                      <p:to x="100000" y="60000"/>
                                    </p:animScale>
                                    <p:animScale>
                                      <p:cBhvr>
                                        <p:cTn id="30" dur="83" decel="50000">
                                          <p:stCondLst>
                                            <p:cond delay="338"/>
                                          </p:stCondLst>
                                        </p:cTn>
                                        <p:tgtEl>
                                          <p:spTgt spid="48"/>
                                        </p:tgtEl>
                                      </p:cBhvr>
                                      <p:to x="100000" y="100000"/>
                                    </p:animScale>
                                    <p:animScale>
                                      <p:cBhvr>
                                        <p:cTn id="31" dur="13">
                                          <p:stCondLst>
                                            <p:cond delay="656"/>
                                          </p:stCondLst>
                                        </p:cTn>
                                        <p:tgtEl>
                                          <p:spTgt spid="48"/>
                                        </p:tgtEl>
                                      </p:cBhvr>
                                      <p:to x="100000" y="80000"/>
                                    </p:animScale>
                                    <p:animScale>
                                      <p:cBhvr>
                                        <p:cTn id="32" dur="83" decel="50000">
                                          <p:stCondLst>
                                            <p:cond delay="669"/>
                                          </p:stCondLst>
                                        </p:cTn>
                                        <p:tgtEl>
                                          <p:spTgt spid="48"/>
                                        </p:tgtEl>
                                      </p:cBhvr>
                                      <p:to x="100000" y="100000"/>
                                    </p:animScale>
                                    <p:animScale>
                                      <p:cBhvr>
                                        <p:cTn id="33" dur="13">
                                          <p:stCondLst>
                                            <p:cond delay="821"/>
                                          </p:stCondLst>
                                        </p:cTn>
                                        <p:tgtEl>
                                          <p:spTgt spid="48"/>
                                        </p:tgtEl>
                                      </p:cBhvr>
                                      <p:to x="100000" y="90000"/>
                                    </p:animScale>
                                    <p:animScale>
                                      <p:cBhvr>
                                        <p:cTn id="34" dur="83" decel="50000">
                                          <p:stCondLst>
                                            <p:cond delay="834"/>
                                          </p:stCondLst>
                                        </p:cTn>
                                        <p:tgtEl>
                                          <p:spTgt spid="48"/>
                                        </p:tgtEl>
                                      </p:cBhvr>
                                      <p:to x="100000" y="100000"/>
                                    </p:animScale>
                                    <p:animScale>
                                      <p:cBhvr>
                                        <p:cTn id="35" dur="13">
                                          <p:stCondLst>
                                            <p:cond delay="904"/>
                                          </p:stCondLst>
                                        </p:cTn>
                                        <p:tgtEl>
                                          <p:spTgt spid="48"/>
                                        </p:tgtEl>
                                      </p:cBhvr>
                                      <p:to x="100000" y="95000"/>
                                    </p:animScale>
                                    <p:animScale>
                                      <p:cBhvr>
                                        <p:cTn id="36" dur="83" decel="50000">
                                          <p:stCondLst>
                                            <p:cond delay="917"/>
                                          </p:stCondLst>
                                        </p:cTn>
                                        <p:tgtEl>
                                          <p:spTgt spid="4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290">
                                          <p:stCondLst>
                                            <p:cond delay="0"/>
                                          </p:stCondLst>
                                        </p:cTn>
                                        <p:tgtEl>
                                          <p:spTgt spid="18"/>
                                        </p:tgtEl>
                                      </p:cBhvr>
                                    </p:animEffect>
                                    <p:anim calcmode="lin" valueType="num">
                                      <p:cBhvr>
                                        <p:cTn id="40"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45" dur="13">
                                          <p:stCondLst>
                                            <p:cond delay="325"/>
                                          </p:stCondLst>
                                        </p:cTn>
                                        <p:tgtEl>
                                          <p:spTgt spid="18"/>
                                        </p:tgtEl>
                                      </p:cBhvr>
                                      <p:to x="100000" y="60000"/>
                                    </p:animScale>
                                    <p:animScale>
                                      <p:cBhvr>
                                        <p:cTn id="46" dur="83" decel="50000">
                                          <p:stCondLst>
                                            <p:cond delay="338"/>
                                          </p:stCondLst>
                                        </p:cTn>
                                        <p:tgtEl>
                                          <p:spTgt spid="18"/>
                                        </p:tgtEl>
                                      </p:cBhvr>
                                      <p:to x="100000" y="100000"/>
                                    </p:animScale>
                                    <p:animScale>
                                      <p:cBhvr>
                                        <p:cTn id="47" dur="13">
                                          <p:stCondLst>
                                            <p:cond delay="656"/>
                                          </p:stCondLst>
                                        </p:cTn>
                                        <p:tgtEl>
                                          <p:spTgt spid="18"/>
                                        </p:tgtEl>
                                      </p:cBhvr>
                                      <p:to x="100000" y="80000"/>
                                    </p:animScale>
                                    <p:animScale>
                                      <p:cBhvr>
                                        <p:cTn id="48" dur="83" decel="50000">
                                          <p:stCondLst>
                                            <p:cond delay="669"/>
                                          </p:stCondLst>
                                        </p:cTn>
                                        <p:tgtEl>
                                          <p:spTgt spid="18"/>
                                        </p:tgtEl>
                                      </p:cBhvr>
                                      <p:to x="100000" y="100000"/>
                                    </p:animScale>
                                    <p:animScale>
                                      <p:cBhvr>
                                        <p:cTn id="49" dur="13">
                                          <p:stCondLst>
                                            <p:cond delay="821"/>
                                          </p:stCondLst>
                                        </p:cTn>
                                        <p:tgtEl>
                                          <p:spTgt spid="18"/>
                                        </p:tgtEl>
                                      </p:cBhvr>
                                      <p:to x="100000" y="90000"/>
                                    </p:animScale>
                                    <p:animScale>
                                      <p:cBhvr>
                                        <p:cTn id="50" dur="83" decel="50000">
                                          <p:stCondLst>
                                            <p:cond delay="834"/>
                                          </p:stCondLst>
                                        </p:cTn>
                                        <p:tgtEl>
                                          <p:spTgt spid="18"/>
                                        </p:tgtEl>
                                      </p:cBhvr>
                                      <p:to x="100000" y="100000"/>
                                    </p:animScale>
                                    <p:animScale>
                                      <p:cBhvr>
                                        <p:cTn id="51" dur="13">
                                          <p:stCondLst>
                                            <p:cond delay="904"/>
                                          </p:stCondLst>
                                        </p:cTn>
                                        <p:tgtEl>
                                          <p:spTgt spid="18"/>
                                        </p:tgtEl>
                                      </p:cBhvr>
                                      <p:to x="100000" y="95000"/>
                                    </p:animScale>
                                    <p:animScale>
                                      <p:cBhvr>
                                        <p:cTn id="52" dur="83" decel="50000">
                                          <p:stCondLst>
                                            <p:cond delay="917"/>
                                          </p:stCondLst>
                                        </p:cTn>
                                        <p:tgtEl>
                                          <p:spTgt spid="1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290">
                                          <p:stCondLst>
                                            <p:cond delay="0"/>
                                          </p:stCondLst>
                                        </p:cTn>
                                        <p:tgtEl>
                                          <p:spTgt spid="30"/>
                                        </p:tgtEl>
                                      </p:cBhvr>
                                    </p:animEffect>
                                    <p:anim calcmode="lin" valueType="num">
                                      <p:cBhvr>
                                        <p:cTn id="56"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61" dur="13">
                                          <p:stCondLst>
                                            <p:cond delay="325"/>
                                          </p:stCondLst>
                                        </p:cTn>
                                        <p:tgtEl>
                                          <p:spTgt spid="30"/>
                                        </p:tgtEl>
                                      </p:cBhvr>
                                      <p:to x="100000" y="60000"/>
                                    </p:animScale>
                                    <p:animScale>
                                      <p:cBhvr>
                                        <p:cTn id="62" dur="83" decel="50000">
                                          <p:stCondLst>
                                            <p:cond delay="338"/>
                                          </p:stCondLst>
                                        </p:cTn>
                                        <p:tgtEl>
                                          <p:spTgt spid="30"/>
                                        </p:tgtEl>
                                      </p:cBhvr>
                                      <p:to x="100000" y="100000"/>
                                    </p:animScale>
                                    <p:animScale>
                                      <p:cBhvr>
                                        <p:cTn id="63" dur="13">
                                          <p:stCondLst>
                                            <p:cond delay="656"/>
                                          </p:stCondLst>
                                        </p:cTn>
                                        <p:tgtEl>
                                          <p:spTgt spid="30"/>
                                        </p:tgtEl>
                                      </p:cBhvr>
                                      <p:to x="100000" y="80000"/>
                                    </p:animScale>
                                    <p:animScale>
                                      <p:cBhvr>
                                        <p:cTn id="64" dur="83" decel="50000">
                                          <p:stCondLst>
                                            <p:cond delay="669"/>
                                          </p:stCondLst>
                                        </p:cTn>
                                        <p:tgtEl>
                                          <p:spTgt spid="30"/>
                                        </p:tgtEl>
                                      </p:cBhvr>
                                      <p:to x="100000" y="100000"/>
                                    </p:animScale>
                                    <p:animScale>
                                      <p:cBhvr>
                                        <p:cTn id="65" dur="13">
                                          <p:stCondLst>
                                            <p:cond delay="821"/>
                                          </p:stCondLst>
                                        </p:cTn>
                                        <p:tgtEl>
                                          <p:spTgt spid="30"/>
                                        </p:tgtEl>
                                      </p:cBhvr>
                                      <p:to x="100000" y="90000"/>
                                    </p:animScale>
                                    <p:animScale>
                                      <p:cBhvr>
                                        <p:cTn id="66" dur="83" decel="50000">
                                          <p:stCondLst>
                                            <p:cond delay="834"/>
                                          </p:stCondLst>
                                        </p:cTn>
                                        <p:tgtEl>
                                          <p:spTgt spid="30"/>
                                        </p:tgtEl>
                                      </p:cBhvr>
                                      <p:to x="100000" y="100000"/>
                                    </p:animScale>
                                    <p:animScale>
                                      <p:cBhvr>
                                        <p:cTn id="67" dur="13">
                                          <p:stCondLst>
                                            <p:cond delay="904"/>
                                          </p:stCondLst>
                                        </p:cTn>
                                        <p:tgtEl>
                                          <p:spTgt spid="30"/>
                                        </p:tgtEl>
                                      </p:cBhvr>
                                      <p:to x="100000" y="95000"/>
                                    </p:animScale>
                                    <p:animScale>
                                      <p:cBhvr>
                                        <p:cTn id="68" dur="83" decel="50000">
                                          <p:stCondLst>
                                            <p:cond delay="917"/>
                                          </p:stCondLst>
                                        </p:cTn>
                                        <p:tgtEl>
                                          <p:spTgt spid="30"/>
                                        </p:tgtEl>
                                      </p:cBhvr>
                                      <p:to x="100000" y="100000"/>
                                    </p:animScale>
                                  </p:childTnLst>
                                </p:cTn>
                              </p:par>
                            </p:childTnLst>
                          </p:cTn>
                        </p:par>
                        <p:par>
                          <p:cTn id="69" fill="hold">
                            <p:stCondLst>
                              <p:cond delay="1000"/>
                            </p:stCondLst>
                            <p:childTnLst>
                              <p:par>
                                <p:cTn id="70" presetID="31" presetClass="entr" presetSubtype="0"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p:cTn id="72" dur="700" fill="hold"/>
                                        <p:tgtEl>
                                          <p:spTgt spid="31"/>
                                        </p:tgtEl>
                                        <p:attrNameLst>
                                          <p:attrName>ppt_w</p:attrName>
                                        </p:attrNameLst>
                                      </p:cBhvr>
                                      <p:tavLst>
                                        <p:tav tm="0">
                                          <p:val>
                                            <p:fltVal val="0"/>
                                          </p:val>
                                        </p:tav>
                                        <p:tav tm="100000">
                                          <p:val>
                                            <p:strVal val="#ppt_w"/>
                                          </p:val>
                                        </p:tav>
                                      </p:tavLst>
                                    </p:anim>
                                    <p:anim calcmode="lin" valueType="num">
                                      <p:cBhvr>
                                        <p:cTn id="73" dur="700" fill="hold"/>
                                        <p:tgtEl>
                                          <p:spTgt spid="31"/>
                                        </p:tgtEl>
                                        <p:attrNameLst>
                                          <p:attrName>ppt_h</p:attrName>
                                        </p:attrNameLst>
                                      </p:cBhvr>
                                      <p:tavLst>
                                        <p:tav tm="0">
                                          <p:val>
                                            <p:fltVal val="0"/>
                                          </p:val>
                                        </p:tav>
                                        <p:tav tm="100000">
                                          <p:val>
                                            <p:strVal val="#ppt_h"/>
                                          </p:val>
                                        </p:tav>
                                      </p:tavLst>
                                    </p:anim>
                                    <p:anim calcmode="lin" valueType="num">
                                      <p:cBhvr>
                                        <p:cTn id="74" dur="700" fill="hold"/>
                                        <p:tgtEl>
                                          <p:spTgt spid="31"/>
                                        </p:tgtEl>
                                        <p:attrNameLst>
                                          <p:attrName>style.rotation</p:attrName>
                                        </p:attrNameLst>
                                      </p:cBhvr>
                                      <p:tavLst>
                                        <p:tav tm="0">
                                          <p:val>
                                            <p:fltVal val="90"/>
                                          </p:val>
                                        </p:tav>
                                        <p:tav tm="100000">
                                          <p:val>
                                            <p:fltVal val="0"/>
                                          </p:val>
                                        </p:tav>
                                      </p:tavLst>
                                    </p:anim>
                                    <p:animEffect transition="in" filter="fade">
                                      <p:cBhvr>
                                        <p:cTn id="75" dur="700"/>
                                        <p:tgtEl>
                                          <p:spTgt spid="31"/>
                                        </p:tgtEl>
                                      </p:cBhvr>
                                    </p:animEffect>
                                  </p:childTnLst>
                                </p:cTn>
                              </p:par>
                            </p:childTnLst>
                          </p:cTn>
                        </p:par>
                        <p:par>
                          <p:cTn id="76" fill="hold">
                            <p:stCondLst>
                              <p:cond delay="2000"/>
                            </p:stCondLst>
                            <p:childTnLst>
                              <p:par>
                                <p:cTn id="77" presetID="26" presetClass="entr" presetSubtype="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down)">
                                      <p:cBhvr>
                                        <p:cTn id="79" dur="290">
                                          <p:stCondLst>
                                            <p:cond delay="0"/>
                                          </p:stCondLst>
                                        </p:cTn>
                                        <p:tgtEl>
                                          <p:spTgt spid="19"/>
                                        </p:tgtEl>
                                      </p:cBhvr>
                                    </p:animEffect>
                                    <p:anim calcmode="lin" valueType="num">
                                      <p:cBhvr>
                                        <p:cTn id="80"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1"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2"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83"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84"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85" dur="13">
                                          <p:stCondLst>
                                            <p:cond delay="325"/>
                                          </p:stCondLst>
                                        </p:cTn>
                                        <p:tgtEl>
                                          <p:spTgt spid="19"/>
                                        </p:tgtEl>
                                      </p:cBhvr>
                                      <p:to x="100000" y="60000"/>
                                    </p:animScale>
                                    <p:animScale>
                                      <p:cBhvr>
                                        <p:cTn id="86" dur="83" decel="50000">
                                          <p:stCondLst>
                                            <p:cond delay="338"/>
                                          </p:stCondLst>
                                        </p:cTn>
                                        <p:tgtEl>
                                          <p:spTgt spid="19"/>
                                        </p:tgtEl>
                                      </p:cBhvr>
                                      <p:to x="100000" y="100000"/>
                                    </p:animScale>
                                    <p:animScale>
                                      <p:cBhvr>
                                        <p:cTn id="87" dur="13">
                                          <p:stCondLst>
                                            <p:cond delay="656"/>
                                          </p:stCondLst>
                                        </p:cTn>
                                        <p:tgtEl>
                                          <p:spTgt spid="19"/>
                                        </p:tgtEl>
                                      </p:cBhvr>
                                      <p:to x="100000" y="80000"/>
                                    </p:animScale>
                                    <p:animScale>
                                      <p:cBhvr>
                                        <p:cTn id="88" dur="83" decel="50000">
                                          <p:stCondLst>
                                            <p:cond delay="669"/>
                                          </p:stCondLst>
                                        </p:cTn>
                                        <p:tgtEl>
                                          <p:spTgt spid="19"/>
                                        </p:tgtEl>
                                      </p:cBhvr>
                                      <p:to x="100000" y="100000"/>
                                    </p:animScale>
                                    <p:animScale>
                                      <p:cBhvr>
                                        <p:cTn id="89" dur="13">
                                          <p:stCondLst>
                                            <p:cond delay="821"/>
                                          </p:stCondLst>
                                        </p:cTn>
                                        <p:tgtEl>
                                          <p:spTgt spid="19"/>
                                        </p:tgtEl>
                                      </p:cBhvr>
                                      <p:to x="100000" y="90000"/>
                                    </p:animScale>
                                    <p:animScale>
                                      <p:cBhvr>
                                        <p:cTn id="90" dur="83" decel="50000">
                                          <p:stCondLst>
                                            <p:cond delay="834"/>
                                          </p:stCondLst>
                                        </p:cTn>
                                        <p:tgtEl>
                                          <p:spTgt spid="19"/>
                                        </p:tgtEl>
                                      </p:cBhvr>
                                      <p:to x="100000" y="100000"/>
                                    </p:animScale>
                                    <p:animScale>
                                      <p:cBhvr>
                                        <p:cTn id="91" dur="13">
                                          <p:stCondLst>
                                            <p:cond delay="904"/>
                                          </p:stCondLst>
                                        </p:cTn>
                                        <p:tgtEl>
                                          <p:spTgt spid="19"/>
                                        </p:tgtEl>
                                      </p:cBhvr>
                                      <p:to x="100000" y="95000"/>
                                    </p:animScale>
                                    <p:animScale>
                                      <p:cBhvr>
                                        <p:cTn id="92" dur="83" decel="50000">
                                          <p:stCondLst>
                                            <p:cond delay="917"/>
                                          </p:stCondLst>
                                        </p:cTn>
                                        <p:tgtEl>
                                          <p:spTgt spid="19"/>
                                        </p:tgtEl>
                                      </p:cBhvr>
                                      <p:to x="100000" y="100000"/>
                                    </p:animScale>
                                  </p:childTnLst>
                                </p:cTn>
                              </p:par>
                              <p:par>
                                <p:cTn id="93" presetID="26"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down)">
                                      <p:cBhvr>
                                        <p:cTn id="95" dur="290">
                                          <p:stCondLst>
                                            <p:cond delay="0"/>
                                          </p:stCondLst>
                                        </p:cTn>
                                        <p:tgtEl>
                                          <p:spTgt spid="22"/>
                                        </p:tgtEl>
                                      </p:cBhvr>
                                    </p:animEffect>
                                    <p:anim calcmode="lin" valueType="num">
                                      <p:cBhvr>
                                        <p:cTn id="96"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7"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98"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99"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100"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101" dur="13">
                                          <p:stCondLst>
                                            <p:cond delay="325"/>
                                          </p:stCondLst>
                                        </p:cTn>
                                        <p:tgtEl>
                                          <p:spTgt spid="22"/>
                                        </p:tgtEl>
                                      </p:cBhvr>
                                      <p:to x="100000" y="60000"/>
                                    </p:animScale>
                                    <p:animScale>
                                      <p:cBhvr>
                                        <p:cTn id="102" dur="83" decel="50000">
                                          <p:stCondLst>
                                            <p:cond delay="338"/>
                                          </p:stCondLst>
                                        </p:cTn>
                                        <p:tgtEl>
                                          <p:spTgt spid="22"/>
                                        </p:tgtEl>
                                      </p:cBhvr>
                                      <p:to x="100000" y="100000"/>
                                    </p:animScale>
                                    <p:animScale>
                                      <p:cBhvr>
                                        <p:cTn id="103" dur="13">
                                          <p:stCondLst>
                                            <p:cond delay="656"/>
                                          </p:stCondLst>
                                        </p:cTn>
                                        <p:tgtEl>
                                          <p:spTgt spid="22"/>
                                        </p:tgtEl>
                                      </p:cBhvr>
                                      <p:to x="100000" y="80000"/>
                                    </p:animScale>
                                    <p:animScale>
                                      <p:cBhvr>
                                        <p:cTn id="104" dur="83" decel="50000">
                                          <p:stCondLst>
                                            <p:cond delay="669"/>
                                          </p:stCondLst>
                                        </p:cTn>
                                        <p:tgtEl>
                                          <p:spTgt spid="22"/>
                                        </p:tgtEl>
                                      </p:cBhvr>
                                      <p:to x="100000" y="100000"/>
                                    </p:animScale>
                                    <p:animScale>
                                      <p:cBhvr>
                                        <p:cTn id="105" dur="13">
                                          <p:stCondLst>
                                            <p:cond delay="821"/>
                                          </p:stCondLst>
                                        </p:cTn>
                                        <p:tgtEl>
                                          <p:spTgt spid="22"/>
                                        </p:tgtEl>
                                      </p:cBhvr>
                                      <p:to x="100000" y="90000"/>
                                    </p:animScale>
                                    <p:animScale>
                                      <p:cBhvr>
                                        <p:cTn id="106" dur="83" decel="50000">
                                          <p:stCondLst>
                                            <p:cond delay="834"/>
                                          </p:stCondLst>
                                        </p:cTn>
                                        <p:tgtEl>
                                          <p:spTgt spid="22"/>
                                        </p:tgtEl>
                                      </p:cBhvr>
                                      <p:to x="100000" y="100000"/>
                                    </p:animScale>
                                    <p:animScale>
                                      <p:cBhvr>
                                        <p:cTn id="107" dur="13">
                                          <p:stCondLst>
                                            <p:cond delay="904"/>
                                          </p:stCondLst>
                                        </p:cTn>
                                        <p:tgtEl>
                                          <p:spTgt spid="22"/>
                                        </p:tgtEl>
                                      </p:cBhvr>
                                      <p:to x="100000" y="95000"/>
                                    </p:animScale>
                                    <p:animScale>
                                      <p:cBhvr>
                                        <p:cTn id="108" dur="83" decel="50000">
                                          <p:stCondLst>
                                            <p:cond delay="917"/>
                                          </p:stCondLst>
                                        </p:cTn>
                                        <p:tgtEl>
                                          <p:spTgt spid="22"/>
                                        </p:tgtEl>
                                      </p:cBhvr>
                                      <p:to x="100000" y="100000"/>
                                    </p:animScale>
                                  </p:childTnLst>
                                </p:cTn>
                              </p:par>
                              <p:par>
                                <p:cTn id="109" presetID="26"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wipe(down)">
                                      <p:cBhvr>
                                        <p:cTn id="111" dur="290">
                                          <p:stCondLst>
                                            <p:cond delay="0"/>
                                          </p:stCondLst>
                                        </p:cTn>
                                        <p:tgtEl>
                                          <p:spTgt spid="49"/>
                                        </p:tgtEl>
                                      </p:cBhvr>
                                    </p:animEffect>
                                    <p:anim calcmode="lin" valueType="num">
                                      <p:cBhvr>
                                        <p:cTn id="112" dur="911"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13" dur="332"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14" dur="332" tmFilter="0, 0; 0.125,0.2665; 0.25,0.4; 0.375,0.465; 0.5,0.5;  0.625,0.535; 0.75,0.6; 0.875,0.7335; 1,1">
                                          <p:stCondLst>
                                            <p:cond delay="332"/>
                                          </p:stCondLst>
                                        </p:cTn>
                                        <p:tgtEl>
                                          <p:spTgt spid="49"/>
                                        </p:tgtEl>
                                        <p:attrNameLst>
                                          <p:attrName>ppt_y</p:attrName>
                                        </p:attrNameLst>
                                      </p:cBhvr>
                                      <p:tavLst>
                                        <p:tav tm="0" fmla="#ppt_y-sin(pi*$)/9">
                                          <p:val>
                                            <p:fltVal val="0"/>
                                          </p:val>
                                        </p:tav>
                                        <p:tav tm="100000">
                                          <p:val>
                                            <p:fltVal val="1"/>
                                          </p:val>
                                        </p:tav>
                                      </p:tavLst>
                                    </p:anim>
                                    <p:anim calcmode="lin" valueType="num">
                                      <p:cBhvr>
                                        <p:cTn id="115" dur="166" tmFilter="0, 0; 0.125,0.2665; 0.25,0.4; 0.375,0.465; 0.5,0.5;  0.625,0.535; 0.75,0.6; 0.875,0.7335; 1,1">
                                          <p:stCondLst>
                                            <p:cond delay="662"/>
                                          </p:stCondLst>
                                        </p:cTn>
                                        <p:tgtEl>
                                          <p:spTgt spid="49"/>
                                        </p:tgtEl>
                                        <p:attrNameLst>
                                          <p:attrName>ppt_y</p:attrName>
                                        </p:attrNameLst>
                                      </p:cBhvr>
                                      <p:tavLst>
                                        <p:tav tm="0" fmla="#ppt_y-sin(pi*$)/27">
                                          <p:val>
                                            <p:fltVal val="0"/>
                                          </p:val>
                                        </p:tav>
                                        <p:tav tm="100000">
                                          <p:val>
                                            <p:fltVal val="1"/>
                                          </p:val>
                                        </p:tav>
                                      </p:tavLst>
                                    </p:anim>
                                    <p:anim calcmode="lin" valueType="num">
                                      <p:cBhvr>
                                        <p:cTn id="116" dur="82" tmFilter="0, 0; 0.125,0.2665; 0.25,0.4; 0.375,0.465; 0.5,0.5;  0.625,0.535; 0.75,0.6; 0.875,0.7335; 1,1">
                                          <p:stCondLst>
                                            <p:cond delay="828"/>
                                          </p:stCondLst>
                                        </p:cTn>
                                        <p:tgtEl>
                                          <p:spTgt spid="49"/>
                                        </p:tgtEl>
                                        <p:attrNameLst>
                                          <p:attrName>ppt_y</p:attrName>
                                        </p:attrNameLst>
                                      </p:cBhvr>
                                      <p:tavLst>
                                        <p:tav tm="0" fmla="#ppt_y-sin(pi*$)/81">
                                          <p:val>
                                            <p:fltVal val="0"/>
                                          </p:val>
                                        </p:tav>
                                        <p:tav tm="100000">
                                          <p:val>
                                            <p:fltVal val="1"/>
                                          </p:val>
                                        </p:tav>
                                      </p:tavLst>
                                    </p:anim>
                                    <p:animScale>
                                      <p:cBhvr>
                                        <p:cTn id="117" dur="13">
                                          <p:stCondLst>
                                            <p:cond delay="325"/>
                                          </p:stCondLst>
                                        </p:cTn>
                                        <p:tgtEl>
                                          <p:spTgt spid="49"/>
                                        </p:tgtEl>
                                      </p:cBhvr>
                                      <p:to x="100000" y="60000"/>
                                    </p:animScale>
                                    <p:animScale>
                                      <p:cBhvr>
                                        <p:cTn id="118" dur="83" decel="50000">
                                          <p:stCondLst>
                                            <p:cond delay="338"/>
                                          </p:stCondLst>
                                        </p:cTn>
                                        <p:tgtEl>
                                          <p:spTgt spid="49"/>
                                        </p:tgtEl>
                                      </p:cBhvr>
                                      <p:to x="100000" y="100000"/>
                                    </p:animScale>
                                    <p:animScale>
                                      <p:cBhvr>
                                        <p:cTn id="119" dur="13">
                                          <p:stCondLst>
                                            <p:cond delay="656"/>
                                          </p:stCondLst>
                                        </p:cTn>
                                        <p:tgtEl>
                                          <p:spTgt spid="49"/>
                                        </p:tgtEl>
                                      </p:cBhvr>
                                      <p:to x="100000" y="80000"/>
                                    </p:animScale>
                                    <p:animScale>
                                      <p:cBhvr>
                                        <p:cTn id="120" dur="83" decel="50000">
                                          <p:stCondLst>
                                            <p:cond delay="669"/>
                                          </p:stCondLst>
                                        </p:cTn>
                                        <p:tgtEl>
                                          <p:spTgt spid="49"/>
                                        </p:tgtEl>
                                      </p:cBhvr>
                                      <p:to x="100000" y="100000"/>
                                    </p:animScale>
                                    <p:animScale>
                                      <p:cBhvr>
                                        <p:cTn id="121" dur="13">
                                          <p:stCondLst>
                                            <p:cond delay="821"/>
                                          </p:stCondLst>
                                        </p:cTn>
                                        <p:tgtEl>
                                          <p:spTgt spid="49"/>
                                        </p:tgtEl>
                                      </p:cBhvr>
                                      <p:to x="100000" y="90000"/>
                                    </p:animScale>
                                    <p:animScale>
                                      <p:cBhvr>
                                        <p:cTn id="122" dur="83" decel="50000">
                                          <p:stCondLst>
                                            <p:cond delay="834"/>
                                          </p:stCondLst>
                                        </p:cTn>
                                        <p:tgtEl>
                                          <p:spTgt spid="49"/>
                                        </p:tgtEl>
                                      </p:cBhvr>
                                      <p:to x="100000" y="100000"/>
                                    </p:animScale>
                                    <p:animScale>
                                      <p:cBhvr>
                                        <p:cTn id="123" dur="13">
                                          <p:stCondLst>
                                            <p:cond delay="904"/>
                                          </p:stCondLst>
                                        </p:cTn>
                                        <p:tgtEl>
                                          <p:spTgt spid="49"/>
                                        </p:tgtEl>
                                      </p:cBhvr>
                                      <p:to x="100000" y="95000"/>
                                    </p:animScale>
                                    <p:animScale>
                                      <p:cBhvr>
                                        <p:cTn id="124" dur="83" decel="50000">
                                          <p:stCondLst>
                                            <p:cond delay="917"/>
                                          </p:stCondLst>
                                        </p:cTn>
                                        <p:tgtEl>
                                          <p:spTgt spid="49"/>
                                        </p:tgtEl>
                                      </p:cBhvr>
                                      <p:to x="100000" y="100000"/>
                                    </p:animScale>
                                  </p:childTnLst>
                                </p:cTn>
                              </p:par>
                              <p:par>
                                <p:cTn id="125" presetID="26" presetClass="entr" presetSubtype="0"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wipe(down)">
                                      <p:cBhvr>
                                        <p:cTn id="127" dur="290">
                                          <p:stCondLst>
                                            <p:cond delay="0"/>
                                          </p:stCondLst>
                                        </p:cTn>
                                        <p:tgtEl>
                                          <p:spTgt spid="24"/>
                                        </p:tgtEl>
                                      </p:cBhvr>
                                    </p:animEffect>
                                    <p:anim calcmode="lin" valueType="num">
                                      <p:cBhvr>
                                        <p:cTn id="128"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29"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30"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131"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132"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133" dur="13">
                                          <p:stCondLst>
                                            <p:cond delay="325"/>
                                          </p:stCondLst>
                                        </p:cTn>
                                        <p:tgtEl>
                                          <p:spTgt spid="24"/>
                                        </p:tgtEl>
                                      </p:cBhvr>
                                      <p:to x="100000" y="60000"/>
                                    </p:animScale>
                                    <p:animScale>
                                      <p:cBhvr>
                                        <p:cTn id="134" dur="83" decel="50000">
                                          <p:stCondLst>
                                            <p:cond delay="338"/>
                                          </p:stCondLst>
                                        </p:cTn>
                                        <p:tgtEl>
                                          <p:spTgt spid="24"/>
                                        </p:tgtEl>
                                      </p:cBhvr>
                                      <p:to x="100000" y="100000"/>
                                    </p:animScale>
                                    <p:animScale>
                                      <p:cBhvr>
                                        <p:cTn id="135" dur="13">
                                          <p:stCondLst>
                                            <p:cond delay="656"/>
                                          </p:stCondLst>
                                        </p:cTn>
                                        <p:tgtEl>
                                          <p:spTgt spid="24"/>
                                        </p:tgtEl>
                                      </p:cBhvr>
                                      <p:to x="100000" y="80000"/>
                                    </p:animScale>
                                    <p:animScale>
                                      <p:cBhvr>
                                        <p:cTn id="136" dur="83" decel="50000">
                                          <p:stCondLst>
                                            <p:cond delay="669"/>
                                          </p:stCondLst>
                                        </p:cTn>
                                        <p:tgtEl>
                                          <p:spTgt spid="24"/>
                                        </p:tgtEl>
                                      </p:cBhvr>
                                      <p:to x="100000" y="100000"/>
                                    </p:animScale>
                                    <p:animScale>
                                      <p:cBhvr>
                                        <p:cTn id="137" dur="13">
                                          <p:stCondLst>
                                            <p:cond delay="821"/>
                                          </p:stCondLst>
                                        </p:cTn>
                                        <p:tgtEl>
                                          <p:spTgt spid="24"/>
                                        </p:tgtEl>
                                      </p:cBhvr>
                                      <p:to x="100000" y="90000"/>
                                    </p:animScale>
                                    <p:animScale>
                                      <p:cBhvr>
                                        <p:cTn id="138" dur="83" decel="50000">
                                          <p:stCondLst>
                                            <p:cond delay="834"/>
                                          </p:stCondLst>
                                        </p:cTn>
                                        <p:tgtEl>
                                          <p:spTgt spid="24"/>
                                        </p:tgtEl>
                                      </p:cBhvr>
                                      <p:to x="100000" y="100000"/>
                                    </p:animScale>
                                    <p:animScale>
                                      <p:cBhvr>
                                        <p:cTn id="139" dur="13">
                                          <p:stCondLst>
                                            <p:cond delay="904"/>
                                          </p:stCondLst>
                                        </p:cTn>
                                        <p:tgtEl>
                                          <p:spTgt spid="24"/>
                                        </p:tgtEl>
                                      </p:cBhvr>
                                      <p:to x="100000" y="95000"/>
                                    </p:animScale>
                                    <p:animScale>
                                      <p:cBhvr>
                                        <p:cTn id="140" dur="83" decel="50000">
                                          <p:stCondLst>
                                            <p:cond delay="917"/>
                                          </p:stCondLst>
                                        </p:cTn>
                                        <p:tgtEl>
                                          <p:spTgt spid="24"/>
                                        </p:tgtEl>
                                      </p:cBhvr>
                                      <p:to x="100000" y="100000"/>
                                    </p:animScale>
                                  </p:childTnLst>
                                </p:cTn>
                              </p:par>
                            </p:childTnLst>
                          </p:cTn>
                        </p:par>
                        <p:par>
                          <p:cTn id="141" fill="hold">
                            <p:stCondLst>
                              <p:cond delay="3000"/>
                            </p:stCondLst>
                            <p:childTnLst>
                              <p:par>
                                <p:cTn id="142" presetID="31" presetClass="entr" presetSubtype="0" fill="hold" nodeType="afterEffect">
                                  <p:stCondLst>
                                    <p:cond delay="0"/>
                                  </p:stCondLst>
                                  <p:childTnLst>
                                    <p:set>
                                      <p:cBhvr>
                                        <p:cTn id="143" dur="1" fill="hold">
                                          <p:stCondLst>
                                            <p:cond delay="0"/>
                                          </p:stCondLst>
                                        </p:cTn>
                                        <p:tgtEl>
                                          <p:spTgt spid="38"/>
                                        </p:tgtEl>
                                        <p:attrNameLst>
                                          <p:attrName>style.visibility</p:attrName>
                                        </p:attrNameLst>
                                      </p:cBhvr>
                                      <p:to>
                                        <p:strVal val="visible"/>
                                      </p:to>
                                    </p:set>
                                    <p:anim calcmode="lin" valueType="num">
                                      <p:cBhvr>
                                        <p:cTn id="144" dur="700" fill="hold"/>
                                        <p:tgtEl>
                                          <p:spTgt spid="38"/>
                                        </p:tgtEl>
                                        <p:attrNameLst>
                                          <p:attrName>ppt_w</p:attrName>
                                        </p:attrNameLst>
                                      </p:cBhvr>
                                      <p:tavLst>
                                        <p:tav tm="0">
                                          <p:val>
                                            <p:fltVal val="0"/>
                                          </p:val>
                                        </p:tav>
                                        <p:tav tm="100000">
                                          <p:val>
                                            <p:strVal val="#ppt_w"/>
                                          </p:val>
                                        </p:tav>
                                      </p:tavLst>
                                    </p:anim>
                                    <p:anim calcmode="lin" valueType="num">
                                      <p:cBhvr>
                                        <p:cTn id="145" dur="700" fill="hold"/>
                                        <p:tgtEl>
                                          <p:spTgt spid="38"/>
                                        </p:tgtEl>
                                        <p:attrNameLst>
                                          <p:attrName>ppt_h</p:attrName>
                                        </p:attrNameLst>
                                      </p:cBhvr>
                                      <p:tavLst>
                                        <p:tav tm="0">
                                          <p:val>
                                            <p:fltVal val="0"/>
                                          </p:val>
                                        </p:tav>
                                        <p:tav tm="100000">
                                          <p:val>
                                            <p:strVal val="#ppt_h"/>
                                          </p:val>
                                        </p:tav>
                                      </p:tavLst>
                                    </p:anim>
                                    <p:anim calcmode="lin" valueType="num">
                                      <p:cBhvr>
                                        <p:cTn id="146" dur="700" fill="hold"/>
                                        <p:tgtEl>
                                          <p:spTgt spid="38"/>
                                        </p:tgtEl>
                                        <p:attrNameLst>
                                          <p:attrName>style.rotation</p:attrName>
                                        </p:attrNameLst>
                                      </p:cBhvr>
                                      <p:tavLst>
                                        <p:tav tm="0">
                                          <p:val>
                                            <p:fltVal val="90"/>
                                          </p:val>
                                        </p:tav>
                                        <p:tav tm="100000">
                                          <p:val>
                                            <p:fltVal val="0"/>
                                          </p:val>
                                        </p:tav>
                                      </p:tavLst>
                                    </p:anim>
                                    <p:animEffect transition="in" filter="fade">
                                      <p:cBhvr>
                                        <p:cTn id="147" dur="700"/>
                                        <p:tgtEl>
                                          <p:spTgt spid="38"/>
                                        </p:tgtEl>
                                      </p:cBhvr>
                                    </p:animEffect>
                                  </p:childTnLst>
                                </p:cTn>
                              </p:par>
                            </p:childTnLst>
                          </p:cTn>
                        </p:par>
                        <p:par>
                          <p:cTn id="148" fill="hold">
                            <p:stCondLst>
                              <p:cond delay="4000"/>
                            </p:stCondLst>
                            <p:childTnLst>
                              <p:par>
                                <p:cTn id="149" presetID="26" presetClass="entr" presetSubtype="0" fill="hold" grpId="0" nodeType="after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wipe(down)">
                                      <p:cBhvr>
                                        <p:cTn id="151" dur="290">
                                          <p:stCondLst>
                                            <p:cond delay="0"/>
                                          </p:stCondLst>
                                        </p:cTn>
                                        <p:tgtEl>
                                          <p:spTgt spid="20"/>
                                        </p:tgtEl>
                                      </p:cBhvr>
                                    </p:animEffect>
                                    <p:anim calcmode="lin" valueType="num">
                                      <p:cBhvr>
                                        <p:cTn id="152"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53"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54"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155"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156"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157" dur="13">
                                          <p:stCondLst>
                                            <p:cond delay="325"/>
                                          </p:stCondLst>
                                        </p:cTn>
                                        <p:tgtEl>
                                          <p:spTgt spid="20"/>
                                        </p:tgtEl>
                                      </p:cBhvr>
                                      <p:to x="100000" y="60000"/>
                                    </p:animScale>
                                    <p:animScale>
                                      <p:cBhvr>
                                        <p:cTn id="158" dur="83" decel="50000">
                                          <p:stCondLst>
                                            <p:cond delay="338"/>
                                          </p:stCondLst>
                                        </p:cTn>
                                        <p:tgtEl>
                                          <p:spTgt spid="20"/>
                                        </p:tgtEl>
                                      </p:cBhvr>
                                      <p:to x="100000" y="100000"/>
                                    </p:animScale>
                                    <p:animScale>
                                      <p:cBhvr>
                                        <p:cTn id="159" dur="13">
                                          <p:stCondLst>
                                            <p:cond delay="656"/>
                                          </p:stCondLst>
                                        </p:cTn>
                                        <p:tgtEl>
                                          <p:spTgt spid="20"/>
                                        </p:tgtEl>
                                      </p:cBhvr>
                                      <p:to x="100000" y="80000"/>
                                    </p:animScale>
                                    <p:animScale>
                                      <p:cBhvr>
                                        <p:cTn id="160" dur="83" decel="50000">
                                          <p:stCondLst>
                                            <p:cond delay="669"/>
                                          </p:stCondLst>
                                        </p:cTn>
                                        <p:tgtEl>
                                          <p:spTgt spid="20"/>
                                        </p:tgtEl>
                                      </p:cBhvr>
                                      <p:to x="100000" y="100000"/>
                                    </p:animScale>
                                    <p:animScale>
                                      <p:cBhvr>
                                        <p:cTn id="161" dur="13">
                                          <p:stCondLst>
                                            <p:cond delay="821"/>
                                          </p:stCondLst>
                                        </p:cTn>
                                        <p:tgtEl>
                                          <p:spTgt spid="20"/>
                                        </p:tgtEl>
                                      </p:cBhvr>
                                      <p:to x="100000" y="90000"/>
                                    </p:animScale>
                                    <p:animScale>
                                      <p:cBhvr>
                                        <p:cTn id="162" dur="83" decel="50000">
                                          <p:stCondLst>
                                            <p:cond delay="834"/>
                                          </p:stCondLst>
                                        </p:cTn>
                                        <p:tgtEl>
                                          <p:spTgt spid="20"/>
                                        </p:tgtEl>
                                      </p:cBhvr>
                                      <p:to x="100000" y="100000"/>
                                    </p:animScale>
                                    <p:animScale>
                                      <p:cBhvr>
                                        <p:cTn id="163" dur="13">
                                          <p:stCondLst>
                                            <p:cond delay="904"/>
                                          </p:stCondLst>
                                        </p:cTn>
                                        <p:tgtEl>
                                          <p:spTgt spid="20"/>
                                        </p:tgtEl>
                                      </p:cBhvr>
                                      <p:to x="100000" y="95000"/>
                                    </p:animScale>
                                    <p:animScale>
                                      <p:cBhvr>
                                        <p:cTn id="164" dur="83" decel="50000">
                                          <p:stCondLst>
                                            <p:cond delay="917"/>
                                          </p:stCondLst>
                                        </p:cTn>
                                        <p:tgtEl>
                                          <p:spTgt spid="20"/>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down)">
                                      <p:cBhvr>
                                        <p:cTn id="167" dur="290">
                                          <p:stCondLst>
                                            <p:cond delay="0"/>
                                          </p:stCondLst>
                                        </p:cTn>
                                        <p:tgtEl>
                                          <p:spTgt spid="23"/>
                                        </p:tgtEl>
                                      </p:cBhvr>
                                    </p:animEffect>
                                    <p:anim calcmode="lin" valueType="num">
                                      <p:cBhvr>
                                        <p:cTn id="168"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69"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70"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71"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72"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73" dur="13">
                                          <p:stCondLst>
                                            <p:cond delay="325"/>
                                          </p:stCondLst>
                                        </p:cTn>
                                        <p:tgtEl>
                                          <p:spTgt spid="23"/>
                                        </p:tgtEl>
                                      </p:cBhvr>
                                      <p:to x="100000" y="60000"/>
                                    </p:animScale>
                                    <p:animScale>
                                      <p:cBhvr>
                                        <p:cTn id="174" dur="83" decel="50000">
                                          <p:stCondLst>
                                            <p:cond delay="338"/>
                                          </p:stCondLst>
                                        </p:cTn>
                                        <p:tgtEl>
                                          <p:spTgt spid="23"/>
                                        </p:tgtEl>
                                      </p:cBhvr>
                                      <p:to x="100000" y="100000"/>
                                    </p:animScale>
                                    <p:animScale>
                                      <p:cBhvr>
                                        <p:cTn id="175" dur="13">
                                          <p:stCondLst>
                                            <p:cond delay="656"/>
                                          </p:stCondLst>
                                        </p:cTn>
                                        <p:tgtEl>
                                          <p:spTgt spid="23"/>
                                        </p:tgtEl>
                                      </p:cBhvr>
                                      <p:to x="100000" y="80000"/>
                                    </p:animScale>
                                    <p:animScale>
                                      <p:cBhvr>
                                        <p:cTn id="176" dur="83" decel="50000">
                                          <p:stCondLst>
                                            <p:cond delay="669"/>
                                          </p:stCondLst>
                                        </p:cTn>
                                        <p:tgtEl>
                                          <p:spTgt spid="23"/>
                                        </p:tgtEl>
                                      </p:cBhvr>
                                      <p:to x="100000" y="100000"/>
                                    </p:animScale>
                                    <p:animScale>
                                      <p:cBhvr>
                                        <p:cTn id="177" dur="13">
                                          <p:stCondLst>
                                            <p:cond delay="821"/>
                                          </p:stCondLst>
                                        </p:cTn>
                                        <p:tgtEl>
                                          <p:spTgt spid="23"/>
                                        </p:tgtEl>
                                      </p:cBhvr>
                                      <p:to x="100000" y="90000"/>
                                    </p:animScale>
                                    <p:animScale>
                                      <p:cBhvr>
                                        <p:cTn id="178" dur="83" decel="50000">
                                          <p:stCondLst>
                                            <p:cond delay="834"/>
                                          </p:stCondLst>
                                        </p:cTn>
                                        <p:tgtEl>
                                          <p:spTgt spid="23"/>
                                        </p:tgtEl>
                                      </p:cBhvr>
                                      <p:to x="100000" y="100000"/>
                                    </p:animScale>
                                    <p:animScale>
                                      <p:cBhvr>
                                        <p:cTn id="179" dur="13">
                                          <p:stCondLst>
                                            <p:cond delay="904"/>
                                          </p:stCondLst>
                                        </p:cTn>
                                        <p:tgtEl>
                                          <p:spTgt spid="23"/>
                                        </p:tgtEl>
                                      </p:cBhvr>
                                      <p:to x="100000" y="95000"/>
                                    </p:animScale>
                                    <p:animScale>
                                      <p:cBhvr>
                                        <p:cTn id="180" dur="83" decel="50000">
                                          <p:stCondLst>
                                            <p:cond delay="917"/>
                                          </p:stCondLst>
                                        </p:cTn>
                                        <p:tgtEl>
                                          <p:spTgt spid="23"/>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50"/>
                                        </p:tgtEl>
                                        <p:attrNameLst>
                                          <p:attrName>style.visibility</p:attrName>
                                        </p:attrNameLst>
                                      </p:cBhvr>
                                      <p:to>
                                        <p:strVal val="visible"/>
                                      </p:to>
                                    </p:set>
                                    <p:animEffect transition="in" filter="wipe(down)">
                                      <p:cBhvr>
                                        <p:cTn id="183" dur="290">
                                          <p:stCondLst>
                                            <p:cond delay="0"/>
                                          </p:stCondLst>
                                        </p:cTn>
                                        <p:tgtEl>
                                          <p:spTgt spid="50"/>
                                        </p:tgtEl>
                                      </p:cBhvr>
                                    </p:animEffect>
                                    <p:anim calcmode="lin" valueType="num">
                                      <p:cBhvr>
                                        <p:cTn id="184" dur="911"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85" dur="332"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86" dur="332" tmFilter="0, 0; 0.125,0.2665; 0.25,0.4; 0.375,0.465; 0.5,0.5;  0.625,0.535; 0.75,0.6; 0.875,0.7335; 1,1">
                                          <p:stCondLst>
                                            <p:cond delay="332"/>
                                          </p:stCondLst>
                                        </p:cTn>
                                        <p:tgtEl>
                                          <p:spTgt spid="50"/>
                                        </p:tgtEl>
                                        <p:attrNameLst>
                                          <p:attrName>ppt_y</p:attrName>
                                        </p:attrNameLst>
                                      </p:cBhvr>
                                      <p:tavLst>
                                        <p:tav tm="0" fmla="#ppt_y-sin(pi*$)/9">
                                          <p:val>
                                            <p:fltVal val="0"/>
                                          </p:val>
                                        </p:tav>
                                        <p:tav tm="100000">
                                          <p:val>
                                            <p:fltVal val="1"/>
                                          </p:val>
                                        </p:tav>
                                      </p:tavLst>
                                    </p:anim>
                                    <p:anim calcmode="lin" valueType="num">
                                      <p:cBhvr>
                                        <p:cTn id="187" dur="166" tmFilter="0, 0; 0.125,0.2665; 0.25,0.4; 0.375,0.465; 0.5,0.5;  0.625,0.535; 0.75,0.6; 0.875,0.7335; 1,1">
                                          <p:stCondLst>
                                            <p:cond delay="662"/>
                                          </p:stCondLst>
                                        </p:cTn>
                                        <p:tgtEl>
                                          <p:spTgt spid="50"/>
                                        </p:tgtEl>
                                        <p:attrNameLst>
                                          <p:attrName>ppt_y</p:attrName>
                                        </p:attrNameLst>
                                      </p:cBhvr>
                                      <p:tavLst>
                                        <p:tav tm="0" fmla="#ppt_y-sin(pi*$)/27">
                                          <p:val>
                                            <p:fltVal val="0"/>
                                          </p:val>
                                        </p:tav>
                                        <p:tav tm="100000">
                                          <p:val>
                                            <p:fltVal val="1"/>
                                          </p:val>
                                        </p:tav>
                                      </p:tavLst>
                                    </p:anim>
                                    <p:anim calcmode="lin" valueType="num">
                                      <p:cBhvr>
                                        <p:cTn id="188" dur="82" tmFilter="0, 0; 0.125,0.2665; 0.25,0.4; 0.375,0.465; 0.5,0.5;  0.625,0.535; 0.75,0.6; 0.875,0.7335; 1,1">
                                          <p:stCondLst>
                                            <p:cond delay="828"/>
                                          </p:stCondLst>
                                        </p:cTn>
                                        <p:tgtEl>
                                          <p:spTgt spid="50"/>
                                        </p:tgtEl>
                                        <p:attrNameLst>
                                          <p:attrName>ppt_y</p:attrName>
                                        </p:attrNameLst>
                                      </p:cBhvr>
                                      <p:tavLst>
                                        <p:tav tm="0" fmla="#ppt_y-sin(pi*$)/81">
                                          <p:val>
                                            <p:fltVal val="0"/>
                                          </p:val>
                                        </p:tav>
                                        <p:tav tm="100000">
                                          <p:val>
                                            <p:fltVal val="1"/>
                                          </p:val>
                                        </p:tav>
                                      </p:tavLst>
                                    </p:anim>
                                    <p:animScale>
                                      <p:cBhvr>
                                        <p:cTn id="189" dur="13">
                                          <p:stCondLst>
                                            <p:cond delay="325"/>
                                          </p:stCondLst>
                                        </p:cTn>
                                        <p:tgtEl>
                                          <p:spTgt spid="50"/>
                                        </p:tgtEl>
                                      </p:cBhvr>
                                      <p:to x="100000" y="60000"/>
                                    </p:animScale>
                                    <p:animScale>
                                      <p:cBhvr>
                                        <p:cTn id="190" dur="83" decel="50000">
                                          <p:stCondLst>
                                            <p:cond delay="338"/>
                                          </p:stCondLst>
                                        </p:cTn>
                                        <p:tgtEl>
                                          <p:spTgt spid="50"/>
                                        </p:tgtEl>
                                      </p:cBhvr>
                                      <p:to x="100000" y="100000"/>
                                    </p:animScale>
                                    <p:animScale>
                                      <p:cBhvr>
                                        <p:cTn id="191" dur="13">
                                          <p:stCondLst>
                                            <p:cond delay="656"/>
                                          </p:stCondLst>
                                        </p:cTn>
                                        <p:tgtEl>
                                          <p:spTgt spid="50"/>
                                        </p:tgtEl>
                                      </p:cBhvr>
                                      <p:to x="100000" y="80000"/>
                                    </p:animScale>
                                    <p:animScale>
                                      <p:cBhvr>
                                        <p:cTn id="192" dur="83" decel="50000">
                                          <p:stCondLst>
                                            <p:cond delay="669"/>
                                          </p:stCondLst>
                                        </p:cTn>
                                        <p:tgtEl>
                                          <p:spTgt spid="50"/>
                                        </p:tgtEl>
                                      </p:cBhvr>
                                      <p:to x="100000" y="100000"/>
                                    </p:animScale>
                                    <p:animScale>
                                      <p:cBhvr>
                                        <p:cTn id="193" dur="13">
                                          <p:stCondLst>
                                            <p:cond delay="821"/>
                                          </p:stCondLst>
                                        </p:cTn>
                                        <p:tgtEl>
                                          <p:spTgt spid="50"/>
                                        </p:tgtEl>
                                      </p:cBhvr>
                                      <p:to x="100000" y="90000"/>
                                    </p:animScale>
                                    <p:animScale>
                                      <p:cBhvr>
                                        <p:cTn id="194" dur="83" decel="50000">
                                          <p:stCondLst>
                                            <p:cond delay="834"/>
                                          </p:stCondLst>
                                        </p:cTn>
                                        <p:tgtEl>
                                          <p:spTgt spid="50"/>
                                        </p:tgtEl>
                                      </p:cBhvr>
                                      <p:to x="100000" y="100000"/>
                                    </p:animScale>
                                    <p:animScale>
                                      <p:cBhvr>
                                        <p:cTn id="195" dur="13">
                                          <p:stCondLst>
                                            <p:cond delay="904"/>
                                          </p:stCondLst>
                                        </p:cTn>
                                        <p:tgtEl>
                                          <p:spTgt spid="50"/>
                                        </p:tgtEl>
                                      </p:cBhvr>
                                      <p:to x="100000" y="95000"/>
                                    </p:animScale>
                                    <p:animScale>
                                      <p:cBhvr>
                                        <p:cTn id="196" dur="83" decel="50000">
                                          <p:stCondLst>
                                            <p:cond delay="917"/>
                                          </p:stCondLst>
                                        </p:cTn>
                                        <p:tgtEl>
                                          <p:spTgt spid="50"/>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25"/>
                                        </p:tgtEl>
                                        <p:attrNameLst>
                                          <p:attrName>style.visibility</p:attrName>
                                        </p:attrNameLst>
                                      </p:cBhvr>
                                      <p:to>
                                        <p:strVal val="visible"/>
                                      </p:to>
                                    </p:set>
                                    <p:animEffect transition="in" filter="wipe(down)">
                                      <p:cBhvr>
                                        <p:cTn id="199" dur="290">
                                          <p:stCondLst>
                                            <p:cond delay="0"/>
                                          </p:stCondLst>
                                        </p:cTn>
                                        <p:tgtEl>
                                          <p:spTgt spid="25"/>
                                        </p:tgtEl>
                                      </p:cBhvr>
                                    </p:animEffect>
                                    <p:anim calcmode="lin" valueType="num">
                                      <p:cBhvr>
                                        <p:cTn id="200"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1"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02"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203"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204"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205" dur="13">
                                          <p:stCondLst>
                                            <p:cond delay="325"/>
                                          </p:stCondLst>
                                        </p:cTn>
                                        <p:tgtEl>
                                          <p:spTgt spid="25"/>
                                        </p:tgtEl>
                                      </p:cBhvr>
                                      <p:to x="100000" y="60000"/>
                                    </p:animScale>
                                    <p:animScale>
                                      <p:cBhvr>
                                        <p:cTn id="206" dur="83" decel="50000">
                                          <p:stCondLst>
                                            <p:cond delay="338"/>
                                          </p:stCondLst>
                                        </p:cTn>
                                        <p:tgtEl>
                                          <p:spTgt spid="25"/>
                                        </p:tgtEl>
                                      </p:cBhvr>
                                      <p:to x="100000" y="100000"/>
                                    </p:animScale>
                                    <p:animScale>
                                      <p:cBhvr>
                                        <p:cTn id="207" dur="13">
                                          <p:stCondLst>
                                            <p:cond delay="656"/>
                                          </p:stCondLst>
                                        </p:cTn>
                                        <p:tgtEl>
                                          <p:spTgt spid="25"/>
                                        </p:tgtEl>
                                      </p:cBhvr>
                                      <p:to x="100000" y="80000"/>
                                    </p:animScale>
                                    <p:animScale>
                                      <p:cBhvr>
                                        <p:cTn id="208" dur="83" decel="50000">
                                          <p:stCondLst>
                                            <p:cond delay="669"/>
                                          </p:stCondLst>
                                        </p:cTn>
                                        <p:tgtEl>
                                          <p:spTgt spid="25"/>
                                        </p:tgtEl>
                                      </p:cBhvr>
                                      <p:to x="100000" y="100000"/>
                                    </p:animScale>
                                    <p:animScale>
                                      <p:cBhvr>
                                        <p:cTn id="209" dur="13">
                                          <p:stCondLst>
                                            <p:cond delay="821"/>
                                          </p:stCondLst>
                                        </p:cTn>
                                        <p:tgtEl>
                                          <p:spTgt spid="25"/>
                                        </p:tgtEl>
                                      </p:cBhvr>
                                      <p:to x="100000" y="90000"/>
                                    </p:animScale>
                                    <p:animScale>
                                      <p:cBhvr>
                                        <p:cTn id="210" dur="83" decel="50000">
                                          <p:stCondLst>
                                            <p:cond delay="834"/>
                                          </p:stCondLst>
                                        </p:cTn>
                                        <p:tgtEl>
                                          <p:spTgt spid="25"/>
                                        </p:tgtEl>
                                      </p:cBhvr>
                                      <p:to x="100000" y="100000"/>
                                    </p:animScale>
                                    <p:animScale>
                                      <p:cBhvr>
                                        <p:cTn id="211" dur="13">
                                          <p:stCondLst>
                                            <p:cond delay="904"/>
                                          </p:stCondLst>
                                        </p:cTn>
                                        <p:tgtEl>
                                          <p:spTgt spid="25"/>
                                        </p:tgtEl>
                                      </p:cBhvr>
                                      <p:to x="100000" y="95000"/>
                                    </p:animScale>
                                    <p:animScale>
                                      <p:cBhvr>
                                        <p:cTn id="212" dur="83" decel="50000">
                                          <p:stCondLst>
                                            <p:cond delay="917"/>
                                          </p:stCondLst>
                                        </p:cTn>
                                        <p:tgtEl>
                                          <p:spTgt spid="25"/>
                                        </p:tgtEl>
                                      </p:cBhvr>
                                      <p:to x="100000" y="100000"/>
                                    </p:animScale>
                                  </p:childTnLst>
                                </p:cTn>
                              </p:par>
                            </p:childTnLst>
                          </p:cTn>
                        </p:par>
                        <p:par>
                          <p:cTn id="213" fill="hold">
                            <p:stCondLst>
                              <p:cond delay="5000"/>
                            </p:stCondLst>
                            <p:childTnLst>
                              <p:par>
                                <p:cTn id="214" presetID="1" presetClass="entr" presetSubtype="0" fill="hold" grpId="0" nodeType="afterEffect">
                                  <p:stCondLst>
                                    <p:cond delay="0"/>
                                  </p:stCondLst>
                                  <p:childTnLst>
                                    <p:set>
                                      <p:cBhvr>
                                        <p:cTn id="215" dur="1" fill="hold">
                                          <p:stCondLst>
                                            <p:cond delay="0"/>
                                          </p:stCondLst>
                                        </p:cTn>
                                        <p:tgtEl>
                                          <p:spTgt spid="51"/>
                                        </p:tgtEl>
                                        <p:attrNameLst>
                                          <p:attrName>style.visibility</p:attrName>
                                        </p:attrNameLst>
                                      </p:cBhvr>
                                      <p:to>
                                        <p:strVal val="visible"/>
                                      </p:to>
                                    </p:set>
                                  </p:childTnLst>
                                </p:cTn>
                              </p:par>
                              <p:par>
                                <p:cTn id="216" presetID="35" presetClass="path" presetSubtype="0" accel="50000" decel="50000" fill="hold" grpId="1" nodeType="withEffect">
                                  <p:stCondLst>
                                    <p:cond delay="0"/>
                                  </p:stCondLst>
                                  <p:childTnLst>
                                    <p:animMotion origin="layout" path="M -3.56836E-6 -3.7037E-7 L 0.36686 0.15278 " pathEditMode="relative" rAng="0" ptsTypes="AA">
                                      <p:cBhvr>
                                        <p:cTn id="217" dur="500" spd="-99900" fill="hold"/>
                                        <p:tgtEl>
                                          <p:spTgt spid="51"/>
                                        </p:tgtEl>
                                        <p:attrNameLst>
                                          <p:attrName>ppt_x</p:attrName>
                                          <p:attrName>ppt_y</p:attrName>
                                        </p:attrNameLst>
                                      </p:cBhvr>
                                      <p:rCtr x="18343" y="7639"/>
                                    </p:animMotion>
                                  </p:childTnLst>
                                </p:cTn>
                              </p:par>
                              <p:par>
                                <p:cTn id="218" presetID="1" presetClass="entr" presetSubtype="0" fill="hold" grpId="0" nodeType="withEffect">
                                  <p:stCondLst>
                                    <p:cond delay="0"/>
                                  </p:stCondLst>
                                  <p:childTnLst>
                                    <p:set>
                                      <p:cBhvr>
                                        <p:cTn id="219" dur="1" fill="hold">
                                          <p:stCondLst>
                                            <p:cond delay="0"/>
                                          </p:stCondLst>
                                        </p:cTn>
                                        <p:tgtEl>
                                          <p:spTgt spid="52"/>
                                        </p:tgtEl>
                                        <p:attrNameLst>
                                          <p:attrName>style.visibility</p:attrName>
                                        </p:attrNameLst>
                                      </p:cBhvr>
                                      <p:to>
                                        <p:strVal val="visible"/>
                                      </p:to>
                                    </p:set>
                                  </p:childTnLst>
                                </p:cTn>
                              </p:par>
                              <p:par>
                                <p:cTn id="220" presetID="35" presetClass="path" presetSubtype="0" accel="50000" decel="50000" fill="hold" grpId="1" nodeType="withEffect">
                                  <p:stCondLst>
                                    <p:cond delay="0"/>
                                  </p:stCondLst>
                                  <p:childTnLst>
                                    <p:animMotion origin="layout" path="M 7.85742E-7 -3.33333E-6 L -0.39495 -0.11018 " pathEditMode="relative" rAng="0" ptsTypes="AA">
                                      <p:cBhvr>
                                        <p:cTn id="221" dur="500" spd="-99900" fill="hold"/>
                                        <p:tgtEl>
                                          <p:spTgt spid="52"/>
                                        </p:tgtEl>
                                        <p:attrNameLst>
                                          <p:attrName>ppt_x</p:attrName>
                                          <p:attrName>ppt_y</p:attrName>
                                        </p:attrNameLst>
                                      </p:cBhvr>
                                      <p:rCtr x="-19748" y="-5509"/>
                                    </p:animMotion>
                                  </p:childTnLst>
                                </p:cTn>
                              </p:par>
                            </p:childTnLst>
                          </p:cTn>
                        </p:par>
                        <p:par>
                          <p:cTn id="222" fill="hold">
                            <p:stCondLst>
                              <p:cond delay="5000"/>
                            </p:stCondLst>
                            <p:childTnLst>
                              <p:par>
                                <p:cTn id="223" presetID="18" presetClass="entr" presetSubtype="3"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Effect transition="in" filter="strips(upRight)">
                                      <p:cBhvr>
                                        <p:cTn id="225" dur="500"/>
                                        <p:tgtEl>
                                          <p:spTgt spid="53"/>
                                        </p:tgtEl>
                                      </p:cBhvr>
                                    </p:animEffect>
                                  </p:childTnLst>
                                </p:cTn>
                              </p:par>
                            </p:childTnLst>
                          </p:cTn>
                        </p:par>
                        <p:par>
                          <p:cTn id="226" fill="hold">
                            <p:stCondLst>
                              <p:cond delay="5500"/>
                            </p:stCondLst>
                            <p:childTnLst>
                              <p:par>
                                <p:cTn id="227" presetID="10" presetClass="entr" presetSubtype="0" fill="hold" grpId="0" nodeType="afterEffect">
                                  <p:stCondLst>
                                    <p:cond delay="0"/>
                                  </p:stCondLst>
                                  <p:childTnLst>
                                    <p:set>
                                      <p:cBhvr>
                                        <p:cTn id="228" dur="1" fill="hold">
                                          <p:stCondLst>
                                            <p:cond delay="0"/>
                                          </p:stCondLst>
                                        </p:cTn>
                                        <p:tgtEl>
                                          <p:spTgt spid="68"/>
                                        </p:tgtEl>
                                        <p:attrNameLst>
                                          <p:attrName>style.visibility</p:attrName>
                                        </p:attrNameLst>
                                      </p:cBhvr>
                                      <p:to>
                                        <p:strVal val="visible"/>
                                      </p:to>
                                    </p:set>
                                    <p:animEffect transition="in" filter="fade">
                                      <p:cBhvr>
                                        <p:cTn id="229" dur="12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P spid="22" grpId="0"/>
      <p:bldP spid="23" grpId="0"/>
      <p:bldP spid="24" grpId="0" animBg="1"/>
      <p:bldP spid="25" grpId="0" animBg="1"/>
      <p:bldP spid="30" grpId="0" animBg="1"/>
      <p:bldP spid="48" grpId="0"/>
      <p:bldP spid="49" grpId="0"/>
      <p:bldP spid="50" grpId="0"/>
      <p:bldP spid="51" grpId="0" animBg="1"/>
      <p:bldP spid="51" grpId="1" animBg="1"/>
      <p:bldP spid="52" grpId="0" animBg="1"/>
      <p:bldP spid="52" grpId="1" animBg="1"/>
      <p:bldP spid="53"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176281" y="1988840"/>
            <a:ext cx="663125" cy="663125"/>
            <a:chOff x="8077071" y="845254"/>
            <a:chExt cx="2036801" cy="2036802"/>
          </a:xfrm>
        </p:grpSpPr>
        <p:sp>
          <p:nvSpPr>
            <p:cNvPr id="19" name="椭圆 18"/>
            <p:cNvSpPr/>
            <p:nvPr/>
          </p:nvSpPr>
          <p:spPr>
            <a:xfrm>
              <a:off x="8077071" y="845254"/>
              <a:ext cx="2036801"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0"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1" name="组合 20"/>
          <p:cNvGrpSpPr/>
          <p:nvPr/>
        </p:nvGrpSpPr>
        <p:grpSpPr>
          <a:xfrm>
            <a:off x="3937347" y="1988840"/>
            <a:ext cx="663125" cy="663125"/>
            <a:chOff x="8125599" y="1434035"/>
            <a:chExt cx="2036802" cy="2036802"/>
          </a:xfrm>
        </p:grpSpPr>
        <p:sp>
          <p:nvSpPr>
            <p:cNvPr id="22" name="椭圆 21"/>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3"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24" name="组合 23"/>
          <p:cNvGrpSpPr/>
          <p:nvPr/>
        </p:nvGrpSpPr>
        <p:grpSpPr>
          <a:xfrm>
            <a:off x="5754335" y="1988840"/>
            <a:ext cx="663125" cy="663125"/>
            <a:chOff x="8125599" y="1434035"/>
            <a:chExt cx="2036802" cy="2036802"/>
          </a:xfrm>
        </p:grpSpPr>
        <p:sp>
          <p:nvSpPr>
            <p:cNvPr id="25" name="椭圆 24"/>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30" name="组合 29"/>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31"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2"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3"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8" name="组合 37"/>
          <p:cNvGrpSpPr/>
          <p:nvPr/>
        </p:nvGrpSpPr>
        <p:grpSpPr>
          <a:xfrm>
            <a:off x="7609755" y="1988840"/>
            <a:ext cx="663125" cy="663125"/>
            <a:chOff x="8125599" y="1434035"/>
            <a:chExt cx="2036802" cy="2036802"/>
          </a:xfrm>
        </p:grpSpPr>
        <p:sp>
          <p:nvSpPr>
            <p:cNvPr id="41" name="椭圆 40"/>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6"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48" name="组合 47"/>
          <p:cNvGrpSpPr/>
          <p:nvPr/>
        </p:nvGrpSpPr>
        <p:grpSpPr>
          <a:xfrm>
            <a:off x="9394902" y="1988840"/>
            <a:ext cx="663125" cy="663125"/>
            <a:chOff x="8125599" y="1434035"/>
            <a:chExt cx="2036802" cy="2036802"/>
          </a:xfrm>
        </p:grpSpPr>
        <p:sp>
          <p:nvSpPr>
            <p:cNvPr id="49" name="椭圆 48"/>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0"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51" name="文本框 9"/>
          <p:cNvSpPr txBox="1"/>
          <p:nvPr/>
        </p:nvSpPr>
        <p:spPr>
          <a:xfrm>
            <a:off x="1777107" y="2747014"/>
            <a:ext cx="1368152" cy="346249"/>
          </a:xfrm>
          <a:prstGeom prst="rect">
            <a:avLst/>
          </a:prstGeom>
          <a:noFill/>
        </p:spPr>
        <p:txBody>
          <a:bodyPr wrap="square" lIns="68580" tIns="34290" rIns="68580" bIns="34290" rtlCol="0">
            <a:spAutoFit/>
          </a:bodyPr>
          <a:lstStyle/>
          <a:p>
            <a:pPr marL="0" lvl="1" algn="ctr"/>
            <a:r>
              <a:rPr lang="zh-CN" altLang="en-US" b="1" dirty="0">
                <a:solidFill>
                  <a:srgbClr val="3CCCC7"/>
                </a:solidFill>
                <a:latin typeface="微软雅黑" panose="020B0503020204020204" pitchFamily="34" charset="-122"/>
                <a:ea typeface="微软雅黑" panose="020B0503020204020204" pitchFamily="34" charset="-122"/>
              </a:rPr>
              <a:t>Service Overview</a:t>
            </a:r>
          </a:p>
        </p:txBody>
      </p:sp>
      <p:sp>
        <p:nvSpPr>
          <p:cNvPr id="52" name="文本框 9"/>
          <p:cNvSpPr txBox="1"/>
          <p:nvPr/>
        </p:nvSpPr>
        <p:spPr>
          <a:xfrm>
            <a:off x="1705099" y="3345412"/>
            <a:ext cx="1656184" cy="564385"/>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the description description of the chart above here.</a:t>
            </a:r>
          </a:p>
        </p:txBody>
      </p:sp>
      <p:grpSp>
        <p:nvGrpSpPr>
          <p:cNvPr id="53" name="组合 52"/>
          <p:cNvGrpSpPr/>
          <p:nvPr/>
        </p:nvGrpSpPr>
        <p:grpSpPr>
          <a:xfrm>
            <a:off x="1849115" y="4475605"/>
            <a:ext cx="1368152" cy="166876"/>
            <a:chOff x="1921123" y="5180051"/>
            <a:chExt cx="1368152" cy="166876"/>
          </a:xfrm>
          <a:solidFill>
            <a:srgbClr val="3CCCC7"/>
          </a:solidFill>
        </p:grpSpPr>
        <p:sp>
          <p:nvSpPr>
            <p:cNvPr id="54" name="矩形 53"/>
            <p:cNvSpPr/>
            <p:nvPr/>
          </p:nvSpPr>
          <p:spPr>
            <a:xfrm>
              <a:off x="1921123" y="5301208"/>
              <a:ext cx="1368152" cy="45719"/>
            </a:xfrm>
            <a:prstGeom prst="rect">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a:off x="2479185" y="5180051"/>
              <a:ext cx="252028" cy="144016"/>
            </a:xfrm>
            <a:prstGeom prst="triangle">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9"/>
          <p:cNvSpPr txBox="1"/>
          <p:nvPr/>
        </p:nvSpPr>
        <p:spPr>
          <a:xfrm>
            <a:off x="3577307" y="2770273"/>
            <a:ext cx="1368152" cy="346249"/>
          </a:xfrm>
          <a:prstGeom prst="rect">
            <a:avLst/>
          </a:prstGeom>
          <a:noFill/>
        </p:spPr>
        <p:txBody>
          <a:bodyPr wrap="square" lIns="68580" tIns="34290" rIns="68580" bIns="34290" rtlCol="0">
            <a:spAutoFit/>
          </a:bodyPr>
          <a:lstStyle/>
          <a:p>
            <a:pPr marL="0" lvl="1" algn="ctr"/>
            <a:r>
              <a:rPr lang="zh-CN" altLang="en-US" b="1" dirty="0">
                <a:solidFill>
                  <a:srgbClr val="3CCCC7"/>
                </a:solidFill>
                <a:latin typeface="微软雅黑" panose="020B0503020204020204" pitchFamily="34" charset="-122"/>
                <a:ea typeface="微软雅黑" panose="020B0503020204020204" pitchFamily="34" charset="-122"/>
              </a:rPr>
              <a:t>Service Overview</a:t>
            </a:r>
          </a:p>
        </p:txBody>
      </p:sp>
      <p:sp>
        <p:nvSpPr>
          <p:cNvPr id="57" name="文本框 9"/>
          <p:cNvSpPr txBox="1"/>
          <p:nvPr/>
        </p:nvSpPr>
        <p:spPr>
          <a:xfrm>
            <a:off x="3505299" y="3368671"/>
            <a:ext cx="1656184" cy="564385"/>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the description description of the chart above here.</a:t>
            </a:r>
          </a:p>
        </p:txBody>
      </p:sp>
      <p:grpSp>
        <p:nvGrpSpPr>
          <p:cNvPr id="58" name="组合 57"/>
          <p:cNvGrpSpPr/>
          <p:nvPr/>
        </p:nvGrpSpPr>
        <p:grpSpPr>
          <a:xfrm>
            <a:off x="3649315" y="4498864"/>
            <a:ext cx="1368152" cy="166876"/>
            <a:chOff x="1921123" y="5180051"/>
            <a:chExt cx="1368152" cy="166876"/>
          </a:xfrm>
          <a:solidFill>
            <a:srgbClr val="3CCCC7"/>
          </a:solidFill>
        </p:grpSpPr>
        <p:sp>
          <p:nvSpPr>
            <p:cNvPr id="59" name="矩形 58"/>
            <p:cNvSpPr/>
            <p:nvPr/>
          </p:nvSpPr>
          <p:spPr>
            <a:xfrm>
              <a:off x="1921123" y="5301208"/>
              <a:ext cx="1368152" cy="45719"/>
            </a:xfrm>
            <a:prstGeom prst="rect">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等腰三角形 59"/>
            <p:cNvSpPr/>
            <p:nvPr/>
          </p:nvSpPr>
          <p:spPr>
            <a:xfrm>
              <a:off x="2479185" y="5180051"/>
              <a:ext cx="252028" cy="144016"/>
            </a:xfrm>
            <a:prstGeom prst="triangle">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9"/>
          <p:cNvSpPr txBox="1"/>
          <p:nvPr/>
        </p:nvSpPr>
        <p:spPr>
          <a:xfrm>
            <a:off x="5377507" y="2770273"/>
            <a:ext cx="1368152" cy="346249"/>
          </a:xfrm>
          <a:prstGeom prst="rect">
            <a:avLst/>
          </a:prstGeom>
          <a:noFill/>
        </p:spPr>
        <p:txBody>
          <a:bodyPr wrap="square" lIns="68580" tIns="34290" rIns="68580" bIns="34290" rtlCol="0">
            <a:spAutoFit/>
          </a:bodyPr>
          <a:lstStyle/>
          <a:p>
            <a:pPr marL="0" lvl="1" algn="ctr"/>
            <a:r>
              <a:rPr lang="zh-CN" altLang="en-US" b="1" dirty="0">
                <a:solidFill>
                  <a:srgbClr val="3CCCC7"/>
                </a:solidFill>
                <a:latin typeface="微软雅黑" panose="020B0503020204020204" pitchFamily="34" charset="-122"/>
                <a:ea typeface="微软雅黑" panose="020B0503020204020204" pitchFamily="34" charset="-122"/>
              </a:rPr>
              <a:t>Service Overview</a:t>
            </a:r>
          </a:p>
        </p:txBody>
      </p:sp>
      <p:sp>
        <p:nvSpPr>
          <p:cNvPr id="62" name="文本框 9"/>
          <p:cNvSpPr txBox="1"/>
          <p:nvPr/>
        </p:nvSpPr>
        <p:spPr>
          <a:xfrm>
            <a:off x="5305499" y="3368671"/>
            <a:ext cx="1656184" cy="564385"/>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the description description of the chart above here.</a:t>
            </a:r>
          </a:p>
        </p:txBody>
      </p:sp>
      <p:grpSp>
        <p:nvGrpSpPr>
          <p:cNvPr id="63" name="组合 62"/>
          <p:cNvGrpSpPr/>
          <p:nvPr/>
        </p:nvGrpSpPr>
        <p:grpSpPr>
          <a:xfrm>
            <a:off x="5449515" y="4498864"/>
            <a:ext cx="1368152" cy="166876"/>
            <a:chOff x="1921123" y="5180051"/>
            <a:chExt cx="1368152" cy="166876"/>
          </a:xfrm>
          <a:solidFill>
            <a:srgbClr val="3CCCC7"/>
          </a:solidFill>
        </p:grpSpPr>
        <p:sp>
          <p:nvSpPr>
            <p:cNvPr id="64" name="矩形 63"/>
            <p:cNvSpPr/>
            <p:nvPr/>
          </p:nvSpPr>
          <p:spPr>
            <a:xfrm>
              <a:off x="1921123" y="5301208"/>
              <a:ext cx="1368152" cy="45719"/>
            </a:xfrm>
            <a:prstGeom prst="rect">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a:off x="2479185" y="5180051"/>
              <a:ext cx="252028" cy="144016"/>
            </a:xfrm>
            <a:prstGeom prst="triangle">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文本框 9"/>
          <p:cNvSpPr txBox="1"/>
          <p:nvPr/>
        </p:nvSpPr>
        <p:spPr>
          <a:xfrm>
            <a:off x="7249715" y="2770273"/>
            <a:ext cx="1368152" cy="346249"/>
          </a:xfrm>
          <a:prstGeom prst="rect">
            <a:avLst/>
          </a:prstGeom>
          <a:noFill/>
        </p:spPr>
        <p:txBody>
          <a:bodyPr wrap="square" lIns="68580" tIns="34290" rIns="68580" bIns="34290" rtlCol="0">
            <a:spAutoFit/>
          </a:bodyPr>
          <a:lstStyle/>
          <a:p>
            <a:pPr marL="0" lvl="1" algn="ctr"/>
            <a:r>
              <a:rPr lang="zh-CN" altLang="en-US" b="1" dirty="0">
                <a:solidFill>
                  <a:srgbClr val="3CCCC7"/>
                </a:solidFill>
                <a:latin typeface="微软雅黑" panose="020B0503020204020204" pitchFamily="34" charset="-122"/>
                <a:ea typeface="微软雅黑" panose="020B0503020204020204" pitchFamily="34" charset="-122"/>
              </a:rPr>
              <a:t>Service Overview</a:t>
            </a:r>
          </a:p>
        </p:txBody>
      </p:sp>
      <p:sp>
        <p:nvSpPr>
          <p:cNvPr id="67" name="文本框 9"/>
          <p:cNvSpPr txBox="1"/>
          <p:nvPr/>
        </p:nvSpPr>
        <p:spPr>
          <a:xfrm>
            <a:off x="7177707" y="3368671"/>
            <a:ext cx="1656184" cy="564385"/>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the description description of the chart above here.</a:t>
            </a:r>
          </a:p>
        </p:txBody>
      </p:sp>
      <p:grpSp>
        <p:nvGrpSpPr>
          <p:cNvPr id="68" name="组合 67"/>
          <p:cNvGrpSpPr/>
          <p:nvPr/>
        </p:nvGrpSpPr>
        <p:grpSpPr>
          <a:xfrm>
            <a:off x="7321723" y="4498864"/>
            <a:ext cx="1368152" cy="166876"/>
            <a:chOff x="1921123" y="5180051"/>
            <a:chExt cx="1368152" cy="166876"/>
          </a:xfrm>
          <a:solidFill>
            <a:srgbClr val="3CCCC7"/>
          </a:solidFill>
        </p:grpSpPr>
        <p:sp>
          <p:nvSpPr>
            <p:cNvPr id="69" name="矩形 68"/>
            <p:cNvSpPr/>
            <p:nvPr/>
          </p:nvSpPr>
          <p:spPr>
            <a:xfrm>
              <a:off x="1921123" y="5301208"/>
              <a:ext cx="1368152" cy="45719"/>
            </a:xfrm>
            <a:prstGeom prst="rect">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等腰三角形 69"/>
            <p:cNvSpPr/>
            <p:nvPr/>
          </p:nvSpPr>
          <p:spPr>
            <a:xfrm>
              <a:off x="2479185" y="5180051"/>
              <a:ext cx="252028" cy="144016"/>
            </a:xfrm>
            <a:prstGeom prst="triangle">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9"/>
          <p:cNvSpPr txBox="1"/>
          <p:nvPr/>
        </p:nvSpPr>
        <p:spPr>
          <a:xfrm>
            <a:off x="9049915" y="2770273"/>
            <a:ext cx="1368152" cy="346249"/>
          </a:xfrm>
          <a:prstGeom prst="rect">
            <a:avLst/>
          </a:prstGeom>
          <a:noFill/>
        </p:spPr>
        <p:txBody>
          <a:bodyPr wrap="square" lIns="68580" tIns="34290" rIns="68580" bIns="34290" rtlCol="0">
            <a:spAutoFit/>
          </a:bodyPr>
          <a:lstStyle/>
          <a:p>
            <a:pPr marL="0" lvl="1" algn="ctr"/>
            <a:r>
              <a:rPr lang="zh-CN" altLang="en-US" b="1" dirty="0">
                <a:solidFill>
                  <a:srgbClr val="3CCCC7"/>
                </a:solidFill>
                <a:latin typeface="微软雅黑" panose="020B0503020204020204" pitchFamily="34" charset="-122"/>
                <a:ea typeface="微软雅黑" panose="020B0503020204020204" pitchFamily="34" charset="-122"/>
              </a:rPr>
              <a:t>Service Overview</a:t>
            </a:r>
          </a:p>
        </p:txBody>
      </p:sp>
      <p:sp>
        <p:nvSpPr>
          <p:cNvPr id="72" name="文本框 9"/>
          <p:cNvSpPr txBox="1"/>
          <p:nvPr/>
        </p:nvSpPr>
        <p:spPr>
          <a:xfrm>
            <a:off x="8977907" y="3368671"/>
            <a:ext cx="1656184" cy="564385"/>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the description description of the chart above here.</a:t>
            </a:r>
          </a:p>
        </p:txBody>
      </p:sp>
      <p:grpSp>
        <p:nvGrpSpPr>
          <p:cNvPr id="73" name="组合 72"/>
          <p:cNvGrpSpPr/>
          <p:nvPr/>
        </p:nvGrpSpPr>
        <p:grpSpPr>
          <a:xfrm>
            <a:off x="9121923" y="4498864"/>
            <a:ext cx="1368152" cy="166876"/>
            <a:chOff x="1921123" y="5180051"/>
            <a:chExt cx="1368152" cy="166876"/>
          </a:xfrm>
          <a:solidFill>
            <a:srgbClr val="3CCCC7"/>
          </a:solidFill>
        </p:grpSpPr>
        <p:sp>
          <p:nvSpPr>
            <p:cNvPr id="74" name="矩形 73"/>
            <p:cNvSpPr/>
            <p:nvPr/>
          </p:nvSpPr>
          <p:spPr>
            <a:xfrm>
              <a:off x="1921123" y="5301208"/>
              <a:ext cx="1368152" cy="45719"/>
            </a:xfrm>
            <a:prstGeom prst="rect">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a:off x="2479185" y="5180051"/>
              <a:ext cx="252028" cy="144016"/>
            </a:xfrm>
            <a:prstGeom prst="triangle">
              <a:avLst/>
            </a:prstGeom>
            <a:grp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文本框 9"/>
          <p:cNvSpPr txBox="1"/>
          <p:nvPr/>
        </p:nvSpPr>
        <p:spPr>
          <a:xfrm>
            <a:off x="985019" y="188640"/>
            <a:ext cx="322235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Product features</a:t>
            </a:r>
          </a:p>
        </p:txBody>
      </p:sp>
      <p:sp>
        <p:nvSpPr>
          <p:cNvPr id="77" name="六边形 76"/>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0" name="矩形 79"/>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1" name="六边形 80"/>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3</a:t>
            </a:r>
          </a:p>
        </p:txBody>
      </p:sp>
      <p:sp>
        <p:nvSpPr>
          <p:cNvPr id="83"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84" name="KSO_Shape"/>
          <p:cNvSpPr/>
          <p:nvPr/>
        </p:nvSpPr>
        <p:spPr bwMode="auto">
          <a:xfrm>
            <a:off x="314939" y="195976"/>
            <a:ext cx="315555" cy="3124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5" name="矩形 84"/>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21</a:t>
            </a:r>
            <a:endParaRPr lang="zh-CN" dirty="0">
              <a:latin typeface="方正兰亭超细黑简体" panose="02000000000000000000" pitchFamily="2" charset="-122"/>
              <a:ea typeface="方正兰亭超细黑简体" panose="02000000000000000000" pitchFamily="2" charset="-122"/>
            </a:endParaRPr>
          </a:p>
        </p:txBody>
      </p:sp>
      <p:sp>
        <p:nvSpPr>
          <p:cNvPr id="90" name="TextBox 89"/>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3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3000">
                                          <p:cBhvr additive="base">
                                            <p:cTn id="7" dur="750" fill="hold"/>
                                            <p:tgtEl>
                                              <p:spTgt spid="18"/>
                                            </p:tgtEl>
                                            <p:attrNameLst>
                                              <p:attrName>ppt_x</p:attrName>
                                            </p:attrNameLst>
                                          </p:cBhvr>
                                          <p:tavLst>
                                            <p:tav tm="0">
                                              <p:val>
                                                <p:strVal val="#ppt_x"/>
                                              </p:val>
                                            </p:tav>
                                            <p:tav tm="100000">
                                              <p:val>
                                                <p:strVal val="#ppt_x"/>
                                              </p:val>
                                            </p:tav>
                                          </p:tavLst>
                                        </p:anim>
                                        <p:anim calcmode="lin" valueType="num" p14:bounceEnd="53000">
                                          <p:cBhvr additive="base">
                                            <p:cTn id="8" dur="75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14:presetBounceEnd="53000">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14:bounceEnd="53000">
                                          <p:cBhvr additive="base">
                                            <p:cTn id="12" dur="750" fill="hold"/>
                                            <p:tgtEl>
                                              <p:spTgt spid="21"/>
                                            </p:tgtEl>
                                            <p:attrNameLst>
                                              <p:attrName>ppt_x</p:attrName>
                                            </p:attrNameLst>
                                          </p:cBhvr>
                                          <p:tavLst>
                                            <p:tav tm="0">
                                              <p:val>
                                                <p:strVal val="#ppt_x"/>
                                              </p:val>
                                            </p:tav>
                                            <p:tav tm="100000">
                                              <p:val>
                                                <p:strVal val="#ppt_x"/>
                                              </p:val>
                                            </p:tav>
                                          </p:tavLst>
                                        </p:anim>
                                        <p:anim calcmode="lin" valueType="num" p14:bounceEnd="53000">
                                          <p:cBhvr additive="base">
                                            <p:cTn id="13" dur="750" fill="hold"/>
                                            <p:tgtEl>
                                              <p:spTgt spid="21"/>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nodeType="afterEffect" p14:presetBounceEnd="53000">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14:bounceEnd="53000">
                                          <p:cBhvr additive="base">
                                            <p:cTn id="17" dur="750" fill="hold"/>
                                            <p:tgtEl>
                                              <p:spTgt spid="24"/>
                                            </p:tgtEl>
                                            <p:attrNameLst>
                                              <p:attrName>ppt_x</p:attrName>
                                            </p:attrNameLst>
                                          </p:cBhvr>
                                          <p:tavLst>
                                            <p:tav tm="0">
                                              <p:val>
                                                <p:strVal val="#ppt_x"/>
                                              </p:val>
                                            </p:tav>
                                            <p:tav tm="100000">
                                              <p:val>
                                                <p:strVal val="#ppt_x"/>
                                              </p:val>
                                            </p:tav>
                                          </p:tavLst>
                                        </p:anim>
                                        <p:anim calcmode="lin" valueType="num" p14:bounceEnd="53000">
                                          <p:cBhvr additive="base">
                                            <p:cTn id="18" dur="750" fill="hold"/>
                                            <p:tgtEl>
                                              <p:spTgt spid="24"/>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fill="hold" nodeType="afterEffect" p14:presetBounceEnd="53000">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14:bounceEnd="53000">
                                          <p:cBhvr additive="base">
                                            <p:cTn id="22" dur="750" fill="hold"/>
                                            <p:tgtEl>
                                              <p:spTgt spid="38"/>
                                            </p:tgtEl>
                                            <p:attrNameLst>
                                              <p:attrName>ppt_x</p:attrName>
                                            </p:attrNameLst>
                                          </p:cBhvr>
                                          <p:tavLst>
                                            <p:tav tm="0">
                                              <p:val>
                                                <p:strVal val="#ppt_x"/>
                                              </p:val>
                                            </p:tav>
                                            <p:tav tm="100000">
                                              <p:val>
                                                <p:strVal val="#ppt_x"/>
                                              </p:val>
                                            </p:tav>
                                          </p:tavLst>
                                        </p:anim>
                                        <p:anim calcmode="lin" valueType="num" p14:bounceEnd="53000">
                                          <p:cBhvr additive="base">
                                            <p:cTn id="23" dur="750" fill="hold"/>
                                            <p:tgtEl>
                                              <p:spTgt spid="38"/>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nodeType="afterEffect" p14:presetBounceEnd="53000">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14:bounceEnd="53000">
                                          <p:cBhvr additive="base">
                                            <p:cTn id="27" dur="750" fill="hold"/>
                                            <p:tgtEl>
                                              <p:spTgt spid="48"/>
                                            </p:tgtEl>
                                            <p:attrNameLst>
                                              <p:attrName>ppt_x</p:attrName>
                                            </p:attrNameLst>
                                          </p:cBhvr>
                                          <p:tavLst>
                                            <p:tav tm="0">
                                              <p:val>
                                                <p:strVal val="#ppt_x"/>
                                              </p:val>
                                            </p:tav>
                                            <p:tav tm="100000">
                                              <p:val>
                                                <p:strVal val="#ppt_x"/>
                                              </p:val>
                                            </p:tav>
                                          </p:tavLst>
                                        </p:anim>
                                        <p:anim calcmode="lin" valueType="num" p14:bounceEnd="53000">
                                          <p:cBhvr additive="base">
                                            <p:cTn id="28" dur="750" fill="hold"/>
                                            <p:tgtEl>
                                              <p:spTgt spid="48"/>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0-#ppt_w/2"/>
                                              </p:val>
                                            </p:tav>
                                            <p:tav tm="100000">
                                              <p:val>
                                                <p:strVal val="#ppt_x"/>
                                              </p:val>
                                            </p:tav>
                                          </p:tavLst>
                                        </p:anim>
                                        <p:anim calcmode="lin" valueType="num">
                                          <p:cBhvr additive="base">
                                            <p:cTn id="32" dur="500" fill="hold"/>
                                            <p:tgtEl>
                                              <p:spTgt spid="5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0-#ppt_w/2"/>
                                              </p:val>
                                            </p:tav>
                                            <p:tav tm="100000">
                                              <p:val>
                                                <p:strVal val="#ppt_x"/>
                                              </p:val>
                                            </p:tav>
                                          </p:tavLst>
                                        </p:anim>
                                        <p:anim calcmode="lin" valueType="num">
                                          <p:cBhvr additive="base">
                                            <p:cTn id="36" dur="50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1000"/>
                                            <p:tgtEl>
                                              <p:spTgt spid="53"/>
                                            </p:tgtEl>
                                          </p:cBhvr>
                                        </p:animEffect>
                                        <p:anim calcmode="lin" valueType="num">
                                          <p:cBhvr>
                                            <p:cTn id="41" dur="1000" fill="hold"/>
                                            <p:tgtEl>
                                              <p:spTgt spid="53"/>
                                            </p:tgtEl>
                                            <p:attrNameLst>
                                              <p:attrName>ppt_x</p:attrName>
                                            </p:attrNameLst>
                                          </p:cBhvr>
                                          <p:tavLst>
                                            <p:tav tm="0">
                                              <p:val>
                                                <p:strVal val="#ppt_x"/>
                                              </p:val>
                                            </p:tav>
                                            <p:tav tm="100000">
                                              <p:val>
                                                <p:strVal val="#ppt_x"/>
                                              </p:val>
                                            </p:tav>
                                          </p:tavLst>
                                        </p:anim>
                                        <p:anim calcmode="lin" valueType="num">
                                          <p:cBhvr>
                                            <p:cTn id="42" dur="1000" fill="hold"/>
                                            <p:tgtEl>
                                              <p:spTgt spid="53"/>
                                            </p:tgtEl>
                                            <p:attrNameLst>
                                              <p:attrName>ppt_y</p:attrName>
                                            </p:attrNameLst>
                                          </p:cBhvr>
                                          <p:tavLst>
                                            <p:tav tm="0">
                                              <p:val>
                                                <p:strVal val="#ppt_y+.1"/>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fill="hold"/>
                                            <p:tgtEl>
                                              <p:spTgt spid="56"/>
                                            </p:tgtEl>
                                            <p:attrNameLst>
                                              <p:attrName>ppt_x</p:attrName>
                                            </p:attrNameLst>
                                          </p:cBhvr>
                                          <p:tavLst>
                                            <p:tav tm="0">
                                              <p:val>
                                                <p:strVal val="0-#ppt_w/2"/>
                                              </p:val>
                                            </p:tav>
                                            <p:tav tm="100000">
                                              <p:val>
                                                <p:strVal val="#ppt_x"/>
                                              </p:val>
                                            </p:tav>
                                          </p:tavLst>
                                        </p:anim>
                                        <p:anim calcmode="lin" valueType="num">
                                          <p:cBhvr additive="base">
                                            <p:cTn id="46" dur="500" fill="hold"/>
                                            <p:tgtEl>
                                              <p:spTgt spid="5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500" fill="hold"/>
                                            <p:tgtEl>
                                              <p:spTgt spid="57"/>
                                            </p:tgtEl>
                                            <p:attrNameLst>
                                              <p:attrName>ppt_x</p:attrName>
                                            </p:attrNameLst>
                                          </p:cBhvr>
                                          <p:tavLst>
                                            <p:tav tm="0">
                                              <p:val>
                                                <p:strVal val="0-#ppt_w/2"/>
                                              </p:val>
                                            </p:tav>
                                            <p:tav tm="100000">
                                              <p:val>
                                                <p:strVal val="#ppt_x"/>
                                              </p:val>
                                            </p:tav>
                                          </p:tavLst>
                                        </p:anim>
                                        <p:anim calcmode="lin" valueType="num">
                                          <p:cBhvr additive="base">
                                            <p:cTn id="50" dur="500" fill="hold"/>
                                            <p:tgtEl>
                                              <p:spTgt spid="57"/>
                                            </p:tgtEl>
                                            <p:attrNameLst>
                                              <p:attrName>ppt_y</p:attrName>
                                            </p:attrNameLst>
                                          </p:cBhvr>
                                          <p:tavLst>
                                            <p:tav tm="0">
                                              <p:val>
                                                <p:strVal val="#ppt_y"/>
                                              </p:val>
                                            </p:tav>
                                            <p:tav tm="100000">
                                              <p:val>
                                                <p:strVal val="#ppt_y"/>
                                              </p:val>
                                            </p:tav>
                                          </p:tavLst>
                                        </p:anim>
                                      </p:childTnLst>
                                    </p:cTn>
                                  </p:par>
                                </p:childTnLst>
                              </p:cTn>
                            </p:par>
                            <p:par>
                              <p:cTn id="51" fill="hold">
                                <p:stCondLst>
                                  <p:cond delay="6000"/>
                                </p:stCondLst>
                                <p:childTnLst>
                                  <p:par>
                                    <p:cTn id="52" presetID="42" presetClass="entr" presetSubtype="0" fill="hold"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1000"/>
                                            <p:tgtEl>
                                              <p:spTgt spid="58"/>
                                            </p:tgtEl>
                                          </p:cBhvr>
                                        </p:animEffect>
                                        <p:anim calcmode="lin" valueType="num">
                                          <p:cBhvr>
                                            <p:cTn id="55" dur="1000" fill="hold"/>
                                            <p:tgtEl>
                                              <p:spTgt spid="58"/>
                                            </p:tgtEl>
                                            <p:attrNameLst>
                                              <p:attrName>ppt_x</p:attrName>
                                            </p:attrNameLst>
                                          </p:cBhvr>
                                          <p:tavLst>
                                            <p:tav tm="0">
                                              <p:val>
                                                <p:strVal val="#ppt_x"/>
                                              </p:val>
                                            </p:tav>
                                            <p:tav tm="100000">
                                              <p:val>
                                                <p:strVal val="#ppt_x"/>
                                              </p:val>
                                            </p:tav>
                                          </p:tavLst>
                                        </p:anim>
                                        <p:anim calcmode="lin" valueType="num">
                                          <p:cBhvr>
                                            <p:cTn id="56" dur="1000" fill="hold"/>
                                            <p:tgtEl>
                                              <p:spTgt spid="58"/>
                                            </p:tgtEl>
                                            <p:attrNameLst>
                                              <p:attrName>ppt_y</p:attrName>
                                            </p:attrNameLst>
                                          </p:cBhvr>
                                          <p:tavLst>
                                            <p:tav tm="0">
                                              <p:val>
                                                <p:strVal val="#ppt_y+.1"/>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0-#ppt_w/2"/>
                                              </p:val>
                                            </p:tav>
                                            <p:tav tm="100000">
                                              <p:val>
                                                <p:strVal val="#ppt_x"/>
                                              </p:val>
                                            </p:tav>
                                          </p:tavLst>
                                        </p:anim>
                                        <p:anim calcmode="lin" valueType="num">
                                          <p:cBhvr additive="base">
                                            <p:cTn id="60" dur="500" fill="hold"/>
                                            <p:tgtEl>
                                              <p:spTgt spid="61"/>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 calcmode="lin" valueType="num">
                                          <p:cBhvr additive="base">
                                            <p:cTn id="63" dur="500" fill="hold"/>
                                            <p:tgtEl>
                                              <p:spTgt spid="62"/>
                                            </p:tgtEl>
                                            <p:attrNameLst>
                                              <p:attrName>ppt_x</p:attrName>
                                            </p:attrNameLst>
                                          </p:cBhvr>
                                          <p:tavLst>
                                            <p:tav tm="0">
                                              <p:val>
                                                <p:strVal val="0-#ppt_w/2"/>
                                              </p:val>
                                            </p:tav>
                                            <p:tav tm="100000">
                                              <p:val>
                                                <p:strVal val="#ppt_x"/>
                                              </p:val>
                                            </p:tav>
                                          </p:tavLst>
                                        </p:anim>
                                        <p:anim calcmode="lin" valueType="num">
                                          <p:cBhvr additive="base">
                                            <p:cTn id="64" dur="500" fill="hold"/>
                                            <p:tgtEl>
                                              <p:spTgt spid="62"/>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42" presetClass="entr" presetSubtype="0" fill="hold"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anim calcmode="lin" valueType="num">
                                          <p:cBhvr additive="base">
                                            <p:cTn id="73" dur="500" fill="hold"/>
                                            <p:tgtEl>
                                              <p:spTgt spid="66"/>
                                            </p:tgtEl>
                                            <p:attrNameLst>
                                              <p:attrName>ppt_x</p:attrName>
                                            </p:attrNameLst>
                                          </p:cBhvr>
                                          <p:tavLst>
                                            <p:tav tm="0">
                                              <p:val>
                                                <p:strVal val="0-#ppt_w/2"/>
                                              </p:val>
                                            </p:tav>
                                            <p:tav tm="100000">
                                              <p:val>
                                                <p:strVal val="#ppt_x"/>
                                              </p:val>
                                            </p:tav>
                                          </p:tavLst>
                                        </p:anim>
                                        <p:anim calcmode="lin" valueType="num">
                                          <p:cBhvr additive="base">
                                            <p:cTn id="74" dur="500" fill="hold"/>
                                            <p:tgtEl>
                                              <p:spTgt spid="66"/>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additive="base">
                                            <p:cTn id="77" dur="500" fill="hold"/>
                                            <p:tgtEl>
                                              <p:spTgt spid="67"/>
                                            </p:tgtEl>
                                            <p:attrNameLst>
                                              <p:attrName>ppt_x</p:attrName>
                                            </p:attrNameLst>
                                          </p:cBhvr>
                                          <p:tavLst>
                                            <p:tav tm="0">
                                              <p:val>
                                                <p:strVal val="0-#ppt_w/2"/>
                                              </p:val>
                                            </p:tav>
                                            <p:tav tm="100000">
                                              <p:val>
                                                <p:strVal val="#ppt_x"/>
                                              </p:val>
                                            </p:tav>
                                          </p:tavLst>
                                        </p:anim>
                                        <p:anim calcmode="lin" valueType="num">
                                          <p:cBhvr additive="base">
                                            <p:cTn id="78" dur="500" fill="hold"/>
                                            <p:tgtEl>
                                              <p:spTgt spid="67"/>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42" presetClass="entr" presetSubtype="0"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1000"/>
                                            <p:tgtEl>
                                              <p:spTgt spid="68"/>
                                            </p:tgtEl>
                                          </p:cBhvr>
                                        </p:animEffect>
                                        <p:anim calcmode="lin" valueType="num">
                                          <p:cBhvr>
                                            <p:cTn id="83" dur="1000" fill="hold"/>
                                            <p:tgtEl>
                                              <p:spTgt spid="68"/>
                                            </p:tgtEl>
                                            <p:attrNameLst>
                                              <p:attrName>ppt_x</p:attrName>
                                            </p:attrNameLst>
                                          </p:cBhvr>
                                          <p:tavLst>
                                            <p:tav tm="0">
                                              <p:val>
                                                <p:strVal val="#ppt_x"/>
                                              </p:val>
                                            </p:tav>
                                            <p:tav tm="100000">
                                              <p:val>
                                                <p:strVal val="#ppt_x"/>
                                              </p:val>
                                            </p:tav>
                                          </p:tavLst>
                                        </p:anim>
                                        <p:anim calcmode="lin" valueType="num">
                                          <p:cBhvr>
                                            <p:cTn id="84" dur="1000" fill="hold"/>
                                            <p:tgtEl>
                                              <p:spTgt spid="68"/>
                                            </p:tgtEl>
                                            <p:attrNameLst>
                                              <p:attrName>ppt_y</p:attrName>
                                            </p:attrNameLst>
                                          </p:cBhvr>
                                          <p:tavLst>
                                            <p:tav tm="0">
                                              <p:val>
                                                <p:strVal val="#ppt_y+.1"/>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additive="base">
                                            <p:cTn id="87" dur="500" fill="hold"/>
                                            <p:tgtEl>
                                              <p:spTgt spid="71"/>
                                            </p:tgtEl>
                                            <p:attrNameLst>
                                              <p:attrName>ppt_x</p:attrName>
                                            </p:attrNameLst>
                                          </p:cBhvr>
                                          <p:tavLst>
                                            <p:tav tm="0">
                                              <p:val>
                                                <p:strVal val="0-#ppt_w/2"/>
                                              </p:val>
                                            </p:tav>
                                            <p:tav tm="100000">
                                              <p:val>
                                                <p:strVal val="#ppt_x"/>
                                              </p:val>
                                            </p:tav>
                                          </p:tavLst>
                                        </p:anim>
                                        <p:anim calcmode="lin" valueType="num">
                                          <p:cBhvr additive="base">
                                            <p:cTn id="88" dur="500" fill="hold"/>
                                            <p:tgtEl>
                                              <p:spTgt spid="71"/>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0-#ppt_w/2"/>
                                              </p:val>
                                            </p:tav>
                                            <p:tav tm="100000">
                                              <p:val>
                                                <p:strVal val="#ppt_x"/>
                                              </p:val>
                                            </p:tav>
                                          </p:tavLst>
                                        </p:anim>
                                        <p:anim calcmode="lin" valueType="num">
                                          <p:cBhvr additive="base">
                                            <p:cTn id="92" dur="500" fill="hold"/>
                                            <p:tgtEl>
                                              <p:spTgt spid="72"/>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2" presetClass="entr" presetSubtype="0" fill="hold"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1000"/>
                                            <p:tgtEl>
                                              <p:spTgt spid="73"/>
                                            </p:tgtEl>
                                          </p:cBhvr>
                                        </p:animEffect>
                                        <p:anim calcmode="lin" valueType="num">
                                          <p:cBhvr>
                                            <p:cTn id="97" dur="1000" fill="hold"/>
                                            <p:tgtEl>
                                              <p:spTgt spid="73"/>
                                            </p:tgtEl>
                                            <p:attrNameLst>
                                              <p:attrName>ppt_x</p:attrName>
                                            </p:attrNameLst>
                                          </p:cBhvr>
                                          <p:tavLst>
                                            <p:tav tm="0">
                                              <p:val>
                                                <p:strVal val="#ppt_x"/>
                                              </p:val>
                                            </p:tav>
                                            <p:tav tm="100000">
                                              <p:val>
                                                <p:strVal val="#ppt_x"/>
                                              </p:val>
                                            </p:tav>
                                          </p:tavLst>
                                        </p:anim>
                                        <p:anim calcmode="lin" valueType="num">
                                          <p:cBhvr>
                                            <p:cTn id="98" dur="1000" fill="hold"/>
                                            <p:tgtEl>
                                              <p:spTgt spid="73"/>
                                            </p:tgtEl>
                                            <p:attrNameLst>
                                              <p:attrName>ppt_y</p:attrName>
                                            </p:attrNameLst>
                                          </p:cBhvr>
                                          <p:tavLst>
                                            <p:tav tm="0">
                                              <p:val>
                                                <p:strVal val="#ppt_y+.1"/>
                                              </p:val>
                                            </p:tav>
                                            <p:tav tm="100000">
                                              <p:val>
                                                <p:strVal val="#ppt_y"/>
                                              </p:val>
                                            </p:tav>
                                          </p:tavLst>
                                        </p:anim>
                                      </p:childTnLst>
                                    </p:cTn>
                                  </p:par>
                                </p:childTnLst>
                              </p:cTn>
                            </p:par>
                            <p:par>
                              <p:cTn id="99" fill="hold">
                                <p:stCondLst>
                                  <p:cond delay="10000"/>
                                </p:stCondLst>
                                <p:childTnLst>
                                  <p:par>
                                    <p:cTn id="100" presetID="10" presetClass="entr" presetSubtype="0" fill="hold" grpId="0"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fade">
                                          <p:cBhvr>
                                            <p:cTn id="102" dur="12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6" grpId="0"/>
          <p:bldP spid="57" grpId="0"/>
          <p:bldP spid="61" grpId="0"/>
          <p:bldP spid="62" grpId="0"/>
          <p:bldP spid="66" grpId="0"/>
          <p:bldP spid="67" grpId="0"/>
          <p:bldP spid="71" grpId="0"/>
          <p:bldP spid="72" grpId="0"/>
          <p:bldP spid="90"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750" fill="hold"/>
                                            <p:tgtEl>
                                              <p:spTgt spid="21"/>
                                            </p:tgtEl>
                                            <p:attrNameLst>
                                              <p:attrName>ppt_x</p:attrName>
                                            </p:attrNameLst>
                                          </p:cBhvr>
                                          <p:tavLst>
                                            <p:tav tm="0">
                                              <p:val>
                                                <p:strVal val="#ppt_x"/>
                                              </p:val>
                                            </p:tav>
                                            <p:tav tm="100000">
                                              <p:val>
                                                <p:strVal val="#ppt_x"/>
                                              </p:val>
                                            </p:tav>
                                          </p:tavLst>
                                        </p:anim>
                                        <p:anim calcmode="lin" valueType="num">
                                          <p:cBhvr additive="base">
                                            <p:cTn id="13" dur="750" fill="hold"/>
                                            <p:tgtEl>
                                              <p:spTgt spid="21"/>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750" fill="hold"/>
                                            <p:tgtEl>
                                              <p:spTgt spid="24"/>
                                            </p:tgtEl>
                                            <p:attrNameLst>
                                              <p:attrName>ppt_x</p:attrName>
                                            </p:attrNameLst>
                                          </p:cBhvr>
                                          <p:tavLst>
                                            <p:tav tm="0">
                                              <p:val>
                                                <p:strVal val="#ppt_x"/>
                                              </p:val>
                                            </p:tav>
                                            <p:tav tm="100000">
                                              <p:val>
                                                <p:strVal val="#ppt_x"/>
                                              </p:val>
                                            </p:tav>
                                          </p:tavLst>
                                        </p:anim>
                                        <p:anim calcmode="lin" valueType="num">
                                          <p:cBhvr additive="base">
                                            <p:cTn id="18" dur="750" fill="hold"/>
                                            <p:tgtEl>
                                              <p:spTgt spid="24"/>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ppt_x"/>
                                              </p:val>
                                            </p:tav>
                                            <p:tav tm="100000">
                                              <p:val>
                                                <p:strVal val="#ppt_x"/>
                                              </p:val>
                                            </p:tav>
                                          </p:tavLst>
                                        </p:anim>
                                        <p:anim calcmode="lin" valueType="num">
                                          <p:cBhvr additive="base">
                                            <p:cTn id="23" dur="750" fill="hold"/>
                                            <p:tgtEl>
                                              <p:spTgt spid="38"/>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750" fill="hold"/>
                                            <p:tgtEl>
                                              <p:spTgt spid="48"/>
                                            </p:tgtEl>
                                            <p:attrNameLst>
                                              <p:attrName>ppt_x</p:attrName>
                                            </p:attrNameLst>
                                          </p:cBhvr>
                                          <p:tavLst>
                                            <p:tav tm="0">
                                              <p:val>
                                                <p:strVal val="#ppt_x"/>
                                              </p:val>
                                            </p:tav>
                                            <p:tav tm="100000">
                                              <p:val>
                                                <p:strVal val="#ppt_x"/>
                                              </p:val>
                                            </p:tav>
                                          </p:tavLst>
                                        </p:anim>
                                        <p:anim calcmode="lin" valueType="num">
                                          <p:cBhvr additive="base">
                                            <p:cTn id="28" dur="750" fill="hold"/>
                                            <p:tgtEl>
                                              <p:spTgt spid="48"/>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0-#ppt_w/2"/>
                                              </p:val>
                                            </p:tav>
                                            <p:tav tm="100000">
                                              <p:val>
                                                <p:strVal val="#ppt_x"/>
                                              </p:val>
                                            </p:tav>
                                          </p:tavLst>
                                        </p:anim>
                                        <p:anim calcmode="lin" valueType="num">
                                          <p:cBhvr additive="base">
                                            <p:cTn id="32" dur="500" fill="hold"/>
                                            <p:tgtEl>
                                              <p:spTgt spid="5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0-#ppt_w/2"/>
                                              </p:val>
                                            </p:tav>
                                            <p:tav tm="100000">
                                              <p:val>
                                                <p:strVal val="#ppt_x"/>
                                              </p:val>
                                            </p:tav>
                                          </p:tavLst>
                                        </p:anim>
                                        <p:anim calcmode="lin" valueType="num">
                                          <p:cBhvr additive="base">
                                            <p:cTn id="36" dur="50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1000"/>
                                            <p:tgtEl>
                                              <p:spTgt spid="53"/>
                                            </p:tgtEl>
                                          </p:cBhvr>
                                        </p:animEffect>
                                        <p:anim calcmode="lin" valueType="num">
                                          <p:cBhvr>
                                            <p:cTn id="41" dur="1000" fill="hold"/>
                                            <p:tgtEl>
                                              <p:spTgt spid="53"/>
                                            </p:tgtEl>
                                            <p:attrNameLst>
                                              <p:attrName>ppt_x</p:attrName>
                                            </p:attrNameLst>
                                          </p:cBhvr>
                                          <p:tavLst>
                                            <p:tav tm="0">
                                              <p:val>
                                                <p:strVal val="#ppt_x"/>
                                              </p:val>
                                            </p:tav>
                                            <p:tav tm="100000">
                                              <p:val>
                                                <p:strVal val="#ppt_x"/>
                                              </p:val>
                                            </p:tav>
                                          </p:tavLst>
                                        </p:anim>
                                        <p:anim calcmode="lin" valueType="num">
                                          <p:cBhvr>
                                            <p:cTn id="42" dur="1000" fill="hold"/>
                                            <p:tgtEl>
                                              <p:spTgt spid="53"/>
                                            </p:tgtEl>
                                            <p:attrNameLst>
                                              <p:attrName>ppt_y</p:attrName>
                                            </p:attrNameLst>
                                          </p:cBhvr>
                                          <p:tavLst>
                                            <p:tav tm="0">
                                              <p:val>
                                                <p:strVal val="#ppt_y+.1"/>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fill="hold"/>
                                            <p:tgtEl>
                                              <p:spTgt spid="56"/>
                                            </p:tgtEl>
                                            <p:attrNameLst>
                                              <p:attrName>ppt_x</p:attrName>
                                            </p:attrNameLst>
                                          </p:cBhvr>
                                          <p:tavLst>
                                            <p:tav tm="0">
                                              <p:val>
                                                <p:strVal val="0-#ppt_w/2"/>
                                              </p:val>
                                            </p:tav>
                                            <p:tav tm="100000">
                                              <p:val>
                                                <p:strVal val="#ppt_x"/>
                                              </p:val>
                                            </p:tav>
                                          </p:tavLst>
                                        </p:anim>
                                        <p:anim calcmode="lin" valueType="num">
                                          <p:cBhvr additive="base">
                                            <p:cTn id="46" dur="500" fill="hold"/>
                                            <p:tgtEl>
                                              <p:spTgt spid="5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500" fill="hold"/>
                                            <p:tgtEl>
                                              <p:spTgt spid="57"/>
                                            </p:tgtEl>
                                            <p:attrNameLst>
                                              <p:attrName>ppt_x</p:attrName>
                                            </p:attrNameLst>
                                          </p:cBhvr>
                                          <p:tavLst>
                                            <p:tav tm="0">
                                              <p:val>
                                                <p:strVal val="0-#ppt_w/2"/>
                                              </p:val>
                                            </p:tav>
                                            <p:tav tm="100000">
                                              <p:val>
                                                <p:strVal val="#ppt_x"/>
                                              </p:val>
                                            </p:tav>
                                          </p:tavLst>
                                        </p:anim>
                                        <p:anim calcmode="lin" valueType="num">
                                          <p:cBhvr additive="base">
                                            <p:cTn id="50" dur="500" fill="hold"/>
                                            <p:tgtEl>
                                              <p:spTgt spid="57"/>
                                            </p:tgtEl>
                                            <p:attrNameLst>
                                              <p:attrName>ppt_y</p:attrName>
                                            </p:attrNameLst>
                                          </p:cBhvr>
                                          <p:tavLst>
                                            <p:tav tm="0">
                                              <p:val>
                                                <p:strVal val="#ppt_y"/>
                                              </p:val>
                                            </p:tav>
                                            <p:tav tm="100000">
                                              <p:val>
                                                <p:strVal val="#ppt_y"/>
                                              </p:val>
                                            </p:tav>
                                          </p:tavLst>
                                        </p:anim>
                                      </p:childTnLst>
                                    </p:cTn>
                                  </p:par>
                                </p:childTnLst>
                              </p:cTn>
                            </p:par>
                            <p:par>
                              <p:cTn id="51" fill="hold">
                                <p:stCondLst>
                                  <p:cond delay="6000"/>
                                </p:stCondLst>
                                <p:childTnLst>
                                  <p:par>
                                    <p:cTn id="52" presetID="42" presetClass="entr" presetSubtype="0" fill="hold"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1000"/>
                                            <p:tgtEl>
                                              <p:spTgt spid="58"/>
                                            </p:tgtEl>
                                          </p:cBhvr>
                                        </p:animEffect>
                                        <p:anim calcmode="lin" valueType="num">
                                          <p:cBhvr>
                                            <p:cTn id="55" dur="1000" fill="hold"/>
                                            <p:tgtEl>
                                              <p:spTgt spid="58"/>
                                            </p:tgtEl>
                                            <p:attrNameLst>
                                              <p:attrName>ppt_x</p:attrName>
                                            </p:attrNameLst>
                                          </p:cBhvr>
                                          <p:tavLst>
                                            <p:tav tm="0">
                                              <p:val>
                                                <p:strVal val="#ppt_x"/>
                                              </p:val>
                                            </p:tav>
                                            <p:tav tm="100000">
                                              <p:val>
                                                <p:strVal val="#ppt_x"/>
                                              </p:val>
                                            </p:tav>
                                          </p:tavLst>
                                        </p:anim>
                                        <p:anim calcmode="lin" valueType="num">
                                          <p:cBhvr>
                                            <p:cTn id="56" dur="1000" fill="hold"/>
                                            <p:tgtEl>
                                              <p:spTgt spid="58"/>
                                            </p:tgtEl>
                                            <p:attrNameLst>
                                              <p:attrName>ppt_y</p:attrName>
                                            </p:attrNameLst>
                                          </p:cBhvr>
                                          <p:tavLst>
                                            <p:tav tm="0">
                                              <p:val>
                                                <p:strVal val="#ppt_y+.1"/>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0-#ppt_w/2"/>
                                              </p:val>
                                            </p:tav>
                                            <p:tav tm="100000">
                                              <p:val>
                                                <p:strVal val="#ppt_x"/>
                                              </p:val>
                                            </p:tav>
                                          </p:tavLst>
                                        </p:anim>
                                        <p:anim calcmode="lin" valueType="num">
                                          <p:cBhvr additive="base">
                                            <p:cTn id="60" dur="500" fill="hold"/>
                                            <p:tgtEl>
                                              <p:spTgt spid="61"/>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 calcmode="lin" valueType="num">
                                          <p:cBhvr additive="base">
                                            <p:cTn id="63" dur="500" fill="hold"/>
                                            <p:tgtEl>
                                              <p:spTgt spid="62"/>
                                            </p:tgtEl>
                                            <p:attrNameLst>
                                              <p:attrName>ppt_x</p:attrName>
                                            </p:attrNameLst>
                                          </p:cBhvr>
                                          <p:tavLst>
                                            <p:tav tm="0">
                                              <p:val>
                                                <p:strVal val="0-#ppt_w/2"/>
                                              </p:val>
                                            </p:tav>
                                            <p:tav tm="100000">
                                              <p:val>
                                                <p:strVal val="#ppt_x"/>
                                              </p:val>
                                            </p:tav>
                                          </p:tavLst>
                                        </p:anim>
                                        <p:anim calcmode="lin" valueType="num">
                                          <p:cBhvr additive="base">
                                            <p:cTn id="64" dur="500" fill="hold"/>
                                            <p:tgtEl>
                                              <p:spTgt spid="62"/>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42" presetClass="entr" presetSubtype="0" fill="hold"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anim calcmode="lin" valueType="num">
                                          <p:cBhvr additive="base">
                                            <p:cTn id="73" dur="500" fill="hold"/>
                                            <p:tgtEl>
                                              <p:spTgt spid="66"/>
                                            </p:tgtEl>
                                            <p:attrNameLst>
                                              <p:attrName>ppt_x</p:attrName>
                                            </p:attrNameLst>
                                          </p:cBhvr>
                                          <p:tavLst>
                                            <p:tav tm="0">
                                              <p:val>
                                                <p:strVal val="0-#ppt_w/2"/>
                                              </p:val>
                                            </p:tav>
                                            <p:tav tm="100000">
                                              <p:val>
                                                <p:strVal val="#ppt_x"/>
                                              </p:val>
                                            </p:tav>
                                          </p:tavLst>
                                        </p:anim>
                                        <p:anim calcmode="lin" valueType="num">
                                          <p:cBhvr additive="base">
                                            <p:cTn id="74" dur="500" fill="hold"/>
                                            <p:tgtEl>
                                              <p:spTgt spid="66"/>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additive="base">
                                            <p:cTn id="77" dur="500" fill="hold"/>
                                            <p:tgtEl>
                                              <p:spTgt spid="67"/>
                                            </p:tgtEl>
                                            <p:attrNameLst>
                                              <p:attrName>ppt_x</p:attrName>
                                            </p:attrNameLst>
                                          </p:cBhvr>
                                          <p:tavLst>
                                            <p:tav tm="0">
                                              <p:val>
                                                <p:strVal val="0-#ppt_w/2"/>
                                              </p:val>
                                            </p:tav>
                                            <p:tav tm="100000">
                                              <p:val>
                                                <p:strVal val="#ppt_x"/>
                                              </p:val>
                                            </p:tav>
                                          </p:tavLst>
                                        </p:anim>
                                        <p:anim calcmode="lin" valueType="num">
                                          <p:cBhvr additive="base">
                                            <p:cTn id="78" dur="500" fill="hold"/>
                                            <p:tgtEl>
                                              <p:spTgt spid="67"/>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42" presetClass="entr" presetSubtype="0"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1000"/>
                                            <p:tgtEl>
                                              <p:spTgt spid="68"/>
                                            </p:tgtEl>
                                          </p:cBhvr>
                                        </p:animEffect>
                                        <p:anim calcmode="lin" valueType="num">
                                          <p:cBhvr>
                                            <p:cTn id="83" dur="1000" fill="hold"/>
                                            <p:tgtEl>
                                              <p:spTgt spid="68"/>
                                            </p:tgtEl>
                                            <p:attrNameLst>
                                              <p:attrName>ppt_x</p:attrName>
                                            </p:attrNameLst>
                                          </p:cBhvr>
                                          <p:tavLst>
                                            <p:tav tm="0">
                                              <p:val>
                                                <p:strVal val="#ppt_x"/>
                                              </p:val>
                                            </p:tav>
                                            <p:tav tm="100000">
                                              <p:val>
                                                <p:strVal val="#ppt_x"/>
                                              </p:val>
                                            </p:tav>
                                          </p:tavLst>
                                        </p:anim>
                                        <p:anim calcmode="lin" valueType="num">
                                          <p:cBhvr>
                                            <p:cTn id="84" dur="1000" fill="hold"/>
                                            <p:tgtEl>
                                              <p:spTgt spid="68"/>
                                            </p:tgtEl>
                                            <p:attrNameLst>
                                              <p:attrName>ppt_y</p:attrName>
                                            </p:attrNameLst>
                                          </p:cBhvr>
                                          <p:tavLst>
                                            <p:tav tm="0">
                                              <p:val>
                                                <p:strVal val="#ppt_y+.1"/>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additive="base">
                                            <p:cTn id="87" dur="500" fill="hold"/>
                                            <p:tgtEl>
                                              <p:spTgt spid="71"/>
                                            </p:tgtEl>
                                            <p:attrNameLst>
                                              <p:attrName>ppt_x</p:attrName>
                                            </p:attrNameLst>
                                          </p:cBhvr>
                                          <p:tavLst>
                                            <p:tav tm="0">
                                              <p:val>
                                                <p:strVal val="0-#ppt_w/2"/>
                                              </p:val>
                                            </p:tav>
                                            <p:tav tm="100000">
                                              <p:val>
                                                <p:strVal val="#ppt_x"/>
                                              </p:val>
                                            </p:tav>
                                          </p:tavLst>
                                        </p:anim>
                                        <p:anim calcmode="lin" valueType="num">
                                          <p:cBhvr additive="base">
                                            <p:cTn id="88" dur="500" fill="hold"/>
                                            <p:tgtEl>
                                              <p:spTgt spid="71"/>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0-#ppt_w/2"/>
                                              </p:val>
                                            </p:tav>
                                            <p:tav tm="100000">
                                              <p:val>
                                                <p:strVal val="#ppt_x"/>
                                              </p:val>
                                            </p:tav>
                                          </p:tavLst>
                                        </p:anim>
                                        <p:anim calcmode="lin" valueType="num">
                                          <p:cBhvr additive="base">
                                            <p:cTn id="92" dur="500" fill="hold"/>
                                            <p:tgtEl>
                                              <p:spTgt spid="72"/>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2" presetClass="entr" presetSubtype="0" fill="hold"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1000"/>
                                            <p:tgtEl>
                                              <p:spTgt spid="73"/>
                                            </p:tgtEl>
                                          </p:cBhvr>
                                        </p:animEffect>
                                        <p:anim calcmode="lin" valueType="num">
                                          <p:cBhvr>
                                            <p:cTn id="97" dur="1000" fill="hold"/>
                                            <p:tgtEl>
                                              <p:spTgt spid="73"/>
                                            </p:tgtEl>
                                            <p:attrNameLst>
                                              <p:attrName>ppt_x</p:attrName>
                                            </p:attrNameLst>
                                          </p:cBhvr>
                                          <p:tavLst>
                                            <p:tav tm="0">
                                              <p:val>
                                                <p:strVal val="#ppt_x"/>
                                              </p:val>
                                            </p:tav>
                                            <p:tav tm="100000">
                                              <p:val>
                                                <p:strVal val="#ppt_x"/>
                                              </p:val>
                                            </p:tav>
                                          </p:tavLst>
                                        </p:anim>
                                        <p:anim calcmode="lin" valueType="num">
                                          <p:cBhvr>
                                            <p:cTn id="98" dur="1000" fill="hold"/>
                                            <p:tgtEl>
                                              <p:spTgt spid="73"/>
                                            </p:tgtEl>
                                            <p:attrNameLst>
                                              <p:attrName>ppt_y</p:attrName>
                                            </p:attrNameLst>
                                          </p:cBhvr>
                                          <p:tavLst>
                                            <p:tav tm="0">
                                              <p:val>
                                                <p:strVal val="#ppt_y+.1"/>
                                              </p:val>
                                            </p:tav>
                                            <p:tav tm="100000">
                                              <p:val>
                                                <p:strVal val="#ppt_y"/>
                                              </p:val>
                                            </p:tav>
                                          </p:tavLst>
                                        </p:anim>
                                      </p:childTnLst>
                                    </p:cTn>
                                  </p:par>
                                </p:childTnLst>
                              </p:cTn>
                            </p:par>
                            <p:par>
                              <p:cTn id="99" fill="hold">
                                <p:stCondLst>
                                  <p:cond delay="10000"/>
                                </p:stCondLst>
                                <p:childTnLst>
                                  <p:par>
                                    <p:cTn id="100" presetID="10" presetClass="entr" presetSubtype="0" fill="hold" grpId="0"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fade">
                                          <p:cBhvr>
                                            <p:cTn id="102" dur="12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6" grpId="0"/>
          <p:bldP spid="57" grpId="0"/>
          <p:bldP spid="61" grpId="0"/>
          <p:bldP spid="62" grpId="0"/>
          <p:bldP spid="66" grpId="0"/>
          <p:bldP spid="67" grpId="0"/>
          <p:bldP spid="71" grpId="0"/>
          <p:bldP spid="72" grpId="0"/>
          <p:bldP spid="9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178679" y="2452266"/>
            <a:ext cx="831850" cy="830262"/>
            <a:chOff x="3241675" y="2678113"/>
            <a:chExt cx="831850" cy="830262"/>
          </a:xfrm>
        </p:grpSpPr>
        <p:sp>
          <p:nvSpPr>
            <p:cNvPr id="19" name="Oval 7"/>
            <p:cNvSpPr>
              <a:spLocks noChangeArrowheads="1"/>
            </p:cNvSpPr>
            <p:nvPr/>
          </p:nvSpPr>
          <p:spPr bwMode="auto">
            <a:xfrm>
              <a:off x="3241675" y="2678113"/>
              <a:ext cx="831850" cy="830262"/>
            </a:xfrm>
            <a:prstGeom prst="ellipse">
              <a:avLst/>
            </a:prstGeom>
            <a:solidFill>
              <a:srgbClr val="3CCCC7"/>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662742" y="1409627"/>
            <a:ext cx="831850" cy="831850"/>
            <a:chOff x="2725738" y="1484313"/>
            <a:chExt cx="831850" cy="831850"/>
          </a:xfrm>
        </p:grpSpPr>
        <p:sp>
          <p:nvSpPr>
            <p:cNvPr id="23" name="Oval 6"/>
            <p:cNvSpPr>
              <a:spLocks noChangeArrowheads="1"/>
            </p:cNvSpPr>
            <p:nvPr/>
          </p:nvSpPr>
          <p:spPr bwMode="auto">
            <a:xfrm>
              <a:off x="2725738" y="1484313"/>
              <a:ext cx="831850" cy="831850"/>
            </a:xfrm>
            <a:prstGeom prst="ellipse">
              <a:avLst/>
            </a:prstGeom>
            <a:solidFill>
              <a:srgbClr val="3CCCC7"/>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5"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178679" y="3608449"/>
            <a:ext cx="831850" cy="831850"/>
            <a:chOff x="3241675" y="4133850"/>
            <a:chExt cx="831850" cy="831850"/>
          </a:xfrm>
        </p:grpSpPr>
        <p:sp>
          <p:nvSpPr>
            <p:cNvPr id="31" name="Oval 9"/>
            <p:cNvSpPr>
              <a:spLocks noChangeArrowheads="1"/>
            </p:cNvSpPr>
            <p:nvPr/>
          </p:nvSpPr>
          <p:spPr bwMode="auto">
            <a:xfrm>
              <a:off x="3241675" y="4133850"/>
              <a:ext cx="831850" cy="831850"/>
            </a:xfrm>
            <a:prstGeom prst="ellipse">
              <a:avLst/>
            </a:prstGeom>
            <a:solidFill>
              <a:srgbClr val="3CCCC7"/>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8"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1"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3662742" y="4650458"/>
            <a:ext cx="831850" cy="830262"/>
            <a:chOff x="2725738" y="5327650"/>
            <a:chExt cx="831850" cy="830262"/>
          </a:xfrm>
        </p:grpSpPr>
        <p:sp>
          <p:nvSpPr>
            <p:cNvPr id="48" name="Oval 8"/>
            <p:cNvSpPr>
              <a:spLocks noChangeArrowheads="1"/>
            </p:cNvSpPr>
            <p:nvPr/>
          </p:nvSpPr>
          <p:spPr bwMode="auto">
            <a:xfrm>
              <a:off x="2725738" y="5327650"/>
              <a:ext cx="831850" cy="830262"/>
            </a:xfrm>
            <a:prstGeom prst="ellipse">
              <a:avLst/>
            </a:prstGeom>
            <a:solidFill>
              <a:srgbClr val="3CCCC7"/>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9"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1961892" y="2503899"/>
            <a:ext cx="1949468" cy="1939925"/>
            <a:chOff x="868345" y="2946400"/>
            <a:chExt cx="1949468" cy="1939925"/>
          </a:xfrm>
        </p:grpSpPr>
        <p:sp>
          <p:nvSpPr>
            <p:cNvPr id="51" name="Oval 5"/>
            <p:cNvSpPr>
              <a:spLocks noChangeArrowheads="1"/>
            </p:cNvSpPr>
            <p:nvPr/>
          </p:nvSpPr>
          <p:spPr bwMode="auto">
            <a:xfrm>
              <a:off x="877888" y="2946400"/>
              <a:ext cx="1939925" cy="1939925"/>
            </a:xfrm>
            <a:prstGeom prst="ellipse">
              <a:avLst/>
            </a:prstGeom>
            <a:solidFill>
              <a:srgbClr val="3CCCC7"/>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2" name="TextBox 51"/>
            <p:cNvSpPr txBox="1"/>
            <p:nvPr/>
          </p:nvSpPr>
          <p:spPr>
            <a:xfrm>
              <a:off x="868345" y="3357247"/>
              <a:ext cx="1930249" cy="830997"/>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Online marketing</a:t>
              </a:r>
            </a:p>
          </p:txBody>
        </p:sp>
      </p:grpSp>
      <p:sp>
        <p:nvSpPr>
          <p:cNvPr id="53" name="TextBox 52"/>
          <p:cNvSpPr txBox="1"/>
          <p:nvPr/>
        </p:nvSpPr>
        <p:spPr>
          <a:xfrm>
            <a:off x="4515105" y="1184782"/>
            <a:ext cx="1997346" cy="369332"/>
          </a:xfrm>
          <a:prstGeom prst="rect">
            <a:avLst/>
          </a:prstGeom>
          <a:noFill/>
        </p:spPr>
        <p:txBody>
          <a:bodyPr wrap="square" rtlCol="0">
            <a:spAutoFit/>
          </a:bodyPr>
          <a:lstStyle/>
          <a:p>
            <a:r>
              <a:rPr lang="en-US" altLang="zh-CN" b="1" dirty="0">
                <a:solidFill>
                  <a:srgbClr val="3CCCC7"/>
                </a:solidFill>
                <a:latin typeface="Impact MT Std" pitchFamily="34" charset="0"/>
                <a:ea typeface="微软雅黑" panose="020B0503020204020204" pitchFamily="34" charset="-122"/>
              </a:rPr>
              <a:t>Qq</a:t>
            </a:r>
            <a:r>
              <a:rPr lang="zh-CN" altLang="en-US" b="1" dirty="0">
                <a:solidFill>
                  <a:srgbClr val="3CCCC7"/>
                </a:solidFill>
                <a:latin typeface="微软雅黑" panose="020B0503020204020204" pitchFamily="34" charset="-122"/>
                <a:ea typeface="微软雅黑" panose="020B0503020204020204" pitchFamily="34" charset="-122"/>
              </a:rPr>
              <a:t>Space</a:t>
            </a:r>
          </a:p>
        </p:txBody>
      </p:sp>
      <p:sp>
        <p:nvSpPr>
          <p:cNvPr id="54" name="TextBox 53"/>
          <p:cNvSpPr txBox="1"/>
          <p:nvPr/>
        </p:nvSpPr>
        <p:spPr>
          <a:xfrm>
            <a:off x="4577510" y="1543133"/>
            <a:ext cx="5768549" cy="307777"/>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Use</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Space to carry out the spread of friends circle, to achieve advertising purposes.</a:t>
            </a:r>
          </a:p>
        </p:txBody>
      </p:sp>
      <p:sp>
        <p:nvSpPr>
          <p:cNvPr id="55" name="TextBox 54"/>
          <p:cNvSpPr txBox="1"/>
          <p:nvPr/>
        </p:nvSpPr>
        <p:spPr>
          <a:xfrm>
            <a:off x="4515105" y="4686732"/>
            <a:ext cx="3742722" cy="369332"/>
          </a:xfrm>
          <a:prstGeom prst="rect">
            <a:avLst/>
          </a:prstGeom>
          <a:noFill/>
        </p:spPr>
        <p:txBody>
          <a:bodyPr wrap="square" rtlCol="0">
            <a:spAutoFit/>
          </a:bodyPr>
          <a:lstStyle/>
          <a:p>
            <a:r>
              <a:rPr lang="zh-CN" altLang="en-US" b="1" dirty="0">
                <a:solidFill>
                  <a:srgbClr val="3CCCC7"/>
                </a:solidFill>
                <a:latin typeface="微软雅黑" panose="020B0503020204020204" pitchFamily="34" charset="-122"/>
                <a:ea typeface="微软雅黑" panose="020B0503020204020204" pitchFamily="34" charset="-122"/>
              </a:rPr>
              <a:t>Local Forum Community</a:t>
            </a:r>
          </a:p>
        </p:txBody>
      </p:sp>
      <p:sp>
        <p:nvSpPr>
          <p:cNvPr id="56" name="TextBox 55"/>
          <p:cNvSpPr txBox="1"/>
          <p:nvPr/>
        </p:nvSpPr>
        <p:spPr>
          <a:xfrm>
            <a:off x="4577510" y="4994012"/>
            <a:ext cx="6200597" cy="307777"/>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Use</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Space to carry out the spread of friends circle, to achieve advertising purposes.</a:t>
            </a:r>
          </a:p>
        </p:txBody>
      </p:sp>
      <p:sp>
        <p:nvSpPr>
          <p:cNvPr id="57" name="TextBox 56"/>
          <p:cNvSpPr txBox="1"/>
          <p:nvPr/>
        </p:nvSpPr>
        <p:spPr>
          <a:xfrm>
            <a:off x="5020071" y="3407655"/>
            <a:ext cx="3093739" cy="369332"/>
          </a:xfrm>
          <a:prstGeom prst="rect">
            <a:avLst/>
          </a:prstGeom>
          <a:noFill/>
        </p:spPr>
        <p:txBody>
          <a:bodyPr wrap="square" rtlCol="0">
            <a:spAutoFit/>
          </a:bodyPr>
          <a:lstStyle/>
          <a:p>
            <a:r>
              <a:rPr lang="zh-CN" altLang="en-US" b="1" dirty="0">
                <a:solidFill>
                  <a:srgbClr val="3CCCC7"/>
                </a:solidFill>
                <a:latin typeface="微软雅黑" panose="020B0503020204020204" pitchFamily="34" charset="-122"/>
                <a:ea typeface="微软雅黑" panose="020B0503020204020204" pitchFamily="34" charset="-122"/>
              </a:rPr>
              <a:t>Weibo Marketing</a:t>
            </a:r>
          </a:p>
        </p:txBody>
      </p:sp>
      <p:sp>
        <p:nvSpPr>
          <p:cNvPr id="58" name="TextBox 57"/>
          <p:cNvSpPr txBox="1"/>
          <p:nvPr/>
        </p:nvSpPr>
        <p:spPr>
          <a:xfrm>
            <a:off x="5082477" y="3714935"/>
            <a:ext cx="5983662" cy="307777"/>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Use Sina Weibo to spread</a:t>
            </a:r>
          </a:p>
        </p:txBody>
      </p:sp>
      <p:sp>
        <p:nvSpPr>
          <p:cNvPr id="59" name="TextBox 58"/>
          <p:cNvSpPr txBox="1"/>
          <p:nvPr/>
        </p:nvSpPr>
        <p:spPr>
          <a:xfrm>
            <a:off x="5020071" y="2274194"/>
            <a:ext cx="2661691" cy="369332"/>
          </a:xfrm>
          <a:prstGeom prst="rect">
            <a:avLst/>
          </a:prstGeom>
          <a:noFill/>
        </p:spPr>
        <p:txBody>
          <a:bodyPr wrap="square" rtlCol="0">
            <a:spAutoFit/>
          </a:bodyPr>
          <a:lstStyle/>
          <a:p>
            <a:r>
              <a:rPr lang="zh-CN" altLang="en-US" b="1" dirty="0">
                <a:solidFill>
                  <a:srgbClr val="3CCCC7"/>
                </a:solidFill>
                <a:latin typeface="微软雅黑" panose="020B0503020204020204" pitchFamily="34" charset="-122"/>
                <a:ea typeface="微软雅黑" panose="020B0503020204020204" pitchFamily="34" charset="-122"/>
              </a:rPr>
              <a:t>WeChat Marketing</a:t>
            </a:r>
          </a:p>
        </p:txBody>
      </p:sp>
      <p:sp>
        <p:nvSpPr>
          <p:cNvPr id="60" name="TextBox 59"/>
          <p:cNvSpPr txBox="1"/>
          <p:nvPr/>
        </p:nvSpPr>
        <p:spPr>
          <a:xfrm>
            <a:off x="5082477" y="2581474"/>
            <a:ext cx="5983662" cy="307777"/>
          </a:xfrm>
          <a:prstGeom prst="rect">
            <a:avLst/>
          </a:prstGeom>
          <a:noFill/>
        </p:spPr>
        <p:txBody>
          <a:bodyPr wrap="square" rtlCol="0">
            <a:spAutoFit/>
          </a:body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Use WeChat friends to spread, to achieve advertising purposes.</a:t>
            </a:r>
          </a:p>
        </p:txBody>
      </p:sp>
      <p:sp>
        <p:nvSpPr>
          <p:cNvPr id="61" name="文本框 9"/>
          <p:cNvSpPr txBox="1"/>
          <p:nvPr/>
        </p:nvSpPr>
        <p:spPr>
          <a:xfrm>
            <a:off x="985019" y="188640"/>
            <a:ext cx="3193660"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Online marketing</a:t>
            </a:r>
          </a:p>
        </p:txBody>
      </p:sp>
      <p:sp>
        <p:nvSpPr>
          <p:cNvPr id="62" name="六边形 61"/>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5" name="矩形 64"/>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6" name="六边形 65"/>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3</a:t>
            </a:r>
          </a:p>
        </p:txBody>
      </p:sp>
      <p:sp>
        <p:nvSpPr>
          <p:cNvPr id="68"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69" name="KSO_Shape"/>
          <p:cNvSpPr/>
          <p:nvPr/>
        </p:nvSpPr>
        <p:spPr bwMode="auto">
          <a:xfrm>
            <a:off x="314939" y="195976"/>
            <a:ext cx="315555" cy="3124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70" name="矩形 69"/>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22</a:t>
            </a:r>
            <a:endParaRPr lang="zh-CN" dirty="0">
              <a:latin typeface="方正兰亭超细黑简体" panose="02000000000000000000" pitchFamily="2" charset="-122"/>
              <a:ea typeface="方正兰亭超细黑简体" panose="02000000000000000000" pitchFamily="2" charset="-122"/>
            </a:endParaRPr>
          </a:p>
        </p:txBody>
      </p:sp>
      <p:sp>
        <p:nvSpPr>
          <p:cNvPr id="75" name="TextBox 74"/>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Scale>
                                      <p:cBhvr>
                                        <p:cTn id="7"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0"/>
                                        </p:tgtEl>
                                        <p:attrNameLst>
                                          <p:attrName>ppt_x</p:attrName>
                                          <p:attrName>ppt_y</p:attrName>
                                        </p:attrNameLst>
                                      </p:cBhvr>
                                    </p:animMotion>
                                    <p:animEffect transition="in" filter="fade">
                                      <p:cBhvr>
                                        <p:cTn id="9" dur="1000"/>
                                        <p:tgtEl>
                                          <p:spTgt spid="50"/>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2.36113E-6 -3.33333E-6 L -0.1059 0.29653 " pathEditMode="relative" rAng="0" ptsTypes="AA">
                                      <p:cBhvr>
                                        <p:cTn id="14" dur="500" spd="-100000" fill="hold"/>
                                        <p:tgtEl>
                                          <p:spTgt spid="22"/>
                                        </p:tgtEl>
                                        <p:attrNameLst>
                                          <p:attrName>ppt_x</p:attrName>
                                          <p:attrName>ppt_y</p:attrName>
                                        </p:attrNameLst>
                                      </p:cBhvr>
                                      <p:rCtr x="-5295" y="14815"/>
                                    </p:animMotion>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3.1885E-6 4.07407E-6 L -0.14818 0.12268 " pathEditMode="relative" rAng="0" ptsTypes="AA">
                                      <p:cBhvr>
                                        <p:cTn id="18" dur="500" spd="-100000" fill="hold"/>
                                        <p:tgtEl>
                                          <p:spTgt spid="18"/>
                                        </p:tgtEl>
                                        <p:attrNameLst>
                                          <p:attrName>ppt_x</p:attrName>
                                          <p:attrName>ppt_y</p:attrName>
                                        </p:attrNameLst>
                                      </p:cBhvr>
                                      <p:rCtr x="-7415" y="6134"/>
                                    </p:animMotion>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1885E-6 4.07407E-6 L -0.14818 -0.08982 " pathEditMode="relative" rAng="0" ptsTypes="AA">
                                      <p:cBhvr>
                                        <p:cTn id="22" dur="500" spd="-100000" fill="hold"/>
                                        <p:tgtEl>
                                          <p:spTgt spid="30"/>
                                        </p:tgtEl>
                                        <p:attrNameLst>
                                          <p:attrName>ppt_x</p:attrName>
                                          <p:attrName>ppt_y</p:attrName>
                                        </p:attrNameLst>
                                      </p:cBhvr>
                                      <p:rCtr x="-7415" y="-4491"/>
                                    </p:animMotion>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2.36113E-6 1.48148E-6 L -0.1059 -0.26366 " pathEditMode="relative" rAng="0" ptsTypes="AA">
                                      <p:cBhvr>
                                        <p:cTn id="26" dur="500" spd="-100000" fill="hold"/>
                                        <p:tgtEl>
                                          <p:spTgt spid="46"/>
                                        </p:tgtEl>
                                        <p:attrNameLst>
                                          <p:attrName>ppt_x</p:attrName>
                                          <p:attrName>ppt_y</p:attrName>
                                        </p:attrNameLst>
                                      </p:cBhvr>
                                      <p:rCtr x="-5295" y="-13194"/>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p:cTn id="30" dur="300" fill="hold"/>
                                        <p:tgtEl>
                                          <p:spTgt spid="53"/>
                                        </p:tgtEl>
                                        <p:attrNameLst>
                                          <p:attrName>ppt_w</p:attrName>
                                        </p:attrNameLst>
                                      </p:cBhvr>
                                      <p:tavLst>
                                        <p:tav tm="0">
                                          <p:val>
                                            <p:fltVal val="0"/>
                                          </p:val>
                                        </p:tav>
                                        <p:tav tm="100000">
                                          <p:val>
                                            <p:strVal val="#ppt_w"/>
                                          </p:val>
                                        </p:tav>
                                      </p:tavLst>
                                    </p:anim>
                                    <p:anim calcmode="lin" valueType="num">
                                      <p:cBhvr>
                                        <p:cTn id="31" dur="300" fill="hold"/>
                                        <p:tgtEl>
                                          <p:spTgt spid="53"/>
                                        </p:tgtEl>
                                        <p:attrNameLst>
                                          <p:attrName>ppt_h</p:attrName>
                                        </p:attrNameLst>
                                      </p:cBhvr>
                                      <p:tavLst>
                                        <p:tav tm="0">
                                          <p:val>
                                            <p:fltVal val="0"/>
                                          </p:val>
                                        </p:tav>
                                        <p:tav tm="100000">
                                          <p:val>
                                            <p:strVal val="#ppt_h"/>
                                          </p:val>
                                        </p:tav>
                                      </p:tavLst>
                                    </p:anim>
                                    <p:anim calcmode="lin" valueType="num">
                                      <p:cBhvr>
                                        <p:cTn id="32" dur="300" fill="hold"/>
                                        <p:tgtEl>
                                          <p:spTgt spid="53"/>
                                        </p:tgtEl>
                                        <p:attrNameLst>
                                          <p:attrName>style.rotation</p:attrName>
                                        </p:attrNameLst>
                                      </p:cBhvr>
                                      <p:tavLst>
                                        <p:tav tm="0">
                                          <p:val>
                                            <p:fltVal val="90"/>
                                          </p:val>
                                        </p:tav>
                                        <p:tav tm="100000">
                                          <p:val>
                                            <p:fltVal val="0"/>
                                          </p:val>
                                        </p:tav>
                                      </p:tavLst>
                                    </p:anim>
                                    <p:animEffect transition="in" filter="fade">
                                      <p:cBhvr>
                                        <p:cTn id="33" dur="300"/>
                                        <p:tgtEl>
                                          <p:spTgt spid="53"/>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up)">
                                      <p:cBhvr>
                                        <p:cTn id="37" dur="500"/>
                                        <p:tgtEl>
                                          <p:spTgt spid="54"/>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300" fill="hold"/>
                                        <p:tgtEl>
                                          <p:spTgt spid="59"/>
                                        </p:tgtEl>
                                        <p:attrNameLst>
                                          <p:attrName>ppt_w</p:attrName>
                                        </p:attrNameLst>
                                      </p:cBhvr>
                                      <p:tavLst>
                                        <p:tav tm="0">
                                          <p:val>
                                            <p:fltVal val="0"/>
                                          </p:val>
                                        </p:tav>
                                        <p:tav tm="100000">
                                          <p:val>
                                            <p:strVal val="#ppt_w"/>
                                          </p:val>
                                        </p:tav>
                                      </p:tavLst>
                                    </p:anim>
                                    <p:anim calcmode="lin" valueType="num">
                                      <p:cBhvr>
                                        <p:cTn id="42" dur="300" fill="hold"/>
                                        <p:tgtEl>
                                          <p:spTgt spid="59"/>
                                        </p:tgtEl>
                                        <p:attrNameLst>
                                          <p:attrName>ppt_h</p:attrName>
                                        </p:attrNameLst>
                                      </p:cBhvr>
                                      <p:tavLst>
                                        <p:tav tm="0">
                                          <p:val>
                                            <p:fltVal val="0"/>
                                          </p:val>
                                        </p:tav>
                                        <p:tav tm="100000">
                                          <p:val>
                                            <p:strVal val="#ppt_h"/>
                                          </p:val>
                                        </p:tav>
                                      </p:tavLst>
                                    </p:anim>
                                    <p:anim calcmode="lin" valueType="num">
                                      <p:cBhvr>
                                        <p:cTn id="43" dur="300" fill="hold"/>
                                        <p:tgtEl>
                                          <p:spTgt spid="59"/>
                                        </p:tgtEl>
                                        <p:attrNameLst>
                                          <p:attrName>style.rotation</p:attrName>
                                        </p:attrNameLst>
                                      </p:cBhvr>
                                      <p:tavLst>
                                        <p:tav tm="0">
                                          <p:val>
                                            <p:fltVal val="90"/>
                                          </p:val>
                                        </p:tav>
                                        <p:tav tm="100000">
                                          <p:val>
                                            <p:fltVal val="0"/>
                                          </p:val>
                                        </p:tav>
                                      </p:tavLst>
                                    </p:anim>
                                    <p:animEffect transition="in" filter="fade">
                                      <p:cBhvr>
                                        <p:cTn id="44" dur="300"/>
                                        <p:tgtEl>
                                          <p:spTgt spid="59"/>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up)">
                                      <p:cBhvr>
                                        <p:cTn id="48" dur="500"/>
                                        <p:tgtEl>
                                          <p:spTgt spid="60"/>
                                        </p:tgtEl>
                                      </p:cBhvr>
                                    </p:animEffect>
                                  </p:childTnLst>
                                </p:cTn>
                              </p:par>
                            </p:childTnLst>
                          </p:cTn>
                        </p:par>
                        <p:par>
                          <p:cTn id="49" fill="hold">
                            <p:stCondLst>
                              <p:cond delay="3000"/>
                            </p:stCondLst>
                            <p:childTnLst>
                              <p:par>
                                <p:cTn id="50" presetID="31" presetClass="entr" presetSubtype="0"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300" fill="hold"/>
                                        <p:tgtEl>
                                          <p:spTgt spid="57"/>
                                        </p:tgtEl>
                                        <p:attrNameLst>
                                          <p:attrName>ppt_w</p:attrName>
                                        </p:attrNameLst>
                                      </p:cBhvr>
                                      <p:tavLst>
                                        <p:tav tm="0">
                                          <p:val>
                                            <p:fltVal val="0"/>
                                          </p:val>
                                        </p:tav>
                                        <p:tav tm="100000">
                                          <p:val>
                                            <p:strVal val="#ppt_w"/>
                                          </p:val>
                                        </p:tav>
                                      </p:tavLst>
                                    </p:anim>
                                    <p:anim calcmode="lin" valueType="num">
                                      <p:cBhvr>
                                        <p:cTn id="53" dur="300" fill="hold"/>
                                        <p:tgtEl>
                                          <p:spTgt spid="57"/>
                                        </p:tgtEl>
                                        <p:attrNameLst>
                                          <p:attrName>ppt_h</p:attrName>
                                        </p:attrNameLst>
                                      </p:cBhvr>
                                      <p:tavLst>
                                        <p:tav tm="0">
                                          <p:val>
                                            <p:fltVal val="0"/>
                                          </p:val>
                                        </p:tav>
                                        <p:tav tm="100000">
                                          <p:val>
                                            <p:strVal val="#ppt_h"/>
                                          </p:val>
                                        </p:tav>
                                      </p:tavLst>
                                    </p:anim>
                                    <p:anim calcmode="lin" valueType="num">
                                      <p:cBhvr>
                                        <p:cTn id="54" dur="300" fill="hold"/>
                                        <p:tgtEl>
                                          <p:spTgt spid="57"/>
                                        </p:tgtEl>
                                        <p:attrNameLst>
                                          <p:attrName>style.rotation</p:attrName>
                                        </p:attrNameLst>
                                      </p:cBhvr>
                                      <p:tavLst>
                                        <p:tav tm="0">
                                          <p:val>
                                            <p:fltVal val="90"/>
                                          </p:val>
                                        </p:tav>
                                        <p:tav tm="100000">
                                          <p:val>
                                            <p:fltVal val="0"/>
                                          </p:val>
                                        </p:tav>
                                      </p:tavLst>
                                    </p:anim>
                                    <p:animEffect transition="in" filter="fade">
                                      <p:cBhvr>
                                        <p:cTn id="55" dur="300"/>
                                        <p:tgtEl>
                                          <p:spTgt spid="57"/>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up)">
                                      <p:cBhvr>
                                        <p:cTn id="59" dur="500"/>
                                        <p:tgtEl>
                                          <p:spTgt spid="58"/>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p:cTn id="63" dur="300" fill="hold"/>
                                        <p:tgtEl>
                                          <p:spTgt spid="55"/>
                                        </p:tgtEl>
                                        <p:attrNameLst>
                                          <p:attrName>ppt_w</p:attrName>
                                        </p:attrNameLst>
                                      </p:cBhvr>
                                      <p:tavLst>
                                        <p:tav tm="0">
                                          <p:val>
                                            <p:fltVal val="0"/>
                                          </p:val>
                                        </p:tav>
                                        <p:tav tm="100000">
                                          <p:val>
                                            <p:strVal val="#ppt_w"/>
                                          </p:val>
                                        </p:tav>
                                      </p:tavLst>
                                    </p:anim>
                                    <p:anim calcmode="lin" valueType="num">
                                      <p:cBhvr>
                                        <p:cTn id="64" dur="300" fill="hold"/>
                                        <p:tgtEl>
                                          <p:spTgt spid="55"/>
                                        </p:tgtEl>
                                        <p:attrNameLst>
                                          <p:attrName>ppt_h</p:attrName>
                                        </p:attrNameLst>
                                      </p:cBhvr>
                                      <p:tavLst>
                                        <p:tav tm="0">
                                          <p:val>
                                            <p:fltVal val="0"/>
                                          </p:val>
                                        </p:tav>
                                        <p:tav tm="100000">
                                          <p:val>
                                            <p:strVal val="#ppt_h"/>
                                          </p:val>
                                        </p:tav>
                                      </p:tavLst>
                                    </p:anim>
                                    <p:anim calcmode="lin" valueType="num">
                                      <p:cBhvr>
                                        <p:cTn id="65" dur="300" fill="hold"/>
                                        <p:tgtEl>
                                          <p:spTgt spid="55"/>
                                        </p:tgtEl>
                                        <p:attrNameLst>
                                          <p:attrName>style.rotation</p:attrName>
                                        </p:attrNameLst>
                                      </p:cBhvr>
                                      <p:tavLst>
                                        <p:tav tm="0">
                                          <p:val>
                                            <p:fltVal val="90"/>
                                          </p:val>
                                        </p:tav>
                                        <p:tav tm="100000">
                                          <p:val>
                                            <p:fltVal val="0"/>
                                          </p:val>
                                        </p:tav>
                                      </p:tavLst>
                                    </p:anim>
                                    <p:animEffect transition="in" filter="fade">
                                      <p:cBhvr>
                                        <p:cTn id="66" dur="300"/>
                                        <p:tgtEl>
                                          <p:spTgt spid="55"/>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up)">
                                      <p:cBhvr>
                                        <p:cTn id="70" dur="500"/>
                                        <p:tgtEl>
                                          <p:spTgt spid="56"/>
                                        </p:tgtEl>
                                      </p:cBhvr>
                                    </p:animEffect>
                                  </p:childTnLst>
                                </p:cTn>
                              </p:par>
                            </p:childTnLst>
                          </p:cTn>
                        </p:par>
                        <p:par>
                          <p:cTn id="71" fill="hold">
                            <p:stCondLst>
                              <p:cond delay="5000"/>
                            </p:stCondLst>
                            <p:childTnLst>
                              <p:par>
                                <p:cTn id="72" presetID="10" presetClass="entr" presetSubtype="0" fill="hold" grpId="0" nodeType="after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fade">
                                      <p:cBhvr>
                                        <p:cTn id="74" dur="12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P spid="59" grpId="0"/>
      <p:bldP spid="60" grpId="0"/>
      <p:bldP spid="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9"/>
          <p:cNvSpPr txBox="1"/>
          <p:nvPr/>
        </p:nvSpPr>
        <p:spPr>
          <a:xfrm>
            <a:off x="985018" y="188640"/>
            <a:ext cx="2801425"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Agent Promotion</a:t>
            </a:r>
          </a:p>
        </p:txBody>
      </p:sp>
      <p:sp>
        <p:nvSpPr>
          <p:cNvPr id="59" name="六边形 58"/>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0" name="直接连接符 59"/>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9412843" y="188639"/>
            <a:ext cx="933216" cy="334417"/>
          </a:xfrm>
          <a:prstGeom prst="rect">
            <a:avLst/>
          </a:prstGeom>
          <a:gradFill>
            <a:gsLst>
              <a:gs pos="0">
                <a:srgbClr val="92D050"/>
              </a:gs>
              <a:gs pos="52000">
                <a:srgbClr val="3CCCC7"/>
              </a:gs>
              <a:gs pos="100000">
                <a:srgbClr val="25BFF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2" name="矩形 61"/>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3" name="六边形 62"/>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3</a:t>
            </a:r>
          </a:p>
        </p:txBody>
      </p:sp>
      <p:sp>
        <p:nvSpPr>
          <p:cNvPr id="65"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66" name="KSO_Shape"/>
          <p:cNvSpPr/>
          <p:nvPr/>
        </p:nvSpPr>
        <p:spPr bwMode="auto">
          <a:xfrm>
            <a:off x="314939" y="195976"/>
            <a:ext cx="315555" cy="3124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7" name="矩形 66"/>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23</a:t>
            </a:r>
            <a:endParaRPr lang="zh-CN" dirty="0">
              <a:latin typeface="方正兰亭超细黑简体" panose="02000000000000000000" pitchFamily="2" charset="-122"/>
              <a:ea typeface="方正兰亭超细黑简体" panose="02000000000000000000" pitchFamily="2" charset="-122"/>
            </a:endParaRPr>
          </a:p>
        </p:txBody>
      </p:sp>
      <p:grpSp>
        <p:nvGrpSpPr>
          <p:cNvPr id="72" name="组合 71"/>
          <p:cNvGrpSpPr/>
          <p:nvPr/>
        </p:nvGrpSpPr>
        <p:grpSpPr>
          <a:xfrm>
            <a:off x="5486900" y="1115495"/>
            <a:ext cx="1190426" cy="1165933"/>
            <a:chOff x="5711825" y="3052763"/>
            <a:chExt cx="771525" cy="755651"/>
          </a:xfrm>
          <a:solidFill>
            <a:srgbClr val="3CCCC7"/>
          </a:solidFill>
        </p:grpSpPr>
        <p:sp>
          <p:nvSpPr>
            <p:cNvPr id="73" name="Freeform 147"/>
            <p:cNvSpPr>
              <a:spLocks noEditPoints="1"/>
            </p:cNvSpPr>
            <p:nvPr/>
          </p:nvSpPr>
          <p:spPr bwMode="auto">
            <a:xfrm>
              <a:off x="5929313" y="3052763"/>
              <a:ext cx="398463" cy="501650"/>
            </a:xfrm>
            <a:custGeom>
              <a:avLst/>
              <a:gdLst>
                <a:gd name="T0" fmla="*/ 52 w 105"/>
                <a:gd name="T1" fmla="*/ 0 h 132"/>
                <a:gd name="T2" fmla="*/ 0 w 105"/>
                <a:gd name="T3" fmla="*/ 52 h 132"/>
                <a:gd name="T4" fmla="*/ 52 w 105"/>
                <a:gd name="T5" fmla="*/ 132 h 132"/>
                <a:gd name="T6" fmla="*/ 105 w 105"/>
                <a:gd name="T7" fmla="*/ 52 h 132"/>
                <a:gd name="T8" fmla="*/ 52 w 105"/>
                <a:gd name="T9" fmla="*/ 0 h 132"/>
                <a:gd name="T10" fmla="*/ 52 w 105"/>
                <a:gd name="T11" fmla="*/ 80 h 132"/>
                <a:gd name="T12" fmla="*/ 25 w 105"/>
                <a:gd name="T13" fmla="*/ 52 h 132"/>
                <a:gd name="T14" fmla="*/ 52 w 105"/>
                <a:gd name="T15" fmla="*/ 25 h 132"/>
                <a:gd name="T16" fmla="*/ 80 w 105"/>
                <a:gd name="T17" fmla="*/ 52 h 132"/>
                <a:gd name="T18" fmla="*/ 52 w 105"/>
                <a:gd name="T19" fmla="*/ 8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32">
                  <a:moveTo>
                    <a:pt x="52" y="0"/>
                  </a:moveTo>
                  <a:cubicBezTo>
                    <a:pt x="24" y="0"/>
                    <a:pt x="0" y="23"/>
                    <a:pt x="0" y="52"/>
                  </a:cubicBezTo>
                  <a:cubicBezTo>
                    <a:pt x="0" y="81"/>
                    <a:pt x="52" y="132"/>
                    <a:pt x="52" y="132"/>
                  </a:cubicBezTo>
                  <a:cubicBezTo>
                    <a:pt x="52" y="132"/>
                    <a:pt x="105" y="81"/>
                    <a:pt x="105" y="52"/>
                  </a:cubicBezTo>
                  <a:cubicBezTo>
                    <a:pt x="105" y="23"/>
                    <a:pt x="81" y="0"/>
                    <a:pt x="52" y="0"/>
                  </a:cubicBezTo>
                  <a:close/>
                  <a:moveTo>
                    <a:pt x="52" y="80"/>
                  </a:moveTo>
                  <a:cubicBezTo>
                    <a:pt x="37" y="80"/>
                    <a:pt x="25" y="68"/>
                    <a:pt x="25" y="52"/>
                  </a:cubicBezTo>
                  <a:cubicBezTo>
                    <a:pt x="25" y="37"/>
                    <a:pt x="37" y="25"/>
                    <a:pt x="52" y="25"/>
                  </a:cubicBezTo>
                  <a:cubicBezTo>
                    <a:pt x="68" y="25"/>
                    <a:pt x="80" y="37"/>
                    <a:pt x="80" y="52"/>
                  </a:cubicBezTo>
                  <a:cubicBezTo>
                    <a:pt x="80" y="68"/>
                    <a:pt x="68" y="80"/>
                    <a:pt x="52"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148"/>
            <p:cNvSpPr>
              <a:spLocks noEditPoints="1"/>
            </p:cNvSpPr>
            <p:nvPr/>
          </p:nvSpPr>
          <p:spPr bwMode="auto">
            <a:xfrm>
              <a:off x="5711825" y="3540126"/>
              <a:ext cx="771525" cy="268288"/>
            </a:xfrm>
            <a:custGeom>
              <a:avLst/>
              <a:gdLst>
                <a:gd name="T0" fmla="*/ 165 w 203"/>
                <a:gd name="T1" fmla="*/ 71 h 71"/>
                <a:gd name="T2" fmla="*/ 162 w 203"/>
                <a:gd name="T3" fmla="*/ 70 h 71"/>
                <a:gd name="T4" fmla="*/ 126 w 203"/>
                <a:gd name="T5" fmla="*/ 50 h 71"/>
                <a:gd name="T6" fmla="*/ 80 w 203"/>
                <a:gd name="T7" fmla="*/ 68 h 71"/>
                <a:gd name="T8" fmla="*/ 74 w 203"/>
                <a:gd name="T9" fmla="*/ 68 h 71"/>
                <a:gd name="T10" fmla="*/ 45 w 203"/>
                <a:gd name="T11" fmla="*/ 43 h 71"/>
                <a:gd name="T12" fmla="*/ 8 w 203"/>
                <a:gd name="T13" fmla="*/ 57 h 71"/>
                <a:gd name="T14" fmla="*/ 1 w 203"/>
                <a:gd name="T15" fmla="*/ 54 h 71"/>
                <a:gd name="T16" fmla="*/ 4 w 203"/>
                <a:gd name="T17" fmla="*/ 46 h 71"/>
                <a:gd name="T18" fmla="*/ 82 w 203"/>
                <a:gd name="T19" fmla="*/ 7 h 71"/>
                <a:gd name="T20" fmla="*/ 87 w 203"/>
                <a:gd name="T21" fmla="*/ 7 h 71"/>
                <a:gd name="T22" fmla="*/ 109 w 203"/>
                <a:gd name="T23" fmla="*/ 18 h 71"/>
                <a:gd name="T24" fmla="*/ 158 w 203"/>
                <a:gd name="T25" fmla="*/ 0 h 71"/>
                <a:gd name="T26" fmla="*/ 162 w 203"/>
                <a:gd name="T27" fmla="*/ 1 h 71"/>
                <a:gd name="T28" fmla="*/ 200 w 203"/>
                <a:gd name="T29" fmla="*/ 19 h 71"/>
                <a:gd name="T30" fmla="*/ 203 w 203"/>
                <a:gd name="T31" fmla="*/ 23 h 71"/>
                <a:gd name="T32" fmla="*/ 202 w 203"/>
                <a:gd name="T33" fmla="*/ 28 h 71"/>
                <a:gd name="T34" fmla="*/ 169 w 203"/>
                <a:gd name="T35" fmla="*/ 69 h 71"/>
                <a:gd name="T36" fmla="*/ 165 w 203"/>
                <a:gd name="T37" fmla="*/ 71 h 71"/>
                <a:gd name="T38" fmla="*/ 127 w 203"/>
                <a:gd name="T39" fmla="*/ 38 h 71"/>
                <a:gd name="T40" fmla="*/ 130 w 203"/>
                <a:gd name="T41" fmla="*/ 38 h 71"/>
                <a:gd name="T42" fmla="*/ 163 w 203"/>
                <a:gd name="T43" fmla="*/ 58 h 71"/>
                <a:gd name="T44" fmla="*/ 188 w 203"/>
                <a:gd name="T45" fmla="*/ 27 h 71"/>
                <a:gd name="T46" fmla="*/ 159 w 203"/>
                <a:gd name="T47" fmla="*/ 12 h 71"/>
                <a:gd name="T48" fmla="*/ 110 w 203"/>
                <a:gd name="T49" fmla="*/ 30 h 71"/>
                <a:gd name="T50" fmla="*/ 106 w 203"/>
                <a:gd name="T51" fmla="*/ 30 h 71"/>
                <a:gd name="T52" fmla="*/ 84 w 203"/>
                <a:gd name="T53" fmla="*/ 19 h 71"/>
                <a:gd name="T54" fmla="*/ 53 w 203"/>
                <a:gd name="T55" fmla="*/ 35 h 71"/>
                <a:gd name="T56" fmla="*/ 79 w 203"/>
                <a:gd name="T57" fmla="*/ 56 h 71"/>
                <a:gd name="T58" fmla="*/ 125 w 203"/>
                <a:gd name="T59" fmla="*/ 38 h 71"/>
                <a:gd name="T60" fmla="*/ 127 w 203"/>
                <a:gd name="T61"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3" h="71">
                  <a:moveTo>
                    <a:pt x="165" y="71"/>
                  </a:moveTo>
                  <a:cubicBezTo>
                    <a:pt x="164" y="71"/>
                    <a:pt x="163" y="71"/>
                    <a:pt x="162" y="70"/>
                  </a:cubicBezTo>
                  <a:cubicBezTo>
                    <a:pt x="126" y="50"/>
                    <a:pt x="126" y="50"/>
                    <a:pt x="126" y="50"/>
                  </a:cubicBezTo>
                  <a:cubicBezTo>
                    <a:pt x="80" y="68"/>
                    <a:pt x="80" y="68"/>
                    <a:pt x="80" y="68"/>
                  </a:cubicBezTo>
                  <a:cubicBezTo>
                    <a:pt x="78" y="69"/>
                    <a:pt x="76" y="69"/>
                    <a:pt x="74" y="68"/>
                  </a:cubicBezTo>
                  <a:cubicBezTo>
                    <a:pt x="45" y="43"/>
                    <a:pt x="45" y="43"/>
                    <a:pt x="45" y="43"/>
                  </a:cubicBezTo>
                  <a:cubicBezTo>
                    <a:pt x="8" y="57"/>
                    <a:pt x="8" y="57"/>
                    <a:pt x="8" y="57"/>
                  </a:cubicBezTo>
                  <a:cubicBezTo>
                    <a:pt x="5" y="58"/>
                    <a:pt x="2" y="57"/>
                    <a:pt x="1" y="54"/>
                  </a:cubicBezTo>
                  <a:cubicBezTo>
                    <a:pt x="0" y="51"/>
                    <a:pt x="1" y="48"/>
                    <a:pt x="4" y="46"/>
                  </a:cubicBezTo>
                  <a:cubicBezTo>
                    <a:pt x="82" y="7"/>
                    <a:pt x="82" y="7"/>
                    <a:pt x="82" y="7"/>
                  </a:cubicBezTo>
                  <a:cubicBezTo>
                    <a:pt x="83" y="6"/>
                    <a:pt x="85" y="6"/>
                    <a:pt x="87" y="7"/>
                  </a:cubicBezTo>
                  <a:cubicBezTo>
                    <a:pt x="109" y="18"/>
                    <a:pt x="109" y="18"/>
                    <a:pt x="109" y="18"/>
                  </a:cubicBezTo>
                  <a:cubicBezTo>
                    <a:pt x="158" y="0"/>
                    <a:pt x="158" y="0"/>
                    <a:pt x="158" y="0"/>
                  </a:cubicBezTo>
                  <a:cubicBezTo>
                    <a:pt x="159" y="0"/>
                    <a:pt x="161" y="0"/>
                    <a:pt x="162" y="1"/>
                  </a:cubicBezTo>
                  <a:cubicBezTo>
                    <a:pt x="200" y="19"/>
                    <a:pt x="200" y="19"/>
                    <a:pt x="200" y="19"/>
                  </a:cubicBezTo>
                  <a:cubicBezTo>
                    <a:pt x="202" y="20"/>
                    <a:pt x="203" y="22"/>
                    <a:pt x="203" y="23"/>
                  </a:cubicBezTo>
                  <a:cubicBezTo>
                    <a:pt x="203" y="25"/>
                    <a:pt x="203" y="27"/>
                    <a:pt x="202" y="28"/>
                  </a:cubicBezTo>
                  <a:cubicBezTo>
                    <a:pt x="169" y="69"/>
                    <a:pt x="169" y="69"/>
                    <a:pt x="169" y="69"/>
                  </a:cubicBezTo>
                  <a:cubicBezTo>
                    <a:pt x="168" y="71"/>
                    <a:pt x="166" y="71"/>
                    <a:pt x="165" y="71"/>
                  </a:cubicBezTo>
                  <a:close/>
                  <a:moveTo>
                    <a:pt x="127" y="38"/>
                  </a:moveTo>
                  <a:cubicBezTo>
                    <a:pt x="128" y="38"/>
                    <a:pt x="129" y="38"/>
                    <a:pt x="130" y="38"/>
                  </a:cubicBezTo>
                  <a:cubicBezTo>
                    <a:pt x="163" y="58"/>
                    <a:pt x="163" y="58"/>
                    <a:pt x="163" y="58"/>
                  </a:cubicBezTo>
                  <a:cubicBezTo>
                    <a:pt x="188" y="27"/>
                    <a:pt x="188" y="27"/>
                    <a:pt x="188" y="27"/>
                  </a:cubicBezTo>
                  <a:cubicBezTo>
                    <a:pt x="159" y="12"/>
                    <a:pt x="159" y="12"/>
                    <a:pt x="159" y="12"/>
                  </a:cubicBezTo>
                  <a:cubicBezTo>
                    <a:pt x="110" y="30"/>
                    <a:pt x="110" y="30"/>
                    <a:pt x="110" y="30"/>
                  </a:cubicBezTo>
                  <a:cubicBezTo>
                    <a:pt x="109" y="31"/>
                    <a:pt x="107" y="31"/>
                    <a:pt x="106" y="30"/>
                  </a:cubicBezTo>
                  <a:cubicBezTo>
                    <a:pt x="84" y="19"/>
                    <a:pt x="84" y="19"/>
                    <a:pt x="84" y="19"/>
                  </a:cubicBezTo>
                  <a:cubicBezTo>
                    <a:pt x="53" y="35"/>
                    <a:pt x="53" y="35"/>
                    <a:pt x="53" y="35"/>
                  </a:cubicBezTo>
                  <a:cubicBezTo>
                    <a:pt x="79" y="56"/>
                    <a:pt x="79" y="56"/>
                    <a:pt x="79" y="56"/>
                  </a:cubicBezTo>
                  <a:cubicBezTo>
                    <a:pt x="125" y="38"/>
                    <a:pt x="125" y="38"/>
                    <a:pt x="125" y="38"/>
                  </a:cubicBezTo>
                  <a:cubicBezTo>
                    <a:pt x="125" y="38"/>
                    <a:pt x="126" y="38"/>
                    <a:pt x="12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149"/>
            <p:cNvSpPr/>
            <p:nvPr/>
          </p:nvSpPr>
          <p:spPr bwMode="auto">
            <a:xfrm>
              <a:off x="6167438" y="3535363"/>
              <a:ext cx="174625" cy="190500"/>
            </a:xfrm>
            <a:custGeom>
              <a:avLst/>
              <a:gdLst>
                <a:gd name="T0" fmla="*/ 7 w 46"/>
                <a:gd name="T1" fmla="*/ 50 h 50"/>
                <a:gd name="T2" fmla="*/ 3 w 46"/>
                <a:gd name="T3" fmla="*/ 49 h 50"/>
                <a:gd name="T4" fmla="*/ 2 w 46"/>
                <a:gd name="T5" fmla="*/ 41 h 50"/>
                <a:gd name="T6" fmla="*/ 35 w 46"/>
                <a:gd name="T7" fmla="*/ 3 h 50"/>
                <a:gd name="T8" fmla="*/ 44 w 46"/>
                <a:gd name="T9" fmla="*/ 3 h 50"/>
                <a:gd name="T10" fmla="*/ 44 w 46"/>
                <a:gd name="T11" fmla="*/ 11 h 50"/>
                <a:gd name="T12" fmla="*/ 11 w 46"/>
                <a:gd name="T13" fmla="*/ 48 h 50"/>
                <a:gd name="T14" fmla="*/ 7 w 46"/>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0">
                  <a:moveTo>
                    <a:pt x="7" y="50"/>
                  </a:moveTo>
                  <a:cubicBezTo>
                    <a:pt x="5" y="50"/>
                    <a:pt x="4" y="50"/>
                    <a:pt x="3" y="49"/>
                  </a:cubicBezTo>
                  <a:cubicBezTo>
                    <a:pt x="0" y="47"/>
                    <a:pt x="0" y="43"/>
                    <a:pt x="2" y="41"/>
                  </a:cubicBezTo>
                  <a:cubicBezTo>
                    <a:pt x="35" y="3"/>
                    <a:pt x="35" y="3"/>
                    <a:pt x="35" y="3"/>
                  </a:cubicBezTo>
                  <a:cubicBezTo>
                    <a:pt x="37" y="1"/>
                    <a:pt x="41" y="0"/>
                    <a:pt x="44" y="3"/>
                  </a:cubicBezTo>
                  <a:cubicBezTo>
                    <a:pt x="46" y="5"/>
                    <a:pt x="46" y="8"/>
                    <a:pt x="44" y="11"/>
                  </a:cubicBezTo>
                  <a:cubicBezTo>
                    <a:pt x="11" y="48"/>
                    <a:pt x="11" y="48"/>
                    <a:pt x="11" y="48"/>
                  </a:cubicBezTo>
                  <a:cubicBezTo>
                    <a:pt x="10" y="50"/>
                    <a:pt x="8" y="50"/>
                    <a:pt x="7"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150"/>
            <p:cNvSpPr/>
            <p:nvPr/>
          </p:nvSpPr>
          <p:spPr bwMode="auto">
            <a:xfrm>
              <a:off x="5981700" y="3608388"/>
              <a:ext cx="174625" cy="182563"/>
            </a:xfrm>
            <a:custGeom>
              <a:avLst/>
              <a:gdLst>
                <a:gd name="T0" fmla="*/ 6 w 46"/>
                <a:gd name="T1" fmla="*/ 48 h 48"/>
                <a:gd name="T2" fmla="*/ 2 w 46"/>
                <a:gd name="T3" fmla="*/ 47 h 48"/>
                <a:gd name="T4" fmla="*/ 2 w 46"/>
                <a:gd name="T5" fmla="*/ 39 h 48"/>
                <a:gd name="T6" fmla="*/ 35 w 46"/>
                <a:gd name="T7" fmla="*/ 3 h 48"/>
                <a:gd name="T8" fmla="*/ 43 w 46"/>
                <a:gd name="T9" fmla="*/ 2 h 48"/>
                <a:gd name="T10" fmla="*/ 43 w 46"/>
                <a:gd name="T11" fmla="*/ 10 h 48"/>
                <a:gd name="T12" fmla="*/ 11 w 46"/>
                <a:gd name="T13" fmla="*/ 46 h 48"/>
                <a:gd name="T14" fmla="*/ 6 w 46"/>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8">
                  <a:moveTo>
                    <a:pt x="6" y="48"/>
                  </a:moveTo>
                  <a:cubicBezTo>
                    <a:pt x="5" y="48"/>
                    <a:pt x="3" y="48"/>
                    <a:pt x="2" y="47"/>
                  </a:cubicBezTo>
                  <a:cubicBezTo>
                    <a:pt x="0" y="45"/>
                    <a:pt x="0" y="41"/>
                    <a:pt x="2" y="39"/>
                  </a:cubicBezTo>
                  <a:cubicBezTo>
                    <a:pt x="35" y="3"/>
                    <a:pt x="35" y="3"/>
                    <a:pt x="35" y="3"/>
                  </a:cubicBezTo>
                  <a:cubicBezTo>
                    <a:pt x="37" y="1"/>
                    <a:pt x="40" y="0"/>
                    <a:pt x="43" y="2"/>
                  </a:cubicBezTo>
                  <a:cubicBezTo>
                    <a:pt x="45" y="5"/>
                    <a:pt x="46" y="8"/>
                    <a:pt x="43" y="10"/>
                  </a:cubicBezTo>
                  <a:cubicBezTo>
                    <a:pt x="11" y="46"/>
                    <a:pt x="11" y="46"/>
                    <a:pt x="11" y="46"/>
                  </a:cubicBezTo>
                  <a:cubicBezTo>
                    <a:pt x="9" y="48"/>
                    <a:pt x="8"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7" name="Freeform 67"/>
          <p:cNvSpPr>
            <a:spLocks noEditPoints="1"/>
          </p:cNvSpPr>
          <p:nvPr/>
        </p:nvSpPr>
        <p:spPr bwMode="auto">
          <a:xfrm>
            <a:off x="1969795" y="3140968"/>
            <a:ext cx="833585" cy="858396"/>
          </a:xfrm>
          <a:custGeom>
            <a:avLst/>
            <a:gdLst>
              <a:gd name="T0" fmla="*/ 93 w 186"/>
              <a:gd name="T1" fmla="*/ 191 h 191"/>
              <a:gd name="T2" fmla="*/ 0 w 186"/>
              <a:gd name="T3" fmla="*/ 161 h 191"/>
              <a:gd name="T4" fmla="*/ 63 w 186"/>
              <a:gd name="T5" fmla="*/ 132 h 191"/>
              <a:gd name="T6" fmla="*/ 64 w 186"/>
              <a:gd name="T7" fmla="*/ 143 h 191"/>
              <a:gd name="T8" fmla="*/ 25 w 186"/>
              <a:gd name="T9" fmla="*/ 161 h 191"/>
              <a:gd name="T10" fmla="*/ 93 w 186"/>
              <a:gd name="T11" fmla="*/ 180 h 191"/>
              <a:gd name="T12" fmla="*/ 161 w 186"/>
              <a:gd name="T13" fmla="*/ 161 h 191"/>
              <a:gd name="T14" fmla="*/ 121 w 186"/>
              <a:gd name="T15" fmla="*/ 143 h 191"/>
              <a:gd name="T16" fmla="*/ 122 w 186"/>
              <a:gd name="T17" fmla="*/ 132 h 191"/>
              <a:gd name="T18" fmla="*/ 186 w 186"/>
              <a:gd name="T19" fmla="*/ 161 h 191"/>
              <a:gd name="T20" fmla="*/ 93 w 186"/>
              <a:gd name="T21" fmla="*/ 191 h 191"/>
              <a:gd name="T22" fmla="*/ 105 w 186"/>
              <a:gd name="T23" fmla="*/ 168 h 191"/>
              <a:gd name="T24" fmla="*/ 93 w 186"/>
              <a:gd name="T25" fmla="*/ 168 h 191"/>
              <a:gd name="T26" fmla="*/ 93 w 186"/>
              <a:gd name="T27" fmla="*/ 168 h 191"/>
              <a:gd name="T28" fmla="*/ 81 w 186"/>
              <a:gd name="T29" fmla="*/ 168 h 191"/>
              <a:gd name="T30" fmla="*/ 76 w 186"/>
              <a:gd name="T31" fmla="*/ 108 h 191"/>
              <a:gd name="T32" fmla="*/ 57 w 186"/>
              <a:gd name="T33" fmla="*/ 108 h 191"/>
              <a:gd name="T34" fmla="*/ 57 w 186"/>
              <a:gd name="T35" fmla="*/ 60 h 191"/>
              <a:gd name="T36" fmla="*/ 93 w 186"/>
              <a:gd name="T37" fmla="*/ 49 h 191"/>
              <a:gd name="T38" fmla="*/ 129 w 186"/>
              <a:gd name="T39" fmla="*/ 60 h 191"/>
              <a:gd name="T40" fmla="*/ 129 w 186"/>
              <a:gd name="T41" fmla="*/ 108 h 191"/>
              <a:gd name="T42" fmla="*/ 110 w 186"/>
              <a:gd name="T43" fmla="*/ 108 h 191"/>
              <a:gd name="T44" fmla="*/ 105 w 186"/>
              <a:gd name="T45" fmla="*/ 168 h 191"/>
              <a:gd name="T46" fmla="*/ 92 w 186"/>
              <a:gd name="T47" fmla="*/ 40 h 191"/>
              <a:gd name="T48" fmla="*/ 72 w 186"/>
              <a:gd name="T49" fmla="*/ 20 h 191"/>
              <a:gd name="T50" fmla="*/ 92 w 186"/>
              <a:gd name="T51" fmla="*/ 0 h 191"/>
              <a:gd name="T52" fmla="*/ 112 w 186"/>
              <a:gd name="T53" fmla="*/ 20 h 191"/>
              <a:gd name="T54" fmla="*/ 92 w 186"/>
              <a:gd name="T55" fmla="*/ 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91">
                <a:moveTo>
                  <a:pt x="93" y="191"/>
                </a:moveTo>
                <a:cubicBezTo>
                  <a:pt x="42" y="191"/>
                  <a:pt x="0" y="177"/>
                  <a:pt x="0" y="161"/>
                </a:cubicBezTo>
                <a:cubicBezTo>
                  <a:pt x="0" y="148"/>
                  <a:pt x="27" y="136"/>
                  <a:pt x="63" y="132"/>
                </a:cubicBezTo>
                <a:cubicBezTo>
                  <a:pt x="64" y="143"/>
                  <a:pt x="64" y="143"/>
                  <a:pt x="64" y="143"/>
                </a:cubicBezTo>
                <a:cubicBezTo>
                  <a:pt x="42" y="147"/>
                  <a:pt x="25" y="153"/>
                  <a:pt x="25" y="161"/>
                </a:cubicBezTo>
                <a:cubicBezTo>
                  <a:pt x="25" y="172"/>
                  <a:pt x="60" y="180"/>
                  <a:pt x="93" y="180"/>
                </a:cubicBezTo>
                <a:cubicBezTo>
                  <a:pt x="126" y="180"/>
                  <a:pt x="161" y="172"/>
                  <a:pt x="161" y="161"/>
                </a:cubicBezTo>
                <a:cubicBezTo>
                  <a:pt x="161" y="153"/>
                  <a:pt x="143" y="147"/>
                  <a:pt x="121" y="143"/>
                </a:cubicBezTo>
                <a:cubicBezTo>
                  <a:pt x="122" y="132"/>
                  <a:pt x="122" y="132"/>
                  <a:pt x="122" y="132"/>
                </a:cubicBezTo>
                <a:cubicBezTo>
                  <a:pt x="159" y="136"/>
                  <a:pt x="186" y="148"/>
                  <a:pt x="186" y="161"/>
                </a:cubicBezTo>
                <a:cubicBezTo>
                  <a:pt x="186" y="177"/>
                  <a:pt x="144" y="191"/>
                  <a:pt x="93" y="191"/>
                </a:cubicBezTo>
                <a:close/>
                <a:moveTo>
                  <a:pt x="105" y="168"/>
                </a:moveTo>
                <a:cubicBezTo>
                  <a:pt x="93" y="168"/>
                  <a:pt x="93" y="168"/>
                  <a:pt x="93" y="168"/>
                </a:cubicBezTo>
                <a:cubicBezTo>
                  <a:pt x="93" y="168"/>
                  <a:pt x="93" y="168"/>
                  <a:pt x="93" y="168"/>
                </a:cubicBezTo>
                <a:cubicBezTo>
                  <a:pt x="81" y="168"/>
                  <a:pt x="81" y="168"/>
                  <a:pt x="81" y="168"/>
                </a:cubicBezTo>
                <a:cubicBezTo>
                  <a:pt x="76" y="108"/>
                  <a:pt x="76" y="108"/>
                  <a:pt x="76" y="108"/>
                </a:cubicBezTo>
                <a:cubicBezTo>
                  <a:pt x="57" y="108"/>
                  <a:pt x="57" y="108"/>
                  <a:pt x="57" y="108"/>
                </a:cubicBezTo>
                <a:cubicBezTo>
                  <a:pt x="57" y="108"/>
                  <a:pt x="57" y="74"/>
                  <a:pt x="57" y="60"/>
                </a:cubicBezTo>
                <a:cubicBezTo>
                  <a:pt x="57" y="47"/>
                  <a:pt x="90" y="49"/>
                  <a:pt x="93" y="49"/>
                </a:cubicBezTo>
                <a:cubicBezTo>
                  <a:pt x="96" y="49"/>
                  <a:pt x="129" y="47"/>
                  <a:pt x="129" y="60"/>
                </a:cubicBezTo>
                <a:cubicBezTo>
                  <a:pt x="129" y="74"/>
                  <a:pt x="129" y="108"/>
                  <a:pt x="129" y="108"/>
                </a:cubicBezTo>
                <a:cubicBezTo>
                  <a:pt x="110" y="108"/>
                  <a:pt x="110" y="108"/>
                  <a:pt x="110" y="108"/>
                </a:cubicBezTo>
                <a:lnTo>
                  <a:pt x="105" y="168"/>
                </a:lnTo>
                <a:close/>
                <a:moveTo>
                  <a:pt x="92" y="40"/>
                </a:moveTo>
                <a:cubicBezTo>
                  <a:pt x="81" y="40"/>
                  <a:pt x="72" y="31"/>
                  <a:pt x="72" y="20"/>
                </a:cubicBezTo>
                <a:cubicBezTo>
                  <a:pt x="72" y="9"/>
                  <a:pt x="81" y="0"/>
                  <a:pt x="92" y="0"/>
                </a:cubicBezTo>
                <a:cubicBezTo>
                  <a:pt x="103" y="0"/>
                  <a:pt x="112" y="9"/>
                  <a:pt x="112" y="20"/>
                </a:cubicBezTo>
                <a:cubicBezTo>
                  <a:pt x="112" y="31"/>
                  <a:pt x="103" y="40"/>
                  <a:pt x="92" y="40"/>
                </a:cubicBezTo>
                <a:close/>
              </a:path>
            </a:pathLst>
          </a:custGeom>
          <a:solidFill>
            <a:srgbClr val="3CCCC7"/>
          </a:solidFill>
          <a:ln>
            <a:noFill/>
          </a:ln>
        </p:spPr>
        <p:txBody>
          <a:bodyPr vert="horz" wrap="square" lIns="91440" tIns="45720" rIns="91440" bIns="45720" numCol="1" anchor="t" anchorCtr="0" compatLnSpc="1"/>
          <a:lstStyle/>
          <a:p>
            <a:endParaRPr lang="zh-CN" altLang="en-US"/>
          </a:p>
        </p:txBody>
      </p:sp>
      <p:sp>
        <p:nvSpPr>
          <p:cNvPr id="78" name="文本框 9"/>
          <p:cNvSpPr txBox="1"/>
          <p:nvPr/>
        </p:nvSpPr>
        <p:spPr>
          <a:xfrm>
            <a:off x="4906867" y="2348371"/>
            <a:ext cx="2304256" cy="346249"/>
          </a:xfrm>
          <a:prstGeom prst="rect">
            <a:avLst/>
          </a:prstGeom>
          <a:noFill/>
        </p:spPr>
        <p:txBody>
          <a:bodyPr wrap="square" lIns="68580" tIns="34290" rIns="68580" bIns="34290" rtlCol="0">
            <a:spAutoFit/>
          </a:bodyPr>
          <a:lstStyle/>
          <a:p>
            <a:pPr marL="0" lvl="1" algn="ctr"/>
            <a:r>
              <a:rPr lang="zh-CN" altLang="en-US" b="1" dirty="0">
                <a:solidFill>
                  <a:srgbClr val="3CCCC7"/>
                </a:solidFill>
                <a:latin typeface="微软雅黑" panose="020B0503020204020204" pitchFamily="34" charset="-122"/>
                <a:ea typeface="微软雅黑" panose="020B0503020204020204" pitchFamily="34" charset="-122"/>
              </a:rPr>
              <a:t>General Agent</a:t>
            </a:r>
          </a:p>
        </p:txBody>
      </p:sp>
      <p:sp>
        <p:nvSpPr>
          <p:cNvPr id="79" name="文本框 9"/>
          <p:cNvSpPr txBox="1"/>
          <p:nvPr/>
        </p:nvSpPr>
        <p:spPr>
          <a:xfrm>
            <a:off x="4787398" y="2741231"/>
            <a:ext cx="3096344" cy="564385"/>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the description description of the chart above here.</a:t>
            </a:r>
          </a:p>
        </p:txBody>
      </p:sp>
      <p:cxnSp>
        <p:nvCxnSpPr>
          <p:cNvPr id="4" name="直接连接符 3"/>
          <p:cNvCxnSpPr>
            <a:stCxn id="74" idx="7"/>
            <a:endCxn id="77" idx="6"/>
          </p:cNvCxnSpPr>
          <p:nvPr/>
        </p:nvCxnSpPr>
        <p:spPr>
          <a:xfrm flipH="1">
            <a:off x="2691339" y="2182312"/>
            <a:ext cx="2801425" cy="1682225"/>
          </a:xfrm>
          <a:prstGeom prst="line">
            <a:avLst/>
          </a:prstGeom>
          <a:ln>
            <a:solidFill>
              <a:srgbClr val="3CCCC7"/>
            </a:solidFill>
            <a:prstDash val="dash"/>
          </a:ln>
        </p:spPr>
        <p:style>
          <a:lnRef idx="1">
            <a:schemeClr val="accent1"/>
          </a:lnRef>
          <a:fillRef idx="0">
            <a:schemeClr val="accent1"/>
          </a:fillRef>
          <a:effectRef idx="0">
            <a:schemeClr val="accent1"/>
          </a:effectRef>
          <a:fontRef idx="minor">
            <a:schemeClr val="tx1"/>
          </a:fontRef>
        </p:style>
      </p:cxnSp>
      <p:sp>
        <p:nvSpPr>
          <p:cNvPr id="80" name="文本框 9"/>
          <p:cNvSpPr txBox="1"/>
          <p:nvPr/>
        </p:nvSpPr>
        <p:spPr>
          <a:xfrm>
            <a:off x="1633091" y="4149080"/>
            <a:ext cx="2232248" cy="346249"/>
          </a:xfrm>
          <a:prstGeom prst="rect">
            <a:avLst/>
          </a:prstGeom>
          <a:noFill/>
        </p:spPr>
        <p:txBody>
          <a:bodyPr wrap="square" lIns="68580" tIns="34290" rIns="68580" bIns="34290" rtlCol="0">
            <a:spAutoFit/>
          </a:bodyPr>
          <a:lstStyle/>
          <a:p>
            <a:pPr marL="0" lvl="1" algn="ctr"/>
            <a:r>
              <a:rPr lang="zh-CN" altLang="en-US" b="1" dirty="0">
                <a:solidFill>
                  <a:srgbClr val="3CCCC7"/>
                </a:solidFill>
                <a:latin typeface="微软雅黑" panose="020B0503020204020204" pitchFamily="34" charset="-122"/>
                <a:ea typeface="微软雅黑" panose="020B0503020204020204" pitchFamily="34" charset="-122"/>
              </a:rPr>
              <a:t>Secondary Agent</a:t>
            </a:r>
          </a:p>
        </p:txBody>
      </p:sp>
      <p:sp>
        <p:nvSpPr>
          <p:cNvPr id="81" name="文本框 9"/>
          <p:cNvSpPr txBox="1"/>
          <p:nvPr/>
        </p:nvSpPr>
        <p:spPr>
          <a:xfrm>
            <a:off x="1561082" y="4496516"/>
            <a:ext cx="2589459" cy="822918"/>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the description description of the chart above here.</a:t>
            </a:r>
          </a:p>
        </p:txBody>
      </p:sp>
      <p:cxnSp>
        <p:nvCxnSpPr>
          <p:cNvPr id="6" name="直接连接符 5"/>
          <p:cNvCxnSpPr>
            <a:stCxn id="77" idx="9"/>
            <a:endCxn id="82" idx="1"/>
          </p:cNvCxnSpPr>
          <p:nvPr/>
        </p:nvCxnSpPr>
        <p:spPr>
          <a:xfrm>
            <a:off x="2803380" y="3864537"/>
            <a:ext cx="2838823" cy="938458"/>
          </a:xfrm>
          <a:prstGeom prst="line">
            <a:avLst/>
          </a:prstGeom>
          <a:ln>
            <a:solidFill>
              <a:srgbClr val="3CCCC7"/>
            </a:solidFill>
            <a:prstDash val="dash"/>
          </a:ln>
        </p:spPr>
        <p:style>
          <a:lnRef idx="1">
            <a:schemeClr val="accent1"/>
          </a:lnRef>
          <a:fillRef idx="0">
            <a:schemeClr val="accent1"/>
          </a:fillRef>
          <a:effectRef idx="0">
            <a:schemeClr val="accent1"/>
          </a:effectRef>
          <a:fontRef idx="minor">
            <a:schemeClr val="tx1"/>
          </a:fontRef>
        </p:style>
      </p:cxnSp>
      <p:sp>
        <p:nvSpPr>
          <p:cNvPr id="82" name="Freeform 67"/>
          <p:cNvSpPr>
            <a:spLocks noEditPoints="1"/>
          </p:cNvSpPr>
          <p:nvPr/>
        </p:nvSpPr>
        <p:spPr bwMode="auto">
          <a:xfrm>
            <a:off x="5642203" y="4079426"/>
            <a:ext cx="833585" cy="858396"/>
          </a:xfrm>
          <a:custGeom>
            <a:avLst/>
            <a:gdLst>
              <a:gd name="T0" fmla="*/ 93 w 186"/>
              <a:gd name="T1" fmla="*/ 191 h 191"/>
              <a:gd name="T2" fmla="*/ 0 w 186"/>
              <a:gd name="T3" fmla="*/ 161 h 191"/>
              <a:gd name="T4" fmla="*/ 63 w 186"/>
              <a:gd name="T5" fmla="*/ 132 h 191"/>
              <a:gd name="T6" fmla="*/ 64 w 186"/>
              <a:gd name="T7" fmla="*/ 143 h 191"/>
              <a:gd name="T8" fmla="*/ 25 w 186"/>
              <a:gd name="T9" fmla="*/ 161 h 191"/>
              <a:gd name="T10" fmla="*/ 93 w 186"/>
              <a:gd name="T11" fmla="*/ 180 h 191"/>
              <a:gd name="T12" fmla="*/ 161 w 186"/>
              <a:gd name="T13" fmla="*/ 161 h 191"/>
              <a:gd name="T14" fmla="*/ 121 w 186"/>
              <a:gd name="T15" fmla="*/ 143 h 191"/>
              <a:gd name="T16" fmla="*/ 122 w 186"/>
              <a:gd name="T17" fmla="*/ 132 h 191"/>
              <a:gd name="T18" fmla="*/ 186 w 186"/>
              <a:gd name="T19" fmla="*/ 161 h 191"/>
              <a:gd name="T20" fmla="*/ 93 w 186"/>
              <a:gd name="T21" fmla="*/ 191 h 191"/>
              <a:gd name="T22" fmla="*/ 105 w 186"/>
              <a:gd name="T23" fmla="*/ 168 h 191"/>
              <a:gd name="T24" fmla="*/ 93 w 186"/>
              <a:gd name="T25" fmla="*/ 168 h 191"/>
              <a:gd name="T26" fmla="*/ 93 w 186"/>
              <a:gd name="T27" fmla="*/ 168 h 191"/>
              <a:gd name="T28" fmla="*/ 81 w 186"/>
              <a:gd name="T29" fmla="*/ 168 h 191"/>
              <a:gd name="T30" fmla="*/ 76 w 186"/>
              <a:gd name="T31" fmla="*/ 108 h 191"/>
              <a:gd name="T32" fmla="*/ 57 w 186"/>
              <a:gd name="T33" fmla="*/ 108 h 191"/>
              <a:gd name="T34" fmla="*/ 57 w 186"/>
              <a:gd name="T35" fmla="*/ 60 h 191"/>
              <a:gd name="T36" fmla="*/ 93 w 186"/>
              <a:gd name="T37" fmla="*/ 49 h 191"/>
              <a:gd name="T38" fmla="*/ 129 w 186"/>
              <a:gd name="T39" fmla="*/ 60 h 191"/>
              <a:gd name="T40" fmla="*/ 129 w 186"/>
              <a:gd name="T41" fmla="*/ 108 h 191"/>
              <a:gd name="T42" fmla="*/ 110 w 186"/>
              <a:gd name="T43" fmla="*/ 108 h 191"/>
              <a:gd name="T44" fmla="*/ 105 w 186"/>
              <a:gd name="T45" fmla="*/ 168 h 191"/>
              <a:gd name="T46" fmla="*/ 92 w 186"/>
              <a:gd name="T47" fmla="*/ 40 h 191"/>
              <a:gd name="T48" fmla="*/ 72 w 186"/>
              <a:gd name="T49" fmla="*/ 20 h 191"/>
              <a:gd name="T50" fmla="*/ 92 w 186"/>
              <a:gd name="T51" fmla="*/ 0 h 191"/>
              <a:gd name="T52" fmla="*/ 112 w 186"/>
              <a:gd name="T53" fmla="*/ 20 h 191"/>
              <a:gd name="T54" fmla="*/ 92 w 186"/>
              <a:gd name="T55" fmla="*/ 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91">
                <a:moveTo>
                  <a:pt x="93" y="191"/>
                </a:moveTo>
                <a:cubicBezTo>
                  <a:pt x="42" y="191"/>
                  <a:pt x="0" y="177"/>
                  <a:pt x="0" y="161"/>
                </a:cubicBezTo>
                <a:cubicBezTo>
                  <a:pt x="0" y="148"/>
                  <a:pt x="27" y="136"/>
                  <a:pt x="63" y="132"/>
                </a:cubicBezTo>
                <a:cubicBezTo>
                  <a:pt x="64" y="143"/>
                  <a:pt x="64" y="143"/>
                  <a:pt x="64" y="143"/>
                </a:cubicBezTo>
                <a:cubicBezTo>
                  <a:pt x="42" y="147"/>
                  <a:pt x="25" y="153"/>
                  <a:pt x="25" y="161"/>
                </a:cubicBezTo>
                <a:cubicBezTo>
                  <a:pt x="25" y="172"/>
                  <a:pt x="60" y="180"/>
                  <a:pt x="93" y="180"/>
                </a:cubicBezTo>
                <a:cubicBezTo>
                  <a:pt x="126" y="180"/>
                  <a:pt x="161" y="172"/>
                  <a:pt x="161" y="161"/>
                </a:cubicBezTo>
                <a:cubicBezTo>
                  <a:pt x="161" y="153"/>
                  <a:pt x="143" y="147"/>
                  <a:pt x="121" y="143"/>
                </a:cubicBezTo>
                <a:cubicBezTo>
                  <a:pt x="122" y="132"/>
                  <a:pt x="122" y="132"/>
                  <a:pt x="122" y="132"/>
                </a:cubicBezTo>
                <a:cubicBezTo>
                  <a:pt x="159" y="136"/>
                  <a:pt x="186" y="148"/>
                  <a:pt x="186" y="161"/>
                </a:cubicBezTo>
                <a:cubicBezTo>
                  <a:pt x="186" y="177"/>
                  <a:pt x="144" y="191"/>
                  <a:pt x="93" y="191"/>
                </a:cubicBezTo>
                <a:close/>
                <a:moveTo>
                  <a:pt x="105" y="168"/>
                </a:moveTo>
                <a:cubicBezTo>
                  <a:pt x="93" y="168"/>
                  <a:pt x="93" y="168"/>
                  <a:pt x="93" y="168"/>
                </a:cubicBezTo>
                <a:cubicBezTo>
                  <a:pt x="93" y="168"/>
                  <a:pt x="93" y="168"/>
                  <a:pt x="93" y="168"/>
                </a:cubicBezTo>
                <a:cubicBezTo>
                  <a:pt x="81" y="168"/>
                  <a:pt x="81" y="168"/>
                  <a:pt x="81" y="168"/>
                </a:cubicBezTo>
                <a:cubicBezTo>
                  <a:pt x="76" y="108"/>
                  <a:pt x="76" y="108"/>
                  <a:pt x="76" y="108"/>
                </a:cubicBezTo>
                <a:cubicBezTo>
                  <a:pt x="57" y="108"/>
                  <a:pt x="57" y="108"/>
                  <a:pt x="57" y="108"/>
                </a:cubicBezTo>
                <a:cubicBezTo>
                  <a:pt x="57" y="108"/>
                  <a:pt x="57" y="74"/>
                  <a:pt x="57" y="60"/>
                </a:cubicBezTo>
                <a:cubicBezTo>
                  <a:pt x="57" y="47"/>
                  <a:pt x="90" y="49"/>
                  <a:pt x="93" y="49"/>
                </a:cubicBezTo>
                <a:cubicBezTo>
                  <a:pt x="96" y="49"/>
                  <a:pt x="129" y="47"/>
                  <a:pt x="129" y="60"/>
                </a:cubicBezTo>
                <a:cubicBezTo>
                  <a:pt x="129" y="74"/>
                  <a:pt x="129" y="108"/>
                  <a:pt x="129" y="108"/>
                </a:cubicBezTo>
                <a:cubicBezTo>
                  <a:pt x="110" y="108"/>
                  <a:pt x="110" y="108"/>
                  <a:pt x="110" y="108"/>
                </a:cubicBezTo>
                <a:lnTo>
                  <a:pt x="105" y="168"/>
                </a:lnTo>
                <a:close/>
                <a:moveTo>
                  <a:pt x="92" y="40"/>
                </a:moveTo>
                <a:cubicBezTo>
                  <a:pt x="81" y="40"/>
                  <a:pt x="72" y="31"/>
                  <a:pt x="72" y="20"/>
                </a:cubicBezTo>
                <a:cubicBezTo>
                  <a:pt x="72" y="9"/>
                  <a:pt x="81" y="0"/>
                  <a:pt x="92" y="0"/>
                </a:cubicBezTo>
                <a:cubicBezTo>
                  <a:pt x="103" y="0"/>
                  <a:pt x="112" y="9"/>
                  <a:pt x="112" y="20"/>
                </a:cubicBezTo>
                <a:cubicBezTo>
                  <a:pt x="112" y="31"/>
                  <a:pt x="103" y="40"/>
                  <a:pt x="92" y="40"/>
                </a:cubicBezTo>
                <a:close/>
              </a:path>
            </a:pathLst>
          </a:custGeom>
          <a:solidFill>
            <a:srgbClr val="3CCCC7"/>
          </a:solidFill>
          <a:ln>
            <a:noFill/>
          </a:ln>
        </p:spPr>
        <p:txBody>
          <a:bodyPr vert="horz" wrap="square" lIns="91440" tIns="45720" rIns="91440" bIns="45720" numCol="1" anchor="t" anchorCtr="0" compatLnSpc="1"/>
          <a:lstStyle/>
          <a:p>
            <a:endParaRPr lang="zh-CN" altLang="en-US"/>
          </a:p>
        </p:txBody>
      </p:sp>
      <p:sp>
        <p:nvSpPr>
          <p:cNvPr id="83" name="文本框 9"/>
          <p:cNvSpPr txBox="1"/>
          <p:nvPr/>
        </p:nvSpPr>
        <p:spPr>
          <a:xfrm>
            <a:off x="4885895" y="5053192"/>
            <a:ext cx="2304256" cy="346249"/>
          </a:xfrm>
          <a:prstGeom prst="rect">
            <a:avLst/>
          </a:prstGeom>
          <a:noFill/>
        </p:spPr>
        <p:txBody>
          <a:bodyPr wrap="square" lIns="68580" tIns="34290" rIns="68580" bIns="34290" rtlCol="0">
            <a:spAutoFit/>
          </a:bodyPr>
          <a:lstStyle/>
          <a:p>
            <a:pPr marL="0" lvl="1" algn="ctr"/>
            <a:r>
              <a:rPr lang="zh-CN" altLang="en-US" b="1" dirty="0">
                <a:solidFill>
                  <a:srgbClr val="3CCCC7"/>
                </a:solidFill>
                <a:latin typeface="微软雅黑" panose="020B0503020204020204" pitchFamily="34" charset="-122"/>
                <a:ea typeface="微软雅黑" panose="020B0503020204020204" pitchFamily="34" charset="-122"/>
              </a:rPr>
              <a:t>Secondary Agent</a:t>
            </a:r>
          </a:p>
        </p:txBody>
      </p:sp>
      <p:sp>
        <p:nvSpPr>
          <p:cNvPr id="84" name="文本框 9"/>
          <p:cNvSpPr txBox="1"/>
          <p:nvPr/>
        </p:nvSpPr>
        <p:spPr>
          <a:xfrm>
            <a:off x="5233491" y="5434974"/>
            <a:ext cx="2664296" cy="822918"/>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the description description of the chart above here.</a:t>
            </a:r>
          </a:p>
        </p:txBody>
      </p:sp>
      <p:cxnSp>
        <p:nvCxnSpPr>
          <p:cNvPr id="9" name="直接连接符 8"/>
          <p:cNvCxnSpPr>
            <a:stCxn id="82" idx="9"/>
          </p:cNvCxnSpPr>
          <p:nvPr/>
        </p:nvCxnSpPr>
        <p:spPr>
          <a:xfrm flipV="1">
            <a:off x="6475788" y="3860800"/>
            <a:ext cx="2937055" cy="942195"/>
          </a:xfrm>
          <a:prstGeom prst="line">
            <a:avLst/>
          </a:prstGeom>
          <a:ln>
            <a:solidFill>
              <a:srgbClr val="3CCCC7"/>
            </a:solidFill>
            <a:prstDash val="dash"/>
          </a:ln>
        </p:spPr>
        <p:style>
          <a:lnRef idx="1">
            <a:schemeClr val="accent1"/>
          </a:lnRef>
          <a:fillRef idx="0">
            <a:schemeClr val="accent1"/>
          </a:fillRef>
          <a:effectRef idx="0">
            <a:schemeClr val="accent1"/>
          </a:effectRef>
          <a:fontRef idx="minor">
            <a:schemeClr val="tx1"/>
          </a:fontRef>
        </p:style>
      </p:cxnSp>
      <p:sp>
        <p:nvSpPr>
          <p:cNvPr id="85" name="Freeform 67"/>
          <p:cNvSpPr>
            <a:spLocks noEditPoints="1"/>
          </p:cNvSpPr>
          <p:nvPr/>
        </p:nvSpPr>
        <p:spPr bwMode="auto">
          <a:xfrm>
            <a:off x="9314611" y="3140968"/>
            <a:ext cx="833585" cy="858396"/>
          </a:xfrm>
          <a:custGeom>
            <a:avLst/>
            <a:gdLst>
              <a:gd name="T0" fmla="*/ 93 w 186"/>
              <a:gd name="T1" fmla="*/ 191 h 191"/>
              <a:gd name="T2" fmla="*/ 0 w 186"/>
              <a:gd name="T3" fmla="*/ 161 h 191"/>
              <a:gd name="T4" fmla="*/ 63 w 186"/>
              <a:gd name="T5" fmla="*/ 132 h 191"/>
              <a:gd name="T6" fmla="*/ 64 w 186"/>
              <a:gd name="T7" fmla="*/ 143 h 191"/>
              <a:gd name="T8" fmla="*/ 25 w 186"/>
              <a:gd name="T9" fmla="*/ 161 h 191"/>
              <a:gd name="T10" fmla="*/ 93 w 186"/>
              <a:gd name="T11" fmla="*/ 180 h 191"/>
              <a:gd name="T12" fmla="*/ 161 w 186"/>
              <a:gd name="T13" fmla="*/ 161 h 191"/>
              <a:gd name="T14" fmla="*/ 121 w 186"/>
              <a:gd name="T15" fmla="*/ 143 h 191"/>
              <a:gd name="T16" fmla="*/ 122 w 186"/>
              <a:gd name="T17" fmla="*/ 132 h 191"/>
              <a:gd name="T18" fmla="*/ 186 w 186"/>
              <a:gd name="T19" fmla="*/ 161 h 191"/>
              <a:gd name="T20" fmla="*/ 93 w 186"/>
              <a:gd name="T21" fmla="*/ 191 h 191"/>
              <a:gd name="T22" fmla="*/ 105 w 186"/>
              <a:gd name="T23" fmla="*/ 168 h 191"/>
              <a:gd name="T24" fmla="*/ 93 w 186"/>
              <a:gd name="T25" fmla="*/ 168 h 191"/>
              <a:gd name="T26" fmla="*/ 93 w 186"/>
              <a:gd name="T27" fmla="*/ 168 h 191"/>
              <a:gd name="T28" fmla="*/ 81 w 186"/>
              <a:gd name="T29" fmla="*/ 168 h 191"/>
              <a:gd name="T30" fmla="*/ 76 w 186"/>
              <a:gd name="T31" fmla="*/ 108 h 191"/>
              <a:gd name="T32" fmla="*/ 57 w 186"/>
              <a:gd name="T33" fmla="*/ 108 h 191"/>
              <a:gd name="T34" fmla="*/ 57 w 186"/>
              <a:gd name="T35" fmla="*/ 60 h 191"/>
              <a:gd name="T36" fmla="*/ 93 w 186"/>
              <a:gd name="T37" fmla="*/ 49 h 191"/>
              <a:gd name="T38" fmla="*/ 129 w 186"/>
              <a:gd name="T39" fmla="*/ 60 h 191"/>
              <a:gd name="T40" fmla="*/ 129 w 186"/>
              <a:gd name="T41" fmla="*/ 108 h 191"/>
              <a:gd name="T42" fmla="*/ 110 w 186"/>
              <a:gd name="T43" fmla="*/ 108 h 191"/>
              <a:gd name="T44" fmla="*/ 105 w 186"/>
              <a:gd name="T45" fmla="*/ 168 h 191"/>
              <a:gd name="T46" fmla="*/ 92 w 186"/>
              <a:gd name="T47" fmla="*/ 40 h 191"/>
              <a:gd name="T48" fmla="*/ 72 w 186"/>
              <a:gd name="T49" fmla="*/ 20 h 191"/>
              <a:gd name="T50" fmla="*/ 92 w 186"/>
              <a:gd name="T51" fmla="*/ 0 h 191"/>
              <a:gd name="T52" fmla="*/ 112 w 186"/>
              <a:gd name="T53" fmla="*/ 20 h 191"/>
              <a:gd name="T54" fmla="*/ 92 w 186"/>
              <a:gd name="T55" fmla="*/ 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91">
                <a:moveTo>
                  <a:pt x="93" y="191"/>
                </a:moveTo>
                <a:cubicBezTo>
                  <a:pt x="42" y="191"/>
                  <a:pt x="0" y="177"/>
                  <a:pt x="0" y="161"/>
                </a:cubicBezTo>
                <a:cubicBezTo>
                  <a:pt x="0" y="148"/>
                  <a:pt x="27" y="136"/>
                  <a:pt x="63" y="132"/>
                </a:cubicBezTo>
                <a:cubicBezTo>
                  <a:pt x="64" y="143"/>
                  <a:pt x="64" y="143"/>
                  <a:pt x="64" y="143"/>
                </a:cubicBezTo>
                <a:cubicBezTo>
                  <a:pt x="42" y="147"/>
                  <a:pt x="25" y="153"/>
                  <a:pt x="25" y="161"/>
                </a:cubicBezTo>
                <a:cubicBezTo>
                  <a:pt x="25" y="172"/>
                  <a:pt x="60" y="180"/>
                  <a:pt x="93" y="180"/>
                </a:cubicBezTo>
                <a:cubicBezTo>
                  <a:pt x="126" y="180"/>
                  <a:pt x="161" y="172"/>
                  <a:pt x="161" y="161"/>
                </a:cubicBezTo>
                <a:cubicBezTo>
                  <a:pt x="161" y="153"/>
                  <a:pt x="143" y="147"/>
                  <a:pt x="121" y="143"/>
                </a:cubicBezTo>
                <a:cubicBezTo>
                  <a:pt x="122" y="132"/>
                  <a:pt x="122" y="132"/>
                  <a:pt x="122" y="132"/>
                </a:cubicBezTo>
                <a:cubicBezTo>
                  <a:pt x="159" y="136"/>
                  <a:pt x="186" y="148"/>
                  <a:pt x="186" y="161"/>
                </a:cubicBezTo>
                <a:cubicBezTo>
                  <a:pt x="186" y="177"/>
                  <a:pt x="144" y="191"/>
                  <a:pt x="93" y="191"/>
                </a:cubicBezTo>
                <a:close/>
                <a:moveTo>
                  <a:pt x="105" y="168"/>
                </a:moveTo>
                <a:cubicBezTo>
                  <a:pt x="93" y="168"/>
                  <a:pt x="93" y="168"/>
                  <a:pt x="93" y="168"/>
                </a:cubicBezTo>
                <a:cubicBezTo>
                  <a:pt x="93" y="168"/>
                  <a:pt x="93" y="168"/>
                  <a:pt x="93" y="168"/>
                </a:cubicBezTo>
                <a:cubicBezTo>
                  <a:pt x="81" y="168"/>
                  <a:pt x="81" y="168"/>
                  <a:pt x="81" y="168"/>
                </a:cubicBezTo>
                <a:cubicBezTo>
                  <a:pt x="76" y="108"/>
                  <a:pt x="76" y="108"/>
                  <a:pt x="76" y="108"/>
                </a:cubicBezTo>
                <a:cubicBezTo>
                  <a:pt x="57" y="108"/>
                  <a:pt x="57" y="108"/>
                  <a:pt x="57" y="108"/>
                </a:cubicBezTo>
                <a:cubicBezTo>
                  <a:pt x="57" y="108"/>
                  <a:pt x="57" y="74"/>
                  <a:pt x="57" y="60"/>
                </a:cubicBezTo>
                <a:cubicBezTo>
                  <a:pt x="57" y="47"/>
                  <a:pt x="90" y="49"/>
                  <a:pt x="93" y="49"/>
                </a:cubicBezTo>
                <a:cubicBezTo>
                  <a:pt x="96" y="49"/>
                  <a:pt x="129" y="47"/>
                  <a:pt x="129" y="60"/>
                </a:cubicBezTo>
                <a:cubicBezTo>
                  <a:pt x="129" y="74"/>
                  <a:pt x="129" y="108"/>
                  <a:pt x="129" y="108"/>
                </a:cubicBezTo>
                <a:cubicBezTo>
                  <a:pt x="110" y="108"/>
                  <a:pt x="110" y="108"/>
                  <a:pt x="110" y="108"/>
                </a:cubicBezTo>
                <a:lnTo>
                  <a:pt x="105" y="168"/>
                </a:lnTo>
                <a:close/>
                <a:moveTo>
                  <a:pt x="92" y="40"/>
                </a:moveTo>
                <a:cubicBezTo>
                  <a:pt x="81" y="40"/>
                  <a:pt x="72" y="31"/>
                  <a:pt x="72" y="20"/>
                </a:cubicBezTo>
                <a:cubicBezTo>
                  <a:pt x="72" y="9"/>
                  <a:pt x="81" y="0"/>
                  <a:pt x="92" y="0"/>
                </a:cubicBezTo>
                <a:cubicBezTo>
                  <a:pt x="103" y="0"/>
                  <a:pt x="112" y="9"/>
                  <a:pt x="112" y="20"/>
                </a:cubicBezTo>
                <a:cubicBezTo>
                  <a:pt x="112" y="31"/>
                  <a:pt x="103" y="40"/>
                  <a:pt x="92" y="40"/>
                </a:cubicBezTo>
                <a:close/>
              </a:path>
            </a:pathLst>
          </a:custGeom>
          <a:solidFill>
            <a:srgbClr val="3CCCC7"/>
          </a:solidFill>
          <a:ln>
            <a:noFill/>
          </a:ln>
        </p:spPr>
        <p:txBody>
          <a:bodyPr vert="horz" wrap="square" lIns="91440" tIns="45720" rIns="91440" bIns="45720" numCol="1" anchor="t" anchorCtr="0" compatLnSpc="1"/>
          <a:lstStyle/>
          <a:p>
            <a:endParaRPr lang="zh-CN" altLang="en-US"/>
          </a:p>
        </p:txBody>
      </p:sp>
      <p:sp>
        <p:nvSpPr>
          <p:cNvPr id="86" name="文本框 9"/>
          <p:cNvSpPr txBox="1"/>
          <p:nvPr/>
        </p:nvSpPr>
        <p:spPr>
          <a:xfrm>
            <a:off x="8615279" y="4122343"/>
            <a:ext cx="2232248" cy="346249"/>
          </a:xfrm>
          <a:prstGeom prst="rect">
            <a:avLst/>
          </a:prstGeom>
          <a:noFill/>
        </p:spPr>
        <p:txBody>
          <a:bodyPr wrap="square" lIns="68580" tIns="34290" rIns="68580" bIns="34290" rtlCol="0">
            <a:spAutoFit/>
          </a:bodyPr>
          <a:lstStyle/>
          <a:p>
            <a:pPr marL="0" lvl="1" algn="ctr"/>
            <a:r>
              <a:rPr lang="zh-CN" altLang="en-US" b="1" dirty="0">
                <a:solidFill>
                  <a:srgbClr val="3CCCC7"/>
                </a:solidFill>
                <a:latin typeface="微软雅黑" panose="020B0503020204020204" pitchFamily="34" charset="-122"/>
                <a:ea typeface="微软雅黑" panose="020B0503020204020204" pitchFamily="34" charset="-122"/>
              </a:rPr>
              <a:t>Secondary Agent</a:t>
            </a:r>
          </a:p>
        </p:txBody>
      </p:sp>
      <p:sp>
        <p:nvSpPr>
          <p:cNvPr id="87" name="文本框 9"/>
          <p:cNvSpPr txBox="1"/>
          <p:nvPr/>
        </p:nvSpPr>
        <p:spPr>
          <a:xfrm>
            <a:off x="8905899" y="4496516"/>
            <a:ext cx="2664296" cy="822918"/>
          </a:xfrm>
          <a:prstGeom prst="rect">
            <a:avLst/>
          </a:prstGeom>
          <a:noFill/>
        </p:spPr>
        <p:txBody>
          <a:bodyPr wrap="square" lIns="68580" tIns="34290" rIns="68580" bIns="34290" rtlCol="0">
            <a:spAutoFit/>
          </a:bodyPr>
          <a:lstStyle/>
          <a:p>
            <a:pP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the description description of the chart above here.</a:t>
            </a:r>
          </a:p>
        </p:txBody>
      </p:sp>
      <p:cxnSp>
        <p:nvCxnSpPr>
          <p:cNvPr id="11" name="直接连接符 10"/>
          <p:cNvCxnSpPr>
            <a:stCxn id="85" idx="4"/>
          </p:cNvCxnSpPr>
          <p:nvPr/>
        </p:nvCxnSpPr>
        <p:spPr>
          <a:xfrm flipH="1" flipV="1">
            <a:off x="6673651" y="2154055"/>
            <a:ext cx="2753001" cy="1710482"/>
          </a:xfrm>
          <a:prstGeom prst="line">
            <a:avLst/>
          </a:prstGeom>
          <a:ln>
            <a:solidFill>
              <a:srgbClr val="3CCCC7"/>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77" idx="9"/>
            <a:endCxn id="85" idx="1"/>
          </p:cNvCxnSpPr>
          <p:nvPr/>
        </p:nvCxnSpPr>
        <p:spPr>
          <a:xfrm>
            <a:off x="2803380" y="3864537"/>
            <a:ext cx="6511231" cy="0"/>
          </a:xfrm>
          <a:prstGeom prst="line">
            <a:avLst/>
          </a:prstGeom>
          <a:ln>
            <a:solidFill>
              <a:srgbClr val="3CCCC7"/>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additive="base">
                                        <p:cTn id="12" dur="500" fill="hold"/>
                                        <p:tgtEl>
                                          <p:spTgt spid="78"/>
                                        </p:tgtEl>
                                        <p:attrNameLst>
                                          <p:attrName>ppt_x</p:attrName>
                                        </p:attrNameLst>
                                      </p:cBhvr>
                                      <p:tavLst>
                                        <p:tav tm="0">
                                          <p:val>
                                            <p:strVal val="0-#ppt_w/2"/>
                                          </p:val>
                                        </p:tav>
                                        <p:tav tm="100000">
                                          <p:val>
                                            <p:strVal val="#ppt_x"/>
                                          </p:val>
                                        </p:tav>
                                      </p:tavLst>
                                    </p:anim>
                                    <p:anim calcmode="lin" valueType="num">
                                      <p:cBhvr additive="base">
                                        <p:cTn id="13" dur="500" fill="hold"/>
                                        <p:tgtEl>
                                          <p:spTgt spid="7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additive="base">
                                        <p:cTn id="16" dur="500" fill="hold"/>
                                        <p:tgtEl>
                                          <p:spTgt spid="79"/>
                                        </p:tgtEl>
                                        <p:attrNameLst>
                                          <p:attrName>ppt_x</p:attrName>
                                        </p:attrNameLst>
                                      </p:cBhvr>
                                      <p:tavLst>
                                        <p:tav tm="0">
                                          <p:val>
                                            <p:strVal val="0-#ppt_w/2"/>
                                          </p:val>
                                        </p:tav>
                                        <p:tav tm="100000">
                                          <p:val>
                                            <p:strVal val="#ppt_x"/>
                                          </p:val>
                                        </p:tav>
                                      </p:tavLst>
                                    </p:anim>
                                    <p:anim calcmode="lin" valueType="num">
                                      <p:cBhvr additive="base">
                                        <p:cTn id="17" dur="500" fill="hold"/>
                                        <p:tgtEl>
                                          <p:spTgt spid="7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1000"/>
                                        <p:tgtEl>
                                          <p:spTgt spid="77"/>
                                        </p:tgtEl>
                                      </p:cBhvr>
                                    </p:animEffect>
                                    <p:anim calcmode="lin" valueType="num">
                                      <p:cBhvr>
                                        <p:cTn id="26" dur="1000" fill="hold"/>
                                        <p:tgtEl>
                                          <p:spTgt spid="77"/>
                                        </p:tgtEl>
                                        <p:attrNameLst>
                                          <p:attrName>ppt_x</p:attrName>
                                        </p:attrNameLst>
                                      </p:cBhvr>
                                      <p:tavLst>
                                        <p:tav tm="0">
                                          <p:val>
                                            <p:strVal val="#ppt_x"/>
                                          </p:val>
                                        </p:tav>
                                        <p:tav tm="100000">
                                          <p:val>
                                            <p:strVal val="#ppt_x"/>
                                          </p:val>
                                        </p:tav>
                                      </p:tavLst>
                                    </p:anim>
                                    <p:anim calcmode="lin" valueType="num">
                                      <p:cBhvr>
                                        <p:cTn id="27" dur="1000" fill="hold"/>
                                        <p:tgtEl>
                                          <p:spTgt spid="77"/>
                                        </p:tgtEl>
                                        <p:attrNameLst>
                                          <p:attrName>ppt_y</p:attrName>
                                        </p:attrNameLst>
                                      </p:cBhvr>
                                      <p:tavLst>
                                        <p:tav tm="0">
                                          <p:val>
                                            <p:strVal val="#ppt_y+.1"/>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80"/>
                                        </p:tgtEl>
                                        <p:attrNameLst>
                                          <p:attrName>style.visibility</p:attrName>
                                        </p:attrNameLst>
                                      </p:cBhvr>
                                      <p:to>
                                        <p:strVal val="visible"/>
                                      </p:to>
                                    </p:set>
                                    <p:anim calcmode="lin" valueType="num">
                                      <p:cBhvr additive="base">
                                        <p:cTn id="30" dur="500" fill="hold"/>
                                        <p:tgtEl>
                                          <p:spTgt spid="80"/>
                                        </p:tgtEl>
                                        <p:attrNameLst>
                                          <p:attrName>ppt_x</p:attrName>
                                        </p:attrNameLst>
                                      </p:cBhvr>
                                      <p:tavLst>
                                        <p:tav tm="0">
                                          <p:val>
                                            <p:strVal val="0-#ppt_w/2"/>
                                          </p:val>
                                        </p:tav>
                                        <p:tav tm="100000">
                                          <p:val>
                                            <p:strVal val="#ppt_x"/>
                                          </p:val>
                                        </p:tav>
                                      </p:tavLst>
                                    </p:anim>
                                    <p:anim calcmode="lin" valueType="num">
                                      <p:cBhvr additive="base">
                                        <p:cTn id="31" dur="500" fill="hold"/>
                                        <p:tgtEl>
                                          <p:spTgt spid="8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additive="base">
                                        <p:cTn id="34" dur="500" fill="hold"/>
                                        <p:tgtEl>
                                          <p:spTgt spid="81"/>
                                        </p:tgtEl>
                                        <p:attrNameLst>
                                          <p:attrName>ppt_x</p:attrName>
                                        </p:attrNameLst>
                                      </p:cBhvr>
                                      <p:tavLst>
                                        <p:tav tm="0">
                                          <p:val>
                                            <p:strVal val="0-#ppt_w/2"/>
                                          </p:val>
                                        </p:tav>
                                        <p:tav tm="100000">
                                          <p:val>
                                            <p:strVal val="#ppt_x"/>
                                          </p:val>
                                        </p:tav>
                                      </p:tavLst>
                                    </p:anim>
                                    <p:anim calcmode="lin" valueType="num">
                                      <p:cBhvr additive="base">
                                        <p:cTn id="35" dur="500" fill="hold"/>
                                        <p:tgtEl>
                                          <p:spTgt spid="81"/>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2" presetClass="entr" presetSubtype="1"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1000"/>
                                        <p:tgtEl>
                                          <p:spTgt spid="82"/>
                                        </p:tgtEl>
                                      </p:cBhvr>
                                    </p:animEffect>
                                    <p:anim calcmode="lin" valueType="num">
                                      <p:cBhvr>
                                        <p:cTn id="44" dur="1000" fill="hold"/>
                                        <p:tgtEl>
                                          <p:spTgt spid="82"/>
                                        </p:tgtEl>
                                        <p:attrNameLst>
                                          <p:attrName>ppt_x</p:attrName>
                                        </p:attrNameLst>
                                      </p:cBhvr>
                                      <p:tavLst>
                                        <p:tav tm="0">
                                          <p:val>
                                            <p:strVal val="#ppt_x"/>
                                          </p:val>
                                        </p:tav>
                                        <p:tav tm="100000">
                                          <p:val>
                                            <p:strVal val="#ppt_x"/>
                                          </p:val>
                                        </p:tav>
                                      </p:tavLst>
                                    </p:anim>
                                    <p:anim calcmode="lin" valueType="num">
                                      <p:cBhvr>
                                        <p:cTn id="45" dur="1000" fill="hold"/>
                                        <p:tgtEl>
                                          <p:spTgt spid="82"/>
                                        </p:tgtEl>
                                        <p:attrNameLst>
                                          <p:attrName>ppt_y</p:attrName>
                                        </p:attrNameLst>
                                      </p:cBhvr>
                                      <p:tavLst>
                                        <p:tav tm="0">
                                          <p:val>
                                            <p:strVal val="#ppt_y+.1"/>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500" fill="hold"/>
                                        <p:tgtEl>
                                          <p:spTgt spid="83"/>
                                        </p:tgtEl>
                                        <p:attrNameLst>
                                          <p:attrName>ppt_x</p:attrName>
                                        </p:attrNameLst>
                                      </p:cBhvr>
                                      <p:tavLst>
                                        <p:tav tm="0">
                                          <p:val>
                                            <p:strVal val="0-#ppt_w/2"/>
                                          </p:val>
                                        </p:tav>
                                        <p:tav tm="100000">
                                          <p:val>
                                            <p:strVal val="#ppt_x"/>
                                          </p:val>
                                        </p:tav>
                                      </p:tavLst>
                                    </p:anim>
                                    <p:anim calcmode="lin" valueType="num">
                                      <p:cBhvr additive="base">
                                        <p:cTn id="49" dur="500" fill="hold"/>
                                        <p:tgtEl>
                                          <p:spTgt spid="83"/>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84"/>
                                        </p:tgtEl>
                                        <p:attrNameLst>
                                          <p:attrName>style.visibility</p:attrName>
                                        </p:attrNameLst>
                                      </p:cBhvr>
                                      <p:to>
                                        <p:strVal val="visible"/>
                                      </p:to>
                                    </p:set>
                                    <p:anim calcmode="lin" valueType="num">
                                      <p:cBhvr additive="base">
                                        <p:cTn id="52" dur="500" fill="hold"/>
                                        <p:tgtEl>
                                          <p:spTgt spid="84"/>
                                        </p:tgtEl>
                                        <p:attrNameLst>
                                          <p:attrName>ppt_x</p:attrName>
                                        </p:attrNameLst>
                                      </p:cBhvr>
                                      <p:tavLst>
                                        <p:tav tm="0">
                                          <p:val>
                                            <p:strVal val="0-#ppt_w/2"/>
                                          </p:val>
                                        </p:tav>
                                        <p:tav tm="100000">
                                          <p:val>
                                            <p:strVal val="#ppt_x"/>
                                          </p:val>
                                        </p:tav>
                                      </p:tavLst>
                                    </p:anim>
                                    <p:anim calcmode="lin" valueType="num">
                                      <p:cBhvr additive="base">
                                        <p:cTn id="53" dur="500" fill="hold"/>
                                        <p:tgtEl>
                                          <p:spTgt spid="84"/>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22" presetClass="entr" presetSubtype="4"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fade">
                                      <p:cBhvr>
                                        <p:cTn id="61" dur="1000"/>
                                        <p:tgtEl>
                                          <p:spTgt spid="85"/>
                                        </p:tgtEl>
                                      </p:cBhvr>
                                    </p:animEffect>
                                    <p:anim calcmode="lin" valueType="num">
                                      <p:cBhvr>
                                        <p:cTn id="62" dur="1000" fill="hold"/>
                                        <p:tgtEl>
                                          <p:spTgt spid="85"/>
                                        </p:tgtEl>
                                        <p:attrNameLst>
                                          <p:attrName>ppt_x</p:attrName>
                                        </p:attrNameLst>
                                      </p:cBhvr>
                                      <p:tavLst>
                                        <p:tav tm="0">
                                          <p:val>
                                            <p:strVal val="#ppt_x"/>
                                          </p:val>
                                        </p:tav>
                                        <p:tav tm="100000">
                                          <p:val>
                                            <p:strVal val="#ppt_x"/>
                                          </p:val>
                                        </p:tav>
                                      </p:tavLst>
                                    </p:anim>
                                    <p:anim calcmode="lin" valueType="num">
                                      <p:cBhvr>
                                        <p:cTn id="63" dur="1000" fill="hold"/>
                                        <p:tgtEl>
                                          <p:spTgt spid="85"/>
                                        </p:tgtEl>
                                        <p:attrNameLst>
                                          <p:attrName>ppt_y</p:attrName>
                                        </p:attrNameLst>
                                      </p:cBhvr>
                                      <p:tavLst>
                                        <p:tav tm="0">
                                          <p:val>
                                            <p:strVal val="#ppt_y+.1"/>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86"/>
                                        </p:tgtEl>
                                        <p:attrNameLst>
                                          <p:attrName>style.visibility</p:attrName>
                                        </p:attrNameLst>
                                      </p:cBhvr>
                                      <p:to>
                                        <p:strVal val="visible"/>
                                      </p:to>
                                    </p:set>
                                    <p:anim calcmode="lin" valueType="num">
                                      <p:cBhvr additive="base">
                                        <p:cTn id="66" dur="500" fill="hold"/>
                                        <p:tgtEl>
                                          <p:spTgt spid="86"/>
                                        </p:tgtEl>
                                        <p:attrNameLst>
                                          <p:attrName>ppt_x</p:attrName>
                                        </p:attrNameLst>
                                      </p:cBhvr>
                                      <p:tavLst>
                                        <p:tav tm="0">
                                          <p:val>
                                            <p:strVal val="0-#ppt_w/2"/>
                                          </p:val>
                                        </p:tav>
                                        <p:tav tm="100000">
                                          <p:val>
                                            <p:strVal val="#ppt_x"/>
                                          </p:val>
                                        </p:tav>
                                      </p:tavLst>
                                    </p:anim>
                                    <p:anim calcmode="lin" valueType="num">
                                      <p:cBhvr additive="base">
                                        <p:cTn id="67" dur="500" fill="hold"/>
                                        <p:tgtEl>
                                          <p:spTgt spid="86"/>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5500"/>
                            </p:stCondLst>
                            <p:childTnLst>
                              <p:par>
                                <p:cTn id="73" presetID="22" presetClass="entr" presetSubtype="4"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par>
                          <p:cTn id="76" fill="hold">
                            <p:stCondLst>
                              <p:cond delay="6000"/>
                            </p:stCondLst>
                            <p:childTnLst>
                              <p:par>
                                <p:cTn id="77" presetID="22" presetClass="entr" presetSubtype="8"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fade">
                                      <p:cBhvr>
                                        <p:cTn id="83" dur="12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p:bldP spid="79" grpId="0"/>
      <p:bldP spid="80" grpId="0"/>
      <p:bldP spid="81" grpId="0"/>
      <p:bldP spid="82" grpId="0" animBg="1"/>
      <p:bldP spid="83" grpId="0"/>
      <p:bldP spid="84" grpId="0"/>
      <p:bldP spid="85" grpId="0" animBg="1"/>
      <p:bldP spid="86" grpId="0"/>
      <p:bldP spid="87" grpId="0"/>
      <p:bldP spid="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045501" y="1945406"/>
            <a:ext cx="1868593" cy="1866715"/>
            <a:chOff x="5305425" y="2638424"/>
            <a:chExt cx="1579563" cy="1577975"/>
          </a:xfrm>
          <a:solidFill>
            <a:srgbClr val="000000">
              <a:alpha val="60000"/>
            </a:srgbClr>
          </a:solidFill>
        </p:grpSpPr>
        <p:sp>
          <p:nvSpPr>
            <p:cNvPr id="19"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3CCCC7"/>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0"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21" name="组合 20"/>
          <p:cNvGrpSpPr/>
          <p:nvPr/>
        </p:nvGrpSpPr>
        <p:grpSpPr>
          <a:xfrm>
            <a:off x="4145274" y="3098333"/>
            <a:ext cx="2345601" cy="2341845"/>
            <a:chOff x="5102225" y="2441575"/>
            <a:chExt cx="1982788" cy="1979613"/>
          </a:xfrm>
          <a:solidFill>
            <a:srgbClr val="000000">
              <a:alpha val="60000"/>
            </a:srgbClr>
          </a:solidFill>
        </p:grpSpPr>
        <p:sp>
          <p:nvSpPr>
            <p:cNvPr id="22"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3CCCC7"/>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3"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24" name="组合 23"/>
          <p:cNvGrpSpPr/>
          <p:nvPr/>
        </p:nvGrpSpPr>
        <p:grpSpPr>
          <a:xfrm>
            <a:off x="6192549" y="2639598"/>
            <a:ext cx="1538068" cy="1560603"/>
            <a:chOff x="5803900" y="2852738"/>
            <a:chExt cx="1300163" cy="1319212"/>
          </a:xfrm>
          <a:solidFill>
            <a:srgbClr val="000000">
              <a:alpha val="60000"/>
            </a:srgbClr>
          </a:solidFill>
        </p:grpSpPr>
        <p:sp>
          <p:nvSpPr>
            <p:cNvPr id="25"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3CCCC7"/>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0"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31" name="组合 30"/>
          <p:cNvGrpSpPr/>
          <p:nvPr/>
        </p:nvGrpSpPr>
        <p:grpSpPr>
          <a:xfrm>
            <a:off x="7520905" y="2931300"/>
            <a:ext cx="1868593" cy="1866715"/>
            <a:chOff x="5305425" y="2638425"/>
            <a:chExt cx="1579563" cy="1577975"/>
          </a:xfrm>
          <a:solidFill>
            <a:srgbClr val="000000">
              <a:alpha val="60000"/>
            </a:srgbClr>
          </a:solidFill>
        </p:grpSpPr>
        <p:sp>
          <p:nvSpPr>
            <p:cNvPr id="32"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3CCCC7"/>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33"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38" name="TextBox 51"/>
          <p:cNvSpPr txBox="1"/>
          <p:nvPr/>
        </p:nvSpPr>
        <p:spPr>
          <a:xfrm>
            <a:off x="590982" y="2631330"/>
            <a:ext cx="2208389" cy="867930"/>
          </a:xfrm>
          <a:prstGeom prst="rect">
            <a:avLst/>
          </a:prstGeom>
          <a:noFill/>
        </p:spPr>
        <p:txBody>
          <a:bodyPr wrap="square" rtlCol="0" anchor="ctr">
            <a:spAutoFit/>
          </a:bodyPr>
          <a:lstStyle/>
          <a:p>
            <a:pP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a comprehensive description of the chart above here</a:t>
            </a:r>
          </a:p>
        </p:txBody>
      </p:sp>
      <p:sp>
        <p:nvSpPr>
          <p:cNvPr id="41" name="矩形 40"/>
          <p:cNvSpPr/>
          <p:nvPr/>
        </p:nvSpPr>
        <p:spPr>
          <a:xfrm>
            <a:off x="3150576" y="1392943"/>
            <a:ext cx="2802995" cy="369332"/>
          </a:xfrm>
          <a:prstGeom prst="rect">
            <a:avLst/>
          </a:prstGeom>
        </p:spPr>
        <p:txBody>
          <a:bodyPr wrap="square">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46" name="TextBox 53"/>
          <p:cNvSpPr txBox="1"/>
          <p:nvPr/>
        </p:nvSpPr>
        <p:spPr>
          <a:xfrm>
            <a:off x="1896311" y="4420619"/>
            <a:ext cx="1981594" cy="609398"/>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50000"/>
                    <a:lumOff val="50000"/>
                  </a:schemeClr>
                </a:solidFill>
              </a:rPr>
              <a:t>Your content is hit here, or by copying your text</a:t>
            </a:r>
            <a:endParaRPr lang="zh-CN" altLang="en-US" dirty="0">
              <a:solidFill>
                <a:schemeClr val="tx1">
                  <a:lumMod val="50000"/>
                  <a:lumOff val="50000"/>
                </a:schemeClr>
              </a:solidFill>
              <a:sym typeface="微软雅黑" panose="020B0503020204020204" pitchFamily="34" charset="-122"/>
            </a:endParaRPr>
          </a:p>
        </p:txBody>
      </p:sp>
      <p:sp>
        <p:nvSpPr>
          <p:cNvPr id="48" name="矩形 47"/>
          <p:cNvSpPr/>
          <p:nvPr/>
        </p:nvSpPr>
        <p:spPr>
          <a:xfrm>
            <a:off x="3859884" y="5504008"/>
            <a:ext cx="2784805" cy="369332"/>
          </a:xfrm>
          <a:prstGeom prst="rect">
            <a:avLst/>
          </a:prstGeom>
        </p:spPr>
        <p:txBody>
          <a:bodyPr wrap="square">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49" name="TextBox 55"/>
          <p:cNvSpPr txBox="1"/>
          <p:nvPr/>
        </p:nvSpPr>
        <p:spPr>
          <a:xfrm>
            <a:off x="8152591" y="1934442"/>
            <a:ext cx="1752017" cy="867930"/>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50000"/>
                    <a:lumOff val="50000"/>
                  </a:schemeClr>
                </a:solidFill>
              </a:rPr>
              <a:t>Your content is hit here, or by copying your text</a:t>
            </a:r>
            <a:endParaRPr lang="zh-CN" altLang="en-US" dirty="0">
              <a:solidFill>
                <a:schemeClr val="tx1">
                  <a:lumMod val="50000"/>
                  <a:lumOff val="50000"/>
                </a:schemeClr>
              </a:solidFill>
              <a:sym typeface="微软雅黑" panose="020B0503020204020204" pitchFamily="34" charset="-122"/>
            </a:endParaRPr>
          </a:p>
        </p:txBody>
      </p:sp>
      <p:sp>
        <p:nvSpPr>
          <p:cNvPr id="50" name="矩形 49"/>
          <p:cNvSpPr/>
          <p:nvPr/>
        </p:nvSpPr>
        <p:spPr>
          <a:xfrm>
            <a:off x="5271824" y="2065082"/>
            <a:ext cx="2745731" cy="369332"/>
          </a:xfrm>
          <a:prstGeom prst="rect">
            <a:avLst/>
          </a:prstGeom>
        </p:spPr>
        <p:txBody>
          <a:bodyPr wrap="square">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51" name="TextBox 57"/>
          <p:cNvSpPr txBox="1"/>
          <p:nvPr/>
        </p:nvSpPr>
        <p:spPr>
          <a:xfrm>
            <a:off x="9587487" y="4166301"/>
            <a:ext cx="2030719" cy="846001"/>
          </a:xfrm>
          <a:prstGeom prst="rect">
            <a:avLst/>
          </a:prstGeom>
          <a:noFill/>
        </p:spPr>
        <p:txBody>
          <a:bodyPr wrap="square" rtlCol="0" anchor="ctr">
            <a:spAutoFit/>
          </a:bodyPr>
          <a:lstStyle/>
          <a:p>
            <a:pP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Enter the description description of the chart above here</a:t>
            </a:r>
          </a:p>
        </p:txBody>
      </p:sp>
      <p:sp>
        <p:nvSpPr>
          <p:cNvPr id="52" name="矩形 51"/>
          <p:cNvSpPr/>
          <p:nvPr/>
        </p:nvSpPr>
        <p:spPr>
          <a:xfrm>
            <a:off x="6961683" y="4910072"/>
            <a:ext cx="3024336" cy="369332"/>
          </a:xfrm>
          <a:prstGeom prst="rect">
            <a:avLst/>
          </a:prstGeom>
        </p:spPr>
        <p:txBody>
          <a:bodyPr wrap="square">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cxnSp>
        <p:nvCxnSpPr>
          <p:cNvPr id="53" name="肘形连接符 52"/>
          <p:cNvCxnSpPr/>
          <p:nvPr/>
        </p:nvCxnSpPr>
        <p:spPr>
          <a:xfrm rot="10800000" flipV="1">
            <a:off x="1602692" y="2681022"/>
            <a:ext cx="1530873" cy="834621"/>
          </a:xfrm>
          <a:prstGeom prst="bentConnector3">
            <a:avLst>
              <a:gd name="adj1" fmla="val 2058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肘形连接符 53"/>
          <p:cNvCxnSpPr/>
          <p:nvPr/>
        </p:nvCxnSpPr>
        <p:spPr>
          <a:xfrm rot="10800000">
            <a:off x="1997953" y="4356789"/>
            <a:ext cx="2473569" cy="569324"/>
          </a:xfrm>
          <a:prstGeom prst="bentConnector3">
            <a:avLst>
              <a:gd name="adj1" fmla="val 2186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肘形连接符 54"/>
          <p:cNvCxnSpPr/>
          <p:nvPr/>
        </p:nvCxnSpPr>
        <p:spPr>
          <a:xfrm rot="10800000" flipV="1">
            <a:off x="8718442" y="4106769"/>
            <a:ext cx="2424229" cy="640975"/>
          </a:xfrm>
          <a:prstGeom prst="bentConnector3">
            <a:avLst>
              <a:gd name="adj1" fmla="val 66889"/>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肘形连接符 55"/>
          <p:cNvCxnSpPr/>
          <p:nvPr/>
        </p:nvCxnSpPr>
        <p:spPr>
          <a:xfrm rot="10800000" flipV="1">
            <a:off x="7496318" y="1878817"/>
            <a:ext cx="2267929" cy="997559"/>
          </a:xfrm>
          <a:prstGeom prst="bentConnector3">
            <a:avLst>
              <a:gd name="adj1" fmla="val 74673"/>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7"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How to execute</a:t>
            </a:r>
          </a:p>
        </p:txBody>
      </p:sp>
      <p:sp>
        <p:nvSpPr>
          <p:cNvPr id="58" name="六边形 57"/>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1" name="矩形 60"/>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2" name="六边形 61"/>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3</a:t>
            </a:r>
          </a:p>
        </p:txBody>
      </p:sp>
      <p:sp>
        <p:nvSpPr>
          <p:cNvPr id="64" name="文本框 9"/>
          <p:cNvSpPr txBox="1"/>
          <p:nvPr/>
        </p:nvSpPr>
        <p:spPr>
          <a:xfrm>
            <a:off x="10338630" y="213500"/>
            <a:ext cx="158417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Products and operations</a:t>
            </a:r>
          </a:p>
        </p:txBody>
      </p:sp>
      <p:sp>
        <p:nvSpPr>
          <p:cNvPr id="65" name="KSO_Shape"/>
          <p:cNvSpPr/>
          <p:nvPr/>
        </p:nvSpPr>
        <p:spPr bwMode="auto">
          <a:xfrm>
            <a:off x="314939" y="195976"/>
            <a:ext cx="315555" cy="3124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6" name="矩形 65"/>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24</a:t>
            </a:r>
            <a:endParaRPr lang="zh-CN" dirty="0">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8" presetClass="emph" presetSubtype="0" repeatCount="indefinite" fill="hold" nodeType="withEffect">
                                  <p:stCondLst>
                                    <p:cond delay="0"/>
                                  </p:stCondLst>
                                  <p:childTnLst>
                                    <p:animRot by="-86400000">
                                      <p:cBhvr>
                                        <p:cTn id="10" dur="8000" fill="hold"/>
                                        <p:tgtEl>
                                          <p:spTgt spid="18"/>
                                        </p:tgtEl>
                                        <p:attrNameLst>
                                          <p:attrName>r</p:attrName>
                                        </p:attrNameLst>
                                      </p:cBhvr>
                                    </p:animRot>
                                  </p:childTnLst>
                                </p:cTn>
                              </p:par>
                              <p:par>
                                <p:cTn id="11" presetID="22" presetClass="entr" presetSubtype="2" fill="hold" nodeType="withEffect">
                                  <p:stCondLst>
                                    <p:cond delay="50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Effect transition="in" filter="fade">
                                      <p:cBhvr>
                                        <p:cTn id="18" dur="500"/>
                                        <p:tgtEl>
                                          <p:spTgt spid="3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2" presetClass="entr" presetSubtype="1" decel="100000" fill="hold" nodeType="withEffect">
                                  <p:stCondLst>
                                    <p:cond delay="5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0-#ppt_h/2"/>
                                          </p:val>
                                        </p:tav>
                                        <p:tav tm="100000">
                                          <p:val>
                                            <p:strVal val="#ppt_y"/>
                                          </p:val>
                                        </p:tav>
                                      </p:tavLst>
                                    </p:anim>
                                  </p:childTnLst>
                                </p:cTn>
                              </p:par>
                              <p:par>
                                <p:cTn id="26" presetID="8" presetClass="emph" presetSubtype="0" repeatCount="indefinite" fill="hold" nodeType="withEffect">
                                  <p:stCondLst>
                                    <p:cond delay="500"/>
                                  </p:stCondLst>
                                  <p:childTnLst>
                                    <p:animRot by="76680000">
                                      <p:cBhvr>
                                        <p:cTn id="27" dur="7500" fill="hold"/>
                                        <p:tgtEl>
                                          <p:spTgt spid="21"/>
                                        </p:tgtEl>
                                        <p:attrNameLst>
                                          <p:attrName>r</p:attrName>
                                        </p:attrNameLst>
                                      </p:cBhvr>
                                    </p:animRot>
                                  </p:childTnLst>
                                </p:cTn>
                              </p:par>
                              <p:par>
                                <p:cTn id="28" presetID="22" presetClass="entr" presetSubtype="2" fill="hold" nodeType="withEffect">
                                  <p:stCondLst>
                                    <p:cond delay="1000"/>
                                  </p:stCondLst>
                                  <p:childTnLst>
                                    <p:set>
                                      <p:cBhvr>
                                        <p:cTn id="29" dur="1" fill="hold">
                                          <p:stCondLst>
                                            <p:cond delay="0"/>
                                          </p:stCondLst>
                                        </p:cTn>
                                        <p:tgtEl>
                                          <p:spTgt spid="54"/>
                                        </p:tgtEl>
                                        <p:attrNameLst>
                                          <p:attrName>style.visibility</p:attrName>
                                        </p:attrNameLst>
                                      </p:cBhvr>
                                      <p:to>
                                        <p:strVal val="visible"/>
                                      </p:to>
                                    </p:set>
                                    <p:animEffect transition="in" filter="wipe(right)">
                                      <p:cBhvr>
                                        <p:cTn id="30" dur="500"/>
                                        <p:tgtEl>
                                          <p:spTgt spid="54"/>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par>
                                <p:cTn id="39" presetID="2" presetClass="entr" presetSubtype="1" decel="100000" fill="hold" nodeType="withEffect">
                                  <p:stCondLst>
                                    <p:cond delay="100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par>
                                <p:cTn id="43" presetID="8" presetClass="emph" presetSubtype="0" repeatCount="indefinite" fill="hold" nodeType="withEffect">
                                  <p:stCondLst>
                                    <p:cond delay="1000"/>
                                  </p:stCondLst>
                                  <p:childTnLst>
                                    <p:animRot by="-108000000">
                                      <p:cBhvr>
                                        <p:cTn id="44" dur="7000" fill="hold"/>
                                        <p:tgtEl>
                                          <p:spTgt spid="24"/>
                                        </p:tgtEl>
                                        <p:attrNameLst>
                                          <p:attrName>r</p:attrName>
                                        </p:attrNameLst>
                                      </p:cBhvr>
                                    </p:animRot>
                                  </p:childTnLst>
                                </p:cTn>
                              </p:par>
                              <p:par>
                                <p:cTn id="45" presetID="22" presetClass="entr" presetSubtype="8" fill="hold" nodeType="withEffect">
                                  <p:stCondLst>
                                    <p:cond delay="150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par>
                                <p:cTn id="56" presetID="2" presetClass="entr" presetSubtype="1" decel="100000" fill="hold" nodeType="withEffect">
                                  <p:stCondLst>
                                    <p:cond delay="150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ppt_x"/>
                                          </p:val>
                                        </p:tav>
                                        <p:tav tm="100000">
                                          <p:val>
                                            <p:strVal val="#ppt_x"/>
                                          </p:val>
                                        </p:tav>
                                      </p:tavLst>
                                    </p:anim>
                                    <p:anim calcmode="lin" valueType="num">
                                      <p:cBhvr additive="base">
                                        <p:cTn id="59" dur="500" fill="hold"/>
                                        <p:tgtEl>
                                          <p:spTgt spid="31"/>
                                        </p:tgtEl>
                                        <p:attrNameLst>
                                          <p:attrName>ppt_y</p:attrName>
                                        </p:attrNameLst>
                                      </p:cBhvr>
                                      <p:tavLst>
                                        <p:tav tm="0">
                                          <p:val>
                                            <p:strVal val="0-#ppt_h/2"/>
                                          </p:val>
                                        </p:tav>
                                        <p:tav tm="100000">
                                          <p:val>
                                            <p:strVal val="#ppt_y"/>
                                          </p:val>
                                        </p:tav>
                                      </p:tavLst>
                                    </p:anim>
                                  </p:childTnLst>
                                </p:cTn>
                              </p:par>
                              <p:par>
                                <p:cTn id="60" presetID="8" presetClass="emph" presetSubtype="0" repeatCount="indefinite" fill="hold" nodeType="withEffect">
                                  <p:stCondLst>
                                    <p:cond delay="1500"/>
                                  </p:stCondLst>
                                  <p:childTnLst>
                                    <p:animRot by="86400000">
                                      <p:cBhvr>
                                        <p:cTn id="61" dur="6500" fill="hold"/>
                                        <p:tgtEl>
                                          <p:spTgt spid="31"/>
                                        </p:tgtEl>
                                        <p:attrNameLst>
                                          <p:attrName>r</p:attrName>
                                        </p:attrNameLst>
                                      </p:cBhvr>
                                    </p:animRot>
                                  </p:childTnLst>
                                </p:cTn>
                              </p:par>
                              <p:par>
                                <p:cTn id="62" presetID="22" presetClass="entr" presetSubtype="8" fill="hold" nodeType="withEffect">
                                  <p:stCondLst>
                                    <p:cond delay="2000"/>
                                  </p:stCondLst>
                                  <p:childTnLst>
                                    <p:set>
                                      <p:cBhvr>
                                        <p:cTn id="63" dur="1" fill="hold">
                                          <p:stCondLst>
                                            <p:cond delay="0"/>
                                          </p:stCondLst>
                                        </p:cTn>
                                        <p:tgtEl>
                                          <p:spTgt spid="55"/>
                                        </p:tgtEl>
                                        <p:attrNameLst>
                                          <p:attrName>style.visibility</p:attrName>
                                        </p:attrNameLst>
                                      </p:cBhvr>
                                      <p:to>
                                        <p:strVal val="visible"/>
                                      </p:to>
                                    </p:set>
                                    <p:animEffect transition="in" filter="wipe(left)">
                                      <p:cBhvr>
                                        <p:cTn id="64" dur="500"/>
                                        <p:tgtEl>
                                          <p:spTgt spid="55"/>
                                        </p:tgtEl>
                                      </p:cBhvr>
                                    </p:animEffect>
                                  </p:childTnLst>
                                </p:cTn>
                              </p:par>
                              <p:par>
                                <p:cTn id="65" presetID="53" presetClass="entr" presetSubtype="16" fill="hold" grpId="0" nodeType="withEffect">
                                  <p:stCondLst>
                                    <p:cond delay="2000"/>
                                  </p:stCondLst>
                                  <p:childTnLst>
                                    <p:set>
                                      <p:cBhvr>
                                        <p:cTn id="66" dur="1" fill="hold">
                                          <p:stCondLst>
                                            <p:cond delay="0"/>
                                          </p:stCondLst>
                                        </p:cTn>
                                        <p:tgtEl>
                                          <p:spTgt spid="51"/>
                                        </p:tgtEl>
                                        <p:attrNameLst>
                                          <p:attrName>style.visibility</p:attrName>
                                        </p:attrNameLst>
                                      </p:cBhvr>
                                      <p:to>
                                        <p:strVal val="visible"/>
                                      </p:to>
                                    </p:set>
                                    <p:anim calcmode="lin" valueType="num">
                                      <p:cBhvr>
                                        <p:cTn id="67" dur="500" fill="hold"/>
                                        <p:tgtEl>
                                          <p:spTgt spid="51"/>
                                        </p:tgtEl>
                                        <p:attrNameLst>
                                          <p:attrName>ppt_w</p:attrName>
                                        </p:attrNameLst>
                                      </p:cBhvr>
                                      <p:tavLst>
                                        <p:tav tm="0">
                                          <p:val>
                                            <p:fltVal val="0"/>
                                          </p:val>
                                        </p:tav>
                                        <p:tav tm="100000">
                                          <p:val>
                                            <p:strVal val="#ppt_w"/>
                                          </p:val>
                                        </p:tav>
                                      </p:tavLst>
                                    </p:anim>
                                    <p:anim calcmode="lin" valueType="num">
                                      <p:cBhvr>
                                        <p:cTn id="68" dur="500" fill="hold"/>
                                        <p:tgtEl>
                                          <p:spTgt spid="51"/>
                                        </p:tgtEl>
                                        <p:attrNameLst>
                                          <p:attrName>ppt_h</p:attrName>
                                        </p:attrNameLst>
                                      </p:cBhvr>
                                      <p:tavLst>
                                        <p:tav tm="0">
                                          <p:val>
                                            <p:fltVal val="0"/>
                                          </p:val>
                                        </p:tav>
                                        <p:tav tm="100000">
                                          <p:val>
                                            <p:strVal val="#ppt_h"/>
                                          </p:val>
                                        </p:tav>
                                      </p:tavLst>
                                    </p:anim>
                                    <p:animEffect transition="in" filter="fade">
                                      <p:cBhvr>
                                        <p:cTn id="69" dur="500"/>
                                        <p:tgtEl>
                                          <p:spTgt spid="51"/>
                                        </p:tgtEl>
                                      </p:cBhvr>
                                    </p:animEffect>
                                  </p:childTnLst>
                                </p:cTn>
                              </p:par>
                              <p:par>
                                <p:cTn id="70" presetID="10" presetClass="entr" presetSubtype="0" fill="hold" grpId="0" nodeType="withEffect">
                                  <p:stCondLst>
                                    <p:cond delay="150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46"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6"/>
          <p:cNvSpPr/>
          <p:nvPr/>
        </p:nvSpPr>
        <p:spPr bwMode="auto">
          <a:xfrm>
            <a:off x="9057330" y="2532034"/>
            <a:ext cx="1011592" cy="1708624"/>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rgbClr val="2BA5A2"/>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9" name="Freeform 7"/>
          <p:cNvSpPr/>
          <p:nvPr/>
        </p:nvSpPr>
        <p:spPr bwMode="auto">
          <a:xfrm>
            <a:off x="6484567" y="3547199"/>
            <a:ext cx="1015166" cy="693458"/>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rgbClr val="25BFF1"/>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0" name="Oval 8"/>
          <p:cNvSpPr>
            <a:spLocks noChangeArrowheads="1"/>
          </p:cNvSpPr>
          <p:nvPr/>
        </p:nvSpPr>
        <p:spPr bwMode="auto">
          <a:xfrm>
            <a:off x="2098047" y="1923926"/>
            <a:ext cx="1840882" cy="1833732"/>
          </a:xfrm>
          <a:prstGeom prst="ellipse">
            <a:avLst/>
          </a:prstGeom>
          <a:solidFill>
            <a:srgbClr val="2BA5A2"/>
          </a:solidFill>
          <a:ln>
            <a:noFill/>
          </a:ln>
        </p:spPr>
        <p:txBody>
          <a:bodyPr vert="horz" wrap="square" lIns="91440" tIns="45720" rIns="91440" bIns="45720" numCol="1" anchor="t" anchorCtr="0" compatLnSpc="1"/>
          <a:lstStyle/>
          <a:p>
            <a:r>
              <a:rPr lang="zh-CN" altLang="en-US" dirty="0">
                <a:solidFill>
                  <a:schemeClr val="bg1"/>
                </a:solidFill>
                <a:latin typeface="微软雅黑" panose="020B0503020204020204" pitchFamily="34" charset="-122"/>
                <a:ea typeface="微软雅黑" panose="020B0503020204020204" pitchFamily="34" charset="-122"/>
              </a:rPr>
              <a:t>Add a title</a:t>
            </a:r>
          </a:p>
        </p:txBody>
      </p:sp>
      <p:sp>
        <p:nvSpPr>
          <p:cNvPr id="21" name="Oval 9"/>
          <p:cNvSpPr>
            <a:spLocks noChangeArrowheads="1"/>
          </p:cNvSpPr>
          <p:nvPr/>
        </p:nvSpPr>
        <p:spPr bwMode="auto">
          <a:xfrm>
            <a:off x="3467092" y="1830988"/>
            <a:ext cx="2287698" cy="2280548"/>
          </a:xfrm>
          <a:prstGeom prst="ellipse">
            <a:avLst/>
          </a:prstGeom>
          <a:solidFill>
            <a:srgbClr val="25BFF1"/>
          </a:solidFill>
          <a:ln>
            <a:noFill/>
          </a:ln>
        </p:spPr>
        <p:txBody>
          <a:bodyPr vert="horz" wrap="square" lIns="91440" tIns="45720" rIns="91440" bIns="45720" numCol="1" anchor="t" anchorCtr="0" compatLnSpc="1"/>
          <a:lstStyle/>
          <a:p>
            <a:pPr algn="r"/>
            <a:r>
              <a:rPr lang="zh-CN" altLang="en-US" sz="2400" dirty="0">
                <a:solidFill>
                  <a:schemeClr val="bg1"/>
                </a:solidFill>
                <a:latin typeface="微软雅黑" panose="020B0503020204020204" pitchFamily="34" charset="-122"/>
                <a:ea typeface="微软雅黑" panose="020B0503020204020204" pitchFamily="34" charset="-122"/>
              </a:rPr>
              <a:t>Add a title</a:t>
            </a:r>
          </a:p>
        </p:txBody>
      </p:sp>
      <p:sp>
        <p:nvSpPr>
          <p:cNvPr id="22" name="Freeform 15"/>
          <p:cNvSpPr/>
          <p:nvPr/>
        </p:nvSpPr>
        <p:spPr bwMode="auto">
          <a:xfrm>
            <a:off x="7764666" y="3146574"/>
            <a:ext cx="1015166" cy="1094084"/>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3CCCC7">
              <a:alpha val="85882"/>
            </a:srgbClr>
          </a:solidFill>
          <a:ln>
            <a:noFill/>
          </a:ln>
          <a:effec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23" name="TextBox 14"/>
          <p:cNvSpPr txBox="1"/>
          <p:nvPr/>
        </p:nvSpPr>
        <p:spPr>
          <a:xfrm>
            <a:off x="6661656" y="3060423"/>
            <a:ext cx="617478" cy="523220"/>
          </a:xfrm>
          <a:prstGeom prst="rect">
            <a:avLst/>
          </a:prstGeom>
          <a:noFill/>
        </p:spPr>
        <p:txBody>
          <a:bodyPr wrap="none" rtlCol="0" anchor="ctr">
            <a:spAutoFit/>
          </a:bodyPr>
          <a:lstStyle/>
          <a:p>
            <a:pPr lvl="0" algn="ctr"/>
            <a:r>
              <a:rPr lang="en-US" altLang="zh-CN" sz="2800"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rPr>
              <a:t>20</a:t>
            </a:r>
            <a:endParaRPr lang="zh-CN" altLang="en-US" dirty="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24" name="TextBox 18"/>
          <p:cNvSpPr txBox="1"/>
          <p:nvPr/>
        </p:nvSpPr>
        <p:spPr>
          <a:xfrm>
            <a:off x="7961907" y="2564755"/>
            <a:ext cx="620684" cy="523220"/>
          </a:xfrm>
          <a:prstGeom prst="rect">
            <a:avLst/>
          </a:prstGeom>
          <a:noFill/>
        </p:spPr>
        <p:txBody>
          <a:bodyPr wrap="none" rtlCol="0" anchor="ctr">
            <a:spAutoFit/>
          </a:bodyPr>
          <a:lstStyle/>
          <a:p>
            <a:pPr lvl="0" algn="ctr"/>
            <a:r>
              <a:rPr lang="en-US" altLang="zh-CN" sz="280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rPr>
              <a:t>50</a:t>
            </a:r>
            <a:endParaRPr lang="zh-CN" altLang="en-US">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25" name="TextBox 19"/>
          <p:cNvSpPr txBox="1"/>
          <p:nvPr/>
        </p:nvSpPr>
        <p:spPr>
          <a:xfrm>
            <a:off x="9251182" y="1972386"/>
            <a:ext cx="623889" cy="523220"/>
          </a:xfrm>
          <a:prstGeom prst="rect">
            <a:avLst/>
          </a:prstGeom>
          <a:noFill/>
        </p:spPr>
        <p:txBody>
          <a:bodyPr wrap="none" rtlCol="0" anchor="ctr">
            <a:spAutoFit/>
          </a:bodyPr>
          <a:lstStyle/>
          <a:p>
            <a:pPr lvl="0" algn="ctr"/>
            <a:r>
              <a:rPr lang="en-US" altLang="zh-CN" sz="2800">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rPr>
              <a:t>80</a:t>
            </a:r>
            <a:endParaRPr lang="zh-CN" altLang="en-US">
              <a:solidFill>
                <a:srgbClr val="3CCCC7"/>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cxnSp>
        <p:nvCxnSpPr>
          <p:cNvPr id="30" name="直接连接符 29"/>
          <p:cNvCxnSpPr/>
          <p:nvPr/>
        </p:nvCxnSpPr>
        <p:spPr>
          <a:xfrm>
            <a:off x="4448136" y="3223361"/>
            <a:ext cx="1655835" cy="1017296"/>
          </a:xfrm>
          <a:prstGeom prst="line">
            <a:avLst/>
          </a:prstGeom>
          <a:ln>
            <a:solidFill>
              <a:schemeClr val="bg1">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103971" y="4240657"/>
            <a:ext cx="4252983" cy="0"/>
          </a:xfrm>
          <a:prstGeom prst="line">
            <a:avLst/>
          </a:prstGeom>
          <a:ln>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29"/>
          <p:cNvSpPr txBox="1"/>
          <p:nvPr/>
        </p:nvSpPr>
        <p:spPr>
          <a:xfrm flipH="1">
            <a:off x="6103971" y="4627236"/>
            <a:ext cx="2786907" cy="31393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spcBef>
                <a:spcPct val="0"/>
              </a:spcBef>
              <a:buFont typeface="Arial" panose="020B0604020202020204" pitchFamily="34" charset="0"/>
              <a:buNone/>
            </a:pPr>
            <a:r>
              <a:rPr lang="zh-CN" altLang="en-US" sz="1800" dirty="0">
                <a:solidFill>
                  <a:srgbClr val="3CCCC7"/>
                </a:solidFill>
                <a:latin typeface="微软雅黑" panose="020B0503020204020204" pitchFamily="34" charset="-122"/>
                <a:cs typeface="Arial" panose="020B0604020202020204" pitchFamily="34" charset="0"/>
              </a:rPr>
              <a:t>Click to enter the title</a:t>
            </a:r>
          </a:p>
        </p:txBody>
      </p:sp>
      <p:sp>
        <p:nvSpPr>
          <p:cNvPr id="33" name="TextBox 30"/>
          <p:cNvSpPr txBox="1"/>
          <p:nvPr/>
        </p:nvSpPr>
        <p:spPr>
          <a:xfrm>
            <a:off x="6103970" y="4941168"/>
            <a:ext cx="4602129" cy="625171"/>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sp>
        <p:nvSpPr>
          <p:cNvPr id="38" name="Oval 10"/>
          <p:cNvSpPr>
            <a:spLocks noChangeArrowheads="1"/>
          </p:cNvSpPr>
          <p:nvPr/>
        </p:nvSpPr>
        <p:spPr bwMode="auto">
          <a:xfrm>
            <a:off x="2673546" y="3049902"/>
            <a:ext cx="1915947" cy="1923095"/>
          </a:xfrm>
          <a:prstGeom prst="ellipse">
            <a:avLst/>
          </a:prstGeom>
          <a:solidFill>
            <a:srgbClr val="3CCCC7">
              <a:alpha val="81176"/>
            </a:srgbClr>
          </a:solidFill>
          <a:ln>
            <a:noFill/>
          </a:ln>
        </p:spPr>
        <p:txBody>
          <a:bodyPr vert="horz" wrap="square" lIns="91440" tIns="45720" rIns="91440" bIns="45720" numCol="1" anchor="ctr" anchorCtr="0" compatLnSpc="1"/>
          <a:lstStyle/>
          <a:p>
            <a:pPr algn="ctr"/>
            <a:r>
              <a:rPr lang="zh-CN" altLang="en-US" sz="2000" dirty="0">
                <a:solidFill>
                  <a:schemeClr val="bg1"/>
                </a:solidFill>
                <a:latin typeface="微软雅黑" panose="020B0503020204020204" pitchFamily="34" charset="-122"/>
                <a:ea typeface="微软雅黑" panose="020B0503020204020204" pitchFamily="34" charset="-122"/>
              </a:rPr>
              <a:t>Add a title</a:t>
            </a:r>
          </a:p>
        </p:txBody>
      </p:sp>
      <p:sp>
        <p:nvSpPr>
          <p:cNvPr id="41"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Profit Analysis</a:t>
            </a:r>
          </a:p>
        </p:txBody>
      </p:sp>
      <p:sp>
        <p:nvSpPr>
          <p:cNvPr id="46" name="六边形 45"/>
          <p:cNvSpPr/>
          <p:nvPr/>
        </p:nvSpPr>
        <p:spPr>
          <a:xfrm>
            <a:off x="241896" y="125398"/>
            <a:ext cx="481345" cy="414953"/>
          </a:xfrm>
          <a:prstGeom prst="hexagon">
            <a:avLst/>
          </a:prstGeom>
          <a:gradFill>
            <a:gsLst>
              <a:gs pos="0">
                <a:srgbClr val="92D050"/>
              </a:gs>
              <a:gs pos="52000">
                <a:srgbClr val="3CCCC7"/>
              </a:gs>
              <a:gs pos="100000">
                <a:srgbClr val="25BFF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9412843" y="188639"/>
            <a:ext cx="933216" cy="334417"/>
          </a:xfrm>
          <a:prstGeom prst="rect">
            <a:avLst/>
          </a:prstGeom>
          <a:gradFill>
            <a:gsLst>
              <a:gs pos="0">
                <a:srgbClr val="92D050"/>
              </a:gs>
              <a:gs pos="52000">
                <a:srgbClr val="3CCCC7"/>
              </a:gs>
              <a:gs pos="100000">
                <a:srgbClr val="25BFF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0" name="矩形 49"/>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1" name="六边形 50"/>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3</a:t>
            </a:r>
          </a:p>
        </p:txBody>
      </p:sp>
      <p:sp>
        <p:nvSpPr>
          <p:cNvPr id="53"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54" name="KSO_Shape"/>
          <p:cNvSpPr/>
          <p:nvPr/>
        </p:nvSpPr>
        <p:spPr bwMode="auto">
          <a:xfrm>
            <a:off x="314939" y="195976"/>
            <a:ext cx="315555" cy="3124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5" name="矩形 54"/>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25</a:t>
            </a:r>
            <a:endParaRPr lang="zh-CN" dirty="0">
              <a:latin typeface="方正兰亭超细黑简体" panose="02000000000000000000" pitchFamily="2" charset="-122"/>
              <a:ea typeface="方正兰亭超细黑简体" panose="02000000000000000000" pitchFamily="2" charset="-122"/>
            </a:endParaRPr>
          </a:p>
        </p:txBody>
      </p:sp>
      <p:sp>
        <p:nvSpPr>
          <p:cNvPr id="60" name="TextBox 59"/>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350" fill="hold"/>
                                        <p:tgtEl>
                                          <p:spTgt spid="20"/>
                                        </p:tgtEl>
                                        <p:attrNameLst>
                                          <p:attrName>ppt_x</p:attrName>
                                        </p:attrNameLst>
                                      </p:cBhvr>
                                      <p:tavLst>
                                        <p:tav tm="0">
                                          <p:val>
                                            <p:strVal val="0-#ppt_w/2"/>
                                          </p:val>
                                        </p:tav>
                                        <p:tav tm="100000">
                                          <p:val>
                                            <p:strVal val="#ppt_x"/>
                                          </p:val>
                                        </p:tav>
                                      </p:tavLst>
                                    </p:anim>
                                    <p:anim calcmode="lin" valueType="num">
                                      <p:cBhvr additive="base">
                                        <p:cTn id="8" dur="35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400" fill="hold"/>
                                        <p:tgtEl>
                                          <p:spTgt spid="38"/>
                                        </p:tgtEl>
                                        <p:attrNameLst>
                                          <p:attrName>ppt_x</p:attrName>
                                        </p:attrNameLst>
                                      </p:cBhvr>
                                      <p:tavLst>
                                        <p:tav tm="0">
                                          <p:val>
                                            <p:strVal val="#ppt_x"/>
                                          </p:val>
                                        </p:tav>
                                        <p:tav tm="100000">
                                          <p:val>
                                            <p:strVal val="#ppt_x"/>
                                          </p:val>
                                        </p:tav>
                                      </p:tavLst>
                                    </p:anim>
                                    <p:anim calcmode="lin" valueType="num">
                                      <p:cBhvr additive="base">
                                        <p:cTn id="12" dur="4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400" fill="hold"/>
                                        <p:tgtEl>
                                          <p:spTgt spid="21"/>
                                        </p:tgtEl>
                                        <p:attrNameLst>
                                          <p:attrName>ppt_x</p:attrName>
                                        </p:attrNameLst>
                                      </p:cBhvr>
                                      <p:tavLst>
                                        <p:tav tm="0">
                                          <p:val>
                                            <p:strVal val="1+#ppt_w/2"/>
                                          </p:val>
                                        </p:tav>
                                        <p:tav tm="100000">
                                          <p:val>
                                            <p:strVal val="#ppt_x"/>
                                          </p:val>
                                        </p:tav>
                                      </p:tavLst>
                                    </p:anim>
                                    <p:anim calcmode="lin" valueType="num">
                                      <p:cBhvr additive="base">
                                        <p:cTn id="16" dur="400" fill="hold"/>
                                        <p:tgtEl>
                                          <p:spTgt spid="21"/>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400"/>
                                        <p:tgtEl>
                                          <p:spTgt spid="30"/>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350"/>
                                        <p:tgtEl>
                                          <p:spTgt spid="31"/>
                                        </p:tgtEl>
                                      </p:cBhvr>
                                    </p:animEffect>
                                  </p:childTnLst>
                                </p:cTn>
                              </p:par>
                            </p:childTnLst>
                          </p:cTn>
                        </p:par>
                        <p:par>
                          <p:cTn id="25" fill="hold">
                            <p:stCondLst>
                              <p:cond delay="1500"/>
                            </p:stCondLst>
                            <p:childTnLst>
                              <p:par>
                                <p:cTn id="26" presetID="2" presetClass="entr" presetSubtype="4" decel="100000" fill="hold" grpId="0" nodeType="afterEffect">
                                  <p:stCondLst>
                                    <p:cond delay="25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75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par>
                          <p:cTn id="48" fill="hold">
                            <p:stCondLst>
                              <p:cond delay="2750"/>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32"/>
                                        </p:tgtEl>
                                        <p:attrNameLst>
                                          <p:attrName>style.visibility</p:attrName>
                                        </p:attrNameLst>
                                      </p:cBhvr>
                                      <p:to>
                                        <p:strVal val="visible"/>
                                      </p:to>
                                    </p:set>
                                    <p:animEffect transition="in" filter="fade">
                                      <p:cBhvr>
                                        <p:cTn id="51" dur="100"/>
                                        <p:tgtEl>
                                          <p:spTgt spid="32"/>
                                        </p:tgtEl>
                                      </p:cBhvr>
                                    </p:animEffect>
                                  </p:childTnLst>
                                </p:cTn>
                              </p:par>
                              <p:par>
                                <p:cTn id="52" presetID="10" presetClass="entr" presetSubtype="0" fill="hold" grpId="0" nodeType="withEffect">
                                  <p:stCondLst>
                                    <p:cond delay="0"/>
                                  </p:stCondLst>
                                  <p:iterate type="lt">
                                    <p:tmPct val="10000"/>
                                  </p:iterate>
                                  <p:childTnLst>
                                    <p:set>
                                      <p:cBhvr>
                                        <p:cTn id="53" dur="1" fill="hold">
                                          <p:stCondLst>
                                            <p:cond delay="0"/>
                                          </p:stCondLst>
                                        </p:cTn>
                                        <p:tgtEl>
                                          <p:spTgt spid="33"/>
                                        </p:tgtEl>
                                        <p:attrNameLst>
                                          <p:attrName>style.visibility</p:attrName>
                                        </p:attrNameLst>
                                      </p:cBhvr>
                                      <p:to>
                                        <p:strVal val="visible"/>
                                      </p:to>
                                    </p:set>
                                    <p:animEffect transition="in" filter="fade">
                                      <p:cBhvr>
                                        <p:cTn id="54" dur="100"/>
                                        <p:tgtEl>
                                          <p:spTgt spid="33"/>
                                        </p:tgtEl>
                                      </p:cBhvr>
                                    </p:animEffect>
                                  </p:childTnLst>
                                </p:cTn>
                              </p:par>
                            </p:childTnLst>
                          </p:cTn>
                        </p:par>
                        <p:par>
                          <p:cTn id="55" fill="hold">
                            <p:stCondLst>
                              <p:cond delay="3230"/>
                            </p:stCondLst>
                            <p:childTnLst>
                              <p:par>
                                <p:cTn id="56" presetID="10" presetClass="entr" presetSubtype="0"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12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24" grpId="0"/>
      <p:bldP spid="25" grpId="0"/>
      <p:bldP spid="32" grpId="0"/>
      <p:bldP spid="33" grpId="0"/>
      <p:bldP spid="38" grpId="0" animBg="1"/>
      <p:bldP spid="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2305048" y="1643853"/>
            <a:ext cx="1368152" cy="1368152"/>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19" name="弧形 18"/>
          <p:cNvSpPr/>
          <p:nvPr/>
        </p:nvSpPr>
        <p:spPr>
          <a:xfrm>
            <a:off x="2305048" y="1643853"/>
            <a:ext cx="1368152" cy="1368152"/>
          </a:xfrm>
          <a:prstGeom prst="arc">
            <a:avLst>
              <a:gd name="adj1" fmla="val 12287900"/>
              <a:gd name="adj2" fmla="val 1569112"/>
            </a:avLst>
          </a:prstGeom>
          <a:ln w="190500">
            <a:solidFill>
              <a:srgbClr val="3CCC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20" name="文本框 9"/>
          <p:cNvSpPr txBox="1"/>
          <p:nvPr/>
        </p:nvSpPr>
        <p:spPr>
          <a:xfrm>
            <a:off x="2497187" y="2219917"/>
            <a:ext cx="1008112" cy="377026"/>
          </a:xfrm>
          <a:prstGeom prst="rect">
            <a:avLst/>
          </a:prstGeom>
          <a:noFill/>
        </p:spPr>
        <p:txBody>
          <a:bodyPr wrap="square" lIns="68580" tIns="34290" rIns="68580" bIns="34290" rtlCol="0">
            <a:spAutoFit/>
          </a:bodyPr>
          <a:lstStyle/>
          <a:p>
            <a:pPr marL="0" lvl="1" algn="ctr"/>
            <a:r>
              <a:rPr lang="en-US" altLang="zh-CN" sz="2000" dirty="0">
                <a:solidFill>
                  <a:srgbClr val="3CCCC7"/>
                </a:solidFill>
                <a:latin typeface="方正兰亭黑简体" panose="02000000000000000000" pitchFamily="2" charset="-122"/>
                <a:ea typeface="方正兰亭黑简体" panose="02000000000000000000" pitchFamily="2" charset="-122"/>
              </a:rPr>
              <a:t>50%</a:t>
            </a:r>
            <a:endParaRPr lang="zh-CN" altLang="en-US" sz="2000" dirty="0">
              <a:solidFill>
                <a:srgbClr val="3CCCC7"/>
              </a:solidFill>
              <a:latin typeface="方正兰亭黑简体" panose="02000000000000000000" pitchFamily="2" charset="-122"/>
              <a:ea typeface="方正兰亭黑简体" panose="02000000000000000000" pitchFamily="2" charset="-122"/>
            </a:endParaRPr>
          </a:p>
        </p:txBody>
      </p:sp>
      <p:sp>
        <p:nvSpPr>
          <p:cNvPr id="21" name="椭圆 20"/>
          <p:cNvSpPr/>
          <p:nvPr/>
        </p:nvSpPr>
        <p:spPr>
          <a:xfrm>
            <a:off x="2137147" y="3012005"/>
            <a:ext cx="167901" cy="167901"/>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777107" y="2723974"/>
            <a:ext cx="288032" cy="28803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865339" y="1484784"/>
            <a:ext cx="663125" cy="663125"/>
            <a:chOff x="8125599" y="1434035"/>
            <a:chExt cx="2036802" cy="2036802"/>
          </a:xfrm>
        </p:grpSpPr>
        <p:sp>
          <p:nvSpPr>
            <p:cNvPr id="24" name="椭圆 23"/>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5"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30" name="矩形 29"/>
          <p:cNvSpPr/>
          <p:nvPr/>
        </p:nvSpPr>
        <p:spPr>
          <a:xfrm>
            <a:off x="3793331" y="2233308"/>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31" name="矩形 47"/>
          <p:cNvSpPr>
            <a:spLocks noChangeArrowheads="1"/>
          </p:cNvSpPr>
          <p:nvPr/>
        </p:nvSpPr>
        <p:spPr bwMode="auto">
          <a:xfrm>
            <a:off x="3793331" y="2583506"/>
            <a:ext cx="2160240"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50000"/>
                    <a:lumOff val="50000"/>
                  </a:schemeClr>
                </a:solidFill>
                <a:sym typeface="微软雅黑" panose="020B0503020204020204" pitchFamily="34" charset="-122"/>
              </a:rPr>
              <a:t>Enter the description description of the chart above here.</a:t>
            </a:r>
          </a:p>
        </p:txBody>
      </p:sp>
      <p:sp>
        <p:nvSpPr>
          <p:cNvPr id="32" name="椭圆 31"/>
          <p:cNvSpPr/>
          <p:nvPr/>
        </p:nvSpPr>
        <p:spPr>
          <a:xfrm>
            <a:off x="6985568" y="1658906"/>
            <a:ext cx="1368152" cy="1368152"/>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33" name="弧形 32"/>
          <p:cNvSpPr/>
          <p:nvPr/>
        </p:nvSpPr>
        <p:spPr>
          <a:xfrm>
            <a:off x="6985568" y="1658906"/>
            <a:ext cx="1368152" cy="1368152"/>
          </a:xfrm>
          <a:prstGeom prst="arc">
            <a:avLst>
              <a:gd name="adj1" fmla="val 14818203"/>
              <a:gd name="adj2" fmla="val 1569112"/>
            </a:avLst>
          </a:prstGeom>
          <a:ln w="190500">
            <a:solidFill>
              <a:srgbClr val="3CCC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38" name="文本框 9"/>
          <p:cNvSpPr txBox="1"/>
          <p:nvPr/>
        </p:nvSpPr>
        <p:spPr>
          <a:xfrm>
            <a:off x="7177707" y="2234970"/>
            <a:ext cx="1008112" cy="377026"/>
          </a:xfrm>
          <a:prstGeom prst="rect">
            <a:avLst/>
          </a:prstGeom>
          <a:noFill/>
        </p:spPr>
        <p:txBody>
          <a:bodyPr wrap="square" lIns="68580" tIns="34290" rIns="68580" bIns="34290" rtlCol="0">
            <a:spAutoFit/>
          </a:bodyPr>
          <a:lstStyle/>
          <a:p>
            <a:pPr marL="0" lvl="1" algn="ctr"/>
            <a:r>
              <a:rPr lang="en-US" altLang="zh-CN" sz="2000" dirty="0">
                <a:solidFill>
                  <a:srgbClr val="3CCCC7"/>
                </a:solidFill>
                <a:latin typeface="方正兰亭黑简体" panose="02000000000000000000" pitchFamily="2" charset="-122"/>
                <a:ea typeface="方正兰亭黑简体" panose="02000000000000000000" pitchFamily="2" charset="-122"/>
              </a:rPr>
              <a:t>40%</a:t>
            </a:r>
            <a:endParaRPr lang="zh-CN" altLang="en-US" sz="2000" dirty="0">
              <a:solidFill>
                <a:srgbClr val="3CCCC7"/>
              </a:solidFill>
              <a:latin typeface="方正兰亭黑简体" panose="02000000000000000000" pitchFamily="2" charset="-122"/>
              <a:ea typeface="方正兰亭黑简体" panose="02000000000000000000" pitchFamily="2" charset="-122"/>
            </a:endParaRPr>
          </a:p>
        </p:txBody>
      </p:sp>
      <p:sp>
        <p:nvSpPr>
          <p:cNvPr id="41" name="椭圆 40"/>
          <p:cNvSpPr/>
          <p:nvPr/>
        </p:nvSpPr>
        <p:spPr>
          <a:xfrm>
            <a:off x="6817667" y="3027058"/>
            <a:ext cx="167901" cy="167901"/>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457627" y="2739027"/>
            <a:ext cx="288032" cy="28803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261"/>
          <p:cNvSpPr/>
          <p:nvPr/>
        </p:nvSpPr>
        <p:spPr bwMode="auto">
          <a:xfrm>
            <a:off x="8709603" y="1673342"/>
            <a:ext cx="325875" cy="325875"/>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9" name="矩形 48"/>
          <p:cNvSpPr/>
          <p:nvPr/>
        </p:nvSpPr>
        <p:spPr>
          <a:xfrm>
            <a:off x="8473851" y="2248361"/>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50" name="矩形 47"/>
          <p:cNvSpPr>
            <a:spLocks noChangeArrowheads="1"/>
          </p:cNvSpPr>
          <p:nvPr/>
        </p:nvSpPr>
        <p:spPr bwMode="auto">
          <a:xfrm>
            <a:off x="8473851" y="2598559"/>
            <a:ext cx="2160240"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50000"/>
                    <a:lumOff val="50000"/>
                  </a:schemeClr>
                </a:solidFill>
                <a:sym typeface="微软雅黑" panose="020B0503020204020204" pitchFamily="34" charset="-122"/>
              </a:rPr>
              <a:t>Enter the description description of the chart above here.</a:t>
            </a:r>
          </a:p>
        </p:txBody>
      </p:sp>
      <p:sp>
        <p:nvSpPr>
          <p:cNvPr id="51" name="椭圆 50"/>
          <p:cNvSpPr/>
          <p:nvPr/>
        </p:nvSpPr>
        <p:spPr>
          <a:xfrm>
            <a:off x="2305048" y="3861048"/>
            <a:ext cx="1368152" cy="1368152"/>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52" name="弧形 51"/>
          <p:cNvSpPr/>
          <p:nvPr/>
        </p:nvSpPr>
        <p:spPr>
          <a:xfrm>
            <a:off x="2305048" y="3861048"/>
            <a:ext cx="1368152" cy="1368152"/>
          </a:xfrm>
          <a:prstGeom prst="arc">
            <a:avLst>
              <a:gd name="adj1" fmla="val 9611967"/>
              <a:gd name="adj2" fmla="val 1569112"/>
            </a:avLst>
          </a:prstGeom>
          <a:ln w="190500">
            <a:solidFill>
              <a:srgbClr val="3CCC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53" name="文本框 9"/>
          <p:cNvSpPr txBox="1"/>
          <p:nvPr/>
        </p:nvSpPr>
        <p:spPr>
          <a:xfrm>
            <a:off x="2497187" y="4437112"/>
            <a:ext cx="1008112" cy="377026"/>
          </a:xfrm>
          <a:prstGeom prst="rect">
            <a:avLst/>
          </a:prstGeom>
          <a:noFill/>
        </p:spPr>
        <p:txBody>
          <a:bodyPr wrap="square" lIns="68580" tIns="34290" rIns="68580" bIns="34290" rtlCol="0">
            <a:spAutoFit/>
          </a:bodyPr>
          <a:lstStyle/>
          <a:p>
            <a:pPr marL="0" lvl="1" algn="ctr"/>
            <a:r>
              <a:rPr lang="en-US" altLang="zh-CN" sz="2000" dirty="0">
                <a:solidFill>
                  <a:srgbClr val="3CCCC7"/>
                </a:solidFill>
                <a:latin typeface="方正兰亭黑简体" panose="02000000000000000000" pitchFamily="2" charset="-122"/>
                <a:ea typeface="方正兰亭黑简体" panose="02000000000000000000" pitchFamily="2" charset="-122"/>
              </a:rPr>
              <a:t>60%</a:t>
            </a:r>
            <a:endParaRPr lang="zh-CN" altLang="en-US" sz="2000" dirty="0">
              <a:solidFill>
                <a:srgbClr val="3CCCC7"/>
              </a:solidFill>
              <a:latin typeface="方正兰亭黑简体" panose="02000000000000000000" pitchFamily="2" charset="-122"/>
              <a:ea typeface="方正兰亭黑简体" panose="02000000000000000000" pitchFamily="2" charset="-122"/>
            </a:endParaRPr>
          </a:p>
        </p:txBody>
      </p:sp>
      <p:sp>
        <p:nvSpPr>
          <p:cNvPr id="54" name="椭圆 53"/>
          <p:cNvSpPr/>
          <p:nvPr/>
        </p:nvSpPr>
        <p:spPr>
          <a:xfrm>
            <a:off x="2137147" y="5229200"/>
            <a:ext cx="167901" cy="167901"/>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777107" y="4941169"/>
            <a:ext cx="288032" cy="28803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793331" y="4450503"/>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57" name="矩形 47"/>
          <p:cNvSpPr>
            <a:spLocks noChangeArrowheads="1"/>
          </p:cNvSpPr>
          <p:nvPr/>
        </p:nvSpPr>
        <p:spPr bwMode="auto">
          <a:xfrm>
            <a:off x="3793331" y="4800701"/>
            <a:ext cx="2160240"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50000"/>
                    <a:lumOff val="50000"/>
                  </a:schemeClr>
                </a:solidFill>
                <a:sym typeface="微软雅黑" panose="020B0503020204020204" pitchFamily="34" charset="-122"/>
              </a:rPr>
              <a:t>Enter the description description of the chart above here.</a:t>
            </a:r>
          </a:p>
        </p:txBody>
      </p:sp>
      <p:sp>
        <p:nvSpPr>
          <p:cNvPr id="58" name="椭圆 57"/>
          <p:cNvSpPr/>
          <p:nvPr/>
        </p:nvSpPr>
        <p:spPr>
          <a:xfrm>
            <a:off x="6985568" y="3876101"/>
            <a:ext cx="1368152" cy="1368152"/>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59" name="弧形 58"/>
          <p:cNvSpPr/>
          <p:nvPr/>
        </p:nvSpPr>
        <p:spPr>
          <a:xfrm>
            <a:off x="6985568" y="3876101"/>
            <a:ext cx="1368152" cy="1368152"/>
          </a:xfrm>
          <a:prstGeom prst="arc">
            <a:avLst>
              <a:gd name="adj1" fmla="val 4966099"/>
              <a:gd name="adj2" fmla="val 1569112"/>
            </a:avLst>
          </a:prstGeom>
          <a:ln w="190500">
            <a:solidFill>
              <a:srgbClr val="3CCC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60" name="文本框 9"/>
          <p:cNvSpPr txBox="1"/>
          <p:nvPr/>
        </p:nvSpPr>
        <p:spPr>
          <a:xfrm>
            <a:off x="7177707" y="4452165"/>
            <a:ext cx="1008112" cy="377026"/>
          </a:xfrm>
          <a:prstGeom prst="rect">
            <a:avLst/>
          </a:prstGeom>
          <a:noFill/>
        </p:spPr>
        <p:txBody>
          <a:bodyPr wrap="square" lIns="68580" tIns="34290" rIns="68580" bIns="34290" rtlCol="0">
            <a:spAutoFit/>
          </a:bodyPr>
          <a:lstStyle/>
          <a:p>
            <a:pPr marL="0" lvl="1" algn="ctr"/>
            <a:r>
              <a:rPr lang="en-US" altLang="zh-CN" sz="2000" dirty="0">
                <a:solidFill>
                  <a:srgbClr val="3CCCC7"/>
                </a:solidFill>
                <a:latin typeface="方正兰亭黑简体" panose="02000000000000000000" pitchFamily="2" charset="-122"/>
                <a:ea typeface="方正兰亭黑简体" panose="02000000000000000000" pitchFamily="2" charset="-122"/>
              </a:rPr>
              <a:t>90%</a:t>
            </a:r>
            <a:endParaRPr lang="zh-CN" altLang="en-US" sz="2000" dirty="0">
              <a:solidFill>
                <a:srgbClr val="3CCCC7"/>
              </a:solidFill>
              <a:latin typeface="方正兰亭黑简体" panose="02000000000000000000" pitchFamily="2" charset="-122"/>
              <a:ea typeface="方正兰亭黑简体" panose="02000000000000000000" pitchFamily="2" charset="-122"/>
            </a:endParaRPr>
          </a:p>
        </p:txBody>
      </p:sp>
      <p:sp>
        <p:nvSpPr>
          <p:cNvPr id="61" name="椭圆 60"/>
          <p:cNvSpPr/>
          <p:nvPr/>
        </p:nvSpPr>
        <p:spPr>
          <a:xfrm>
            <a:off x="6817667" y="5244253"/>
            <a:ext cx="167901" cy="167901"/>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6457627" y="4956222"/>
            <a:ext cx="288032" cy="28803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8473851" y="4465556"/>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64" name="矩形 47"/>
          <p:cNvSpPr>
            <a:spLocks noChangeArrowheads="1"/>
          </p:cNvSpPr>
          <p:nvPr/>
        </p:nvSpPr>
        <p:spPr bwMode="auto">
          <a:xfrm>
            <a:off x="8473851" y="4815754"/>
            <a:ext cx="2160240"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50000"/>
                    <a:lumOff val="50000"/>
                  </a:schemeClr>
                </a:solidFill>
                <a:sym typeface="微软雅黑" panose="020B0503020204020204" pitchFamily="34" charset="-122"/>
              </a:rPr>
              <a:t>Enter the description description of the chart above here.</a:t>
            </a:r>
          </a:p>
        </p:txBody>
      </p:sp>
      <p:grpSp>
        <p:nvGrpSpPr>
          <p:cNvPr id="65" name="组合 64"/>
          <p:cNvGrpSpPr/>
          <p:nvPr/>
        </p:nvGrpSpPr>
        <p:grpSpPr>
          <a:xfrm>
            <a:off x="8545859" y="1504716"/>
            <a:ext cx="663125" cy="663125"/>
            <a:chOff x="8125599" y="1434035"/>
            <a:chExt cx="2036802" cy="2036802"/>
          </a:xfrm>
        </p:grpSpPr>
        <p:sp>
          <p:nvSpPr>
            <p:cNvPr id="66" name="椭圆 65"/>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7"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68" name="组合 67"/>
          <p:cNvGrpSpPr/>
          <p:nvPr/>
        </p:nvGrpSpPr>
        <p:grpSpPr>
          <a:xfrm>
            <a:off x="3865339" y="3717032"/>
            <a:ext cx="663125" cy="663125"/>
            <a:chOff x="8125599" y="1434035"/>
            <a:chExt cx="2036802" cy="2036802"/>
          </a:xfrm>
        </p:grpSpPr>
        <p:sp>
          <p:nvSpPr>
            <p:cNvPr id="69" name="椭圆 68"/>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70"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71" name="组合 70"/>
          <p:cNvGrpSpPr/>
          <p:nvPr/>
        </p:nvGrpSpPr>
        <p:grpSpPr>
          <a:xfrm>
            <a:off x="8550739" y="3701979"/>
            <a:ext cx="663125" cy="663125"/>
            <a:chOff x="8125599" y="1434035"/>
            <a:chExt cx="2036802" cy="2036802"/>
          </a:xfrm>
        </p:grpSpPr>
        <p:sp>
          <p:nvSpPr>
            <p:cNvPr id="72" name="椭圆 71"/>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73" name="组合 72"/>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74"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75"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76"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sp>
        <p:nvSpPr>
          <p:cNvPr id="77" name="文本框 9"/>
          <p:cNvSpPr txBox="1"/>
          <p:nvPr/>
        </p:nvSpPr>
        <p:spPr>
          <a:xfrm>
            <a:off x="985019" y="188640"/>
            <a:ext cx="2880320"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Risk assessment</a:t>
            </a:r>
          </a:p>
        </p:txBody>
      </p:sp>
      <p:sp>
        <p:nvSpPr>
          <p:cNvPr id="78" name="六边形 77"/>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1" name="矩形 80"/>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2" name="六边形 81"/>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3</a:t>
            </a:r>
          </a:p>
        </p:txBody>
      </p:sp>
      <p:sp>
        <p:nvSpPr>
          <p:cNvPr id="84"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85" name="KSO_Shape"/>
          <p:cNvSpPr/>
          <p:nvPr/>
        </p:nvSpPr>
        <p:spPr bwMode="auto">
          <a:xfrm>
            <a:off x="314939" y="195976"/>
            <a:ext cx="315555" cy="3124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6" name="矩形 85"/>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26</a:t>
            </a:r>
            <a:endParaRPr lang="zh-CN" dirty="0">
              <a:latin typeface="方正兰亭超细黑简体" panose="02000000000000000000" pitchFamily="2" charset="-122"/>
              <a:ea typeface="方正兰亭超细黑简体" panose="02000000000000000000" pitchFamily="2" charset="-122"/>
            </a:endParaRPr>
          </a:p>
        </p:txBody>
      </p:sp>
      <p:sp>
        <p:nvSpPr>
          <p:cNvPr id="91" name="TextBox 90"/>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1000"/>
                                            <p:tgtEl>
                                              <p:spTgt spid="19"/>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1" fill="hold" nodeType="afterEffect" p14:presetBounceEnd="53000">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14:bounceEnd="53000">
                                          <p:cBhvr additive="base">
                                            <p:cTn id="29" dur="750" fill="hold"/>
                                            <p:tgtEl>
                                              <p:spTgt spid="23"/>
                                            </p:tgtEl>
                                            <p:attrNameLst>
                                              <p:attrName>ppt_x</p:attrName>
                                            </p:attrNameLst>
                                          </p:cBhvr>
                                          <p:tavLst>
                                            <p:tav tm="0">
                                              <p:val>
                                                <p:strVal val="#ppt_x"/>
                                              </p:val>
                                            </p:tav>
                                            <p:tav tm="100000">
                                              <p:val>
                                                <p:strVal val="#ppt_x"/>
                                              </p:val>
                                            </p:tav>
                                          </p:tavLst>
                                        </p:anim>
                                        <p:anim calcmode="lin" valueType="num" p14:bounceEnd="53000">
                                          <p:cBhvr additive="base">
                                            <p:cTn id="30" dur="750" fill="hold"/>
                                            <p:tgtEl>
                                              <p:spTgt spid="23"/>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3500"/>
                                </p:stCondLst>
                                <p:childTnLst>
                                  <p:par>
                                    <p:cTn id="39" presetID="21" presetClass="entr" presetSubtype="1"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heel(1)">
                                          <p:cBhvr>
                                            <p:cTn id="41" dur="1000"/>
                                            <p:tgtEl>
                                              <p:spTgt spid="32"/>
                                            </p:tgtEl>
                                          </p:cBhvr>
                                        </p:animEffect>
                                      </p:childTnLst>
                                    </p:cTn>
                                  </p:par>
                                </p:childTnLst>
                              </p:cTn>
                            </p:par>
                            <p:par>
                              <p:cTn id="42" fill="hold">
                                <p:stCondLst>
                                  <p:cond delay="4500"/>
                                </p:stCondLst>
                                <p:childTnLst>
                                  <p:par>
                                    <p:cTn id="43" presetID="21" presetClass="entr" presetSubtype="1"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heel(1)">
                                          <p:cBhvr>
                                            <p:cTn id="45" dur="1000"/>
                                            <p:tgtEl>
                                              <p:spTgt spid="33"/>
                                            </p:tgtEl>
                                          </p:cBhvr>
                                        </p:animEffect>
                                      </p:childTnLst>
                                    </p:cTn>
                                  </p:par>
                                  <p:par>
                                    <p:cTn id="46" presetID="2" presetClass="entr" presetSubtype="8"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par>
                              <p:cTn id="64" fill="hold">
                                <p:stCondLst>
                                  <p:cond delay="6000"/>
                                </p:stCondLst>
                                <p:childTnLst>
                                  <p:par>
                                    <p:cTn id="65" presetID="2" presetClass="entr" presetSubtype="1" fill="hold" nodeType="afterEffect" p14:presetBounceEnd="53000">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14:bounceEnd="53000">
                                          <p:cBhvr additive="base">
                                            <p:cTn id="67" dur="750" fill="hold"/>
                                            <p:tgtEl>
                                              <p:spTgt spid="65"/>
                                            </p:tgtEl>
                                            <p:attrNameLst>
                                              <p:attrName>ppt_x</p:attrName>
                                            </p:attrNameLst>
                                          </p:cBhvr>
                                          <p:tavLst>
                                            <p:tav tm="0">
                                              <p:val>
                                                <p:strVal val="#ppt_x"/>
                                              </p:val>
                                            </p:tav>
                                            <p:tav tm="100000">
                                              <p:val>
                                                <p:strVal val="#ppt_x"/>
                                              </p:val>
                                            </p:tav>
                                          </p:tavLst>
                                        </p:anim>
                                        <p:anim calcmode="lin" valueType="num" p14:bounceEnd="53000">
                                          <p:cBhvr additive="base">
                                            <p:cTn id="68" dur="750" fill="hold"/>
                                            <p:tgtEl>
                                              <p:spTgt spid="65"/>
                                            </p:tgtEl>
                                            <p:attrNameLst>
                                              <p:attrName>ppt_y</p:attrName>
                                            </p:attrNameLst>
                                          </p:cBhvr>
                                          <p:tavLst>
                                            <p:tav tm="0">
                                              <p:val>
                                                <p:strVal val="0-#ppt_h/2"/>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par>
                              <p:cTn id="72" fill="hold">
                                <p:stCondLst>
                                  <p:cond delay="7000"/>
                                </p:stCondLst>
                                <p:childTnLst>
                                  <p:par>
                                    <p:cTn id="73" presetID="21" presetClass="entr" presetSubtype="1"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heel(1)">
                                          <p:cBhvr>
                                            <p:cTn id="75" dur="2000"/>
                                            <p:tgtEl>
                                              <p:spTgt spid="51"/>
                                            </p:tgtEl>
                                          </p:cBhvr>
                                        </p:animEffect>
                                      </p:childTnLst>
                                    </p:cTn>
                                  </p:par>
                                </p:childTnLst>
                              </p:cTn>
                            </p:par>
                            <p:par>
                              <p:cTn id="76" fill="hold">
                                <p:stCondLst>
                                  <p:cond delay="9000"/>
                                </p:stCondLst>
                                <p:childTnLst>
                                  <p:par>
                                    <p:cTn id="77" presetID="21" presetClass="entr" presetSubtype="1" fill="hold" grpId="0"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heel(1)">
                                          <p:cBhvr>
                                            <p:cTn id="79" dur="1000"/>
                                            <p:tgtEl>
                                              <p:spTgt spid="52"/>
                                            </p:tgtEl>
                                          </p:cBhvr>
                                        </p:animEffect>
                                      </p:childTnLst>
                                    </p:cTn>
                                  </p:par>
                                  <p:par>
                                    <p:cTn id="80" presetID="2" presetClass="entr" presetSubtype="8"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0-#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par>
                                    <p:cTn id="84" presetID="42" presetClass="entr" presetSubtype="0" fill="hold" grpId="0" nodeType="withEffect">
                                      <p:stCondLst>
                                        <p:cond delay="50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1000"/>
                                            <p:tgtEl>
                                              <p:spTgt spid="54"/>
                                            </p:tgtEl>
                                          </p:cBhvr>
                                        </p:animEffect>
                                        <p:anim calcmode="lin" valueType="num">
                                          <p:cBhvr>
                                            <p:cTn id="87" dur="1000" fill="hold"/>
                                            <p:tgtEl>
                                              <p:spTgt spid="54"/>
                                            </p:tgtEl>
                                            <p:attrNameLst>
                                              <p:attrName>ppt_x</p:attrName>
                                            </p:attrNameLst>
                                          </p:cBhvr>
                                          <p:tavLst>
                                            <p:tav tm="0">
                                              <p:val>
                                                <p:strVal val="#ppt_x"/>
                                              </p:val>
                                            </p:tav>
                                            <p:tav tm="100000">
                                              <p:val>
                                                <p:strVal val="#ppt_x"/>
                                              </p:val>
                                            </p:tav>
                                          </p:tavLst>
                                        </p:anim>
                                        <p:anim calcmode="lin" valueType="num">
                                          <p:cBhvr>
                                            <p:cTn id="88" dur="1000" fill="hold"/>
                                            <p:tgtEl>
                                              <p:spTgt spid="5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50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1000"/>
                                            <p:tgtEl>
                                              <p:spTgt spid="55"/>
                                            </p:tgtEl>
                                          </p:cBhvr>
                                        </p:animEffect>
                                        <p:anim calcmode="lin" valueType="num">
                                          <p:cBhvr>
                                            <p:cTn id="92" dur="1000" fill="hold"/>
                                            <p:tgtEl>
                                              <p:spTgt spid="55"/>
                                            </p:tgtEl>
                                            <p:attrNameLst>
                                              <p:attrName>ppt_x</p:attrName>
                                            </p:attrNameLst>
                                          </p:cBhvr>
                                          <p:tavLst>
                                            <p:tav tm="0">
                                              <p:val>
                                                <p:strVal val="#ppt_x"/>
                                              </p:val>
                                            </p:tav>
                                            <p:tav tm="100000">
                                              <p:val>
                                                <p:strVal val="#ppt_x"/>
                                              </p:val>
                                            </p:tav>
                                          </p:tavLst>
                                        </p:anim>
                                        <p:anim calcmode="lin" valueType="num">
                                          <p:cBhvr>
                                            <p:cTn id="93" dur="1000" fill="hold"/>
                                            <p:tgtEl>
                                              <p:spTgt spid="55"/>
                                            </p:tgtEl>
                                            <p:attrNameLst>
                                              <p:attrName>ppt_y</p:attrName>
                                            </p:attrNameLst>
                                          </p:cBhvr>
                                          <p:tavLst>
                                            <p:tav tm="0">
                                              <p:val>
                                                <p:strVal val="#ppt_y+.1"/>
                                              </p:val>
                                            </p:tav>
                                            <p:tav tm="100000">
                                              <p:val>
                                                <p:strVal val="#ppt_y"/>
                                              </p:val>
                                            </p:tav>
                                          </p:tavLst>
                                        </p:anim>
                                      </p:childTnLst>
                                    </p:cTn>
                                  </p:par>
                                </p:childTnLst>
                              </p:cTn>
                            </p:par>
                            <p:par>
                              <p:cTn id="94" fill="hold">
                                <p:stCondLst>
                                  <p:cond delay="10000"/>
                                </p:stCondLst>
                                <p:childTnLst>
                                  <p:par>
                                    <p:cTn id="95" presetID="2" presetClass="entr" presetSubtype="1" fill="hold" nodeType="afterEffect" p14:presetBounceEnd="53000">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14:bounceEnd="53000">
                                          <p:cBhvr additive="base">
                                            <p:cTn id="97" dur="750" fill="hold"/>
                                            <p:tgtEl>
                                              <p:spTgt spid="68"/>
                                            </p:tgtEl>
                                            <p:attrNameLst>
                                              <p:attrName>ppt_x</p:attrName>
                                            </p:attrNameLst>
                                          </p:cBhvr>
                                          <p:tavLst>
                                            <p:tav tm="0">
                                              <p:val>
                                                <p:strVal val="#ppt_x"/>
                                              </p:val>
                                            </p:tav>
                                            <p:tav tm="100000">
                                              <p:val>
                                                <p:strVal val="#ppt_x"/>
                                              </p:val>
                                            </p:tav>
                                          </p:tavLst>
                                        </p:anim>
                                        <p:anim calcmode="lin" valueType="num" p14:bounceEnd="53000">
                                          <p:cBhvr additive="base">
                                            <p:cTn id="98" dur="750" fill="hold"/>
                                            <p:tgtEl>
                                              <p:spTgt spid="68"/>
                                            </p:tgtEl>
                                            <p:attrNameLst>
                                              <p:attrName>ppt_y</p:attrName>
                                            </p:attrNameLst>
                                          </p:cBhvr>
                                          <p:tavLst>
                                            <p:tav tm="0">
                                              <p:val>
                                                <p:strVal val="0-#ppt_h/2"/>
                                              </p:val>
                                            </p:tav>
                                            <p:tav tm="100000">
                                              <p:val>
                                                <p:strVal val="#ppt_y"/>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left)">
                                          <p:cBhvr>
                                            <p:cTn id="102" dur="500"/>
                                            <p:tgtEl>
                                              <p:spTgt spid="56"/>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wipe(left)">
                                          <p:cBhvr>
                                            <p:cTn id="105" dur="500"/>
                                            <p:tgtEl>
                                              <p:spTgt spid="57"/>
                                            </p:tgtEl>
                                          </p:cBhvr>
                                        </p:animEffect>
                                      </p:childTnLst>
                                    </p:cTn>
                                  </p:par>
                                </p:childTnLst>
                              </p:cTn>
                            </p:par>
                            <p:par>
                              <p:cTn id="106" fill="hold">
                                <p:stCondLst>
                                  <p:cond delay="11500"/>
                                </p:stCondLst>
                                <p:childTnLst>
                                  <p:par>
                                    <p:cTn id="107" presetID="21" presetClass="entr" presetSubtype="1" fill="hold" grpId="0" nodeType="afterEffect">
                                      <p:stCondLst>
                                        <p:cond delay="0"/>
                                      </p:stCondLst>
                                      <p:childTnLst>
                                        <p:set>
                                          <p:cBhvr>
                                            <p:cTn id="108" dur="1" fill="hold">
                                              <p:stCondLst>
                                                <p:cond delay="0"/>
                                              </p:stCondLst>
                                            </p:cTn>
                                            <p:tgtEl>
                                              <p:spTgt spid="58"/>
                                            </p:tgtEl>
                                            <p:attrNameLst>
                                              <p:attrName>style.visibility</p:attrName>
                                            </p:attrNameLst>
                                          </p:cBhvr>
                                          <p:to>
                                            <p:strVal val="visible"/>
                                          </p:to>
                                        </p:set>
                                        <p:animEffect transition="in" filter="wheel(1)">
                                          <p:cBhvr>
                                            <p:cTn id="109" dur="2000"/>
                                            <p:tgtEl>
                                              <p:spTgt spid="58"/>
                                            </p:tgtEl>
                                          </p:cBhvr>
                                        </p:animEffect>
                                      </p:childTnLst>
                                    </p:cTn>
                                  </p:par>
                                </p:childTnLst>
                              </p:cTn>
                            </p:par>
                            <p:par>
                              <p:cTn id="110" fill="hold">
                                <p:stCondLst>
                                  <p:cond delay="13500"/>
                                </p:stCondLst>
                                <p:childTnLst>
                                  <p:par>
                                    <p:cTn id="111" presetID="21" presetClass="entr" presetSubtype="1"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wheel(1)">
                                          <p:cBhvr>
                                            <p:cTn id="113" dur="1000"/>
                                            <p:tgtEl>
                                              <p:spTgt spid="59"/>
                                            </p:tgtEl>
                                          </p:cBhvr>
                                        </p:animEffect>
                                      </p:childTnLst>
                                    </p:cTn>
                                  </p:par>
                                  <p:par>
                                    <p:cTn id="114" presetID="2" presetClass="entr" presetSubtype="8"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 calcmode="lin" valueType="num">
                                          <p:cBhvr additive="base">
                                            <p:cTn id="116" dur="500" fill="hold"/>
                                            <p:tgtEl>
                                              <p:spTgt spid="60"/>
                                            </p:tgtEl>
                                            <p:attrNameLst>
                                              <p:attrName>ppt_x</p:attrName>
                                            </p:attrNameLst>
                                          </p:cBhvr>
                                          <p:tavLst>
                                            <p:tav tm="0">
                                              <p:val>
                                                <p:strVal val="0-#ppt_w/2"/>
                                              </p:val>
                                            </p:tav>
                                            <p:tav tm="100000">
                                              <p:val>
                                                <p:strVal val="#ppt_x"/>
                                              </p:val>
                                            </p:tav>
                                          </p:tavLst>
                                        </p:anim>
                                        <p:anim calcmode="lin" valueType="num">
                                          <p:cBhvr additive="base">
                                            <p:cTn id="117" dur="500" fill="hold"/>
                                            <p:tgtEl>
                                              <p:spTgt spid="60"/>
                                            </p:tgtEl>
                                            <p:attrNameLst>
                                              <p:attrName>ppt_y</p:attrName>
                                            </p:attrNameLst>
                                          </p:cBhvr>
                                          <p:tavLst>
                                            <p:tav tm="0">
                                              <p:val>
                                                <p:strVal val="#ppt_y"/>
                                              </p:val>
                                            </p:tav>
                                            <p:tav tm="100000">
                                              <p:val>
                                                <p:strVal val="#ppt_y"/>
                                              </p:val>
                                            </p:tav>
                                          </p:tavLst>
                                        </p:anim>
                                      </p:childTnLst>
                                    </p:cTn>
                                  </p:par>
                                  <p:par>
                                    <p:cTn id="118" presetID="42" presetClass="entr" presetSubtype="0" fill="hold" grpId="0" nodeType="withEffect">
                                      <p:stCondLst>
                                        <p:cond delay="500"/>
                                      </p:stCondLst>
                                      <p:childTnLst>
                                        <p:set>
                                          <p:cBhvr>
                                            <p:cTn id="119" dur="1" fill="hold">
                                              <p:stCondLst>
                                                <p:cond delay="0"/>
                                              </p:stCondLst>
                                            </p:cTn>
                                            <p:tgtEl>
                                              <p:spTgt spid="61"/>
                                            </p:tgtEl>
                                            <p:attrNameLst>
                                              <p:attrName>style.visibility</p:attrName>
                                            </p:attrNameLst>
                                          </p:cBhvr>
                                          <p:to>
                                            <p:strVal val="visible"/>
                                          </p:to>
                                        </p:set>
                                        <p:animEffect transition="in" filter="fade">
                                          <p:cBhvr>
                                            <p:cTn id="120" dur="1000"/>
                                            <p:tgtEl>
                                              <p:spTgt spid="61"/>
                                            </p:tgtEl>
                                          </p:cBhvr>
                                        </p:animEffect>
                                        <p:anim calcmode="lin" valueType="num">
                                          <p:cBhvr>
                                            <p:cTn id="121" dur="1000" fill="hold"/>
                                            <p:tgtEl>
                                              <p:spTgt spid="61"/>
                                            </p:tgtEl>
                                            <p:attrNameLst>
                                              <p:attrName>ppt_x</p:attrName>
                                            </p:attrNameLst>
                                          </p:cBhvr>
                                          <p:tavLst>
                                            <p:tav tm="0">
                                              <p:val>
                                                <p:strVal val="#ppt_x"/>
                                              </p:val>
                                            </p:tav>
                                            <p:tav tm="100000">
                                              <p:val>
                                                <p:strVal val="#ppt_x"/>
                                              </p:val>
                                            </p:tav>
                                          </p:tavLst>
                                        </p:anim>
                                        <p:anim calcmode="lin" valueType="num">
                                          <p:cBhvr>
                                            <p:cTn id="122" dur="1000" fill="hold"/>
                                            <p:tgtEl>
                                              <p:spTgt spid="61"/>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par>
                              <p:cTn id="128" fill="hold">
                                <p:stCondLst>
                                  <p:cond delay="14500"/>
                                </p:stCondLst>
                                <p:childTnLst>
                                  <p:par>
                                    <p:cTn id="129" presetID="2" presetClass="entr" presetSubtype="1" fill="hold" nodeType="afterEffect" p14:presetBounceEnd="53000">
                                      <p:stCondLst>
                                        <p:cond delay="0"/>
                                      </p:stCondLst>
                                      <p:childTnLst>
                                        <p:set>
                                          <p:cBhvr>
                                            <p:cTn id="130" dur="1" fill="hold">
                                              <p:stCondLst>
                                                <p:cond delay="0"/>
                                              </p:stCondLst>
                                            </p:cTn>
                                            <p:tgtEl>
                                              <p:spTgt spid="71"/>
                                            </p:tgtEl>
                                            <p:attrNameLst>
                                              <p:attrName>style.visibility</p:attrName>
                                            </p:attrNameLst>
                                          </p:cBhvr>
                                          <p:to>
                                            <p:strVal val="visible"/>
                                          </p:to>
                                        </p:set>
                                        <p:anim calcmode="lin" valueType="num" p14:bounceEnd="53000">
                                          <p:cBhvr additive="base">
                                            <p:cTn id="131" dur="750" fill="hold"/>
                                            <p:tgtEl>
                                              <p:spTgt spid="71"/>
                                            </p:tgtEl>
                                            <p:attrNameLst>
                                              <p:attrName>ppt_x</p:attrName>
                                            </p:attrNameLst>
                                          </p:cBhvr>
                                          <p:tavLst>
                                            <p:tav tm="0">
                                              <p:val>
                                                <p:strVal val="#ppt_x"/>
                                              </p:val>
                                            </p:tav>
                                            <p:tav tm="100000">
                                              <p:val>
                                                <p:strVal val="#ppt_x"/>
                                              </p:val>
                                            </p:tav>
                                          </p:tavLst>
                                        </p:anim>
                                        <p:anim calcmode="lin" valueType="num" p14:bounceEnd="53000">
                                          <p:cBhvr additive="base">
                                            <p:cTn id="132" dur="750" fill="hold"/>
                                            <p:tgtEl>
                                              <p:spTgt spid="71"/>
                                            </p:tgtEl>
                                            <p:attrNameLst>
                                              <p:attrName>ppt_y</p:attrName>
                                            </p:attrNameLst>
                                          </p:cBhvr>
                                          <p:tavLst>
                                            <p:tav tm="0">
                                              <p:val>
                                                <p:strVal val="0-#ppt_h/2"/>
                                              </p:val>
                                            </p:tav>
                                            <p:tav tm="100000">
                                              <p:val>
                                                <p:strVal val="#ppt_y"/>
                                              </p:val>
                                            </p:tav>
                                          </p:tavLst>
                                        </p:anim>
                                      </p:childTnLst>
                                    </p:cTn>
                                  </p:par>
                                </p:childTnLst>
                              </p:cTn>
                            </p:par>
                            <p:par>
                              <p:cTn id="133" fill="hold">
                                <p:stCondLst>
                                  <p:cond delay="15500"/>
                                </p:stCondLst>
                                <p:childTnLst>
                                  <p:par>
                                    <p:cTn id="134" presetID="22" presetClass="entr" presetSubtype="8" fill="hold" grpId="0" nodeType="afterEffect">
                                      <p:stCondLst>
                                        <p:cond delay="0"/>
                                      </p:stCondLst>
                                      <p:childTnLst>
                                        <p:set>
                                          <p:cBhvr>
                                            <p:cTn id="135" dur="1" fill="hold">
                                              <p:stCondLst>
                                                <p:cond delay="0"/>
                                              </p:stCondLst>
                                            </p:cTn>
                                            <p:tgtEl>
                                              <p:spTgt spid="63"/>
                                            </p:tgtEl>
                                            <p:attrNameLst>
                                              <p:attrName>style.visibility</p:attrName>
                                            </p:attrNameLst>
                                          </p:cBhvr>
                                          <p:to>
                                            <p:strVal val="visible"/>
                                          </p:to>
                                        </p:set>
                                        <p:animEffect transition="in" filter="wipe(left)">
                                          <p:cBhvr>
                                            <p:cTn id="136" dur="500"/>
                                            <p:tgtEl>
                                              <p:spTgt spid="63"/>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6000"/>
                                </p:stCondLst>
                                <p:childTnLst>
                                  <p:par>
                                    <p:cTn id="141" presetID="10" presetClass="entr" presetSubtype="0" fill="hold" grpId="0" nodeType="afterEffect">
                                      <p:stCondLst>
                                        <p:cond delay="0"/>
                                      </p:stCondLst>
                                      <p:childTnLst>
                                        <p:set>
                                          <p:cBhvr>
                                            <p:cTn id="142" dur="1" fill="hold">
                                              <p:stCondLst>
                                                <p:cond delay="0"/>
                                              </p:stCondLst>
                                            </p:cTn>
                                            <p:tgtEl>
                                              <p:spTgt spid="91"/>
                                            </p:tgtEl>
                                            <p:attrNameLst>
                                              <p:attrName>style.visibility</p:attrName>
                                            </p:attrNameLst>
                                          </p:cBhvr>
                                          <p:to>
                                            <p:strVal val="visible"/>
                                          </p:to>
                                        </p:set>
                                        <p:animEffect transition="in" filter="fade">
                                          <p:cBhvr>
                                            <p:cTn id="143" dur="1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P spid="22" grpId="0" animBg="1"/>
          <p:bldP spid="30" grpId="0"/>
          <p:bldP spid="31" grpId="0"/>
          <p:bldP spid="32" grpId="0" animBg="1"/>
          <p:bldP spid="33" grpId="0" animBg="1"/>
          <p:bldP spid="38" grpId="0"/>
          <p:bldP spid="41" grpId="0" animBg="1"/>
          <p:bldP spid="46" grpId="0" animBg="1"/>
          <p:bldP spid="49" grpId="0"/>
          <p:bldP spid="50" grpId="0"/>
          <p:bldP spid="51" grpId="0" animBg="1"/>
          <p:bldP spid="52" grpId="0" animBg="1"/>
          <p:bldP spid="53" grpId="0"/>
          <p:bldP spid="54" grpId="0" animBg="1"/>
          <p:bldP spid="55" grpId="0" animBg="1"/>
          <p:bldP spid="56" grpId="0"/>
          <p:bldP spid="57" grpId="0"/>
          <p:bldP spid="58" grpId="0" animBg="1"/>
          <p:bldP spid="59" grpId="0" animBg="1"/>
          <p:bldP spid="60" grpId="0"/>
          <p:bldP spid="61" grpId="0" animBg="1"/>
          <p:bldP spid="62" grpId="0" animBg="1"/>
          <p:bldP spid="63" grpId="0"/>
          <p:bldP spid="64" grpId="0"/>
          <p:bldP spid="91"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1000"/>
                                            <p:tgtEl>
                                              <p:spTgt spid="19"/>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1"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750" fill="hold"/>
                                            <p:tgtEl>
                                              <p:spTgt spid="23"/>
                                            </p:tgtEl>
                                            <p:attrNameLst>
                                              <p:attrName>ppt_x</p:attrName>
                                            </p:attrNameLst>
                                          </p:cBhvr>
                                          <p:tavLst>
                                            <p:tav tm="0">
                                              <p:val>
                                                <p:strVal val="#ppt_x"/>
                                              </p:val>
                                            </p:tav>
                                            <p:tav tm="100000">
                                              <p:val>
                                                <p:strVal val="#ppt_x"/>
                                              </p:val>
                                            </p:tav>
                                          </p:tavLst>
                                        </p:anim>
                                        <p:anim calcmode="lin" valueType="num">
                                          <p:cBhvr additive="base">
                                            <p:cTn id="30" dur="750" fill="hold"/>
                                            <p:tgtEl>
                                              <p:spTgt spid="23"/>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3500"/>
                                </p:stCondLst>
                                <p:childTnLst>
                                  <p:par>
                                    <p:cTn id="39" presetID="21" presetClass="entr" presetSubtype="1"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heel(1)">
                                          <p:cBhvr>
                                            <p:cTn id="41" dur="1000"/>
                                            <p:tgtEl>
                                              <p:spTgt spid="32"/>
                                            </p:tgtEl>
                                          </p:cBhvr>
                                        </p:animEffect>
                                      </p:childTnLst>
                                    </p:cTn>
                                  </p:par>
                                </p:childTnLst>
                              </p:cTn>
                            </p:par>
                            <p:par>
                              <p:cTn id="42" fill="hold">
                                <p:stCondLst>
                                  <p:cond delay="4500"/>
                                </p:stCondLst>
                                <p:childTnLst>
                                  <p:par>
                                    <p:cTn id="43" presetID="21" presetClass="entr" presetSubtype="1"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heel(1)">
                                          <p:cBhvr>
                                            <p:cTn id="45" dur="1000"/>
                                            <p:tgtEl>
                                              <p:spTgt spid="33"/>
                                            </p:tgtEl>
                                          </p:cBhvr>
                                        </p:animEffect>
                                      </p:childTnLst>
                                    </p:cTn>
                                  </p:par>
                                  <p:par>
                                    <p:cTn id="46" presetID="2" presetClass="entr" presetSubtype="8"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par>
                              <p:cTn id="64" fill="hold">
                                <p:stCondLst>
                                  <p:cond delay="6000"/>
                                </p:stCondLst>
                                <p:childTnLst>
                                  <p:par>
                                    <p:cTn id="65" presetID="2" presetClass="entr" presetSubtype="1" fill="hold" nodeType="after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750" fill="hold"/>
                                            <p:tgtEl>
                                              <p:spTgt spid="65"/>
                                            </p:tgtEl>
                                            <p:attrNameLst>
                                              <p:attrName>ppt_x</p:attrName>
                                            </p:attrNameLst>
                                          </p:cBhvr>
                                          <p:tavLst>
                                            <p:tav tm="0">
                                              <p:val>
                                                <p:strVal val="#ppt_x"/>
                                              </p:val>
                                            </p:tav>
                                            <p:tav tm="100000">
                                              <p:val>
                                                <p:strVal val="#ppt_x"/>
                                              </p:val>
                                            </p:tav>
                                          </p:tavLst>
                                        </p:anim>
                                        <p:anim calcmode="lin" valueType="num">
                                          <p:cBhvr additive="base">
                                            <p:cTn id="68" dur="750" fill="hold"/>
                                            <p:tgtEl>
                                              <p:spTgt spid="65"/>
                                            </p:tgtEl>
                                            <p:attrNameLst>
                                              <p:attrName>ppt_y</p:attrName>
                                            </p:attrNameLst>
                                          </p:cBhvr>
                                          <p:tavLst>
                                            <p:tav tm="0">
                                              <p:val>
                                                <p:strVal val="0-#ppt_h/2"/>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par>
                              <p:cTn id="72" fill="hold">
                                <p:stCondLst>
                                  <p:cond delay="7000"/>
                                </p:stCondLst>
                                <p:childTnLst>
                                  <p:par>
                                    <p:cTn id="73" presetID="21" presetClass="entr" presetSubtype="1"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heel(1)">
                                          <p:cBhvr>
                                            <p:cTn id="75" dur="2000"/>
                                            <p:tgtEl>
                                              <p:spTgt spid="51"/>
                                            </p:tgtEl>
                                          </p:cBhvr>
                                        </p:animEffect>
                                      </p:childTnLst>
                                    </p:cTn>
                                  </p:par>
                                </p:childTnLst>
                              </p:cTn>
                            </p:par>
                            <p:par>
                              <p:cTn id="76" fill="hold">
                                <p:stCondLst>
                                  <p:cond delay="9000"/>
                                </p:stCondLst>
                                <p:childTnLst>
                                  <p:par>
                                    <p:cTn id="77" presetID="21" presetClass="entr" presetSubtype="1" fill="hold" grpId="0"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heel(1)">
                                          <p:cBhvr>
                                            <p:cTn id="79" dur="1000"/>
                                            <p:tgtEl>
                                              <p:spTgt spid="52"/>
                                            </p:tgtEl>
                                          </p:cBhvr>
                                        </p:animEffect>
                                      </p:childTnLst>
                                    </p:cTn>
                                  </p:par>
                                  <p:par>
                                    <p:cTn id="80" presetID="2" presetClass="entr" presetSubtype="8"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0-#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par>
                                    <p:cTn id="84" presetID="42" presetClass="entr" presetSubtype="0" fill="hold" grpId="0" nodeType="withEffect">
                                      <p:stCondLst>
                                        <p:cond delay="50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1000"/>
                                            <p:tgtEl>
                                              <p:spTgt spid="54"/>
                                            </p:tgtEl>
                                          </p:cBhvr>
                                        </p:animEffect>
                                        <p:anim calcmode="lin" valueType="num">
                                          <p:cBhvr>
                                            <p:cTn id="87" dur="1000" fill="hold"/>
                                            <p:tgtEl>
                                              <p:spTgt spid="54"/>
                                            </p:tgtEl>
                                            <p:attrNameLst>
                                              <p:attrName>ppt_x</p:attrName>
                                            </p:attrNameLst>
                                          </p:cBhvr>
                                          <p:tavLst>
                                            <p:tav tm="0">
                                              <p:val>
                                                <p:strVal val="#ppt_x"/>
                                              </p:val>
                                            </p:tav>
                                            <p:tav tm="100000">
                                              <p:val>
                                                <p:strVal val="#ppt_x"/>
                                              </p:val>
                                            </p:tav>
                                          </p:tavLst>
                                        </p:anim>
                                        <p:anim calcmode="lin" valueType="num">
                                          <p:cBhvr>
                                            <p:cTn id="88" dur="1000" fill="hold"/>
                                            <p:tgtEl>
                                              <p:spTgt spid="5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50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1000"/>
                                            <p:tgtEl>
                                              <p:spTgt spid="55"/>
                                            </p:tgtEl>
                                          </p:cBhvr>
                                        </p:animEffect>
                                        <p:anim calcmode="lin" valueType="num">
                                          <p:cBhvr>
                                            <p:cTn id="92" dur="1000" fill="hold"/>
                                            <p:tgtEl>
                                              <p:spTgt spid="55"/>
                                            </p:tgtEl>
                                            <p:attrNameLst>
                                              <p:attrName>ppt_x</p:attrName>
                                            </p:attrNameLst>
                                          </p:cBhvr>
                                          <p:tavLst>
                                            <p:tav tm="0">
                                              <p:val>
                                                <p:strVal val="#ppt_x"/>
                                              </p:val>
                                            </p:tav>
                                            <p:tav tm="100000">
                                              <p:val>
                                                <p:strVal val="#ppt_x"/>
                                              </p:val>
                                            </p:tav>
                                          </p:tavLst>
                                        </p:anim>
                                        <p:anim calcmode="lin" valueType="num">
                                          <p:cBhvr>
                                            <p:cTn id="93" dur="1000" fill="hold"/>
                                            <p:tgtEl>
                                              <p:spTgt spid="55"/>
                                            </p:tgtEl>
                                            <p:attrNameLst>
                                              <p:attrName>ppt_y</p:attrName>
                                            </p:attrNameLst>
                                          </p:cBhvr>
                                          <p:tavLst>
                                            <p:tav tm="0">
                                              <p:val>
                                                <p:strVal val="#ppt_y+.1"/>
                                              </p:val>
                                            </p:tav>
                                            <p:tav tm="100000">
                                              <p:val>
                                                <p:strVal val="#ppt_y"/>
                                              </p:val>
                                            </p:tav>
                                          </p:tavLst>
                                        </p:anim>
                                      </p:childTnLst>
                                    </p:cTn>
                                  </p:par>
                                </p:childTnLst>
                              </p:cTn>
                            </p:par>
                            <p:par>
                              <p:cTn id="94" fill="hold">
                                <p:stCondLst>
                                  <p:cond delay="10000"/>
                                </p:stCondLst>
                                <p:childTnLst>
                                  <p:par>
                                    <p:cTn id="95" presetID="2" presetClass="entr" presetSubtype="1" fill="hold" nodeType="after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additive="base">
                                            <p:cTn id="97" dur="750" fill="hold"/>
                                            <p:tgtEl>
                                              <p:spTgt spid="68"/>
                                            </p:tgtEl>
                                            <p:attrNameLst>
                                              <p:attrName>ppt_x</p:attrName>
                                            </p:attrNameLst>
                                          </p:cBhvr>
                                          <p:tavLst>
                                            <p:tav tm="0">
                                              <p:val>
                                                <p:strVal val="#ppt_x"/>
                                              </p:val>
                                            </p:tav>
                                            <p:tav tm="100000">
                                              <p:val>
                                                <p:strVal val="#ppt_x"/>
                                              </p:val>
                                            </p:tav>
                                          </p:tavLst>
                                        </p:anim>
                                        <p:anim calcmode="lin" valueType="num">
                                          <p:cBhvr additive="base">
                                            <p:cTn id="98" dur="750" fill="hold"/>
                                            <p:tgtEl>
                                              <p:spTgt spid="68"/>
                                            </p:tgtEl>
                                            <p:attrNameLst>
                                              <p:attrName>ppt_y</p:attrName>
                                            </p:attrNameLst>
                                          </p:cBhvr>
                                          <p:tavLst>
                                            <p:tav tm="0">
                                              <p:val>
                                                <p:strVal val="0-#ppt_h/2"/>
                                              </p:val>
                                            </p:tav>
                                            <p:tav tm="100000">
                                              <p:val>
                                                <p:strVal val="#ppt_y"/>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left)">
                                          <p:cBhvr>
                                            <p:cTn id="102" dur="500"/>
                                            <p:tgtEl>
                                              <p:spTgt spid="56"/>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wipe(left)">
                                          <p:cBhvr>
                                            <p:cTn id="105" dur="500"/>
                                            <p:tgtEl>
                                              <p:spTgt spid="57"/>
                                            </p:tgtEl>
                                          </p:cBhvr>
                                        </p:animEffect>
                                      </p:childTnLst>
                                    </p:cTn>
                                  </p:par>
                                </p:childTnLst>
                              </p:cTn>
                            </p:par>
                            <p:par>
                              <p:cTn id="106" fill="hold">
                                <p:stCondLst>
                                  <p:cond delay="11500"/>
                                </p:stCondLst>
                                <p:childTnLst>
                                  <p:par>
                                    <p:cTn id="107" presetID="21" presetClass="entr" presetSubtype="1" fill="hold" grpId="0" nodeType="afterEffect">
                                      <p:stCondLst>
                                        <p:cond delay="0"/>
                                      </p:stCondLst>
                                      <p:childTnLst>
                                        <p:set>
                                          <p:cBhvr>
                                            <p:cTn id="108" dur="1" fill="hold">
                                              <p:stCondLst>
                                                <p:cond delay="0"/>
                                              </p:stCondLst>
                                            </p:cTn>
                                            <p:tgtEl>
                                              <p:spTgt spid="58"/>
                                            </p:tgtEl>
                                            <p:attrNameLst>
                                              <p:attrName>style.visibility</p:attrName>
                                            </p:attrNameLst>
                                          </p:cBhvr>
                                          <p:to>
                                            <p:strVal val="visible"/>
                                          </p:to>
                                        </p:set>
                                        <p:animEffect transition="in" filter="wheel(1)">
                                          <p:cBhvr>
                                            <p:cTn id="109" dur="2000"/>
                                            <p:tgtEl>
                                              <p:spTgt spid="58"/>
                                            </p:tgtEl>
                                          </p:cBhvr>
                                        </p:animEffect>
                                      </p:childTnLst>
                                    </p:cTn>
                                  </p:par>
                                </p:childTnLst>
                              </p:cTn>
                            </p:par>
                            <p:par>
                              <p:cTn id="110" fill="hold">
                                <p:stCondLst>
                                  <p:cond delay="13500"/>
                                </p:stCondLst>
                                <p:childTnLst>
                                  <p:par>
                                    <p:cTn id="111" presetID="21" presetClass="entr" presetSubtype="1"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wheel(1)">
                                          <p:cBhvr>
                                            <p:cTn id="113" dur="1000"/>
                                            <p:tgtEl>
                                              <p:spTgt spid="59"/>
                                            </p:tgtEl>
                                          </p:cBhvr>
                                        </p:animEffect>
                                      </p:childTnLst>
                                    </p:cTn>
                                  </p:par>
                                  <p:par>
                                    <p:cTn id="114" presetID="2" presetClass="entr" presetSubtype="8"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 calcmode="lin" valueType="num">
                                          <p:cBhvr additive="base">
                                            <p:cTn id="116" dur="500" fill="hold"/>
                                            <p:tgtEl>
                                              <p:spTgt spid="60"/>
                                            </p:tgtEl>
                                            <p:attrNameLst>
                                              <p:attrName>ppt_x</p:attrName>
                                            </p:attrNameLst>
                                          </p:cBhvr>
                                          <p:tavLst>
                                            <p:tav tm="0">
                                              <p:val>
                                                <p:strVal val="0-#ppt_w/2"/>
                                              </p:val>
                                            </p:tav>
                                            <p:tav tm="100000">
                                              <p:val>
                                                <p:strVal val="#ppt_x"/>
                                              </p:val>
                                            </p:tav>
                                          </p:tavLst>
                                        </p:anim>
                                        <p:anim calcmode="lin" valueType="num">
                                          <p:cBhvr additive="base">
                                            <p:cTn id="117" dur="500" fill="hold"/>
                                            <p:tgtEl>
                                              <p:spTgt spid="60"/>
                                            </p:tgtEl>
                                            <p:attrNameLst>
                                              <p:attrName>ppt_y</p:attrName>
                                            </p:attrNameLst>
                                          </p:cBhvr>
                                          <p:tavLst>
                                            <p:tav tm="0">
                                              <p:val>
                                                <p:strVal val="#ppt_y"/>
                                              </p:val>
                                            </p:tav>
                                            <p:tav tm="100000">
                                              <p:val>
                                                <p:strVal val="#ppt_y"/>
                                              </p:val>
                                            </p:tav>
                                          </p:tavLst>
                                        </p:anim>
                                      </p:childTnLst>
                                    </p:cTn>
                                  </p:par>
                                  <p:par>
                                    <p:cTn id="118" presetID="42" presetClass="entr" presetSubtype="0" fill="hold" grpId="0" nodeType="withEffect">
                                      <p:stCondLst>
                                        <p:cond delay="500"/>
                                      </p:stCondLst>
                                      <p:childTnLst>
                                        <p:set>
                                          <p:cBhvr>
                                            <p:cTn id="119" dur="1" fill="hold">
                                              <p:stCondLst>
                                                <p:cond delay="0"/>
                                              </p:stCondLst>
                                            </p:cTn>
                                            <p:tgtEl>
                                              <p:spTgt spid="61"/>
                                            </p:tgtEl>
                                            <p:attrNameLst>
                                              <p:attrName>style.visibility</p:attrName>
                                            </p:attrNameLst>
                                          </p:cBhvr>
                                          <p:to>
                                            <p:strVal val="visible"/>
                                          </p:to>
                                        </p:set>
                                        <p:animEffect transition="in" filter="fade">
                                          <p:cBhvr>
                                            <p:cTn id="120" dur="1000"/>
                                            <p:tgtEl>
                                              <p:spTgt spid="61"/>
                                            </p:tgtEl>
                                          </p:cBhvr>
                                        </p:animEffect>
                                        <p:anim calcmode="lin" valueType="num">
                                          <p:cBhvr>
                                            <p:cTn id="121" dur="1000" fill="hold"/>
                                            <p:tgtEl>
                                              <p:spTgt spid="61"/>
                                            </p:tgtEl>
                                            <p:attrNameLst>
                                              <p:attrName>ppt_x</p:attrName>
                                            </p:attrNameLst>
                                          </p:cBhvr>
                                          <p:tavLst>
                                            <p:tav tm="0">
                                              <p:val>
                                                <p:strVal val="#ppt_x"/>
                                              </p:val>
                                            </p:tav>
                                            <p:tav tm="100000">
                                              <p:val>
                                                <p:strVal val="#ppt_x"/>
                                              </p:val>
                                            </p:tav>
                                          </p:tavLst>
                                        </p:anim>
                                        <p:anim calcmode="lin" valueType="num">
                                          <p:cBhvr>
                                            <p:cTn id="122" dur="1000" fill="hold"/>
                                            <p:tgtEl>
                                              <p:spTgt spid="61"/>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par>
                              <p:cTn id="128" fill="hold">
                                <p:stCondLst>
                                  <p:cond delay="14500"/>
                                </p:stCondLst>
                                <p:childTnLst>
                                  <p:par>
                                    <p:cTn id="129" presetID="2" presetClass="entr" presetSubtype="1" fill="hold" nodeType="afterEffect">
                                      <p:stCondLst>
                                        <p:cond delay="0"/>
                                      </p:stCondLst>
                                      <p:childTnLst>
                                        <p:set>
                                          <p:cBhvr>
                                            <p:cTn id="130" dur="1" fill="hold">
                                              <p:stCondLst>
                                                <p:cond delay="0"/>
                                              </p:stCondLst>
                                            </p:cTn>
                                            <p:tgtEl>
                                              <p:spTgt spid="71"/>
                                            </p:tgtEl>
                                            <p:attrNameLst>
                                              <p:attrName>style.visibility</p:attrName>
                                            </p:attrNameLst>
                                          </p:cBhvr>
                                          <p:to>
                                            <p:strVal val="visible"/>
                                          </p:to>
                                        </p:set>
                                        <p:anim calcmode="lin" valueType="num">
                                          <p:cBhvr additive="base">
                                            <p:cTn id="131" dur="750" fill="hold"/>
                                            <p:tgtEl>
                                              <p:spTgt spid="71"/>
                                            </p:tgtEl>
                                            <p:attrNameLst>
                                              <p:attrName>ppt_x</p:attrName>
                                            </p:attrNameLst>
                                          </p:cBhvr>
                                          <p:tavLst>
                                            <p:tav tm="0">
                                              <p:val>
                                                <p:strVal val="#ppt_x"/>
                                              </p:val>
                                            </p:tav>
                                            <p:tav tm="100000">
                                              <p:val>
                                                <p:strVal val="#ppt_x"/>
                                              </p:val>
                                            </p:tav>
                                          </p:tavLst>
                                        </p:anim>
                                        <p:anim calcmode="lin" valueType="num">
                                          <p:cBhvr additive="base">
                                            <p:cTn id="132" dur="750" fill="hold"/>
                                            <p:tgtEl>
                                              <p:spTgt spid="71"/>
                                            </p:tgtEl>
                                            <p:attrNameLst>
                                              <p:attrName>ppt_y</p:attrName>
                                            </p:attrNameLst>
                                          </p:cBhvr>
                                          <p:tavLst>
                                            <p:tav tm="0">
                                              <p:val>
                                                <p:strVal val="0-#ppt_h/2"/>
                                              </p:val>
                                            </p:tav>
                                            <p:tav tm="100000">
                                              <p:val>
                                                <p:strVal val="#ppt_y"/>
                                              </p:val>
                                            </p:tav>
                                          </p:tavLst>
                                        </p:anim>
                                      </p:childTnLst>
                                    </p:cTn>
                                  </p:par>
                                </p:childTnLst>
                              </p:cTn>
                            </p:par>
                            <p:par>
                              <p:cTn id="133" fill="hold">
                                <p:stCondLst>
                                  <p:cond delay="15500"/>
                                </p:stCondLst>
                                <p:childTnLst>
                                  <p:par>
                                    <p:cTn id="134" presetID="22" presetClass="entr" presetSubtype="8" fill="hold" grpId="0" nodeType="afterEffect">
                                      <p:stCondLst>
                                        <p:cond delay="0"/>
                                      </p:stCondLst>
                                      <p:childTnLst>
                                        <p:set>
                                          <p:cBhvr>
                                            <p:cTn id="135" dur="1" fill="hold">
                                              <p:stCondLst>
                                                <p:cond delay="0"/>
                                              </p:stCondLst>
                                            </p:cTn>
                                            <p:tgtEl>
                                              <p:spTgt spid="63"/>
                                            </p:tgtEl>
                                            <p:attrNameLst>
                                              <p:attrName>style.visibility</p:attrName>
                                            </p:attrNameLst>
                                          </p:cBhvr>
                                          <p:to>
                                            <p:strVal val="visible"/>
                                          </p:to>
                                        </p:set>
                                        <p:animEffect transition="in" filter="wipe(left)">
                                          <p:cBhvr>
                                            <p:cTn id="136" dur="500"/>
                                            <p:tgtEl>
                                              <p:spTgt spid="63"/>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6000"/>
                                </p:stCondLst>
                                <p:childTnLst>
                                  <p:par>
                                    <p:cTn id="141" presetID="10" presetClass="entr" presetSubtype="0" fill="hold" grpId="0" nodeType="afterEffect">
                                      <p:stCondLst>
                                        <p:cond delay="0"/>
                                      </p:stCondLst>
                                      <p:childTnLst>
                                        <p:set>
                                          <p:cBhvr>
                                            <p:cTn id="142" dur="1" fill="hold">
                                              <p:stCondLst>
                                                <p:cond delay="0"/>
                                              </p:stCondLst>
                                            </p:cTn>
                                            <p:tgtEl>
                                              <p:spTgt spid="91"/>
                                            </p:tgtEl>
                                            <p:attrNameLst>
                                              <p:attrName>style.visibility</p:attrName>
                                            </p:attrNameLst>
                                          </p:cBhvr>
                                          <p:to>
                                            <p:strVal val="visible"/>
                                          </p:to>
                                        </p:set>
                                        <p:animEffect transition="in" filter="fade">
                                          <p:cBhvr>
                                            <p:cTn id="143" dur="1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P spid="22" grpId="0" animBg="1"/>
          <p:bldP spid="30" grpId="0"/>
          <p:bldP spid="31" grpId="0"/>
          <p:bldP spid="32" grpId="0" animBg="1"/>
          <p:bldP spid="33" grpId="0" animBg="1"/>
          <p:bldP spid="38" grpId="0"/>
          <p:bldP spid="41" grpId="0" animBg="1"/>
          <p:bldP spid="46" grpId="0" animBg="1"/>
          <p:bldP spid="49" grpId="0"/>
          <p:bldP spid="50" grpId="0"/>
          <p:bldP spid="51" grpId="0" animBg="1"/>
          <p:bldP spid="52" grpId="0" animBg="1"/>
          <p:bldP spid="53" grpId="0"/>
          <p:bldP spid="54" grpId="0" animBg="1"/>
          <p:bldP spid="55" grpId="0" animBg="1"/>
          <p:bldP spid="56" grpId="0"/>
          <p:bldP spid="57" grpId="0"/>
          <p:bldP spid="58" grpId="0" animBg="1"/>
          <p:bldP spid="59" grpId="0" animBg="1"/>
          <p:bldP spid="60" grpId="0"/>
          <p:bldP spid="61" grpId="0" animBg="1"/>
          <p:bldP spid="62" grpId="0" animBg="1"/>
          <p:bldP spid="63" grpId="0"/>
          <p:bldP spid="64" grpId="0"/>
          <p:bldP spid="91"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5" name="椭圆 64"/>
          <p:cNvSpPr/>
          <p:nvPr/>
        </p:nvSpPr>
        <p:spPr>
          <a:xfrm>
            <a:off x="2879" y="0"/>
            <a:ext cx="5545449" cy="5545449"/>
          </a:xfrm>
          <a:prstGeom prst="ellipse">
            <a:avLst/>
          </a:prstGeom>
          <a:solidFill>
            <a:srgbClr val="3CCCC7">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97243" y="594364"/>
            <a:ext cx="4356720" cy="435672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val 4"/>
          <p:cNvSpPr/>
          <p:nvPr/>
        </p:nvSpPr>
        <p:spPr>
          <a:xfrm>
            <a:off x="4369395" y="1340768"/>
            <a:ext cx="626458" cy="629230"/>
          </a:xfrm>
          <a:prstGeom prst="ellipse">
            <a:avLst/>
          </a:prstGeom>
          <a:solidFill>
            <a:srgbClr val="2BA5A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9" name="标题 4"/>
          <p:cNvSpPr txBox="1"/>
          <p:nvPr/>
        </p:nvSpPr>
        <p:spPr>
          <a:xfrm>
            <a:off x="1354596" y="1195907"/>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a:solidFill>
                  <a:schemeClr val="bg1"/>
                </a:solidFill>
                <a:latin typeface="微软雅黑" panose="020B0503020204020204" pitchFamily="34" charset="-122"/>
                <a:ea typeface="微软雅黑" panose="020B0503020204020204" pitchFamily="34" charset="-122"/>
              </a:rPr>
              <a:t>Prospects for development</a:t>
            </a:r>
          </a:p>
        </p:txBody>
      </p:sp>
      <p:sp>
        <p:nvSpPr>
          <p:cNvPr id="70" name="标题 4"/>
          <p:cNvSpPr txBox="1"/>
          <p:nvPr/>
        </p:nvSpPr>
        <p:spPr>
          <a:xfrm>
            <a:off x="1345059" y="2072989"/>
            <a:ext cx="365079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Long-term strategic objectives</a:t>
            </a:r>
          </a:p>
        </p:txBody>
      </p:sp>
      <p:grpSp>
        <p:nvGrpSpPr>
          <p:cNvPr id="71" name="组合 70"/>
          <p:cNvGrpSpPr/>
          <p:nvPr/>
        </p:nvGrpSpPr>
        <p:grpSpPr>
          <a:xfrm>
            <a:off x="1417067" y="2996952"/>
            <a:ext cx="1436675" cy="215444"/>
            <a:chOff x="4369395" y="3284984"/>
            <a:chExt cx="1436675" cy="215444"/>
          </a:xfrm>
        </p:grpSpPr>
        <p:sp>
          <p:nvSpPr>
            <p:cNvPr id="7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Development plans</a:t>
              </a: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6" name="组合 75"/>
          <p:cNvGrpSpPr/>
          <p:nvPr/>
        </p:nvGrpSpPr>
        <p:grpSpPr>
          <a:xfrm>
            <a:off x="2857227" y="2996952"/>
            <a:ext cx="1436675" cy="215444"/>
            <a:chOff x="4369395" y="3284984"/>
            <a:chExt cx="1436675" cy="215444"/>
          </a:xfrm>
        </p:grpSpPr>
        <p:sp>
          <p:nvSpPr>
            <p:cNvPr id="7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Development plans</a:t>
              </a:r>
            </a:p>
          </p:txBody>
        </p:sp>
        <p:grpSp>
          <p:nvGrpSpPr>
            <p:cNvPr id="78" name="组合 77"/>
            <p:cNvGrpSpPr/>
            <p:nvPr/>
          </p:nvGrpSpPr>
          <p:grpSpPr>
            <a:xfrm>
              <a:off x="4369395" y="3316401"/>
              <a:ext cx="168551" cy="168551"/>
              <a:chOff x="5005199" y="3717032"/>
              <a:chExt cx="168551" cy="168551"/>
            </a:xfrm>
          </p:grpSpPr>
          <p:sp>
            <p:nvSpPr>
              <p:cNvPr id="106" name="椭圆 105"/>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7" name="等腰三角形 10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8" name="组合 107"/>
          <p:cNvGrpSpPr/>
          <p:nvPr/>
        </p:nvGrpSpPr>
        <p:grpSpPr>
          <a:xfrm>
            <a:off x="1417067" y="3432157"/>
            <a:ext cx="1436675" cy="215444"/>
            <a:chOff x="4369395" y="3284984"/>
            <a:chExt cx="1436675" cy="215444"/>
          </a:xfrm>
        </p:grpSpPr>
        <p:sp>
          <p:nvSpPr>
            <p:cNvPr id="10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Five years of development</a:t>
              </a:r>
            </a:p>
          </p:txBody>
        </p:sp>
        <p:grpSp>
          <p:nvGrpSpPr>
            <p:cNvPr id="110" name="组合 109"/>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17" name="组合 116"/>
          <p:cNvGrpSpPr/>
          <p:nvPr/>
        </p:nvGrpSpPr>
        <p:grpSpPr>
          <a:xfrm>
            <a:off x="2857227" y="3432157"/>
            <a:ext cx="1436675" cy="215444"/>
            <a:chOff x="4369395" y="3284984"/>
            <a:chExt cx="1436675" cy="215444"/>
          </a:xfrm>
        </p:grpSpPr>
        <p:sp>
          <p:nvSpPr>
            <p:cNvPr id="11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Sales network</a:t>
              </a:r>
            </a:p>
          </p:txBody>
        </p:sp>
        <p:grpSp>
          <p:nvGrpSpPr>
            <p:cNvPr id="119" name="组合 118"/>
            <p:cNvGrpSpPr/>
            <p:nvPr/>
          </p:nvGrpSpPr>
          <p:grpSpPr>
            <a:xfrm>
              <a:off x="4369395" y="3316401"/>
              <a:ext cx="168551" cy="168551"/>
              <a:chOff x="5005199" y="3717032"/>
              <a:chExt cx="168551" cy="168551"/>
            </a:xfrm>
          </p:grpSpPr>
          <p:sp>
            <p:nvSpPr>
              <p:cNvPr id="120" name="椭圆 119"/>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1" name="等腰三角形 12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2" name="组合 121"/>
          <p:cNvGrpSpPr/>
          <p:nvPr/>
        </p:nvGrpSpPr>
        <p:grpSpPr>
          <a:xfrm>
            <a:off x="1417067" y="3832871"/>
            <a:ext cx="1436675" cy="215444"/>
            <a:chOff x="4369395" y="3284984"/>
            <a:chExt cx="1436675" cy="215444"/>
          </a:xfrm>
        </p:grpSpPr>
        <p:sp>
          <p:nvSpPr>
            <p:cNvPr id="12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Source of profit</a:t>
              </a:r>
            </a:p>
          </p:txBody>
        </p:sp>
        <p:grpSp>
          <p:nvGrpSpPr>
            <p:cNvPr id="124" name="组合 123"/>
            <p:cNvGrpSpPr/>
            <p:nvPr/>
          </p:nvGrpSpPr>
          <p:grpSpPr>
            <a:xfrm>
              <a:off x="4369395" y="3316401"/>
              <a:ext cx="168551" cy="168551"/>
              <a:chOff x="5005199" y="3717032"/>
              <a:chExt cx="168551" cy="168551"/>
            </a:xfrm>
          </p:grpSpPr>
          <p:sp>
            <p:nvSpPr>
              <p:cNvPr id="125" name="椭圆 12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6" name="等腰三角形 12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7" name="组合 126"/>
          <p:cNvGrpSpPr/>
          <p:nvPr/>
        </p:nvGrpSpPr>
        <p:grpSpPr>
          <a:xfrm>
            <a:off x="2857227" y="3832871"/>
            <a:ext cx="1436675" cy="215444"/>
            <a:chOff x="4369395" y="3284984"/>
            <a:chExt cx="1436675" cy="215444"/>
          </a:xfrm>
        </p:grpSpPr>
        <p:sp>
          <p:nvSpPr>
            <p:cNvPr id="12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Difficult analysis</a:t>
              </a:r>
            </a:p>
          </p:txBody>
        </p:sp>
        <p:grpSp>
          <p:nvGrpSpPr>
            <p:cNvPr id="129" name="组合 128"/>
            <p:cNvGrpSpPr/>
            <p:nvPr/>
          </p:nvGrpSpPr>
          <p:grpSpPr>
            <a:xfrm>
              <a:off x="4369395" y="3316401"/>
              <a:ext cx="168551" cy="168551"/>
              <a:chOff x="5005199" y="3717032"/>
              <a:chExt cx="168551" cy="168551"/>
            </a:xfrm>
          </p:grpSpPr>
          <p:sp>
            <p:nvSpPr>
              <p:cNvPr id="130" name="椭圆 129"/>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1" name="等腰三角形 1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cxnSp>
        <p:nvCxnSpPr>
          <p:cNvPr id="132" name="直接连接符 131"/>
          <p:cNvCxnSpPr/>
          <p:nvPr/>
        </p:nvCxnSpPr>
        <p:spPr>
          <a:xfrm>
            <a:off x="1464791" y="2708340"/>
            <a:ext cx="2472556"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4456114" y="4622382"/>
            <a:ext cx="849385" cy="849385"/>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5610876" y="4725144"/>
            <a:ext cx="1152128" cy="1152128"/>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7177707" y="4877544"/>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7830978" y="4343537"/>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8113811" y="4702117"/>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5521524"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9265939"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9643902" y="56465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10490075" y="5001814"/>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11196776" y="54941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KSO_Shape"/>
          <p:cNvSpPr/>
          <p:nvPr/>
        </p:nvSpPr>
        <p:spPr bwMode="auto">
          <a:xfrm>
            <a:off x="4532098" y="1507183"/>
            <a:ext cx="348708" cy="29640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1" name="TextBox 50"/>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par>
                                <p:cTn id="16" presetID="21" presetClass="entr" presetSubtype="1" fill="hold" grpId="0" nodeType="withEffect">
                                  <p:stCondLst>
                                    <p:cond delay="500"/>
                                  </p:stCondLst>
                                  <p:childTnLst>
                                    <p:set>
                                      <p:cBhvr>
                                        <p:cTn id="17" dur="1" fill="hold">
                                          <p:stCondLst>
                                            <p:cond delay="0"/>
                                          </p:stCondLst>
                                        </p:cTn>
                                        <p:tgtEl>
                                          <p:spTgt spid="67"/>
                                        </p:tgtEl>
                                        <p:attrNameLst>
                                          <p:attrName>style.visibility</p:attrName>
                                        </p:attrNameLst>
                                      </p:cBhvr>
                                      <p:to>
                                        <p:strVal val="visible"/>
                                      </p:to>
                                    </p:set>
                                    <p:animEffect transition="in" filter="wheel(1)">
                                      <p:cBhvr>
                                        <p:cTn id="18" dur="400"/>
                                        <p:tgtEl>
                                          <p:spTgt spid="67"/>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p:cTn id="22" dur="500" fill="hold"/>
                                        <p:tgtEl>
                                          <p:spTgt spid="61"/>
                                        </p:tgtEl>
                                        <p:attrNameLst>
                                          <p:attrName>ppt_w</p:attrName>
                                        </p:attrNameLst>
                                      </p:cBhvr>
                                      <p:tavLst>
                                        <p:tav tm="0">
                                          <p:val>
                                            <p:fltVal val="0"/>
                                          </p:val>
                                        </p:tav>
                                        <p:tav tm="100000">
                                          <p:val>
                                            <p:strVal val="#ppt_w"/>
                                          </p:val>
                                        </p:tav>
                                      </p:tavLst>
                                    </p:anim>
                                    <p:anim calcmode="lin" valueType="num">
                                      <p:cBhvr>
                                        <p:cTn id="23" dur="500" fill="hold"/>
                                        <p:tgtEl>
                                          <p:spTgt spid="61"/>
                                        </p:tgtEl>
                                        <p:attrNameLst>
                                          <p:attrName>ppt_h</p:attrName>
                                        </p:attrNameLst>
                                      </p:cBhvr>
                                      <p:tavLst>
                                        <p:tav tm="0">
                                          <p:val>
                                            <p:fltVal val="0"/>
                                          </p:val>
                                        </p:tav>
                                        <p:tav tm="100000">
                                          <p:val>
                                            <p:strVal val="#ppt_h"/>
                                          </p:val>
                                        </p:tav>
                                      </p:tavLst>
                                    </p:anim>
                                    <p:animEffect transition="in" filter="fade">
                                      <p:cBhvr>
                                        <p:cTn id="24" dur="500"/>
                                        <p:tgtEl>
                                          <p:spTgt spid="61"/>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animEffect transition="in" filter="fade">
                                      <p:cBhvr>
                                        <p:cTn id="30" dur="500"/>
                                        <p:tgtEl>
                                          <p:spTgt spid="69"/>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p:cTn id="34" dur="500" fill="hold"/>
                                        <p:tgtEl>
                                          <p:spTgt spid="70"/>
                                        </p:tgtEl>
                                        <p:attrNameLst>
                                          <p:attrName>ppt_w</p:attrName>
                                        </p:attrNameLst>
                                      </p:cBhvr>
                                      <p:tavLst>
                                        <p:tav tm="0">
                                          <p:val>
                                            <p:fltVal val="0"/>
                                          </p:val>
                                        </p:tav>
                                        <p:tav tm="100000">
                                          <p:val>
                                            <p:strVal val="#ppt_w"/>
                                          </p:val>
                                        </p:tav>
                                      </p:tavLst>
                                    </p:anim>
                                    <p:anim calcmode="lin" valueType="num">
                                      <p:cBhvr>
                                        <p:cTn id="35" dur="500" fill="hold"/>
                                        <p:tgtEl>
                                          <p:spTgt spid="70"/>
                                        </p:tgtEl>
                                        <p:attrNameLst>
                                          <p:attrName>ppt_h</p:attrName>
                                        </p:attrNameLst>
                                      </p:cBhvr>
                                      <p:tavLst>
                                        <p:tav tm="0">
                                          <p:val>
                                            <p:fltVal val="0"/>
                                          </p:val>
                                        </p:tav>
                                        <p:tav tm="100000">
                                          <p:val>
                                            <p:strVal val="#ppt_h"/>
                                          </p:val>
                                        </p:tav>
                                      </p:tavLst>
                                    </p:anim>
                                    <p:animEffect transition="in" filter="fade">
                                      <p:cBhvr>
                                        <p:cTn id="36" dur="500"/>
                                        <p:tgtEl>
                                          <p:spTgt spid="70"/>
                                        </p:tgtEl>
                                      </p:cBhvr>
                                    </p:animEffect>
                                  </p:childTnLst>
                                </p:cTn>
                              </p:par>
                              <p:par>
                                <p:cTn id="37" presetID="53" presetClass="entr" presetSubtype="16" fill="hold" nodeType="withEffect">
                                  <p:stCondLst>
                                    <p:cond delay="500"/>
                                  </p:stCondLst>
                                  <p:childTnLst>
                                    <p:set>
                                      <p:cBhvr>
                                        <p:cTn id="38" dur="1" fill="hold">
                                          <p:stCondLst>
                                            <p:cond delay="0"/>
                                          </p:stCondLst>
                                        </p:cTn>
                                        <p:tgtEl>
                                          <p:spTgt spid="71"/>
                                        </p:tgtEl>
                                        <p:attrNameLst>
                                          <p:attrName>style.visibility</p:attrName>
                                        </p:attrNameLst>
                                      </p:cBhvr>
                                      <p:to>
                                        <p:strVal val="visible"/>
                                      </p:to>
                                    </p:set>
                                    <p:anim calcmode="lin" valueType="num">
                                      <p:cBhvr>
                                        <p:cTn id="39" dur="500" fill="hold"/>
                                        <p:tgtEl>
                                          <p:spTgt spid="71"/>
                                        </p:tgtEl>
                                        <p:attrNameLst>
                                          <p:attrName>ppt_w</p:attrName>
                                        </p:attrNameLst>
                                      </p:cBhvr>
                                      <p:tavLst>
                                        <p:tav tm="0">
                                          <p:val>
                                            <p:fltVal val="0"/>
                                          </p:val>
                                        </p:tav>
                                        <p:tav tm="100000">
                                          <p:val>
                                            <p:strVal val="#ppt_w"/>
                                          </p:val>
                                        </p:tav>
                                      </p:tavLst>
                                    </p:anim>
                                    <p:anim calcmode="lin" valueType="num">
                                      <p:cBhvr>
                                        <p:cTn id="40" dur="500" fill="hold"/>
                                        <p:tgtEl>
                                          <p:spTgt spid="71"/>
                                        </p:tgtEl>
                                        <p:attrNameLst>
                                          <p:attrName>ppt_h</p:attrName>
                                        </p:attrNameLst>
                                      </p:cBhvr>
                                      <p:tavLst>
                                        <p:tav tm="0">
                                          <p:val>
                                            <p:fltVal val="0"/>
                                          </p:val>
                                        </p:tav>
                                        <p:tav tm="100000">
                                          <p:val>
                                            <p:strVal val="#ppt_h"/>
                                          </p:val>
                                        </p:tav>
                                      </p:tavLst>
                                    </p:anim>
                                    <p:animEffect transition="in" filter="fade">
                                      <p:cBhvr>
                                        <p:cTn id="41" dur="500"/>
                                        <p:tgtEl>
                                          <p:spTgt spid="71"/>
                                        </p:tgtEl>
                                      </p:cBhvr>
                                    </p:animEffect>
                                  </p:childTnLst>
                                </p:cTn>
                              </p:par>
                              <p:par>
                                <p:cTn id="42" presetID="53" presetClass="entr" presetSubtype="16" fill="hold" nodeType="withEffect">
                                  <p:stCondLst>
                                    <p:cond delay="500"/>
                                  </p:stCondLst>
                                  <p:childTnLst>
                                    <p:set>
                                      <p:cBhvr>
                                        <p:cTn id="43" dur="1" fill="hold">
                                          <p:stCondLst>
                                            <p:cond delay="0"/>
                                          </p:stCondLst>
                                        </p:cTn>
                                        <p:tgtEl>
                                          <p:spTgt spid="76"/>
                                        </p:tgtEl>
                                        <p:attrNameLst>
                                          <p:attrName>style.visibility</p:attrName>
                                        </p:attrNameLst>
                                      </p:cBhvr>
                                      <p:to>
                                        <p:strVal val="visible"/>
                                      </p:to>
                                    </p:set>
                                    <p:anim calcmode="lin" valueType="num">
                                      <p:cBhvr>
                                        <p:cTn id="44" dur="500" fill="hold"/>
                                        <p:tgtEl>
                                          <p:spTgt spid="76"/>
                                        </p:tgtEl>
                                        <p:attrNameLst>
                                          <p:attrName>ppt_w</p:attrName>
                                        </p:attrNameLst>
                                      </p:cBhvr>
                                      <p:tavLst>
                                        <p:tav tm="0">
                                          <p:val>
                                            <p:fltVal val="0"/>
                                          </p:val>
                                        </p:tav>
                                        <p:tav tm="100000">
                                          <p:val>
                                            <p:strVal val="#ppt_w"/>
                                          </p:val>
                                        </p:tav>
                                      </p:tavLst>
                                    </p:anim>
                                    <p:anim calcmode="lin" valueType="num">
                                      <p:cBhvr>
                                        <p:cTn id="45" dur="500" fill="hold"/>
                                        <p:tgtEl>
                                          <p:spTgt spid="76"/>
                                        </p:tgtEl>
                                        <p:attrNameLst>
                                          <p:attrName>ppt_h</p:attrName>
                                        </p:attrNameLst>
                                      </p:cBhvr>
                                      <p:tavLst>
                                        <p:tav tm="0">
                                          <p:val>
                                            <p:fltVal val="0"/>
                                          </p:val>
                                        </p:tav>
                                        <p:tav tm="100000">
                                          <p:val>
                                            <p:strVal val="#ppt_h"/>
                                          </p:val>
                                        </p:tav>
                                      </p:tavLst>
                                    </p:anim>
                                    <p:animEffect transition="in" filter="fade">
                                      <p:cBhvr>
                                        <p:cTn id="46" dur="500"/>
                                        <p:tgtEl>
                                          <p:spTgt spid="76"/>
                                        </p:tgtEl>
                                      </p:cBhvr>
                                    </p:animEffect>
                                  </p:childTnLst>
                                </p:cTn>
                              </p:par>
                              <p:par>
                                <p:cTn id="47" presetID="53" presetClass="entr" presetSubtype="16" fill="hold" nodeType="withEffect">
                                  <p:stCondLst>
                                    <p:cond delay="500"/>
                                  </p:stCondLst>
                                  <p:childTnLst>
                                    <p:set>
                                      <p:cBhvr>
                                        <p:cTn id="48" dur="1" fill="hold">
                                          <p:stCondLst>
                                            <p:cond delay="0"/>
                                          </p:stCondLst>
                                        </p:cTn>
                                        <p:tgtEl>
                                          <p:spTgt spid="108"/>
                                        </p:tgtEl>
                                        <p:attrNameLst>
                                          <p:attrName>style.visibility</p:attrName>
                                        </p:attrNameLst>
                                      </p:cBhvr>
                                      <p:to>
                                        <p:strVal val="visible"/>
                                      </p:to>
                                    </p:set>
                                    <p:anim calcmode="lin" valueType="num">
                                      <p:cBhvr>
                                        <p:cTn id="49" dur="500" fill="hold"/>
                                        <p:tgtEl>
                                          <p:spTgt spid="108"/>
                                        </p:tgtEl>
                                        <p:attrNameLst>
                                          <p:attrName>ppt_w</p:attrName>
                                        </p:attrNameLst>
                                      </p:cBhvr>
                                      <p:tavLst>
                                        <p:tav tm="0">
                                          <p:val>
                                            <p:fltVal val="0"/>
                                          </p:val>
                                        </p:tav>
                                        <p:tav tm="100000">
                                          <p:val>
                                            <p:strVal val="#ppt_w"/>
                                          </p:val>
                                        </p:tav>
                                      </p:tavLst>
                                    </p:anim>
                                    <p:anim calcmode="lin" valueType="num">
                                      <p:cBhvr>
                                        <p:cTn id="50" dur="500" fill="hold"/>
                                        <p:tgtEl>
                                          <p:spTgt spid="108"/>
                                        </p:tgtEl>
                                        <p:attrNameLst>
                                          <p:attrName>ppt_h</p:attrName>
                                        </p:attrNameLst>
                                      </p:cBhvr>
                                      <p:tavLst>
                                        <p:tav tm="0">
                                          <p:val>
                                            <p:fltVal val="0"/>
                                          </p:val>
                                        </p:tav>
                                        <p:tav tm="100000">
                                          <p:val>
                                            <p:strVal val="#ppt_h"/>
                                          </p:val>
                                        </p:tav>
                                      </p:tavLst>
                                    </p:anim>
                                    <p:animEffect transition="in" filter="fade">
                                      <p:cBhvr>
                                        <p:cTn id="51" dur="500"/>
                                        <p:tgtEl>
                                          <p:spTgt spid="108"/>
                                        </p:tgtEl>
                                      </p:cBhvr>
                                    </p:animEffect>
                                  </p:childTnLst>
                                </p:cTn>
                              </p:par>
                              <p:par>
                                <p:cTn id="52" presetID="53" presetClass="entr" presetSubtype="16" fill="hold" nodeType="withEffect">
                                  <p:stCondLst>
                                    <p:cond delay="500"/>
                                  </p:stCondLst>
                                  <p:childTnLst>
                                    <p:set>
                                      <p:cBhvr>
                                        <p:cTn id="53" dur="1" fill="hold">
                                          <p:stCondLst>
                                            <p:cond delay="0"/>
                                          </p:stCondLst>
                                        </p:cTn>
                                        <p:tgtEl>
                                          <p:spTgt spid="117"/>
                                        </p:tgtEl>
                                        <p:attrNameLst>
                                          <p:attrName>style.visibility</p:attrName>
                                        </p:attrNameLst>
                                      </p:cBhvr>
                                      <p:to>
                                        <p:strVal val="visible"/>
                                      </p:to>
                                    </p:set>
                                    <p:anim calcmode="lin" valueType="num">
                                      <p:cBhvr>
                                        <p:cTn id="54" dur="500" fill="hold"/>
                                        <p:tgtEl>
                                          <p:spTgt spid="117"/>
                                        </p:tgtEl>
                                        <p:attrNameLst>
                                          <p:attrName>ppt_w</p:attrName>
                                        </p:attrNameLst>
                                      </p:cBhvr>
                                      <p:tavLst>
                                        <p:tav tm="0">
                                          <p:val>
                                            <p:fltVal val="0"/>
                                          </p:val>
                                        </p:tav>
                                        <p:tav tm="100000">
                                          <p:val>
                                            <p:strVal val="#ppt_w"/>
                                          </p:val>
                                        </p:tav>
                                      </p:tavLst>
                                    </p:anim>
                                    <p:anim calcmode="lin" valueType="num">
                                      <p:cBhvr>
                                        <p:cTn id="55" dur="500" fill="hold"/>
                                        <p:tgtEl>
                                          <p:spTgt spid="117"/>
                                        </p:tgtEl>
                                        <p:attrNameLst>
                                          <p:attrName>ppt_h</p:attrName>
                                        </p:attrNameLst>
                                      </p:cBhvr>
                                      <p:tavLst>
                                        <p:tav tm="0">
                                          <p:val>
                                            <p:fltVal val="0"/>
                                          </p:val>
                                        </p:tav>
                                        <p:tav tm="100000">
                                          <p:val>
                                            <p:strVal val="#ppt_h"/>
                                          </p:val>
                                        </p:tav>
                                      </p:tavLst>
                                    </p:anim>
                                    <p:animEffect transition="in" filter="fade">
                                      <p:cBhvr>
                                        <p:cTn id="56" dur="500"/>
                                        <p:tgtEl>
                                          <p:spTgt spid="117"/>
                                        </p:tgtEl>
                                      </p:cBhvr>
                                    </p:animEffect>
                                  </p:childTnLst>
                                </p:cTn>
                              </p:par>
                              <p:par>
                                <p:cTn id="57" presetID="53" presetClass="entr" presetSubtype="16" fill="hold" nodeType="withEffect">
                                  <p:stCondLst>
                                    <p:cond delay="500"/>
                                  </p:stCondLst>
                                  <p:childTnLst>
                                    <p:set>
                                      <p:cBhvr>
                                        <p:cTn id="58" dur="1" fill="hold">
                                          <p:stCondLst>
                                            <p:cond delay="0"/>
                                          </p:stCondLst>
                                        </p:cTn>
                                        <p:tgtEl>
                                          <p:spTgt spid="122"/>
                                        </p:tgtEl>
                                        <p:attrNameLst>
                                          <p:attrName>style.visibility</p:attrName>
                                        </p:attrNameLst>
                                      </p:cBhvr>
                                      <p:to>
                                        <p:strVal val="visible"/>
                                      </p:to>
                                    </p:set>
                                    <p:anim calcmode="lin" valueType="num">
                                      <p:cBhvr>
                                        <p:cTn id="59" dur="500" fill="hold"/>
                                        <p:tgtEl>
                                          <p:spTgt spid="122"/>
                                        </p:tgtEl>
                                        <p:attrNameLst>
                                          <p:attrName>ppt_w</p:attrName>
                                        </p:attrNameLst>
                                      </p:cBhvr>
                                      <p:tavLst>
                                        <p:tav tm="0">
                                          <p:val>
                                            <p:fltVal val="0"/>
                                          </p:val>
                                        </p:tav>
                                        <p:tav tm="100000">
                                          <p:val>
                                            <p:strVal val="#ppt_w"/>
                                          </p:val>
                                        </p:tav>
                                      </p:tavLst>
                                    </p:anim>
                                    <p:anim calcmode="lin" valueType="num">
                                      <p:cBhvr>
                                        <p:cTn id="60" dur="500" fill="hold"/>
                                        <p:tgtEl>
                                          <p:spTgt spid="122"/>
                                        </p:tgtEl>
                                        <p:attrNameLst>
                                          <p:attrName>ppt_h</p:attrName>
                                        </p:attrNameLst>
                                      </p:cBhvr>
                                      <p:tavLst>
                                        <p:tav tm="0">
                                          <p:val>
                                            <p:fltVal val="0"/>
                                          </p:val>
                                        </p:tav>
                                        <p:tav tm="100000">
                                          <p:val>
                                            <p:strVal val="#ppt_h"/>
                                          </p:val>
                                        </p:tav>
                                      </p:tavLst>
                                    </p:anim>
                                    <p:animEffect transition="in" filter="fade">
                                      <p:cBhvr>
                                        <p:cTn id="61" dur="500"/>
                                        <p:tgtEl>
                                          <p:spTgt spid="122"/>
                                        </p:tgtEl>
                                      </p:cBhvr>
                                    </p:animEffect>
                                  </p:childTnLst>
                                </p:cTn>
                              </p:par>
                              <p:par>
                                <p:cTn id="62" presetID="53" presetClass="entr" presetSubtype="16" fill="hold" nodeType="withEffect">
                                  <p:stCondLst>
                                    <p:cond delay="500"/>
                                  </p:stCondLst>
                                  <p:childTnLst>
                                    <p:set>
                                      <p:cBhvr>
                                        <p:cTn id="63" dur="1" fill="hold">
                                          <p:stCondLst>
                                            <p:cond delay="0"/>
                                          </p:stCondLst>
                                        </p:cTn>
                                        <p:tgtEl>
                                          <p:spTgt spid="127"/>
                                        </p:tgtEl>
                                        <p:attrNameLst>
                                          <p:attrName>style.visibility</p:attrName>
                                        </p:attrNameLst>
                                      </p:cBhvr>
                                      <p:to>
                                        <p:strVal val="visible"/>
                                      </p:to>
                                    </p:set>
                                    <p:anim calcmode="lin" valueType="num">
                                      <p:cBhvr>
                                        <p:cTn id="64" dur="500" fill="hold"/>
                                        <p:tgtEl>
                                          <p:spTgt spid="127"/>
                                        </p:tgtEl>
                                        <p:attrNameLst>
                                          <p:attrName>ppt_w</p:attrName>
                                        </p:attrNameLst>
                                      </p:cBhvr>
                                      <p:tavLst>
                                        <p:tav tm="0">
                                          <p:val>
                                            <p:fltVal val="0"/>
                                          </p:val>
                                        </p:tav>
                                        <p:tav tm="100000">
                                          <p:val>
                                            <p:strVal val="#ppt_w"/>
                                          </p:val>
                                        </p:tav>
                                      </p:tavLst>
                                    </p:anim>
                                    <p:anim calcmode="lin" valueType="num">
                                      <p:cBhvr>
                                        <p:cTn id="65" dur="500" fill="hold"/>
                                        <p:tgtEl>
                                          <p:spTgt spid="127"/>
                                        </p:tgtEl>
                                        <p:attrNameLst>
                                          <p:attrName>ppt_h</p:attrName>
                                        </p:attrNameLst>
                                      </p:cBhvr>
                                      <p:tavLst>
                                        <p:tav tm="0">
                                          <p:val>
                                            <p:fltVal val="0"/>
                                          </p:val>
                                        </p:tav>
                                        <p:tav tm="100000">
                                          <p:val>
                                            <p:strVal val="#ppt_h"/>
                                          </p:val>
                                        </p:tav>
                                      </p:tavLst>
                                    </p:anim>
                                    <p:animEffect transition="in" filter="fade">
                                      <p:cBhvr>
                                        <p:cTn id="66" dur="500"/>
                                        <p:tgtEl>
                                          <p:spTgt spid="127"/>
                                        </p:tgtEl>
                                      </p:cBhvr>
                                    </p:animEffect>
                                  </p:childTnLst>
                                </p:cTn>
                              </p:par>
                            </p:childTnLst>
                          </p:cTn>
                        </p:par>
                        <p:par>
                          <p:cTn id="67" fill="hold">
                            <p:stCondLst>
                              <p:cond delay="2500"/>
                            </p:stCondLst>
                            <p:childTnLst>
                              <p:par>
                                <p:cTn id="68" presetID="53" presetClass="entr" presetSubtype="16" fill="hold" nodeType="afterEffect">
                                  <p:stCondLst>
                                    <p:cond delay="0"/>
                                  </p:stCondLst>
                                  <p:childTnLst>
                                    <p:set>
                                      <p:cBhvr>
                                        <p:cTn id="69" dur="1" fill="hold">
                                          <p:stCondLst>
                                            <p:cond delay="0"/>
                                          </p:stCondLst>
                                        </p:cTn>
                                        <p:tgtEl>
                                          <p:spTgt spid="132"/>
                                        </p:tgtEl>
                                        <p:attrNameLst>
                                          <p:attrName>style.visibility</p:attrName>
                                        </p:attrNameLst>
                                      </p:cBhvr>
                                      <p:to>
                                        <p:strVal val="visible"/>
                                      </p:to>
                                    </p:set>
                                    <p:anim calcmode="lin" valueType="num">
                                      <p:cBhvr>
                                        <p:cTn id="70" dur="500" fill="hold"/>
                                        <p:tgtEl>
                                          <p:spTgt spid="132"/>
                                        </p:tgtEl>
                                        <p:attrNameLst>
                                          <p:attrName>ppt_w</p:attrName>
                                        </p:attrNameLst>
                                      </p:cBhvr>
                                      <p:tavLst>
                                        <p:tav tm="0">
                                          <p:val>
                                            <p:fltVal val="0"/>
                                          </p:val>
                                        </p:tav>
                                        <p:tav tm="100000">
                                          <p:val>
                                            <p:strVal val="#ppt_w"/>
                                          </p:val>
                                        </p:tav>
                                      </p:tavLst>
                                    </p:anim>
                                    <p:anim calcmode="lin" valueType="num">
                                      <p:cBhvr>
                                        <p:cTn id="71" dur="500" fill="hold"/>
                                        <p:tgtEl>
                                          <p:spTgt spid="132"/>
                                        </p:tgtEl>
                                        <p:attrNameLst>
                                          <p:attrName>ppt_h</p:attrName>
                                        </p:attrNameLst>
                                      </p:cBhvr>
                                      <p:tavLst>
                                        <p:tav tm="0">
                                          <p:val>
                                            <p:fltVal val="0"/>
                                          </p:val>
                                        </p:tav>
                                        <p:tav tm="100000">
                                          <p:val>
                                            <p:strVal val="#ppt_h"/>
                                          </p:val>
                                        </p:tav>
                                      </p:tavLst>
                                    </p:anim>
                                    <p:animEffect transition="in" filter="fade">
                                      <p:cBhvr>
                                        <p:cTn id="72" dur="500"/>
                                        <p:tgtEl>
                                          <p:spTgt spid="132"/>
                                        </p:tgtEl>
                                      </p:cBhvr>
                                    </p:animEffect>
                                  </p:childTnLst>
                                </p:cTn>
                              </p:par>
                              <p:par>
                                <p:cTn id="73" presetID="2" presetClass="entr" presetSubtype="6" fill="hold" grpId="0" nodeType="withEffect">
                                  <p:stCondLst>
                                    <p:cond delay="50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1+#ppt_w/2"/>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par>
                                <p:cTn id="77" presetID="2" presetClass="entr" presetSubtype="6" fill="hold" grpId="0" nodeType="withEffect">
                                  <p:stCondLst>
                                    <p:cond delay="500"/>
                                  </p:stCondLst>
                                  <p:childTnLst>
                                    <p:set>
                                      <p:cBhvr>
                                        <p:cTn id="78" dur="1" fill="hold">
                                          <p:stCondLst>
                                            <p:cond delay="0"/>
                                          </p:stCondLst>
                                        </p:cTn>
                                        <p:tgtEl>
                                          <p:spTgt spid="148"/>
                                        </p:tgtEl>
                                        <p:attrNameLst>
                                          <p:attrName>style.visibility</p:attrName>
                                        </p:attrNameLst>
                                      </p:cBhvr>
                                      <p:to>
                                        <p:strVal val="visible"/>
                                      </p:to>
                                    </p:set>
                                    <p:anim calcmode="lin" valueType="num">
                                      <p:cBhvr additive="base">
                                        <p:cTn id="79" dur="500" fill="hold"/>
                                        <p:tgtEl>
                                          <p:spTgt spid="148"/>
                                        </p:tgtEl>
                                        <p:attrNameLst>
                                          <p:attrName>ppt_x</p:attrName>
                                        </p:attrNameLst>
                                      </p:cBhvr>
                                      <p:tavLst>
                                        <p:tav tm="0">
                                          <p:val>
                                            <p:strVal val="1+#ppt_w/2"/>
                                          </p:val>
                                        </p:tav>
                                        <p:tav tm="100000">
                                          <p:val>
                                            <p:strVal val="#ppt_x"/>
                                          </p:val>
                                        </p:tav>
                                      </p:tavLst>
                                    </p:anim>
                                    <p:anim calcmode="lin" valueType="num">
                                      <p:cBhvr additive="base">
                                        <p:cTn id="80" dur="500" fill="hold"/>
                                        <p:tgtEl>
                                          <p:spTgt spid="148"/>
                                        </p:tgtEl>
                                        <p:attrNameLst>
                                          <p:attrName>ppt_y</p:attrName>
                                        </p:attrNameLst>
                                      </p:cBhvr>
                                      <p:tavLst>
                                        <p:tav tm="0">
                                          <p:val>
                                            <p:strVal val="1+#ppt_h/2"/>
                                          </p:val>
                                        </p:tav>
                                        <p:tav tm="100000">
                                          <p:val>
                                            <p:strVal val="#ppt_y"/>
                                          </p:val>
                                        </p:tav>
                                      </p:tavLst>
                                    </p:anim>
                                  </p:childTnLst>
                                </p:cTn>
                              </p:par>
                              <p:par>
                                <p:cTn id="81" presetID="2" presetClass="entr" presetSubtype="6" fill="hold" grpId="0" nodeType="withEffect">
                                  <p:stCondLst>
                                    <p:cond delay="500"/>
                                  </p:stCondLst>
                                  <p:childTnLst>
                                    <p:set>
                                      <p:cBhvr>
                                        <p:cTn id="82" dur="1" fill="hold">
                                          <p:stCondLst>
                                            <p:cond delay="0"/>
                                          </p:stCondLst>
                                        </p:cTn>
                                        <p:tgtEl>
                                          <p:spTgt spid="149"/>
                                        </p:tgtEl>
                                        <p:attrNameLst>
                                          <p:attrName>style.visibility</p:attrName>
                                        </p:attrNameLst>
                                      </p:cBhvr>
                                      <p:to>
                                        <p:strVal val="visible"/>
                                      </p:to>
                                    </p:set>
                                    <p:anim calcmode="lin" valueType="num">
                                      <p:cBhvr additive="base">
                                        <p:cTn id="83" dur="500" fill="hold"/>
                                        <p:tgtEl>
                                          <p:spTgt spid="149"/>
                                        </p:tgtEl>
                                        <p:attrNameLst>
                                          <p:attrName>ppt_x</p:attrName>
                                        </p:attrNameLst>
                                      </p:cBhvr>
                                      <p:tavLst>
                                        <p:tav tm="0">
                                          <p:val>
                                            <p:strVal val="1+#ppt_w/2"/>
                                          </p:val>
                                        </p:tav>
                                        <p:tav tm="100000">
                                          <p:val>
                                            <p:strVal val="#ppt_x"/>
                                          </p:val>
                                        </p:tav>
                                      </p:tavLst>
                                    </p:anim>
                                    <p:anim calcmode="lin" valueType="num">
                                      <p:cBhvr additive="base">
                                        <p:cTn id="84" dur="500" fill="hold"/>
                                        <p:tgtEl>
                                          <p:spTgt spid="149"/>
                                        </p:tgtEl>
                                        <p:attrNameLst>
                                          <p:attrName>ppt_y</p:attrName>
                                        </p:attrNameLst>
                                      </p:cBhvr>
                                      <p:tavLst>
                                        <p:tav tm="0">
                                          <p:val>
                                            <p:strVal val="1+#ppt_h/2"/>
                                          </p:val>
                                        </p:tav>
                                        <p:tav tm="100000">
                                          <p:val>
                                            <p:strVal val="#ppt_y"/>
                                          </p:val>
                                        </p:tav>
                                      </p:tavLst>
                                    </p:anim>
                                  </p:childTnLst>
                                </p:cTn>
                              </p:par>
                              <p:par>
                                <p:cTn id="85" presetID="2" presetClass="entr" presetSubtype="6" fill="hold" grpId="0" nodeType="withEffect">
                                  <p:stCondLst>
                                    <p:cond delay="500"/>
                                  </p:stCondLst>
                                  <p:childTnLst>
                                    <p:set>
                                      <p:cBhvr>
                                        <p:cTn id="86" dur="1" fill="hold">
                                          <p:stCondLst>
                                            <p:cond delay="0"/>
                                          </p:stCondLst>
                                        </p:cTn>
                                        <p:tgtEl>
                                          <p:spTgt spid="150"/>
                                        </p:tgtEl>
                                        <p:attrNameLst>
                                          <p:attrName>style.visibility</p:attrName>
                                        </p:attrNameLst>
                                      </p:cBhvr>
                                      <p:to>
                                        <p:strVal val="visible"/>
                                      </p:to>
                                    </p:set>
                                    <p:anim calcmode="lin" valueType="num">
                                      <p:cBhvr additive="base">
                                        <p:cTn id="87" dur="500" fill="hold"/>
                                        <p:tgtEl>
                                          <p:spTgt spid="150"/>
                                        </p:tgtEl>
                                        <p:attrNameLst>
                                          <p:attrName>ppt_x</p:attrName>
                                        </p:attrNameLst>
                                      </p:cBhvr>
                                      <p:tavLst>
                                        <p:tav tm="0">
                                          <p:val>
                                            <p:strVal val="1+#ppt_w/2"/>
                                          </p:val>
                                        </p:tav>
                                        <p:tav tm="100000">
                                          <p:val>
                                            <p:strVal val="#ppt_x"/>
                                          </p:val>
                                        </p:tav>
                                      </p:tavLst>
                                    </p:anim>
                                    <p:anim calcmode="lin" valueType="num">
                                      <p:cBhvr additive="base">
                                        <p:cTn id="88" dur="500" fill="hold"/>
                                        <p:tgtEl>
                                          <p:spTgt spid="150"/>
                                        </p:tgtEl>
                                        <p:attrNameLst>
                                          <p:attrName>ppt_y</p:attrName>
                                        </p:attrNameLst>
                                      </p:cBhvr>
                                      <p:tavLst>
                                        <p:tav tm="0">
                                          <p:val>
                                            <p:strVal val="1+#ppt_h/2"/>
                                          </p:val>
                                        </p:tav>
                                        <p:tav tm="100000">
                                          <p:val>
                                            <p:strVal val="#ppt_y"/>
                                          </p:val>
                                        </p:tav>
                                      </p:tavLst>
                                    </p:anim>
                                  </p:childTnLst>
                                </p:cTn>
                              </p:par>
                              <p:par>
                                <p:cTn id="89" presetID="2" presetClass="entr" presetSubtype="6" fill="hold" grpId="0" nodeType="withEffect">
                                  <p:stCondLst>
                                    <p:cond delay="500"/>
                                  </p:stCondLst>
                                  <p:childTnLst>
                                    <p:set>
                                      <p:cBhvr>
                                        <p:cTn id="90" dur="1" fill="hold">
                                          <p:stCondLst>
                                            <p:cond delay="0"/>
                                          </p:stCondLst>
                                        </p:cTn>
                                        <p:tgtEl>
                                          <p:spTgt spid="151"/>
                                        </p:tgtEl>
                                        <p:attrNameLst>
                                          <p:attrName>style.visibility</p:attrName>
                                        </p:attrNameLst>
                                      </p:cBhvr>
                                      <p:to>
                                        <p:strVal val="visible"/>
                                      </p:to>
                                    </p:set>
                                    <p:anim calcmode="lin" valueType="num">
                                      <p:cBhvr additive="base">
                                        <p:cTn id="91" dur="500" fill="hold"/>
                                        <p:tgtEl>
                                          <p:spTgt spid="151"/>
                                        </p:tgtEl>
                                        <p:attrNameLst>
                                          <p:attrName>ppt_x</p:attrName>
                                        </p:attrNameLst>
                                      </p:cBhvr>
                                      <p:tavLst>
                                        <p:tav tm="0">
                                          <p:val>
                                            <p:strVal val="1+#ppt_w/2"/>
                                          </p:val>
                                        </p:tav>
                                        <p:tav tm="100000">
                                          <p:val>
                                            <p:strVal val="#ppt_x"/>
                                          </p:val>
                                        </p:tav>
                                      </p:tavLst>
                                    </p:anim>
                                    <p:anim calcmode="lin" valueType="num">
                                      <p:cBhvr additive="base">
                                        <p:cTn id="92" dur="500" fill="hold"/>
                                        <p:tgtEl>
                                          <p:spTgt spid="151"/>
                                        </p:tgtEl>
                                        <p:attrNameLst>
                                          <p:attrName>ppt_y</p:attrName>
                                        </p:attrNameLst>
                                      </p:cBhvr>
                                      <p:tavLst>
                                        <p:tav tm="0">
                                          <p:val>
                                            <p:strVal val="1+#ppt_h/2"/>
                                          </p:val>
                                        </p:tav>
                                        <p:tav tm="100000">
                                          <p:val>
                                            <p:strVal val="#ppt_y"/>
                                          </p:val>
                                        </p:tav>
                                      </p:tavLst>
                                    </p:anim>
                                  </p:childTnLst>
                                </p:cTn>
                              </p:par>
                              <p:par>
                                <p:cTn id="93" presetID="2" presetClass="entr" presetSubtype="6" fill="hold" grpId="0" nodeType="withEffect">
                                  <p:stCondLst>
                                    <p:cond delay="500"/>
                                  </p:stCondLst>
                                  <p:childTnLst>
                                    <p:set>
                                      <p:cBhvr>
                                        <p:cTn id="94" dur="1" fill="hold">
                                          <p:stCondLst>
                                            <p:cond delay="0"/>
                                          </p:stCondLst>
                                        </p:cTn>
                                        <p:tgtEl>
                                          <p:spTgt spid="152"/>
                                        </p:tgtEl>
                                        <p:attrNameLst>
                                          <p:attrName>style.visibility</p:attrName>
                                        </p:attrNameLst>
                                      </p:cBhvr>
                                      <p:to>
                                        <p:strVal val="visible"/>
                                      </p:to>
                                    </p:set>
                                    <p:anim calcmode="lin" valueType="num">
                                      <p:cBhvr additive="base">
                                        <p:cTn id="95" dur="500" fill="hold"/>
                                        <p:tgtEl>
                                          <p:spTgt spid="152"/>
                                        </p:tgtEl>
                                        <p:attrNameLst>
                                          <p:attrName>ppt_x</p:attrName>
                                        </p:attrNameLst>
                                      </p:cBhvr>
                                      <p:tavLst>
                                        <p:tav tm="0">
                                          <p:val>
                                            <p:strVal val="1+#ppt_w/2"/>
                                          </p:val>
                                        </p:tav>
                                        <p:tav tm="100000">
                                          <p:val>
                                            <p:strVal val="#ppt_x"/>
                                          </p:val>
                                        </p:tav>
                                      </p:tavLst>
                                    </p:anim>
                                    <p:anim calcmode="lin" valueType="num">
                                      <p:cBhvr additive="base">
                                        <p:cTn id="96" dur="500" fill="hold"/>
                                        <p:tgtEl>
                                          <p:spTgt spid="152"/>
                                        </p:tgtEl>
                                        <p:attrNameLst>
                                          <p:attrName>ppt_y</p:attrName>
                                        </p:attrNameLst>
                                      </p:cBhvr>
                                      <p:tavLst>
                                        <p:tav tm="0">
                                          <p:val>
                                            <p:strVal val="1+#ppt_h/2"/>
                                          </p:val>
                                        </p:tav>
                                        <p:tav tm="100000">
                                          <p:val>
                                            <p:strVal val="#ppt_y"/>
                                          </p:val>
                                        </p:tav>
                                      </p:tavLst>
                                    </p:anim>
                                  </p:childTnLst>
                                </p:cTn>
                              </p:par>
                              <p:par>
                                <p:cTn id="97" presetID="2" presetClass="entr" presetSubtype="6" fill="hold" grpId="0" nodeType="withEffect">
                                  <p:stCondLst>
                                    <p:cond delay="500"/>
                                  </p:stCondLst>
                                  <p:childTnLst>
                                    <p:set>
                                      <p:cBhvr>
                                        <p:cTn id="98" dur="1" fill="hold">
                                          <p:stCondLst>
                                            <p:cond delay="0"/>
                                          </p:stCondLst>
                                        </p:cTn>
                                        <p:tgtEl>
                                          <p:spTgt spid="153"/>
                                        </p:tgtEl>
                                        <p:attrNameLst>
                                          <p:attrName>style.visibility</p:attrName>
                                        </p:attrNameLst>
                                      </p:cBhvr>
                                      <p:to>
                                        <p:strVal val="visible"/>
                                      </p:to>
                                    </p:set>
                                    <p:anim calcmode="lin" valueType="num">
                                      <p:cBhvr additive="base">
                                        <p:cTn id="99" dur="500" fill="hold"/>
                                        <p:tgtEl>
                                          <p:spTgt spid="153"/>
                                        </p:tgtEl>
                                        <p:attrNameLst>
                                          <p:attrName>ppt_x</p:attrName>
                                        </p:attrNameLst>
                                      </p:cBhvr>
                                      <p:tavLst>
                                        <p:tav tm="0">
                                          <p:val>
                                            <p:strVal val="1+#ppt_w/2"/>
                                          </p:val>
                                        </p:tav>
                                        <p:tav tm="100000">
                                          <p:val>
                                            <p:strVal val="#ppt_x"/>
                                          </p:val>
                                        </p:tav>
                                      </p:tavLst>
                                    </p:anim>
                                    <p:anim calcmode="lin" valueType="num">
                                      <p:cBhvr additive="base">
                                        <p:cTn id="100" dur="500" fill="hold"/>
                                        <p:tgtEl>
                                          <p:spTgt spid="153"/>
                                        </p:tgtEl>
                                        <p:attrNameLst>
                                          <p:attrName>ppt_y</p:attrName>
                                        </p:attrNameLst>
                                      </p:cBhvr>
                                      <p:tavLst>
                                        <p:tav tm="0">
                                          <p:val>
                                            <p:strVal val="1+#ppt_h/2"/>
                                          </p:val>
                                        </p:tav>
                                        <p:tav tm="100000">
                                          <p:val>
                                            <p:strVal val="#ppt_y"/>
                                          </p:val>
                                        </p:tav>
                                      </p:tavLst>
                                    </p:anim>
                                  </p:childTnLst>
                                </p:cTn>
                              </p:par>
                              <p:par>
                                <p:cTn id="101" presetID="2" presetClass="entr" presetSubtype="6" fill="hold" grpId="0" nodeType="withEffect">
                                  <p:stCondLst>
                                    <p:cond delay="500"/>
                                  </p:stCondLst>
                                  <p:childTnLst>
                                    <p:set>
                                      <p:cBhvr>
                                        <p:cTn id="102" dur="1" fill="hold">
                                          <p:stCondLst>
                                            <p:cond delay="0"/>
                                          </p:stCondLst>
                                        </p:cTn>
                                        <p:tgtEl>
                                          <p:spTgt spid="154"/>
                                        </p:tgtEl>
                                        <p:attrNameLst>
                                          <p:attrName>style.visibility</p:attrName>
                                        </p:attrNameLst>
                                      </p:cBhvr>
                                      <p:to>
                                        <p:strVal val="visible"/>
                                      </p:to>
                                    </p:set>
                                    <p:anim calcmode="lin" valueType="num">
                                      <p:cBhvr additive="base">
                                        <p:cTn id="103" dur="500" fill="hold"/>
                                        <p:tgtEl>
                                          <p:spTgt spid="154"/>
                                        </p:tgtEl>
                                        <p:attrNameLst>
                                          <p:attrName>ppt_x</p:attrName>
                                        </p:attrNameLst>
                                      </p:cBhvr>
                                      <p:tavLst>
                                        <p:tav tm="0">
                                          <p:val>
                                            <p:strVal val="1+#ppt_w/2"/>
                                          </p:val>
                                        </p:tav>
                                        <p:tav tm="100000">
                                          <p:val>
                                            <p:strVal val="#ppt_x"/>
                                          </p:val>
                                        </p:tav>
                                      </p:tavLst>
                                    </p:anim>
                                    <p:anim calcmode="lin" valueType="num">
                                      <p:cBhvr additive="base">
                                        <p:cTn id="104" dur="500" fill="hold"/>
                                        <p:tgtEl>
                                          <p:spTgt spid="154"/>
                                        </p:tgtEl>
                                        <p:attrNameLst>
                                          <p:attrName>ppt_y</p:attrName>
                                        </p:attrNameLst>
                                      </p:cBhvr>
                                      <p:tavLst>
                                        <p:tav tm="0">
                                          <p:val>
                                            <p:strVal val="1+#ppt_h/2"/>
                                          </p:val>
                                        </p:tav>
                                        <p:tav tm="100000">
                                          <p:val>
                                            <p:strVal val="#ppt_y"/>
                                          </p:val>
                                        </p:tav>
                                      </p:tavLst>
                                    </p:anim>
                                  </p:childTnLst>
                                </p:cTn>
                              </p:par>
                              <p:par>
                                <p:cTn id="105" presetID="2" presetClass="entr" presetSubtype="6" fill="hold" grpId="0" nodeType="withEffect">
                                  <p:stCondLst>
                                    <p:cond delay="500"/>
                                  </p:stCondLst>
                                  <p:childTnLst>
                                    <p:set>
                                      <p:cBhvr>
                                        <p:cTn id="106" dur="1" fill="hold">
                                          <p:stCondLst>
                                            <p:cond delay="0"/>
                                          </p:stCondLst>
                                        </p:cTn>
                                        <p:tgtEl>
                                          <p:spTgt spid="155"/>
                                        </p:tgtEl>
                                        <p:attrNameLst>
                                          <p:attrName>style.visibility</p:attrName>
                                        </p:attrNameLst>
                                      </p:cBhvr>
                                      <p:to>
                                        <p:strVal val="visible"/>
                                      </p:to>
                                    </p:set>
                                    <p:anim calcmode="lin" valueType="num">
                                      <p:cBhvr additive="base">
                                        <p:cTn id="107" dur="500" fill="hold"/>
                                        <p:tgtEl>
                                          <p:spTgt spid="155"/>
                                        </p:tgtEl>
                                        <p:attrNameLst>
                                          <p:attrName>ppt_x</p:attrName>
                                        </p:attrNameLst>
                                      </p:cBhvr>
                                      <p:tavLst>
                                        <p:tav tm="0">
                                          <p:val>
                                            <p:strVal val="1+#ppt_w/2"/>
                                          </p:val>
                                        </p:tav>
                                        <p:tav tm="100000">
                                          <p:val>
                                            <p:strVal val="#ppt_x"/>
                                          </p:val>
                                        </p:tav>
                                      </p:tavLst>
                                    </p:anim>
                                    <p:anim calcmode="lin" valueType="num">
                                      <p:cBhvr additive="base">
                                        <p:cTn id="108" dur="500" fill="hold"/>
                                        <p:tgtEl>
                                          <p:spTgt spid="155"/>
                                        </p:tgtEl>
                                        <p:attrNameLst>
                                          <p:attrName>ppt_y</p:attrName>
                                        </p:attrNameLst>
                                      </p:cBhvr>
                                      <p:tavLst>
                                        <p:tav tm="0">
                                          <p:val>
                                            <p:strVal val="1+#ppt_h/2"/>
                                          </p:val>
                                        </p:tav>
                                        <p:tav tm="100000">
                                          <p:val>
                                            <p:strVal val="#ppt_y"/>
                                          </p:val>
                                        </p:tav>
                                      </p:tavLst>
                                    </p:anim>
                                  </p:childTnLst>
                                </p:cTn>
                              </p:par>
                              <p:par>
                                <p:cTn id="109" presetID="2" presetClass="entr" presetSubtype="6" fill="hold" grpId="0" nodeType="withEffect">
                                  <p:stCondLst>
                                    <p:cond delay="500"/>
                                  </p:stCondLst>
                                  <p:childTnLst>
                                    <p:set>
                                      <p:cBhvr>
                                        <p:cTn id="110" dur="1" fill="hold">
                                          <p:stCondLst>
                                            <p:cond delay="0"/>
                                          </p:stCondLst>
                                        </p:cTn>
                                        <p:tgtEl>
                                          <p:spTgt spid="156"/>
                                        </p:tgtEl>
                                        <p:attrNameLst>
                                          <p:attrName>style.visibility</p:attrName>
                                        </p:attrNameLst>
                                      </p:cBhvr>
                                      <p:to>
                                        <p:strVal val="visible"/>
                                      </p:to>
                                    </p:set>
                                    <p:anim calcmode="lin" valueType="num">
                                      <p:cBhvr additive="base">
                                        <p:cTn id="111" dur="500" fill="hold"/>
                                        <p:tgtEl>
                                          <p:spTgt spid="156"/>
                                        </p:tgtEl>
                                        <p:attrNameLst>
                                          <p:attrName>ppt_x</p:attrName>
                                        </p:attrNameLst>
                                      </p:cBhvr>
                                      <p:tavLst>
                                        <p:tav tm="0">
                                          <p:val>
                                            <p:strVal val="1+#ppt_w/2"/>
                                          </p:val>
                                        </p:tav>
                                        <p:tav tm="100000">
                                          <p:val>
                                            <p:strVal val="#ppt_x"/>
                                          </p:val>
                                        </p:tav>
                                      </p:tavLst>
                                    </p:anim>
                                    <p:anim calcmode="lin" valueType="num">
                                      <p:cBhvr additive="base">
                                        <p:cTn id="112" dur="500" fill="hold"/>
                                        <p:tgtEl>
                                          <p:spTgt spid="156"/>
                                        </p:tgtEl>
                                        <p:attrNameLst>
                                          <p:attrName>ppt_y</p:attrName>
                                        </p:attrNameLst>
                                      </p:cBhvr>
                                      <p:tavLst>
                                        <p:tav tm="0">
                                          <p:val>
                                            <p:strVal val="1+#ppt_h/2"/>
                                          </p:val>
                                        </p:tav>
                                        <p:tav tm="100000">
                                          <p:val>
                                            <p:strVal val="#ppt_y"/>
                                          </p:val>
                                        </p:tav>
                                      </p:tavLst>
                                    </p:anim>
                                  </p:childTnLst>
                                </p:cTn>
                              </p:par>
                            </p:childTnLst>
                          </p:cTn>
                        </p:par>
                        <p:par>
                          <p:cTn id="113" fill="hold">
                            <p:stCondLst>
                              <p:cond delay="3000"/>
                            </p:stCondLst>
                            <p:childTnLst>
                              <p:par>
                                <p:cTn id="114" presetID="10"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9" grpId="0"/>
      <p:bldP spid="70" grpId="0"/>
      <p:bldP spid="3"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61"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871649" y="1834699"/>
            <a:ext cx="6120680" cy="3682533"/>
            <a:chOff x="3022028" y="1587732"/>
            <a:chExt cx="6120680" cy="3682533"/>
          </a:xfrm>
        </p:grpSpPr>
        <p:pic>
          <p:nvPicPr>
            <p:cNvPr id="19" name="Picture 2" descr="C:\Users\Administrator\Desktop\ppt展示模板-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3937348" y="2060861"/>
              <a:ext cx="4320480" cy="2376251"/>
            </a:xfrm>
            <a:prstGeom prst="rect">
              <a:avLst/>
            </a:prstGeom>
            <a:blipFill>
              <a:blip r:embed="rId4" cstate="print">
                <a:extLst>
                  <a:ext uri="{28A0092B-C50C-407E-A947-70E740481C1C}">
                    <a14:useLocalDpi xmlns:a14="http://schemas.microsoft.com/office/drawing/2010/main"/>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燕尾形 20"/>
          <p:cNvSpPr/>
          <p:nvPr/>
        </p:nvSpPr>
        <p:spPr>
          <a:xfrm rot="5400000">
            <a:off x="7105699" y="2064036"/>
            <a:ext cx="360040" cy="576064"/>
          </a:xfrm>
          <a:prstGeom prst="chevr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22" name="直接连接符 21"/>
          <p:cNvCxnSpPr/>
          <p:nvPr/>
        </p:nvCxnSpPr>
        <p:spPr>
          <a:xfrm>
            <a:off x="7285719" y="2640100"/>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7622717" y="1619516"/>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24" name="矩形 23"/>
          <p:cNvSpPr>
            <a:spLocks noChangeArrowheads="1"/>
          </p:cNvSpPr>
          <p:nvPr/>
        </p:nvSpPr>
        <p:spPr bwMode="auto">
          <a:xfrm>
            <a:off x="7609755" y="1958702"/>
            <a:ext cx="3312368"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25" name="燕尾形 24"/>
          <p:cNvSpPr/>
          <p:nvPr/>
        </p:nvSpPr>
        <p:spPr>
          <a:xfrm rot="5400000">
            <a:off x="7105699" y="3432188"/>
            <a:ext cx="360040" cy="576064"/>
          </a:xfrm>
          <a:prstGeom prst="chevr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30" name="直接连接符 29"/>
          <p:cNvCxnSpPr/>
          <p:nvPr/>
        </p:nvCxnSpPr>
        <p:spPr>
          <a:xfrm>
            <a:off x="7285719" y="4008252"/>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7622717" y="2987668"/>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32" name="矩形 47"/>
          <p:cNvSpPr>
            <a:spLocks noChangeArrowheads="1"/>
          </p:cNvSpPr>
          <p:nvPr/>
        </p:nvSpPr>
        <p:spPr bwMode="auto">
          <a:xfrm>
            <a:off x="7609755" y="3326854"/>
            <a:ext cx="3312368"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33" name="燕尾形 32"/>
          <p:cNvSpPr/>
          <p:nvPr/>
        </p:nvSpPr>
        <p:spPr>
          <a:xfrm rot="5400000">
            <a:off x="7105699" y="4872348"/>
            <a:ext cx="360040" cy="576064"/>
          </a:xfrm>
          <a:prstGeom prst="chevr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38" name="直接连接符 37"/>
          <p:cNvCxnSpPr/>
          <p:nvPr/>
        </p:nvCxnSpPr>
        <p:spPr>
          <a:xfrm>
            <a:off x="7285719" y="5448412"/>
            <a:ext cx="363640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7622717" y="4427828"/>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46" name="矩形 47"/>
          <p:cNvSpPr>
            <a:spLocks noChangeArrowheads="1"/>
          </p:cNvSpPr>
          <p:nvPr/>
        </p:nvSpPr>
        <p:spPr bwMode="auto">
          <a:xfrm>
            <a:off x="7609755" y="4767014"/>
            <a:ext cx="3312368"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A comprehensive description of the chart above is entered here.</a:t>
            </a:r>
          </a:p>
        </p:txBody>
      </p:sp>
      <p:sp>
        <p:nvSpPr>
          <p:cNvPr id="48" name="文本框 9"/>
          <p:cNvSpPr txBox="1"/>
          <p:nvPr/>
        </p:nvSpPr>
        <p:spPr>
          <a:xfrm>
            <a:off x="985019" y="188640"/>
            <a:ext cx="331236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Development plans</a:t>
            </a:r>
          </a:p>
        </p:txBody>
      </p:sp>
      <p:sp>
        <p:nvSpPr>
          <p:cNvPr id="49" name="六边形 48"/>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2" name="矩形 51"/>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3" name="六边形 52"/>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4</a:t>
            </a:r>
          </a:p>
        </p:txBody>
      </p:sp>
      <p:sp>
        <p:nvSpPr>
          <p:cNvPr id="55"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57" name="KSO_Shape"/>
          <p:cNvSpPr/>
          <p:nvPr/>
        </p:nvSpPr>
        <p:spPr bwMode="auto">
          <a:xfrm>
            <a:off x="355494" y="224862"/>
            <a:ext cx="254147" cy="21602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8" name="矩形 57"/>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28</a:t>
            </a:r>
            <a:endParaRPr lang="zh-CN" dirty="0">
              <a:latin typeface="方正兰亭超细黑简体" panose="02000000000000000000" pitchFamily="2" charset="-122"/>
              <a:ea typeface="方正兰亭超细黑简体" panose="02000000000000000000" pitchFamily="2" charset="-122"/>
            </a:endParaRPr>
          </a:p>
        </p:txBody>
      </p:sp>
      <p:sp>
        <p:nvSpPr>
          <p:cNvPr id="63" name="TextBox 62"/>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1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4" grpId="0"/>
      <p:bldP spid="25" grpId="0" animBg="1"/>
      <p:bldP spid="31" grpId="0"/>
      <p:bldP spid="32" grpId="0"/>
      <p:bldP spid="33" grpId="0" animBg="1"/>
      <p:bldP spid="41" grpId="0"/>
      <p:bldP spid="46"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直接箭头连接符 56"/>
          <p:cNvCxnSpPr/>
          <p:nvPr/>
        </p:nvCxnSpPr>
        <p:spPr>
          <a:xfrm>
            <a:off x="1990243" y="3323406"/>
            <a:ext cx="8859872"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58" name="Oval 4"/>
          <p:cNvSpPr/>
          <p:nvPr/>
        </p:nvSpPr>
        <p:spPr>
          <a:xfrm>
            <a:off x="2743144" y="3008791"/>
            <a:ext cx="626458" cy="62923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59" name="Rectangle 4"/>
          <p:cNvSpPr txBox="1">
            <a:spLocks noChangeArrowheads="1"/>
          </p:cNvSpPr>
          <p:nvPr/>
        </p:nvSpPr>
        <p:spPr bwMode="auto">
          <a:xfrm>
            <a:off x="2743144" y="3158908"/>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01</a:t>
            </a:r>
            <a:endParaRPr lang="zh-CN" dirty="0">
              <a:latin typeface="方正兰亭黑简体" panose="02000000000000000000" pitchFamily="2" charset="-122"/>
              <a:ea typeface="方正兰亭黑简体" panose="02000000000000000000" pitchFamily="2" charset="-122"/>
            </a:endParaRPr>
          </a:p>
        </p:txBody>
      </p:sp>
      <p:sp>
        <p:nvSpPr>
          <p:cNvPr id="60" name="矩形 59"/>
          <p:cNvSpPr/>
          <p:nvPr/>
        </p:nvSpPr>
        <p:spPr>
          <a:xfrm>
            <a:off x="1965612" y="3789040"/>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p>
        </p:txBody>
      </p:sp>
      <p:sp>
        <p:nvSpPr>
          <p:cNvPr id="61" name="Oval 4"/>
          <p:cNvSpPr/>
          <p:nvPr/>
        </p:nvSpPr>
        <p:spPr>
          <a:xfrm>
            <a:off x="4318632" y="2996952"/>
            <a:ext cx="626458" cy="62923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2" name="Rectangle 4"/>
          <p:cNvSpPr txBox="1">
            <a:spLocks noChangeArrowheads="1"/>
          </p:cNvSpPr>
          <p:nvPr/>
        </p:nvSpPr>
        <p:spPr bwMode="auto">
          <a:xfrm>
            <a:off x="4318632" y="3147069"/>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02</a:t>
            </a:r>
            <a:endParaRPr lang="zh-CN" dirty="0">
              <a:latin typeface="方正兰亭黑简体" panose="02000000000000000000" pitchFamily="2" charset="-122"/>
              <a:ea typeface="方正兰亭黑简体" panose="02000000000000000000" pitchFamily="2" charset="-122"/>
            </a:endParaRPr>
          </a:p>
        </p:txBody>
      </p:sp>
      <p:sp>
        <p:nvSpPr>
          <p:cNvPr id="63" name="矩形 62"/>
          <p:cNvSpPr/>
          <p:nvPr/>
        </p:nvSpPr>
        <p:spPr>
          <a:xfrm>
            <a:off x="3513592" y="2027262"/>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p>
        </p:txBody>
      </p:sp>
      <p:sp>
        <p:nvSpPr>
          <p:cNvPr id="64" name="Oval 4"/>
          <p:cNvSpPr/>
          <p:nvPr/>
        </p:nvSpPr>
        <p:spPr>
          <a:xfrm>
            <a:off x="5911496" y="3015794"/>
            <a:ext cx="626458" cy="62923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5" name="Rectangle 4"/>
          <p:cNvSpPr txBox="1">
            <a:spLocks noChangeArrowheads="1"/>
          </p:cNvSpPr>
          <p:nvPr/>
        </p:nvSpPr>
        <p:spPr bwMode="auto">
          <a:xfrm>
            <a:off x="5911496"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03</a:t>
            </a:r>
            <a:endParaRPr lang="zh-CN" dirty="0">
              <a:latin typeface="方正兰亭黑简体" panose="02000000000000000000" pitchFamily="2" charset="-122"/>
              <a:ea typeface="方正兰亭黑简体" panose="02000000000000000000" pitchFamily="2" charset="-122"/>
            </a:endParaRPr>
          </a:p>
        </p:txBody>
      </p:sp>
      <p:sp>
        <p:nvSpPr>
          <p:cNvPr id="66" name="矩形 65"/>
          <p:cNvSpPr/>
          <p:nvPr/>
        </p:nvSpPr>
        <p:spPr>
          <a:xfrm>
            <a:off x="5138999" y="3827462"/>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r>
              <a:rPr lang="zh-CN" altLang="en-US" sz="1400"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a:t>
            </a:r>
          </a:p>
        </p:txBody>
      </p:sp>
      <p:sp>
        <p:nvSpPr>
          <p:cNvPr id="67" name="Oval 4"/>
          <p:cNvSpPr/>
          <p:nvPr/>
        </p:nvSpPr>
        <p:spPr>
          <a:xfrm>
            <a:off x="7423664" y="3015794"/>
            <a:ext cx="626458" cy="62923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8" name="Rectangle 4"/>
          <p:cNvSpPr txBox="1">
            <a:spLocks noChangeArrowheads="1"/>
          </p:cNvSpPr>
          <p:nvPr/>
        </p:nvSpPr>
        <p:spPr bwMode="auto">
          <a:xfrm>
            <a:off x="7423664"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04</a:t>
            </a:r>
            <a:endParaRPr lang="zh-CN" dirty="0">
              <a:latin typeface="方正兰亭黑简体" panose="02000000000000000000" pitchFamily="2" charset="-122"/>
              <a:ea typeface="方正兰亭黑简体" panose="02000000000000000000" pitchFamily="2" charset="-122"/>
            </a:endParaRPr>
          </a:p>
        </p:txBody>
      </p:sp>
      <p:sp>
        <p:nvSpPr>
          <p:cNvPr id="69" name="矩形 68"/>
          <p:cNvSpPr/>
          <p:nvPr/>
        </p:nvSpPr>
        <p:spPr>
          <a:xfrm>
            <a:off x="6615967" y="2027262"/>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p>
        </p:txBody>
      </p:sp>
      <p:sp>
        <p:nvSpPr>
          <p:cNvPr id="70" name="Oval 4"/>
          <p:cNvSpPr/>
          <p:nvPr/>
        </p:nvSpPr>
        <p:spPr>
          <a:xfrm>
            <a:off x="9007840" y="3015794"/>
            <a:ext cx="626458" cy="62923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71" name="Rectangle 4"/>
          <p:cNvSpPr txBox="1">
            <a:spLocks noChangeArrowheads="1"/>
          </p:cNvSpPr>
          <p:nvPr/>
        </p:nvSpPr>
        <p:spPr bwMode="auto">
          <a:xfrm>
            <a:off x="9007840" y="3165911"/>
            <a:ext cx="63938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05</a:t>
            </a:r>
            <a:endParaRPr lang="zh-CN" dirty="0">
              <a:latin typeface="方正兰亭黑简体" panose="02000000000000000000" pitchFamily="2" charset="-122"/>
              <a:ea typeface="方正兰亭黑简体" panose="02000000000000000000" pitchFamily="2" charset="-122"/>
            </a:endParaRPr>
          </a:p>
        </p:txBody>
      </p:sp>
      <p:sp>
        <p:nvSpPr>
          <p:cNvPr id="72" name="矩形 71"/>
          <p:cNvSpPr/>
          <p:nvPr/>
        </p:nvSpPr>
        <p:spPr>
          <a:xfrm>
            <a:off x="8272151" y="3827462"/>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p>
        </p:txBody>
      </p:sp>
      <p:sp>
        <p:nvSpPr>
          <p:cNvPr id="38" name="文本框 9"/>
          <p:cNvSpPr txBox="1"/>
          <p:nvPr/>
        </p:nvSpPr>
        <p:spPr>
          <a:xfrm>
            <a:off x="985019" y="188640"/>
            <a:ext cx="3024336"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Development plans</a:t>
            </a:r>
          </a:p>
        </p:txBody>
      </p:sp>
      <p:sp>
        <p:nvSpPr>
          <p:cNvPr id="41" name="六边形 40"/>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9" name="矩形 48"/>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0" name="六边形 49"/>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4</a:t>
            </a:r>
          </a:p>
        </p:txBody>
      </p:sp>
      <p:sp>
        <p:nvSpPr>
          <p:cNvPr id="52"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53" name="KSO_Shape"/>
          <p:cNvSpPr/>
          <p:nvPr/>
        </p:nvSpPr>
        <p:spPr bwMode="auto">
          <a:xfrm>
            <a:off x="355494" y="224862"/>
            <a:ext cx="254147" cy="21602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4" name="矩形 53"/>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29</a:t>
            </a:r>
            <a:endParaRPr lang="zh-CN" dirty="0">
              <a:latin typeface="方正兰亭超细黑简体" panose="02000000000000000000" pitchFamily="2" charset="-122"/>
              <a:ea typeface="方正兰亭超细黑简体" panose="02000000000000000000" pitchFamily="2" charset="-122"/>
            </a:endParaRPr>
          </a:p>
        </p:txBody>
      </p:sp>
      <p:sp>
        <p:nvSpPr>
          <p:cNvPr id="75" name="TextBox 74"/>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58"/>
                                        </p:tgtEl>
                                        <p:attrNameLst>
                                          <p:attrName>style.visibility</p:attrName>
                                        </p:attrNameLst>
                                      </p:cBhvr>
                                      <p:to>
                                        <p:strVal val="visible"/>
                                      </p:to>
                                    </p:set>
                                    <p:animEffect transition="in" filter="wheel(1)">
                                      <p:cBhvr>
                                        <p:cTn id="10" dur="400"/>
                                        <p:tgtEl>
                                          <p:spTgt spid="5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wipe(left)">
                                      <p:cBhvr>
                                        <p:cTn id="14" dur="500"/>
                                        <p:tgtEl>
                                          <p:spTgt spid="59"/>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up)">
                                      <p:cBhvr>
                                        <p:cTn id="18" dur="500"/>
                                        <p:tgtEl>
                                          <p:spTgt spid="60"/>
                                        </p:tgtEl>
                                      </p:cBhvr>
                                    </p:animEffect>
                                  </p:childTnLst>
                                </p:cTn>
                              </p:par>
                              <p:par>
                                <p:cTn id="19" presetID="21" presetClass="entr" presetSubtype="1" fill="hold" grpId="0" nodeType="withEffect">
                                  <p:stCondLst>
                                    <p:cond delay="500"/>
                                  </p:stCondLst>
                                  <p:childTnLst>
                                    <p:set>
                                      <p:cBhvr>
                                        <p:cTn id="20" dur="1" fill="hold">
                                          <p:stCondLst>
                                            <p:cond delay="0"/>
                                          </p:stCondLst>
                                        </p:cTn>
                                        <p:tgtEl>
                                          <p:spTgt spid="61"/>
                                        </p:tgtEl>
                                        <p:attrNameLst>
                                          <p:attrName>style.visibility</p:attrName>
                                        </p:attrNameLst>
                                      </p:cBhvr>
                                      <p:to>
                                        <p:strVal val="visible"/>
                                      </p:to>
                                    </p:set>
                                    <p:animEffect transition="in" filter="wheel(1)">
                                      <p:cBhvr>
                                        <p:cTn id="21" dur="400"/>
                                        <p:tgtEl>
                                          <p:spTgt spid="6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up)">
                                      <p:cBhvr>
                                        <p:cTn id="29" dur="500"/>
                                        <p:tgtEl>
                                          <p:spTgt spid="63"/>
                                        </p:tgtEl>
                                      </p:cBhvr>
                                    </p:animEffect>
                                  </p:childTnLst>
                                </p:cTn>
                              </p:par>
                              <p:par>
                                <p:cTn id="30" presetID="21" presetClass="entr" presetSubtype="1" fill="hold" grpId="0" nodeType="withEffect">
                                  <p:stCondLst>
                                    <p:cond delay="500"/>
                                  </p:stCondLst>
                                  <p:childTnLst>
                                    <p:set>
                                      <p:cBhvr>
                                        <p:cTn id="31" dur="1" fill="hold">
                                          <p:stCondLst>
                                            <p:cond delay="0"/>
                                          </p:stCondLst>
                                        </p:cTn>
                                        <p:tgtEl>
                                          <p:spTgt spid="64"/>
                                        </p:tgtEl>
                                        <p:attrNameLst>
                                          <p:attrName>style.visibility</p:attrName>
                                        </p:attrNameLst>
                                      </p:cBhvr>
                                      <p:to>
                                        <p:strVal val="visible"/>
                                      </p:to>
                                    </p:set>
                                    <p:animEffect transition="in" filter="wheel(1)">
                                      <p:cBhvr>
                                        <p:cTn id="32" dur="400"/>
                                        <p:tgtEl>
                                          <p:spTgt spid="64"/>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left)">
                                      <p:cBhvr>
                                        <p:cTn id="36" dur="500"/>
                                        <p:tgtEl>
                                          <p:spTgt spid="65"/>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up)">
                                      <p:cBhvr>
                                        <p:cTn id="40" dur="500"/>
                                        <p:tgtEl>
                                          <p:spTgt spid="66"/>
                                        </p:tgtEl>
                                      </p:cBhvr>
                                    </p:animEffect>
                                  </p:childTnLst>
                                </p:cTn>
                              </p:par>
                              <p:par>
                                <p:cTn id="41" presetID="21" presetClass="entr" presetSubtype="1" fill="hold" grpId="0" nodeType="withEffect">
                                  <p:stCondLst>
                                    <p:cond delay="500"/>
                                  </p:stCondLst>
                                  <p:childTnLst>
                                    <p:set>
                                      <p:cBhvr>
                                        <p:cTn id="42" dur="1" fill="hold">
                                          <p:stCondLst>
                                            <p:cond delay="0"/>
                                          </p:stCondLst>
                                        </p:cTn>
                                        <p:tgtEl>
                                          <p:spTgt spid="67"/>
                                        </p:tgtEl>
                                        <p:attrNameLst>
                                          <p:attrName>style.visibility</p:attrName>
                                        </p:attrNameLst>
                                      </p:cBhvr>
                                      <p:to>
                                        <p:strVal val="visible"/>
                                      </p:to>
                                    </p:set>
                                    <p:animEffect transition="in" filter="wheel(1)">
                                      <p:cBhvr>
                                        <p:cTn id="43" dur="400"/>
                                        <p:tgtEl>
                                          <p:spTgt spid="67"/>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500"/>
                                        <p:tgtEl>
                                          <p:spTgt spid="68"/>
                                        </p:tgtEl>
                                      </p:cBhvr>
                                    </p:animEffect>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up)">
                                      <p:cBhvr>
                                        <p:cTn id="51" dur="500"/>
                                        <p:tgtEl>
                                          <p:spTgt spid="69"/>
                                        </p:tgtEl>
                                      </p:cBhvr>
                                    </p:animEffect>
                                  </p:childTnLst>
                                </p:cTn>
                              </p:par>
                              <p:par>
                                <p:cTn id="52" presetID="21" presetClass="entr" presetSubtype="1" fill="hold" grpId="0" nodeType="withEffect">
                                  <p:stCondLst>
                                    <p:cond delay="500"/>
                                  </p:stCondLst>
                                  <p:childTnLst>
                                    <p:set>
                                      <p:cBhvr>
                                        <p:cTn id="53" dur="1" fill="hold">
                                          <p:stCondLst>
                                            <p:cond delay="0"/>
                                          </p:stCondLst>
                                        </p:cTn>
                                        <p:tgtEl>
                                          <p:spTgt spid="70"/>
                                        </p:tgtEl>
                                        <p:attrNameLst>
                                          <p:attrName>style.visibility</p:attrName>
                                        </p:attrNameLst>
                                      </p:cBhvr>
                                      <p:to>
                                        <p:strVal val="visible"/>
                                      </p:to>
                                    </p:set>
                                    <p:animEffect transition="in" filter="wheel(1)">
                                      <p:cBhvr>
                                        <p:cTn id="54" dur="400"/>
                                        <p:tgtEl>
                                          <p:spTgt spid="70"/>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left)">
                                      <p:cBhvr>
                                        <p:cTn id="58" dur="500"/>
                                        <p:tgtEl>
                                          <p:spTgt spid="71"/>
                                        </p:tgtEl>
                                      </p:cBhvr>
                                    </p:animEffect>
                                  </p:childTnLst>
                                </p:cTn>
                              </p:par>
                            </p:childTnLst>
                          </p:cTn>
                        </p:par>
                        <p:par>
                          <p:cTn id="59" fill="hold">
                            <p:stCondLst>
                              <p:cond delay="5000"/>
                            </p:stCondLst>
                            <p:childTnLst>
                              <p:par>
                                <p:cTn id="60" presetID="22" presetClass="entr" presetSubtype="1" fill="hold" grpId="0" nodeType="after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wipe(up)">
                                      <p:cBhvr>
                                        <p:cTn id="62" dur="500"/>
                                        <p:tgtEl>
                                          <p:spTgt spid="72"/>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12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0" grpId="0"/>
      <p:bldP spid="61" grpId="0" animBg="1"/>
      <p:bldP spid="62" grpId="0"/>
      <p:bldP spid="63" grpId="0"/>
      <p:bldP spid="64" grpId="0" animBg="1"/>
      <p:bldP spid="65" grpId="0"/>
      <p:bldP spid="66" grpId="0"/>
      <p:bldP spid="67" grpId="0" animBg="1"/>
      <p:bldP spid="68" grpId="0"/>
      <p:bldP spid="69" grpId="0"/>
      <p:bldP spid="70" grpId="0" animBg="1"/>
      <p:bldP spid="71" grpId="0"/>
      <p:bldP spid="72" grpId="0"/>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等腰三角形 47"/>
          <p:cNvSpPr/>
          <p:nvPr/>
        </p:nvSpPr>
        <p:spPr>
          <a:xfrm rot="10800000">
            <a:off x="-455141" y="-27383"/>
            <a:ext cx="13126262" cy="1908871"/>
          </a:xfrm>
          <a:prstGeom prst="triangle">
            <a:avLst/>
          </a:prstGeom>
          <a:solidFill>
            <a:schemeClr val="bg1">
              <a:lumMod val="75000"/>
              <a:alpha val="7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rot="10800000">
            <a:off x="0" y="-423"/>
            <a:ext cx="12193588" cy="1773238"/>
          </a:xfrm>
          <a:prstGeom prst="triangl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4651848" y="688402"/>
            <a:ext cx="2769028" cy="646331"/>
          </a:xfrm>
          <a:prstGeom prst="rect">
            <a:avLst/>
          </a:prstGeom>
          <a:noFill/>
        </p:spPr>
        <p:txBody>
          <a:bodyPr wrap="none"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CONTENTS</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2" name="文本框 9"/>
          <p:cNvSpPr txBox="1"/>
          <p:nvPr/>
        </p:nvSpPr>
        <p:spPr>
          <a:xfrm>
            <a:off x="993839" y="4426211"/>
            <a:ext cx="2103040" cy="500137"/>
          </a:xfrm>
          <a:prstGeom prst="rect">
            <a:avLst/>
          </a:prstGeom>
          <a:noFill/>
        </p:spPr>
        <p:txBody>
          <a:bodyPr wrap="square" lIns="68580" tIns="34290" rIns="68580" bIns="34290" rtlCol="0">
            <a:spAutoFit/>
          </a:bodyPr>
          <a:lstStyle/>
          <a:p>
            <a:pPr marL="0" lvl="1" algn="ctr"/>
            <a:r>
              <a:rPr lang="zh-CN" altLang="en-US" sz="1400" b="1" dirty="0">
                <a:solidFill>
                  <a:srgbClr val="3CCCC7"/>
                </a:solidFill>
                <a:latin typeface="微软雅黑" panose="020B0503020204020204" pitchFamily="34" charset="-122"/>
                <a:ea typeface="微软雅黑" panose="020B0503020204020204" pitchFamily="34" charset="-122"/>
              </a:rPr>
              <a:t>Company and </a:t>
            </a:r>
            <a:endParaRPr lang="en-US" altLang="zh-CN" sz="1400" b="1" dirty="0">
              <a:solidFill>
                <a:srgbClr val="3CCCC7"/>
              </a:solidFill>
              <a:latin typeface="微软雅黑" panose="020B0503020204020204" pitchFamily="34" charset="-122"/>
              <a:ea typeface="微软雅黑" panose="020B0503020204020204" pitchFamily="34" charset="-122"/>
            </a:endParaRPr>
          </a:p>
          <a:p>
            <a:pPr marL="0" lvl="1" algn="ctr"/>
            <a:r>
              <a:rPr lang="zh-CN" altLang="en-US" sz="1400" b="1" dirty="0">
                <a:solidFill>
                  <a:srgbClr val="3CCCC7"/>
                </a:solidFill>
                <a:latin typeface="微软雅黑" panose="020B0503020204020204" pitchFamily="34" charset="-122"/>
                <a:ea typeface="微软雅黑" panose="020B0503020204020204" pitchFamily="34" charset="-122"/>
              </a:rPr>
              <a:t>team</a:t>
            </a:r>
          </a:p>
        </p:txBody>
      </p:sp>
      <p:sp>
        <p:nvSpPr>
          <p:cNvPr id="53" name="Freeform 5"/>
          <p:cNvSpPr/>
          <p:nvPr/>
        </p:nvSpPr>
        <p:spPr bwMode="auto">
          <a:xfrm>
            <a:off x="1345059" y="3027711"/>
            <a:ext cx="1379530" cy="124380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3CCCC7"/>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54" name="KSO_Shape"/>
          <p:cNvSpPr/>
          <p:nvPr/>
        </p:nvSpPr>
        <p:spPr bwMode="auto">
          <a:xfrm>
            <a:off x="1528292" y="3317476"/>
            <a:ext cx="1001342" cy="68758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55" name="Freeform 5"/>
          <p:cNvSpPr/>
          <p:nvPr/>
        </p:nvSpPr>
        <p:spPr bwMode="auto">
          <a:xfrm>
            <a:off x="3349905" y="3027711"/>
            <a:ext cx="1379530" cy="124380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3CCCC7"/>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56" name="KSO_Shape"/>
          <p:cNvSpPr/>
          <p:nvPr/>
        </p:nvSpPr>
        <p:spPr bwMode="auto">
          <a:xfrm>
            <a:off x="3607939" y="3367241"/>
            <a:ext cx="833464" cy="709831"/>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57" name="Freeform 5"/>
          <p:cNvSpPr/>
          <p:nvPr/>
        </p:nvSpPr>
        <p:spPr bwMode="auto">
          <a:xfrm>
            <a:off x="5366129" y="3027711"/>
            <a:ext cx="1379530" cy="124380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3CCCC7"/>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58" name="KSO_Shape"/>
          <p:cNvSpPr/>
          <p:nvPr/>
        </p:nvSpPr>
        <p:spPr bwMode="auto">
          <a:xfrm>
            <a:off x="5618293" y="3220128"/>
            <a:ext cx="865599" cy="85694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59" name="Freeform 5"/>
          <p:cNvSpPr/>
          <p:nvPr/>
        </p:nvSpPr>
        <p:spPr bwMode="auto">
          <a:xfrm>
            <a:off x="7454361" y="3027711"/>
            <a:ext cx="1379530" cy="124380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3CCCC7"/>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60" name="KSO_Shape"/>
          <p:cNvSpPr/>
          <p:nvPr/>
        </p:nvSpPr>
        <p:spPr bwMode="auto">
          <a:xfrm>
            <a:off x="7735766" y="3288675"/>
            <a:ext cx="842813" cy="71638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61" name="Freeform 5"/>
          <p:cNvSpPr/>
          <p:nvPr/>
        </p:nvSpPr>
        <p:spPr bwMode="auto">
          <a:xfrm>
            <a:off x="9542593" y="3027711"/>
            <a:ext cx="1379530" cy="124380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3CCCC7"/>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62" name="KSO_Shape"/>
          <p:cNvSpPr/>
          <p:nvPr/>
        </p:nvSpPr>
        <p:spPr bwMode="auto">
          <a:xfrm>
            <a:off x="9791015" y="3202353"/>
            <a:ext cx="836156" cy="802711"/>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63" name="文本框 9"/>
          <p:cNvSpPr txBox="1"/>
          <p:nvPr/>
        </p:nvSpPr>
        <p:spPr>
          <a:xfrm>
            <a:off x="985019" y="5016515"/>
            <a:ext cx="2103041" cy="284693"/>
          </a:xfrm>
          <a:prstGeom prst="rect">
            <a:avLst/>
          </a:prstGeom>
          <a:noFill/>
        </p:spPr>
        <p:txBody>
          <a:bodyPr wrap="square" lIns="68580" tIns="34290" rIns="68580" bIns="34290" rtlCol="0">
            <a:spAutoFit/>
          </a:bodyPr>
          <a:lstStyle/>
          <a:p>
            <a:pPr marL="0" lvl="1" algn="ct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Who are we?</a:t>
            </a:r>
          </a:p>
        </p:txBody>
      </p:sp>
      <p:sp>
        <p:nvSpPr>
          <p:cNvPr id="64" name="文本框 9"/>
          <p:cNvSpPr txBox="1"/>
          <p:nvPr/>
        </p:nvSpPr>
        <p:spPr>
          <a:xfrm>
            <a:off x="2713211" y="4423464"/>
            <a:ext cx="2836004" cy="500137"/>
          </a:xfrm>
          <a:prstGeom prst="rect">
            <a:avLst/>
          </a:prstGeom>
          <a:noFill/>
        </p:spPr>
        <p:txBody>
          <a:bodyPr wrap="square" lIns="68580" tIns="34290" rIns="68580" bIns="34290" rtlCol="0">
            <a:spAutoFit/>
          </a:bodyPr>
          <a:lstStyle/>
          <a:p>
            <a:pPr marL="0" lvl="1" algn="ctr"/>
            <a:r>
              <a:rPr lang="zh-CN" altLang="en-US" sz="1400" b="1" dirty="0">
                <a:solidFill>
                  <a:srgbClr val="3CCCC7"/>
                </a:solidFill>
                <a:latin typeface="微软雅黑" panose="020B0503020204020204" pitchFamily="34" charset="-122"/>
                <a:ea typeface="微软雅黑" panose="020B0503020204020204" pitchFamily="34" charset="-122"/>
              </a:rPr>
              <a:t>Introduction to </a:t>
            </a:r>
            <a:endParaRPr lang="en-US" altLang="zh-CN" sz="1400" b="1" dirty="0">
              <a:solidFill>
                <a:srgbClr val="3CCCC7"/>
              </a:solidFill>
              <a:latin typeface="微软雅黑" panose="020B0503020204020204" pitchFamily="34" charset="-122"/>
              <a:ea typeface="微软雅黑" panose="020B0503020204020204" pitchFamily="34" charset="-122"/>
            </a:endParaRPr>
          </a:p>
          <a:p>
            <a:pPr marL="0" lvl="1" algn="ctr"/>
            <a:r>
              <a:rPr lang="zh-CN" altLang="en-US" sz="1400" b="1" dirty="0">
                <a:solidFill>
                  <a:srgbClr val="3CCCC7"/>
                </a:solidFill>
                <a:latin typeface="微软雅黑" panose="020B0503020204020204" pitchFamily="34" charset="-122"/>
                <a:ea typeface="微软雅黑" panose="020B0503020204020204" pitchFamily="34" charset="-122"/>
              </a:rPr>
              <a:t>the project</a:t>
            </a:r>
          </a:p>
        </p:txBody>
      </p:sp>
      <p:sp>
        <p:nvSpPr>
          <p:cNvPr id="65" name="文本框 9"/>
          <p:cNvSpPr txBox="1"/>
          <p:nvPr/>
        </p:nvSpPr>
        <p:spPr>
          <a:xfrm>
            <a:off x="3299584" y="5013768"/>
            <a:ext cx="1717883" cy="284693"/>
          </a:xfrm>
          <a:prstGeom prst="rect">
            <a:avLst/>
          </a:prstGeom>
          <a:noFill/>
        </p:spPr>
        <p:txBody>
          <a:bodyPr wrap="square" lIns="68580" tIns="34290" rIns="68580" bIns="34290" rtlCol="0">
            <a:spAutoFit/>
          </a:bodyPr>
          <a:lstStyle/>
          <a:p>
            <a:pPr marL="0" lvl="1" algn="ct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What are we going to do?</a:t>
            </a:r>
          </a:p>
        </p:txBody>
      </p:sp>
      <p:sp>
        <p:nvSpPr>
          <p:cNvPr id="66" name="文本框 9"/>
          <p:cNvSpPr txBox="1"/>
          <p:nvPr/>
        </p:nvSpPr>
        <p:spPr>
          <a:xfrm>
            <a:off x="4749323" y="4426211"/>
            <a:ext cx="2651189" cy="500137"/>
          </a:xfrm>
          <a:prstGeom prst="rect">
            <a:avLst/>
          </a:prstGeom>
          <a:noFill/>
        </p:spPr>
        <p:txBody>
          <a:bodyPr wrap="square" lIns="68580" tIns="34290" rIns="68580" bIns="34290" rtlCol="0">
            <a:spAutoFit/>
          </a:bodyPr>
          <a:lstStyle/>
          <a:p>
            <a:pPr marL="0" lvl="1" algn="ctr"/>
            <a:r>
              <a:rPr lang="zh-CN" altLang="en-US" sz="1400" b="1" dirty="0">
                <a:solidFill>
                  <a:srgbClr val="3CCCC7"/>
                </a:solidFill>
                <a:latin typeface="微软雅黑" panose="020B0503020204020204" pitchFamily="34" charset="-122"/>
                <a:ea typeface="微软雅黑" panose="020B0503020204020204" pitchFamily="34" charset="-122"/>
              </a:rPr>
              <a:t>Products and </a:t>
            </a:r>
            <a:endParaRPr lang="en-US" altLang="zh-CN" sz="1400" b="1" dirty="0">
              <a:solidFill>
                <a:srgbClr val="3CCCC7"/>
              </a:solidFill>
              <a:latin typeface="微软雅黑" panose="020B0503020204020204" pitchFamily="34" charset="-122"/>
              <a:ea typeface="微软雅黑" panose="020B0503020204020204" pitchFamily="34" charset="-122"/>
            </a:endParaRPr>
          </a:p>
          <a:p>
            <a:pPr marL="0" lvl="1" algn="ctr"/>
            <a:r>
              <a:rPr lang="zh-CN" altLang="en-US" sz="1400" b="1" dirty="0">
                <a:solidFill>
                  <a:srgbClr val="3CCCC7"/>
                </a:solidFill>
                <a:latin typeface="微软雅黑" panose="020B0503020204020204" pitchFamily="34" charset="-122"/>
                <a:ea typeface="微软雅黑" panose="020B0503020204020204" pitchFamily="34" charset="-122"/>
              </a:rPr>
              <a:t>operations</a:t>
            </a:r>
          </a:p>
        </p:txBody>
      </p:sp>
      <p:sp>
        <p:nvSpPr>
          <p:cNvPr id="67" name="文本框 9"/>
          <p:cNvSpPr txBox="1"/>
          <p:nvPr/>
        </p:nvSpPr>
        <p:spPr>
          <a:xfrm>
            <a:off x="5013521" y="5016515"/>
            <a:ext cx="2092178" cy="284693"/>
          </a:xfrm>
          <a:prstGeom prst="rect">
            <a:avLst/>
          </a:prstGeom>
          <a:noFill/>
        </p:spPr>
        <p:txBody>
          <a:bodyPr wrap="square" lIns="68580" tIns="34290" rIns="68580" bIns="34290" rtlCol="0">
            <a:spAutoFit/>
          </a:bodyPr>
          <a:lstStyle/>
          <a:p>
            <a:pPr marL="0" lvl="1" algn="ct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How do we do that?</a:t>
            </a:r>
          </a:p>
        </p:txBody>
      </p:sp>
      <p:sp>
        <p:nvSpPr>
          <p:cNvPr id="68" name="文本框 9"/>
          <p:cNvSpPr txBox="1"/>
          <p:nvPr/>
        </p:nvSpPr>
        <p:spPr>
          <a:xfrm>
            <a:off x="6994403" y="4426211"/>
            <a:ext cx="2306864" cy="500137"/>
          </a:xfrm>
          <a:prstGeom prst="rect">
            <a:avLst/>
          </a:prstGeom>
          <a:noFill/>
        </p:spPr>
        <p:txBody>
          <a:bodyPr wrap="square" lIns="68580" tIns="34290" rIns="68580" bIns="34290" rtlCol="0">
            <a:spAutoFit/>
          </a:bodyPr>
          <a:lstStyle/>
          <a:p>
            <a:pPr marL="0" lvl="1" algn="ctr"/>
            <a:r>
              <a:rPr lang="zh-CN" altLang="en-US" sz="1400" b="1" dirty="0">
                <a:solidFill>
                  <a:srgbClr val="3CCCC7"/>
                </a:solidFill>
                <a:latin typeface="微软雅黑" panose="020B0503020204020204" pitchFamily="34" charset="-122"/>
                <a:ea typeface="微软雅黑" panose="020B0503020204020204" pitchFamily="34" charset="-122"/>
              </a:rPr>
              <a:t>Prospects for development</a:t>
            </a:r>
          </a:p>
        </p:txBody>
      </p:sp>
      <p:sp>
        <p:nvSpPr>
          <p:cNvPr id="69" name="文本框 9"/>
          <p:cNvSpPr txBox="1"/>
          <p:nvPr/>
        </p:nvSpPr>
        <p:spPr>
          <a:xfrm>
            <a:off x="7249715" y="5016515"/>
            <a:ext cx="1820455" cy="284693"/>
          </a:xfrm>
          <a:prstGeom prst="rect">
            <a:avLst/>
          </a:prstGeom>
          <a:noFill/>
        </p:spPr>
        <p:txBody>
          <a:bodyPr wrap="square" lIns="68580" tIns="34290" rIns="68580" bIns="34290" rtlCol="0">
            <a:spAutoFit/>
          </a:bodyPr>
          <a:lstStyle/>
          <a:p>
            <a:pPr marL="0" lvl="1" algn="ct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Long-term strategic objectives</a:t>
            </a:r>
          </a:p>
        </p:txBody>
      </p:sp>
      <p:sp>
        <p:nvSpPr>
          <p:cNvPr id="70" name="文本框 9"/>
          <p:cNvSpPr txBox="1"/>
          <p:nvPr/>
        </p:nvSpPr>
        <p:spPr>
          <a:xfrm>
            <a:off x="9010627" y="4426211"/>
            <a:ext cx="2487560" cy="284693"/>
          </a:xfrm>
          <a:prstGeom prst="rect">
            <a:avLst/>
          </a:prstGeom>
          <a:noFill/>
        </p:spPr>
        <p:txBody>
          <a:bodyPr wrap="square" lIns="68580" tIns="34290" rIns="68580" bIns="34290" rtlCol="0">
            <a:spAutoFit/>
          </a:bodyPr>
          <a:lstStyle/>
          <a:p>
            <a:pPr marL="0" lvl="1" algn="ctr"/>
            <a:r>
              <a:rPr lang="zh-CN" altLang="en-US" sz="1400" b="1" dirty="0">
                <a:solidFill>
                  <a:srgbClr val="3CCCC7"/>
                </a:solidFill>
                <a:latin typeface="微软雅黑" panose="020B0503020204020204" pitchFamily="34" charset="-122"/>
                <a:ea typeface="微软雅黑" panose="020B0503020204020204" pitchFamily="34" charset="-122"/>
              </a:rPr>
              <a:t>Finance and finance</a:t>
            </a:r>
          </a:p>
        </p:txBody>
      </p:sp>
      <p:sp>
        <p:nvSpPr>
          <p:cNvPr id="71" name="文本框 9"/>
          <p:cNvSpPr txBox="1"/>
          <p:nvPr/>
        </p:nvSpPr>
        <p:spPr>
          <a:xfrm>
            <a:off x="9265939" y="5016515"/>
            <a:ext cx="1956994" cy="284693"/>
          </a:xfrm>
          <a:prstGeom prst="rect">
            <a:avLst/>
          </a:prstGeom>
          <a:noFill/>
        </p:spPr>
        <p:txBody>
          <a:bodyPr wrap="square" lIns="68580" tIns="34290" rIns="68580" bIns="34290" rtlCol="0">
            <a:spAutoFit/>
          </a:bodyPr>
          <a:lstStyle/>
          <a:p>
            <a:pPr marL="0" lvl="1" algn="ct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Business cooperation</a:t>
            </a:r>
          </a:p>
        </p:txBody>
      </p:sp>
      <p:sp>
        <p:nvSpPr>
          <p:cNvPr id="34" name="矩形 33"/>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03</a:t>
            </a:r>
            <a:endParaRPr lang="zh-CN" dirty="0">
              <a:latin typeface="方正兰亭超细黑简体" panose="02000000000000000000" pitchFamily="2" charset="-122"/>
              <a:ea typeface="方正兰亭超细黑简体" panose="02000000000000000000" pitchFamily="2" charset="-122"/>
            </a:endParaRPr>
          </a:p>
        </p:txBody>
      </p:sp>
      <p:sp>
        <p:nvSpPr>
          <p:cNvPr id="39" name="TextBox 38"/>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53" presetClass="entr" presetSubtype="528"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Effect transition="in" filter="fade">
                                      <p:cBhvr>
                                        <p:cTn id="14" dur="500"/>
                                        <p:tgtEl>
                                          <p:spTgt spid="57"/>
                                        </p:tgtEl>
                                      </p:cBhvr>
                                    </p:animEffect>
                                    <p:anim calcmode="lin" valueType="num">
                                      <p:cBhvr>
                                        <p:cTn id="15" dur="500" fill="hold"/>
                                        <p:tgtEl>
                                          <p:spTgt spid="57"/>
                                        </p:tgtEl>
                                        <p:attrNameLst>
                                          <p:attrName>ppt_x</p:attrName>
                                        </p:attrNameLst>
                                      </p:cBhvr>
                                      <p:tavLst>
                                        <p:tav tm="0">
                                          <p:val>
                                            <p:fltVal val="0.5"/>
                                          </p:val>
                                        </p:tav>
                                        <p:tav tm="100000">
                                          <p:val>
                                            <p:strVal val="#ppt_x"/>
                                          </p:val>
                                        </p:tav>
                                      </p:tavLst>
                                    </p:anim>
                                    <p:anim calcmode="lin" valueType="num">
                                      <p:cBhvr>
                                        <p:cTn id="16" dur="500" fill="hold"/>
                                        <p:tgtEl>
                                          <p:spTgt spid="57"/>
                                        </p:tgtEl>
                                        <p:attrNameLst>
                                          <p:attrName>ppt_y</p:attrName>
                                        </p:attrNameLst>
                                      </p:cBhvr>
                                      <p:tavLst>
                                        <p:tav tm="0">
                                          <p:val>
                                            <p:fltVal val="0.5"/>
                                          </p:val>
                                        </p:tav>
                                        <p:tav tm="100000">
                                          <p:val>
                                            <p:strVal val="#ppt_y"/>
                                          </p:val>
                                        </p:tav>
                                      </p:tavLst>
                                    </p:anim>
                                  </p:childTnLst>
                                </p:cTn>
                              </p:par>
                              <p:par>
                                <p:cTn id="17" presetID="53" presetClass="entr" presetSubtype="528"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500" fill="hold"/>
                                        <p:tgtEl>
                                          <p:spTgt spid="58"/>
                                        </p:tgtEl>
                                        <p:attrNameLst>
                                          <p:attrName>ppt_w</p:attrName>
                                        </p:attrNameLst>
                                      </p:cBhvr>
                                      <p:tavLst>
                                        <p:tav tm="0">
                                          <p:val>
                                            <p:fltVal val="0"/>
                                          </p:val>
                                        </p:tav>
                                        <p:tav tm="100000">
                                          <p:val>
                                            <p:strVal val="#ppt_w"/>
                                          </p:val>
                                        </p:tav>
                                      </p:tavLst>
                                    </p:anim>
                                    <p:anim calcmode="lin" valueType="num">
                                      <p:cBhvr>
                                        <p:cTn id="20" dur="500" fill="hold"/>
                                        <p:tgtEl>
                                          <p:spTgt spid="58"/>
                                        </p:tgtEl>
                                        <p:attrNameLst>
                                          <p:attrName>ppt_h</p:attrName>
                                        </p:attrNameLst>
                                      </p:cBhvr>
                                      <p:tavLst>
                                        <p:tav tm="0">
                                          <p:val>
                                            <p:fltVal val="0"/>
                                          </p:val>
                                        </p:tav>
                                        <p:tav tm="100000">
                                          <p:val>
                                            <p:strVal val="#ppt_h"/>
                                          </p:val>
                                        </p:tav>
                                      </p:tavLst>
                                    </p:anim>
                                    <p:animEffect transition="in" filter="fade">
                                      <p:cBhvr>
                                        <p:cTn id="21" dur="500"/>
                                        <p:tgtEl>
                                          <p:spTgt spid="58"/>
                                        </p:tgtEl>
                                      </p:cBhvr>
                                    </p:animEffect>
                                    <p:anim calcmode="lin" valueType="num">
                                      <p:cBhvr>
                                        <p:cTn id="22" dur="500" fill="hold"/>
                                        <p:tgtEl>
                                          <p:spTgt spid="58"/>
                                        </p:tgtEl>
                                        <p:attrNameLst>
                                          <p:attrName>ppt_x</p:attrName>
                                        </p:attrNameLst>
                                      </p:cBhvr>
                                      <p:tavLst>
                                        <p:tav tm="0">
                                          <p:val>
                                            <p:fltVal val="0.5"/>
                                          </p:val>
                                        </p:tav>
                                        <p:tav tm="100000">
                                          <p:val>
                                            <p:strVal val="#ppt_x"/>
                                          </p:val>
                                        </p:tav>
                                      </p:tavLst>
                                    </p:anim>
                                    <p:anim calcmode="lin" valueType="num">
                                      <p:cBhvr>
                                        <p:cTn id="23" dur="500" fill="hold"/>
                                        <p:tgtEl>
                                          <p:spTgt spid="58"/>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0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anim calcmode="lin" valueType="num">
                                      <p:cBhvr>
                                        <p:cTn id="29" dur="500" fill="hold"/>
                                        <p:tgtEl>
                                          <p:spTgt spid="55"/>
                                        </p:tgtEl>
                                        <p:attrNameLst>
                                          <p:attrName>ppt_x</p:attrName>
                                        </p:attrNameLst>
                                      </p:cBhvr>
                                      <p:tavLst>
                                        <p:tav tm="0">
                                          <p:val>
                                            <p:fltVal val="0.5"/>
                                          </p:val>
                                        </p:tav>
                                        <p:tav tm="100000">
                                          <p:val>
                                            <p:strVal val="#ppt_x"/>
                                          </p:val>
                                        </p:tav>
                                      </p:tavLst>
                                    </p:anim>
                                    <p:anim calcmode="lin" valueType="num">
                                      <p:cBhvr>
                                        <p:cTn id="30" dur="500" fill="hold"/>
                                        <p:tgtEl>
                                          <p:spTgt spid="55"/>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20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anim calcmode="lin" valueType="num">
                                      <p:cBhvr>
                                        <p:cTn id="36" dur="500" fill="hold"/>
                                        <p:tgtEl>
                                          <p:spTgt spid="56"/>
                                        </p:tgtEl>
                                        <p:attrNameLst>
                                          <p:attrName>ppt_x</p:attrName>
                                        </p:attrNameLst>
                                      </p:cBhvr>
                                      <p:tavLst>
                                        <p:tav tm="0">
                                          <p:val>
                                            <p:fltVal val="0.5"/>
                                          </p:val>
                                        </p:tav>
                                        <p:tav tm="100000">
                                          <p:val>
                                            <p:strVal val="#ppt_x"/>
                                          </p:val>
                                        </p:tav>
                                      </p:tavLst>
                                    </p:anim>
                                    <p:anim calcmode="lin" valueType="num">
                                      <p:cBhvr>
                                        <p:cTn id="37" dur="500" fill="hold"/>
                                        <p:tgtEl>
                                          <p:spTgt spid="56"/>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400"/>
                                  </p:stCondLst>
                                  <p:childTnLst>
                                    <p:set>
                                      <p:cBhvr>
                                        <p:cTn id="39" dur="1" fill="hold">
                                          <p:stCondLst>
                                            <p:cond delay="0"/>
                                          </p:stCondLst>
                                        </p:cTn>
                                        <p:tgtEl>
                                          <p:spTgt spid="59"/>
                                        </p:tgtEl>
                                        <p:attrNameLst>
                                          <p:attrName>style.visibility</p:attrName>
                                        </p:attrNameLst>
                                      </p:cBhvr>
                                      <p:to>
                                        <p:strVal val="visible"/>
                                      </p:to>
                                    </p:set>
                                    <p:anim calcmode="lin" valueType="num">
                                      <p:cBhvr>
                                        <p:cTn id="40" dur="500" fill="hold"/>
                                        <p:tgtEl>
                                          <p:spTgt spid="59"/>
                                        </p:tgtEl>
                                        <p:attrNameLst>
                                          <p:attrName>ppt_w</p:attrName>
                                        </p:attrNameLst>
                                      </p:cBhvr>
                                      <p:tavLst>
                                        <p:tav tm="0">
                                          <p:val>
                                            <p:fltVal val="0"/>
                                          </p:val>
                                        </p:tav>
                                        <p:tav tm="100000">
                                          <p:val>
                                            <p:strVal val="#ppt_w"/>
                                          </p:val>
                                        </p:tav>
                                      </p:tavLst>
                                    </p:anim>
                                    <p:anim calcmode="lin" valueType="num">
                                      <p:cBhvr>
                                        <p:cTn id="41" dur="500" fill="hold"/>
                                        <p:tgtEl>
                                          <p:spTgt spid="59"/>
                                        </p:tgtEl>
                                        <p:attrNameLst>
                                          <p:attrName>ppt_h</p:attrName>
                                        </p:attrNameLst>
                                      </p:cBhvr>
                                      <p:tavLst>
                                        <p:tav tm="0">
                                          <p:val>
                                            <p:fltVal val="0"/>
                                          </p:val>
                                        </p:tav>
                                        <p:tav tm="100000">
                                          <p:val>
                                            <p:strVal val="#ppt_h"/>
                                          </p:val>
                                        </p:tav>
                                      </p:tavLst>
                                    </p:anim>
                                    <p:animEffect transition="in" filter="fade">
                                      <p:cBhvr>
                                        <p:cTn id="42" dur="500"/>
                                        <p:tgtEl>
                                          <p:spTgt spid="59"/>
                                        </p:tgtEl>
                                      </p:cBhvr>
                                    </p:animEffect>
                                    <p:anim calcmode="lin" valueType="num">
                                      <p:cBhvr>
                                        <p:cTn id="43" dur="500" fill="hold"/>
                                        <p:tgtEl>
                                          <p:spTgt spid="59"/>
                                        </p:tgtEl>
                                        <p:attrNameLst>
                                          <p:attrName>ppt_x</p:attrName>
                                        </p:attrNameLst>
                                      </p:cBhvr>
                                      <p:tavLst>
                                        <p:tav tm="0">
                                          <p:val>
                                            <p:fltVal val="0.5"/>
                                          </p:val>
                                        </p:tav>
                                        <p:tav tm="100000">
                                          <p:val>
                                            <p:strVal val="#ppt_x"/>
                                          </p:val>
                                        </p:tav>
                                      </p:tavLst>
                                    </p:anim>
                                    <p:anim calcmode="lin" valueType="num">
                                      <p:cBhvr>
                                        <p:cTn id="44" dur="500" fill="hold"/>
                                        <p:tgtEl>
                                          <p:spTgt spid="59"/>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400"/>
                                  </p:stCondLst>
                                  <p:childTnLst>
                                    <p:set>
                                      <p:cBhvr>
                                        <p:cTn id="46" dur="1" fill="hold">
                                          <p:stCondLst>
                                            <p:cond delay="0"/>
                                          </p:stCondLst>
                                        </p:cTn>
                                        <p:tgtEl>
                                          <p:spTgt spid="60"/>
                                        </p:tgtEl>
                                        <p:attrNameLst>
                                          <p:attrName>style.visibility</p:attrName>
                                        </p:attrNameLst>
                                      </p:cBhvr>
                                      <p:to>
                                        <p:strVal val="visible"/>
                                      </p:to>
                                    </p:set>
                                    <p:anim calcmode="lin" valueType="num">
                                      <p:cBhvr>
                                        <p:cTn id="47" dur="500" fill="hold"/>
                                        <p:tgtEl>
                                          <p:spTgt spid="60"/>
                                        </p:tgtEl>
                                        <p:attrNameLst>
                                          <p:attrName>ppt_w</p:attrName>
                                        </p:attrNameLst>
                                      </p:cBhvr>
                                      <p:tavLst>
                                        <p:tav tm="0">
                                          <p:val>
                                            <p:fltVal val="0"/>
                                          </p:val>
                                        </p:tav>
                                        <p:tav tm="100000">
                                          <p:val>
                                            <p:strVal val="#ppt_w"/>
                                          </p:val>
                                        </p:tav>
                                      </p:tavLst>
                                    </p:anim>
                                    <p:anim calcmode="lin" valueType="num">
                                      <p:cBhvr>
                                        <p:cTn id="48" dur="500" fill="hold"/>
                                        <p:tgtEl>
                                          <p:spTgt spid="60"/>
                                        </p:tgtEl>
                                        <p:attrNameLst>
                                          <p:attrName>ppt_h</p:attrName>
                                        </p:attrNameLst>
                                      </p:cBhvr>
                                      <p:tavLst>
                                        <p:tav tm="0">
                                          <p:val>
                                            <p:fltVal val="0"/>
                                          </p:val>
                                        </p:tav>
                                        <p:tav tm="100000">
                                          <p:val>
                                            <p:strVal val="#ppt_h"/>
                                          </p:val>
                                        </p:tav>
                                      </p:tavLst>
                                    </p:anim>
                                    <p:animEffect transition="in" filter="fade">
                                      <p:cBhvr>
                                        <p:cTn id="49" dur="500"/>
                                        <p:tgtEl>
                                          <p:spTgt spid="60"/>
                                        </p:tgtEl>
                                      </p:cBhvr>
                                    </p:animEffect>
                                    <p:anim calcmode="lin" valueType="num">
                                      <p:cBhvr>
                                        <p:cTn id="50" dur="500" fill="hold"/>
                                        <p:tgtEl>
                                          <p:spTgt spid="60"/>
                                        </p:tgtEl>
                                        <p:attrNameLst>
                                          <p:attrName>ppt_x</p:attrName>
                                        </p:attrNameLst>
                                      </p:cBhvr>
                                      <p:tavLst>
                                        <p:tav tm="0">
                                          <p:val>
                                            <p:fltVal val="0.5"/>
                                          </p:val>
                                        </p:tav>
                                        <p:tav tm="100000">
                                          <p:val>
                                            <p:strVal val="#ppt_x"/>
                                          </p:val>
                                        </p:tav>
                                      </p:tavLst>
                                    </p:anim>
                                    <p:anim calcmode="lin" valueType="num">
                                      <p:cBhvr>
                                        <p:cTn id="51" dur="500" fill="hold"/>
                                        <p:tgtEl>
                                          <p:spTgt spid="60"/>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6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500" fill="hold"/>
                                        <p:tgtEl>
                                          <p:spTgt spid="53"/>
                                        </p:tgtEl>
                                        <p:attrNameLst>
                                          <p:attrName>ppt_w</p:attrName>
                                        </p:attrNameLst>
                                      </p:cBhvr>
                                      <p:tavLst>
                                        <p:tav tm="0">
                                          <p:val>
                                            <p:fltVal val="0"/>
                                          </p:val>
                                        </p:tav>
                                        <p:tav tm="100000">
                                          <p:val>
                                            <p:strVal val="#ppt_w"/>
                                          </p:val>
                                        </p:tav>
                                      </p:tavLst>
                                    </p:anim>
                                    <p:anim calcmode="lin" valueType="num">
                                      <p:cBhvr>
                                        <p:cTn id="55" dur="500" fill="hold"/>
                                        <p:tgtEl>
                                          <p:spTgt spid="53"/>
                                        </p:tgtEl>
                                        <p:attrNameLst>
                                          <p:attrName>ppt_h</p:attrName>
                                        </p:attrNameLst>
                                      </p:cBhvr>
                                      <p:tavLst>
                                        <p:tav tm="0">
                                          <p:val>
                                            <p:fltVal val="0"/>
                                          </p:val>
                                        </p:tav>
                                        <p:tav tm="100000">
                                          <p:val>
                                            <p:strVal val="#ppt_h"/>
                                          </p:val>
                                        </p:tav>
                                      </p:tavLst>
                                    </p:anim>
                                    <p:animEffect transition="in" filter="fade">
                                      <p:cBhvr>
                                        <p:cTn id="56" dur="500"/>
                                        <p:tgtEl>
                                          <p:spTgt spid="53"/>
                                        </p:tgtEl>
                                      </p:cBhvr>
                                    </p:animEffect>
                                    <p:anim calcmode="lin" valueType="num">
                                      <p:cBhvr>
                                        <p:cTn id="57" dur="500" fill="hold"/>
                                        <p:tgtEl>
                                          <p:spTgt spid="53"/>
                                        </p:tgtEl>
                                        <p:attrNameLst>
                                          <p:attrName>ppt_x</p:attrName>
                                        </p:attrNameLst>
                                      </p:cBhvr>
                                      <p:tavLst>
                                        <p:tav tm="0">
                                          <p:val>
                                            <p:fltVal val="0.5"/>
                                          </p:val>
                                        </p:tav>
                                        <p:tav tm="100000">
                                          <p:val>
                                            <p:strVal val="#ppt_x"/>
                                          </p:val>
                                        </p:tav>
                                      </p:tavLst>
                                    </p:anim>
                                    <p:anim calcmode="lin" valueType="num">
                                      <p:cBhvr>
                                        <p:cTn id="58" dur="500" fill="hold"/>
                                        <p:tgtEl>
                                          <p:spTgt spid="53"/>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60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anim calcmode="lin" valueType="num">
                                      <p:cBhvr>
                                        <p:cTn id="64" dur="500" fill="hold"/>
                                        <p:tgtEl>
                                          <p:spTgt spid="54"/>
                                        </p:tgtEl>
                                        <p:attrNameLst>
                                          <p:attrName>ppt_x</p:attrName>
                                        </p:attrNameLst>
                                      </p:cBhvr>
                                      <p:tavLst>
                                        <p:tav tm="0">
                                          <p:val>
                                            <p:fltVal val="0.5"/>
                                          </p:val>
                                        </p:tav>
                                        <p:tav tm="100000">
                                          <p:val>
                                            <p:strVal val="#ppt_x"/>
                                          </p:val>
                                        </p:tav>
                                      </p:tavLst>
                                    </p:anim>
                                    <p:anim calcmode="lin" valueType="num">
                                      <p:cBhvr>
                                        <p:cTn id="65" dur="500" fill="hold"/>
                                        <p:tgtEl>
                                          <p:spTgt spid="54"/>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800"/>
                                  </p:stCondLst>
                                  <p:childTnLst>
                                    <p:set>
                                      <p:cBhvr>
                                        <p:cTn id="67" dur="1" fill="hold">
                                          <p:stCondLst>
                                            <p:cond delay="0"/>
                                          </p:stCondLst>
                                        </p:cTn>
                                        <p:tgtEl>
                                          <p:spTgt spid="61"/>
                                        </p:tgtEl>
                                        <p:attrNameLst>
                                          <p:attrName>style.visibility</p:attrName>
                                        </p:attrNameLst>
                                      </p:cBhvr>
                                      <p:to>
                                        <p:strVal val="visible"/>
                                      </p:to>
                                    </p:set>
                                    <p:anim calcmode="lin" valueType="num">
                                      <p:cBhvr>
                                        <p:cTn id="68" dur="500" fill="hold"/>
                                        <p:tgtEl>
                                          <p:spTgt spid="61"/>
                                        </p:tgtEl>
                                        <p:attrNameLst>
                                          <p:attrName>ppt_w</p:attrName>
                                        </p:attrNameLst>
                                      </p:cBhvr>
                                      <p:tavLst>
                                        <p:tav tm="0">
                                          <p:val>
                                            <p:fltVal val="0"/>
                                          </p:val>
                                        </p:tav>
                                        <p:tav tm="100000">
                                          <p:val>
                                            <p:strVal val="#ppt_w"/>
                                          </p:val>
                                        </p:tav>
                                      </p:tavLst>
                                    </p:anim>
                                    <p:anim calcmode="lin" valueType="num">
                                      <p:cBhvr>
                                        <p:cTn id="69" dur="500" fill="hold"/>
                                        <p:tgtEl>
                                          <p:spTgt spid="61"/>
                                        </p:tgtEl>
                                        <p:attrNameLst>
                                          <p:attrName>ppt_h</p:attrName>
                                        </p:attrNameLst>
                                      </p:cBhvr>
                                      <p:tavLst>
                                        <p:tav tm="0">
                                          <p:val>
                                            <p:fltVal val="0"/>
                                          </p:val>
                                        </p:tav>
                                        <p:tav tm="100000">
                                          <p:val>
                                            <p:strVal val="#ppt_h"/>
                                          </p:val>
                                        </p:tav>
                                      </p:tavLst>
                                    </p:anim>
                                    <p:animEffect transition="in" filter="fade">
                                      <p:cBhvr>
                                        <p:cTn id="70" dur="500"/>
                                        <p:tgtEl>
                                          <p:spTgt spid="61"/>
                                        </p:tgtEl>
                                      </p:cBhvr>
                                    </p:animEffect>
                                    <p:anim calcmode="lin" valueType="num">
                                      <p:cBhvr>
                                        <p:cTn id="71" dur="500" fill="hold"/>
                                        <p:tgtEl>
                                          <p:spTgt spid="61"/>
                                        </p:tgtEl>
                                        <p:attrNameLst>
                                          <p:attrName>ppt_x</p:attrName>
                                        </p:attrNameLst>
                                      </p:cBhvr>
                                      <p:tavLst>
                                        <p:tav tm="0">
                                          <p:val>
                                            <p:fltVal val="0.5"/>
                                          </p:val>
                                        </p:tav>
                                        <p:tav tm="100000">
                                          <p:val>
                                            <p:strVal val="#ppt_x"/>
                                          </p:val>
                                        </p:tav>
                                      </p:tavLst>
                                    </p:anim>
                                    <p:anim calcmode="lin" valueType="num">
                                      <p:cBhvr>
                                        <p:cTn id="72" dur="500" fill="hold"/>
                                        <p:tgtEl>
                                          <p:spTgt spid="61"/>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80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anim calcmode="lin" valueType="num">
                                      <p:cBhvr>
                                        <p:cTn id="78" dur="500" fill="hold"/>
                                        <p:tgtEl>
                                          <p:spTgt spid="62"/>
                                        </p:tgtEl>
                                        <p:attrNameLst>
                                          <p:attrName>ppt_x</p:attrName>
                                        </p:attrNameLst>
                                      </p:cBhvr>
                                      <p:tavLst>
                                        <p:tav tm="0">
                                          <p:val>
                                            <p:fltVal val="0.5"/>
                                          </p:val>
                                        </p:tav>
                                        <p:tav tm="100000">
                                          <p:val>
                                            <p:strVal val="#ppt_x"/>
                                          </p:val>
                                        </p:tav>
                                      </p:tavLst>
                                    </p:anim>
                                    <p:anim calcmode="lin" valueType="num">
                                      <p:cBhvr>
                                        <p:cTn id="79" dur="500" fill="hold"/>
                                        <p:tgtEl>
                                          <p:spTgt spid="62"/>
                                        </p:tgtEl>
                                        <p:attrNameLst>
                                          <p:attrName>ppt_y</p:attrName>
                                        </p:attrNameLst>
                                      </p:cBhvr>
                                      <p:tavLst>
                                        <p:tav tm="0">
                                          <p:val>
                                            <p:fltVal val="0.5"/>
                                          </p:val>
                                        </p:tav>
                                        <p:tav tm="100000">
                                          <p:val>
                                            <p:strVal val="#ppt_y"/>
                                          </p:val>
                                        </p:tav>
                                      </p:tavLst>
                                    </p:anim>
                                  </p:childTnLst>
                                </p:cTn>
                              </p:par>
                            </p:childTnLst>
                          </p:cTn>
                        </p:par>
                        <p:par>
                          <p:cTn id="80" fill="hold">
                            <p:stCondLst>
                              <p:cond delay="1300"/>
                            </p:stCondLst>
                            <p:childTnLst>
                              <p:par>
                                <p:cTn id="81" presetID="16" presetClass="entr" presetSubtype="21"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barn(inVertical)">
                                      <p:cBhvr>
                                        <p:cTn id="83" dur="500"/>
                                        <p:tgtEl>
                                          <p:spTgt spid="52"/>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barn(inVertical)">
                                      <p:cBhvr>
                                        <p:cTn id="86" dur="500"/>
                                        <p:tgtEl>
                                          <p:spTgt spid="63"/>
                                        </p:tgtEl>
                                      </p:cBhvr>
                                    </p:animEffect>
                                  </p:childTnLst>
                                </p:cTn>
                              </p:par>
                            </p:childTnLst>
                          </p:cTn>
                        </p:par>
                        <p:par>
                          <p:cTn id="87" fill="hold">
                            <p:stCondLst>
                              <p:cond delay="1800"/>
                            </p:stCondLst>
                            <p:childTnLst>
                              <p:par>
                                <p:cTn id="88" presetID="16" presetClass="entr" presetSubtype="21"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barn(inVertical)">
                                      <p:cBhvr>
                                        <p:cTn id="90" dur="500"/>
                                        <p:tgtEl>
                                          <p:spTgt spid="64"/>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barn(inVertical)">
                                      <p:cBhvr>
                                        <p:cTn id="93" dur="500"/>
                                        <p:tgtEl>
                                          <p:spTgt spid="65"/>
                                        </p:tgtEl>
                                      </p:cBhvr>
                                    </p:animEffect>
                                  </p:childTnLst>
                                </p:cTn>
                              </p:par>
                            </p:childTnLst>
                          </p:cTn>
                        </p:par>
                        <p:par>
                          <p:cTn id="94" fill="hold">
                            <p:stCondLst>
                              <p:cond delay="2300"/>
                            </p:stCondLst>
                            <p:childTnLst>
                              <p:par>
                                <p:cTn id="95" presetID="16" presetClass="entr" presetSubtype="21" fill="hold" grpId="0" nodeType="after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barn(inVertical)">
                                      <p:cBhvr>
                                        <p:cTn id="97" dur="500"/>
                                        <p:tgtEl>
                                          <p:spTgt spid="66"/>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Effect transition="in" filter="barn(inVertical)">
                                      <p:cBhvr>
                                        <p:cTn id="100" dur="500"/>
                                        <p:tgtEl>
                                          <p:spTgt spid="67"/>
                                        </p:tgtEl>
                                      </p:cBhvr>
                                    </p:animEffect>
                                  </p:childTnLst>
                                </p:cTn>
                              </p:par>
                            </p:childTnLst>
                          </p:cTn>
                        </p:par>
                        <p:par>
                          <p:cTn id="101" fill="hold">
                            <p:stCondLst>
                              <p:cond delay="2800"/>
                            </p:stCondLst>
                            <p:childTnLst>
                              <p:par>
                                <p:cTn id="102" presetID="16" presetClass="entr" presetSubtype="21" fill="hold" grpId="0" nodeType="after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barn(inVertical)">
                                      <p:cBhvr>
                                        <p:cTn id="104" dur="500"/>
                                        <p:tgtEl>
                                          <p:spTgt spid="68"/>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69"/>
                                        </p:tgtEl>
                                        <p:attrNameLst>
                                          <p:attrName>style.visibility</p:attrName>
                                        </p:attrNameLst>
                                      </p:cBhvr>
                                      <p:to>
                                        <p:strVal val="visible"/>
                                      </p:to>
                                    </p:set>
                                    <p:animEffect transition="in" filter="barn(inVertical)">
                                      <p:cBhvr>
                                        <p:cTn id="107" dur="500"/>
                                        <p:tgtEl>
                                          <p:spTgt spid="69"/>
                                        </p:tgtEl>
                                      </p:cBhvr>
                                    </p:animEffect>
                                  </p:childTnLst>
                                </p:cTn>
                              </p:par>
                            </p:childTnLst>
                          </p:cTn>
                        </p:par>
                        <p:par>
                          <p:cTn id="108" fill="hold">
                            <p:stCondLst>
                              <p:cond delay="3300"/>
                            </p:stCondLst>
                            <p:childTnLst>
                              <p:par>
                                <p:cTn id="109" presetID="16" presetClass="entr" presetSubtype="21"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barn(inVertical)">
                                      <p:cBhvr>
                                        <p:cTn id="111" dur="500"/>
                                        <p:tgtEl>
                                          <p:spTgt spid="70"/>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71"/>
                                        </p:tgtEl>
                                        <p:attrNameLst>
                                          <p:attrName>style.visibility</p:attrName>
                                        </p:attrNameLst>
                                      </p:cBhvr>
                                      <p:to>
                                        <p:strVal val="visible"/>
                                      </p:to>
                                    </p:set>
                                    <p:animEffect transition="in" filter="barn(inVertical)">
                                      <p:cBhvr>
                                        <p:cTn id="114" dur="500"/>
                                        <p:tgtEl>
                                          <p:spTgt spid="71"/>
                                        </p:tgtEl>
                                      </p:cBhvr>
                                    </p:animEffect>
                                  </p:childTnLst>
                                </p:cTn>
                              </p:par>
                            </p:childTnLst>
                          </p:cTn>
                        </p:par>
                        <p:par>
                          <p:cTn id="115" fill="hold">
                            <p:stCondLst>
                              <p:cond delay="3800"/>
                            </p:stCondLst>
                            <p:childTnLst>
                              <p:par>
                                <p:cTn id="116" presetID="10" presetClass="entr" presetSubtype="0" fill="hold" grpId="0" nodeType="after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fade">
                                      <p:cBhvr>
                                        <p:cTn id="118" dur="1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p:bldP spid="64" grpId="0"/>
      <p:bldP spid="65" grpId="0"/>
      <p:bldP spid="66" grpId="0"/>
      <p:bldP spid="67" grpId="0"/>
      <p:bldP spid="68" grpId="0"/>
      <p:bldP spid="69" grpId="0"/>
      <p:bldP spid="70" grpId="0"/>
      <p:bldP spid="71"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a:off x="-32084" y="2826234"/>
            <a:ext cx="12240125" cy="1866148"/>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273725" y="3147915"/>
            <a:ext cx="2159566" cy="1248547"/>
          </a:xfrm>
          <a:prstGeom prst="rect">
            <a:avLst/>
          </a:prstGeom>
        </p:spPr>
        <p:txBody>
          <a:bodyPr wrap="none">
            <a:spAutoFit/>
          </a:bodyPr>
          <a:lstStyle/>
          <a:p>
            <a:pPr algn="ctr">
              <a:lnSpc>
                <a:spcPct val="130000"/>
              </a:lnSpc>
              <a:spcAft>
                <a:spcPts val="0"/>
              </a:spcAft>
              <a:defRPr/>
            </a:pPr>
            <a:r>
              <a:rPr lang="en-US" altLang="zh-CN" sz="1600" kern="100" dirty="0">
                <a:solidFill>
                  <a:srgbClr val="3CCCC7"/>
                </a:solidFill>
                <a:latin typeface="Impact MT Std" pitchFamily="34" charset="0"/>
                <a:ea typeface="微软雅黑" panose="020B0503020204020204" pitchFamily="34" charset="-122"/>
                <a:cs typeface="Times New Roman" panose="02020603050405020304" pitchFamily="18" charset="0"/>
              </a:rPr>
              <a:t>2016</a:t>
            </a:r>
          </a:p>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p>
        </p:txBody>
      </p:sp>
      <p:sp>
        <p:nvSpPr>
          <p:cNvPr id="20" name="矩形 19"/>
          <p:cNvSpPr/>
          <p:nvPr/>
        </p:nvSpPr>
        <p:spPr>
          <a:xfrm>
            <a:off x="3283970" y="3435947"/>
            <a:ext cx="2159566" cy="1248547"/>
          </a:xfrm>
          <a:prstGeom prst="rect">
            <a:avLst/>
          </a:prstGeom>
        </p:spPr>
        <p:txBody>
          <a:bodyPr wrap="none">
            <a:spAutoFit/>
          </a:bodyPr>
          <a:lstStyle/>
          <a:p>
            <a:pPr algn="ctr">
              <a:lnSpc>
                <a:spcPct val="130000"/>
              </a:lnSpc>
              <a:spcAft>
                <a:spcPts val="0"/>
              </a:spcAft>
              <a:defRPr/>
            </a:pPr>
            <a:r>
              <a:rPr lang="en-US" altLang="zh-CN" sz="1600" kern="100" dirty="0">
                <a:solidFill>
                  <a:srgbClr val="3CCCC7"/>
                </a:solidFill>
                <a:latin typeface="Impact MT Std" pitchFamily="34" charset="0"/>
                <a:ea typeface="微软雅黑" panose="020B0503020204020204" pitchFamily="34" charset="-122"/>
                <a:cs typeface="Times New Roman" panose="02020603050405020304" pitchFamily="18" charset="0"/>
              </a:rPr>
              <a:t>2017</a:t>
            </a:r>
          </a:p>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p>
        </p:txBody>
      </p:sp>
      <p:sp>
        <p:nvSpPr>
          <p:cNvPr id="21" name="矩形 20"/>
          <p:cNvSpPr/>
          <p:nvPr/>
        </p:nvSpPr>
        <p:spPr>
          <a:xfrm>
            <a:off x="5306173" y="4268685"/>
            <a:ext cx="2159566" cy="1248547"/>
          </a:xfrm>
          <a:prstGeom prst="rect">
            <a:avLst/>
          </a:prstGeom>
        </p:spPr>
        <p:txBody>
          <a:bodyPr wrap="none">
            <a:spAutoFit/>
          </a:bodyPr>
          <a:lstStyle/>
          <a:p>
            <a:pPr algn="ctr">
              <a:lnSpc>
                <a:spcPct val="130000"/>
              </a:lnSpc>
              <a:spcAft>
                <a:spcPts val="0"/>
              </a:spcAft>
              <a:defRPr/>
            </a:pPr>
            <a:r>
              <a:rPr lang="en-US" altLang="zh-CN" sz="1600" kern="100" dirty="0">
                <a:solidFill>
                  <a:srgbClr val="3CCCC7"/>
                </a:solidFill>
                <a:latin typeface="Impact MT Std" pitchFamily="34" charset="0"/>
                <a:ea typeface="微软雅黑" panose="020B0503020204020204" pitchFamily="34" charset="-122"/>
                <a:cs typeface="Times New Roman" panose="02020603050405020304" pitchFamily="18" charset="0"/>
              </a:rPr>
              <a:t>2018</a:t>
            </a:r>
          </a:p>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p>
        </p:txBody>
      </p:sp>
      <p:sp>
        <p:nvSpPr>
          <p:cNvPr id="22" name="矩形 21"/>
          <p:cNvSpPr/>
          <p:nvPr/>
        </p:nvSpPr>
        <p:spPr>
          <a:xfrm>
            <a:off x="7226250" y="2888664"/>
            <a:ext cx="2159566" cy="1248547"/>
          </a:xfrm>
          <a:prstGeom prst="rect">
            <a:avLst/>
          </a:prstGeom>
        </p:spPr>
        <p:txBody>
          <a:bodyPr wrap="none">
            <a:spAutoFit/>
          </a:bodyPr>
          <a:lstStyle/>
          <a:p>
            <a:pPr algn="ctr">
              <a:lnSpc>
                <a:spcPct val="130000"/>
              </a:lnSpc>
              <a:spcAft>
                <a:spcPts val="0"/>
              </a:spcAft>
              <a:defRPr/>
            </a:pPr>
            <a:r>
              <a:rPr lang="en-US" altLang="zh-CN" sz="1600" kern="100" dirty="0">
                <a:solidFill>
                  <a:srgbClr val="3CCCC7"/>
                </a:solidFill>
                <a:latin typeface="Impact MT Std" pitchFamily="34" charset="0"/>
                <a:ea typeface="微软雅黑" panose="020B0503020204020204" pitchFamily="34" charset="-122"/>
                <a:cs typeface="Times New Roman" panose="02020603050405020304" pitchFamily="18" charset="0"/>
              </a:rPr>
              <a:t>2019</a:t>
            </a:r>
          </a:p>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p>
        </p:txBody>
      </p:sp>
      <p:sp>
        <p:nvSpPr>
          <p:cNvPr id="23" name="矩形 22"/>
          <p:cNvSpPr/>
          <p:nvPr/>
        </p:nvSpPr>
        <p:spPr>
          <a:xfrm>
            <a:off x="9337947" y="2676158"/>
            <a:ext cx="2159566" cy="1248547"/>
          </a:xfrm>
          <a:prstGeom prst="rect">
            <a:avLst/>
          </a:prstGeom>
        </p:spPr>
        <p:txBody>
          <a:bodyPr wrap="none">
            <a:spAutoFit/>
          </a:bodyPr>
          <a:lstStyle/>
          <a:p>
            <a:pPr algn="ctr">
              <a:lnSpc>
                <a:spcPct val="130000"/>
              </a:lnSpc>
              <a:spcAft>
                <a:spcPts val="0"/>
              </a:spcAft>
              <a:defRPr/>
            </a:pPr>
            <a:r>
              <a:rPr lang="en-US" altLang="zh-CN" sz="1600" kern="100" dirty="0">
                <a:solidFill>
                  <a:srgbClr val="3CCCC7"/>
                </a:solidFill>
                <a:latin typeface="Impact MT Std" pitchFamily="34" charset="0"/>
                <a:ea typeface="微软雅黑" panose="020B0503020204020204" pitchFamily="34" charset="-122"/>
                <a:cs typeface="Times New Roman" panose="02020603050405020304" pitchFamily="18" charset="0"/>
              </a:rPr>
              <a:t>2020</a:t>
            </a:r>
          </a:p>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p>
        </p:txBody>
      </p:sp>
      <p:grpSp>
        <p:nvGrpSpPr>
          <p:cNvPr id="24" name="组合 23"/>
          <p:cNvGrpSpPr/>
          <p:nvPr/>
        </p:nvGrpSpPr>
        <p:grpSpPr>
          <a:xfrm>
            <a:off x="2032939" y="2460134"/>
            <a:ext cx="663125" cy="663125"/>
            <a:chOff x="8077071" y="845254"/>
            <a:chExt cx="2036801" cy="2036802"/>
          </a:xfrm>
        </p:grpSpPr>
        <p:sp>
          <p:nvSpPr>
            <p:cNvPr id="25" name="椭圆 24"/>
            <p:cNvSpPr/>
            <p:nvPr/>
          </p:nvSpPr>
          <p:spPr>
            <a:xfrm>
              <a:off x="8077071" y="845254"/>
              <a:ext cx="2036801"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0"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31" name="组合 30"/>
          <p:cNvGrpSpPr/>
          <p:nvPr/>
        </p:nvGrpSpPr>
        <p:grpSpPr>
          <a:xfrm>
            <a:off x="4043184" y="2748166"/>
            <a:ext cx="663125" cy="663125"/>
            <a:chOff x="8125599" y="1434035"/>
            <a:chExt cx="2036802" cy="2036802"/>
          </a:xfrm>
        </p:grpSpPr>
        <p:sp>
          <p:nvSpPr>
            <p:cNvPr id="32" name="椭圆 31"/>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3"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38" name="组合 37"/>
          <p:cNvGrpSpPr/>
          <p:nvPr/>
        </p:nvGrpSpPr>
        <p:grpSpPr>
          <a:xfrm>
            <a:off x="6065390" y="3580904"/>
            <a:ext cx="663125" cy="663125"/>
            <a:chOff x="8125599" y="1434035"/>
            <a:chExt cx="2036802" cy="2036802"/>
          </a:xfrm>
        </p:grpSpPr>
        <p:sp>
          <p:nvSpPr>
            <p:cNvPr id="41" name="椭圆 40"/>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46" name="组合 45"/>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48"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9"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0"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51" name="组合 50"/>
          <p:cNvGrpSpPr/>
          <p:nvPr/>
        </p:nvGrpSpPr>
        <p:grpSpPr>
          <a:xfrm>
            <a:off x="7985466" y="4245281"/>
            <a:ext cx="663125" cy="663125"/>
            <a:chOff x="8125599" y="1434035"/>
            <a:chExt cx="2036802" cy="2036802"/>
          </a:xfrm>
        </p:grpSpPr>
        <p:sp>
          <p:nvSpPr>
            <p:cNvPr id="52" name="椭圆 51"/>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3"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4" name="组合 53"/>
          <p:cNvGrpSpPr/>
          <p:nvPr/>
        </p:nvGrpSpPr>
        <p:grpSpPr>
          <a:xfrm>
            <a:off x="10097162" y="4098685"/>
            <a:ext cx="663125" cy="663125"/>
            <a:chOff x="8125599" y="1434035"/>
            <a:chExt cx="2036802" cy="2036802"/>
          </a:xfrm>
        </p:grpSpPr>
        <p:sp>
          <p:nvSpPr>
            <p:cNvPr id="55" name="椭圆 54"/>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6"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57" name="文本框 9"/>
          <p:cNvSpPr txBox="1"/>
          <p:nvPr/>
        </p:nvSpPr>
        <p:spPr>
          <a:xfrm>
            <a:off x="985019" y="188640"/>
            <a:ext cx="3221910"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Five years of development</a:t>
            </a:r>
          </a:p>
        </p:txBody>
      </p:sp>
      <p:sp>
        <p:nvSpPr>
          <p:cNvPr id="58" name="六边形 57"/>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1" name="矩形 60"/>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2" name="六边形 61"/>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4</a:t>
            </a:r>
          </a:p>
        </p:txBody>
      </p:sp>
      <p:sp>
        <p:nvSpPr>
          <p:cNvPr id="64"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65" name="KSO_Shape"/>
          <p:cNvSpPr/>
          <p:nvPr/>
        </p:nvSpPr>
        <p:spPr bwMode="auto">
          <a:xfrm>
            <a:off x="355494" y="224862"/>
            <a:ext cx="254147" cy="21602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6" name="矩形 65"/>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30</a:t>
            </a:r>
            <a:endParaRPr lang="zh-CN" dirty="0">
              <a:latin typeface="方正兰亭超细黑简体" panose="02000000000000000000" pitchFamily="2" charset="-122"/>
              <a:ea typeface="方正兰亭超细黑简体" panose="02000000000000000000" pitchFamily="2" charset="-122"/>
            </a:endParaRPr>
          </a:p>
        </p:txBody>
      </p:sp>
      <p:sp>
        <p:nvSpPr>
          <p:cNvPr id="71" name="TextBox 70"/>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 presetClass="entr" presetSubtype="1" fill="hold" nodeType="afterEffect" p14:presetBounceEnd="53000">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14:bounceEnd="53000">
                                          <p:cBhvr additive="base">
                                            <p:cTn id="11" dur="750" fill="hold"/>
                                            <p:tgtEl>
                                              <p:spTgt spid="24"/>
                                            </p:tgtEl>
                                            <p:attrNameLst>
                                              <p:attrName>ppt_x</p:attrName>
                                            </p:attrNameLst>
                                          </p:cBhvr>
                                          <p:tavLst>
                                            <p:tav tm="0">
                                              <p:val>
                                                <p:strVal val="#ppt_x"/>
                                              </p:val>
                                            </p:tav>
                                            <p:tav tm="100000">
                                              <p:val>
                                                <p:strVal val="#ppt_x"/>
                                              </p:val>
                                            </p:tav>
                                          </p:tavLst>
                                        </p:anim>
                                        <p:anim calcmode="lin" valueType="num" p14:bounceEnd="53000">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2000"/>
                                </p:stCondLst>
                                <p:childTnLst>
                                  <p:par>
                                    <p:cTn id="17" presetID="2" presetClass="entr" presetSubtype="1" fill="hold" nodeType="afterEffect" p14:presetBounceEnd="53000">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14:bounceEnd="53000">
                                          <p:cBhvr additive="base">
                                            <p:cTn id="19" dur="75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20" dur="750" fill="hold"/>
                                            <p:tgtEl>
                                              <p:spTgt spid="31"/>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3000"/>
                                </p:stCondLst>
                                <p:childTnLst>
                                  <p:par>
                                    <p:cTn id="25" presetID="2" presetClass="entr" presetSubtype="1" fill="hold" nodeType="afterEffect" p14:presetBounceEnd="53000">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14:bounceEnd="53000">
                                          <p:cBhvr additive="base">
                                            <p:cTn id="27" dur="750" fill="hold"/>
                                            <p:tgtEl>
                                              <p:spTgt spid="38"/>
                                            </p:tgtEl>
                                            <p:attrNameLst>
                                              <p:attrName>ppt_x</p:attrName>
                                            </p:attrNameLst>
                                          </p:cBhvr>
                                          <p:tavLst>
                                            <p:tav tm="0">
                                              <p:val>
                                                <p:strVal val="#ppt_x"/>
                                              </p:val>
                                            </p:tav>
                                            <p:tav tm="100000">
                                              <p:val>
                                                <p:strVal val="#ppt_x"/>
                                              </p:val>
                                            </p:tav>
                                          </p:tavLst>
                                        </p:anim>
                                        <p:anim calcmode="lin" valueType="num" p14:bounceEnd="53000">
                                          <p:cBhvr additive="base">
                                            <p:cTn id="28" dur="750" fill="hold"/>
                                            <p:tgtEl>
                                              <p:spTgt spid="38"/>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4000"/>
                                </p:stCondLst>
                                <p:childTnLst>
                                  <p:par>
                                    <p:cTn id="33" presetID="2" presetClass="entr" presetSubtype="1" fill="hold" nodeType="afterEffect" p14:presetBounceEnd="53000">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14:bounceEnd="53000">
                                          <p:cBhvr additive="base">
                                            <p:cTn id="35" dur="750" fill="hold"/>
                                            <p:tgtEl>
                                              <p:spTgt spid="51"/>
                                            </p:tgtEl>
                                            <p:attrNameLst>
                                              <p:attrName>ppt_x</p:attrName>
                                            </p:attrNameLst>
                                          </p:cBhvr>
                                          <p:tavLst>
                                            <p:tav tm="0">
                                              <p:val>
                                                <p:strVal val="#ppt_x"/>
                                              </p:val>
                                            </p:tav>
                                            <p:tav tm="100000">
                                              <p:val>
                                                <p:strVal val="#ppt_x"/>
                                              </p:val>
                                            </p:tav>
                                          </p:tavLst>
                                        </p:anim>
                                        <p:anim calcmode="lin" valueType="num" p14:bounceEnd="53000">
                                          <p:cBhvr additive="base">
                                            <p:cTn id="36" dur="750" fill="hold"/>
                                            <p:tgtEl>
                                              <p:spTgt spid="51"/>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5000"/>
                                </p:stCondLst>
                                <p:childTnLst>
                                  <p:par>
                                    <p:cTn id="41" presetID="2" presetClass="entr" presetSubtype="1" fill="hold" nodeType="afterEffect" p14:presetBounceEnd="53000">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14:bounceEnd="53000">
                                          <p:cBhvr additive="base">
                                            <p:cTn id="43" dur="750" fill="hold"/>
                                            <p:tgtEl>
                                              <p:spTgt spid="54"/>
                                            </p:tgtEl>
                                            <p:attrNameLst>
                                              <p:attrName>ppt_x</p:attrName>
                                            </p:attrNameLst>
                                          </p:cBhvr>
                                          <p:tavLst>
                                            <p:tav tm="0">
                                              <p:val>
                                                <p:strVal val="#ppt_x"/>
                                              </p:val>
                                            </p:tav>
                                            <p:tav tm="100000">
                                              <p:val>
                                                <p:strVal val="#ppt_x"/>
                                              </p:val>
                                            </p:tav>
                                          </p:tavLst>
                                        </p:anim>
                                        <p:anim calcmode="lin" valueType="num" p14:bounceEnd="53000">
                                          <p:cBhvr additive="base">
                                            <p:cTn id="44" dur="750" fill="hold"/>
                                            <p:tgtEl>
                                              <p:spTgt spid="54"/>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1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p:bldP spid="71"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ppt_x"/>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2000"/>
                                </p:stCondLst>
                                <p:childTnLst>
                                  <p:par>
                                    <p:cTn id="17" presetID="2" presetClass="entr" presetSubtype="1"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750" fill="hold"/>
                                            <p:tgtEl>
                                              <p:spTgt spid="31"/>
                                            </p:tgtEl>
                                            <p:attrNameLst>
                                              <p:attrName>ppt_x</p:attrName>
                                            </p:attrNameLst>
                                          </p:cBhvr>
                                          <p:tavLst>
                                            <p:tav tm="0">
                                              <p:val>
                                                <p:strVal val="#ppt_x"/>
                                              </p:val>
                                            </p:tav>
                                            <p:tav tm="100000">
                                              <p:val>
                                                <p:strVal val="#ppt_x"/>
                                              </p:val>
                                            </p:tav>
                                          </p:tavLst>
                                        </p:anim>
                                        <p:anim calcmode="lin" valueType="num">
                                          <p:cBhvr additive="base">
                                            <p:cTn id="20" dur="750" fill="hold"/>
                                            <p:tgtEl>
                                              <p:spTgt spid="31"/>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750" fill="hold"/>
                                            <p:tgtEl>
                                              <p:spTgt spid="38"/>
                                            </p:tgtEl>
                                            <p:attrNameLst>
                                              <p:attrName>ppt_x</p:attrName>
                                            </p:attrNameLst>
                                          </p:cBhvr>
                                          <p:tavLst>
                                            <p:tav tm="0">
                                              <p:val>
                                                <p:strVal val="#ppt_x"/>
                                              </p:val>
                                            </p:tav>
                                            <p:tav tm="100000">
                                              <p:val>
                                                <p:strVal val="#ppt_x"/>
                                              </p:val>
                                            </p:tav>
                                          </p:tavLst>
                                        </p:anim>
                                        <p:anim calcmode="lin" valueType="num">
                                          <p:cBhvr additive="base">
                                            <p:cTn id="28" dur="750" fill="hold"/>
                                            <p:tgtEl>
                                              <p:spTgt spid="38"/>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4000"/>
                                </p:stCondLst>
                                <p:childTnLst>
                                  <p:par>
                                    <p:cTn id="33" presetID="2" presetClass="entr" presetSubtype="1"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750" fill="hold"/>
                                            <p:tgtEl>
                                              <p:spTgt spid="51"/>
                                            </p:tgtEl>
                                            <p:attrNameLst>
                                              <p:attrName>ppt_x</p:attrName>
                                            </p:attrNameLst>
                                          </p:cBhvr>
                                          <p:tavLst>
                                            <p:tav tm="0">
                                              <p:val>
                                                <p:strVal val="#ppt_x"/>
                                              </p:val>
                                            </p:tav>
                                            <p:tav tm="100000">
                                              <p:val>
                                                <p:strVal val="#ppt_x"/>
                                              </p:val>
                                            </p:tav>
                                          </p:tavLst>
                                        </p:anim>
                                        <p:anim calcmode="lin" valueType="num">
                                          <p:cBhvr additive="base">
                                            <p:cTn id="36" dur="750" fill="hold"/>
                                            <p:tgtEl>
                                              <p:spTgt spid="51"/>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5000"/>
                                </p:stCondLst>
                                <p:childTnLst>
                                  <p:par>
                                    <p:cTn id="41" presetID="2" presetClass="entr" presetSubtype="1"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750" fill="hold"/>
                                            <p:tgtEl>
                                              <p:spTgt spid="54"/>
                                            </p:tgtEl>
                                            <p:attrNameLst>
                                              <p:attrName>ppt_x</p:attrName>
                                            </p:attrNameLst>
                                          </p:cBhvr>
                                          <p:tavLst>
                                            <p:tav tm="0">
                                              <p:val>
                                                <p:strVal val="#ppt_x"/>
                                              </p:val>
                                            </p:tav>
                                            <p:tav tm="100000">
                                              <p:val>
                                                <p:strVal val="#ppt_x"/>
                                              </p:val>
                                            </p:tav>
                                          </p:tavLst>
                                        </p:anim>
                                        <p:anim calcmode="lin" valueType="num">
                                          <p:cBhvr additive="base">
                                            <p:cTn id="44" dur="750" fill="hold"/>
                                            <p:tgtEl>
                                              <p:spTgt spid="54"/>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1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p:bldP spid="71"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609"/>
          <p:cNvSpPr>
            <a:spLocks noEditPoints="1"/>
          </p:cNvSpPr>
          <p:nvPr/>
        </p:nvSpPr>
        <p:spPr bwMode="auto">
          <a:xfrm>
            <a:off x="3143985" y="1242558"/>
            <a:ext cx="6864323" cy="3410578"/>
          </a:xfrm>
          <a:custGeom>
            <a:avLst/>
            <a:gdLst>
              <a:gd name="T0" fmla="*/ 42 w 1779"/>
              <a:gd name="T1" fmla="*/ 140 h 895"/>
              <a:gd name="T2" fmla="*/ 155 w 1779"/>
              <a:gd name="T3" fmla="*/ 148 h 895"/>
              <a:gd name="T4" fmla="*/ 327 w 1779"/>
              <a:gd name="T5" fmla="*/ 46 h 895"/>
              <a:gd name="T6" fmla="*/ 337 w 1779"/>
              <a:gd name="T7" fmla="*/ 74 h 895"/>
              <a:gd name="T8" fmla="*/ 382 w 1779"/>
              <a:gd name="T9" fmla="*/ 79 h 895"/>
              <a:gd name="T10" fmla="*/ 161 w 1779"/>
              <a:gd name="T11" fmla="*/ 328 h 895"/>
              <a:gd name="T12" fmla="*/ 431 w 1779"/>
              <a:gd name="T13" fmla="*/ 71 h 895"/>
              <a:gd name="T14" fmla="*/ 414 w 1779"/>
              <a:gd name="T15" fmla="*/ 103 h 895"/>
              <a:gd name="T16" fmla="*/ 488 w 1779"/>
              <a:gd name="T17" fmla="*/ 57 h 895"/>
              <a:gd name="T18" fmla="*/ 433 w 1779"/>
              <a:gd name="T19" fmla="*/ 121 h 895"/>
              <a:gd name="T20" fmla="*/ 466 w 1779"/>
              <a:gd name="T21" fmla="*/ 106 h 895"/>
              <a:gd name="T22" fmla="*/ 287 w 1779"/>
              <a:gd name="T23" fmla="*/ 329 h 895"/>
              <a:gd name="T24" fmla="*/ 507 w 1779"/>
              <a:gd name="T25" fmla="*/ 132 h 895"/>
              <a:gd name="T26" fmla="*/ 476 w 1779"/>
              <a:gd name="T27" fmla="*/ 193 h 895"/>
              <a:gd name="T28" fmla="*/ 468 w 1779"/>
              <a:gd name="T29" fmla="*/ 231 h 895"/>
              <a:gd name="T30" fmla="*/ 583 w 1779"/>
              <a:gd name="T31" fmla="*/ 125 h 895"/>
              <a:gd name="T32" fmla="*/ 643 w 1779"/>
              <a:gd name="T33" fmla="*/ 97 h 895"/>
              <a:gd name="T34" fmla="*/ 305 w 1779"/>
              <a:gd name="T35" fmla="*/ 463 h 895"/>
              <a:gd name="T36" fmla="*/ 333 w 1779"/>
              <a:gd name="T37" fmla="*/ 478 h 895"/>
              <a:gd name="T38" fmla="*/ 324 w 1779"/>
              <a:gd name="T39" fmla="*/ 552 h 895"/>
              <a:gd name="T40" fmla="*/ 751 w 1779"/>
              <a:gd name="T41" fmla="*/ 184 h 895"/>
              <a:gd name="T42" fmla="*/ 797 w 1779"/>
              <a:gd name="T43" fmla="*/ 160 h 895"/>
              <a:gd name="T44" fmla="*/ 851 w 1779"/>
              <a:gd name="T45" fmla="*/ 147 h 895"/>
              <a:gd name="T46" fmla="*/ 380 w 1779"/>
              <a:gd name="T47" fmla="*/ 639 h 895"/>
              <a:gd name="T48" fmla="*/ 911 w 1779"/>
              <a:gd name="T49" fmla="*/ 138 h 895"/>
              <a:gd name="T50" fmla="*/ 941 w 1779"/>
              <a:gd name="T51" fmla="*/ 127 h 895"/>
              <a:gd name="T52" fmla="*/ 1002 w 1779"/>
              <a:gd name="T53" fmla="*/ 80 h 895"/>
              <a:gd name="T54" fmla="*/ 708 w 1779"/>
              <a:gd name="T55" fmla="*/ 410 h 895"/>
              <a:gd name="T56" fmla="*/ 399 w 1779"/>
              <a:gd name="T57" fmla="*/ 743 h 895"/>
              <a:gd name="T58" fmla="*/ 1157 w 1779"/>
              <a:gd name="T59" fmla="*/ 18 h 895"/>
              <a:gd name="T60" fmla="*/ 591 w 1779"/>
              <a:gd name="T61" fmla="*/ 592 h 895"/>
              <a:gd name="T62" fmla="*/ 1152 w 1779"/>
              <a:gd name="T63" fmla="*/ 50 h 895"/>
              <a:gd name="T64" fmla="*/ 980 w 1779"/>
              <a:gd name="T65" fmla="*/ 242 h 895"/>
              <a:gd name="T66" fmla="*/ 928 w 1779"/>
              <a:gd name="T67" fmla="*/ 308 h 895"/>
              <a:gd name="T68" fmla="*/ 1246 w 1779"/>
              <a:gd name="T69" fmla="*/ 41 h 895"/>
              <a:gd name="T70" fmla="*/ 1065 w 1779"/>
              <a:gd name="T71" fmla="*/ 245 h 895"/>
              <a:gd name="T72" fmla="*/ 1087 w 1779"/>
              <a:gd name="T73" fmla="*/ 265 h 895"/>
              <a:gd name="T74" fmla="*/ 1337 w 1779"/>
              <a:gd name="T75" fmla="*/ 38 h 895"/>
              <a:gd name="T76" fmla="*/ 865 w 1779"/>
              <a:gd name="T77" fmla="*/ 557 h 895"/>
              <a:gd name="T78" fmla="*/ 1027 w 1779"/>
              <a:gd name="T79" fmla="*/ 418 h 895"/>
              <a:gd name="T80" fmla="*/ 1057 w 1779"/>
              <a:gd name="T81" fmla="*/ 449 h 895"/>
              <a:gd name="T82" fmla="*/ 1191 w 1779"/>
              <a:gd name="T83" fmla="*/ 371 h 895"/>
              <a:gd name="T84" fmla="*/ 890 w 1779"/>
              <a:gd name="T85" fmla="*/ 717 h 895"/>
              <a:gd name="T86" fmla="*/ 1001 w 1779"/>
              <a:gd name="T87" fmla="*/ 659 h 895"/>
              <a:gd name="T88" fmla="*/ 1597 w 1779"/>
              <a:gd name="T89" fmla="*/ 91 h 895"/>
              <a:gd name="T90" fmla="*/ 1457 w 1779"/>
              <a:gd name="T91" fmla="*/ 277 h 895"/>
              <a:gd name="T92" fmla="*/ 1342 w 1779"/>
              <a:gd name="T93" fmla="*/ 397 h 895"/>
              <a:gd name="T94" fmla="*/ 1546 w 1779"/>
              <a:gd name="T95" fmla="*/ 221 h 895"/>
              <a:gd name="T96" fmla="*/ 1576 w 1779"/>
              <a:gd name="T97" fmla="*/ 242 h 895"/>
              <a:gd name="T98" fmla="*/ 1348 w 1779"/>
              <a:gd name="T99" fmla="*/ 482 h 895"/>
              <a:gd name="T100" fmla="*/ 1535 w 1779"/>
              <a:gd name="T101" fmla="*/ 317 h 895"/>
              <a:gd name="T102" fmla="*/ 1380 w 1779"/>
              <a:gd name="T103" fmla="*/ 520 h 895"/>
              <a:gd name="T104" fmla="*/ 1393 w 1779"/>
              <a:gd name="T105" fmla="*/ 547 h 895"/>
              <a:gd name="T106" fmla="*/ 1532 w 1779"/>
              <a:gd name="T107" fmla="*/ 459 h 895"/>
              <a:gd name="T108" fmla="*/ 1482 w 1779"/>
              <a:gd name="T109" fmla="*/ 537 h 895"/>
              <a:gd name="T110" fmla="*/ 1500 w 1779"/>
              <a:gd name="T111" fmla="*/ 561 h 895"/>
              <a:gd name="T112" fmla="*/ 1590 w 1779"/>
              <a:gd name="T113" fmla="*/ 535 h 895"/>
              <a:gd name="T114" fmla="*/ 1578 w 1779"/>
              <a:gd name="T115" fmla="*/ 599 h 895"/>
              <a:gd name="T116" fmla="*/ 1597 w 1779"/>
              <a:gd name="T117" fmla="*/ 632 h 895"/>
              <a:gd name="T118" fmla="*/ 1680 w 1779"/>
              <a:gd name="T119" fmla="*/ 599 h 895"/>
              <a:gd name="T120" fmla="*/ 1739 w 1779"/>
              <a:gd name="T121" fmla="*/ 588 h 895"/>
              <a:gd name="T122" fmla="*/ 1692 w 1779"/>
              <a:gd name="T123" fmla="*/ 817 h 895"/>
              <a:gd name="T124" fmla="*/ 997 w 1779"/>
              <a:gd name="T125" fmla="*/ 69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9" h="895">
                <a:moveTo>
                  <a:pt x="33" y="74"/>
                </a:moveTo>
                <a:cubicBezTo>
                  <a:pt x="32" y="73"/>
                  <a:pt x="30" y="73"/>
                  <a:pt x="29" y="74"/>
                </a:cubicBezTo>
                <a:cubicBezTo>
                  <a:pt x="8" y="95"/>
                  <a:pt x="8" y="95"/>
                  <a:pt x="8" y="95"/>
                </a:cubicBezTo>
                <a:cubicBezTo>
                  <a:pt x="7" y="96"/>
                  <a:pt x="7" y="98"/>
                  <a:pt x="8" y="99"/>
                </a:cubicBezTo>
                <a:cubicBezTo>
                  <a:pt x="9" y="100"/>
                  <a:pt x="10" y="100"/>
                  <a:pt x="11" y="100"/>
                </a:cubicBezTo>
                <a:cubicBezTo>
                  <a:pt x="11" y="100"/>
                  <a:pt x="12" y="100"/>
                  <a:pt x="13" y="99"/>
                </a:cubicBezTo>
                <a:cubicBezTo>
                  <a:pt x="33" y="78"/>
                  <a:pt x="33" y="78"/>
                  <a:pt x="33" y="78"/>
                </a:cubicBezTo>
                <a:cubicBezTo>
                  <a:pt x="35" y="77"/>
                  <a:pt x="35" y="75"/>
                  <a:pt x="33" y="74"/>
                </a:cubicBezTo>
                <a:close/>
                <a:moveTo>
                  <a:pt x="55" y="70"/>
                </a:moveTo>
                <a:cubicBezTo>
                  <a:pt x="55" y="70"/>
                  <a:pt x="56" y="70"/>
                  <a:pt x="57" y="69"/>
                </a:cubicBezTo>
                <a:cubicBezTo>
                  <a:pt x="62" y="64"/>
                  <a:pt x="62" y="64"/>
                  <a:pt x="62" y="64"/>
                </a:cubicBezTo>
                <a:cubicBezTo>
                  <a:pt x="63" y="63"/>
                  <a:pt x="63" y="61"/>
                  <a:pt x="62" y="59"/>
                </a:cubicBezTo>
                <a:cubicBezTo>
                  <a:pt x="61" y="58"/>
                  <a:pt x="59" y="58"/>
                  <a:pt x="58" y="59"/>
                </a:cubicBezTo>
                <a:cubicBezTo>
                  <a:pt x="52" y="65"/>
                  <a:pt x="52" y="65"/>
                  <a:pt x="52" y="65"/>
                </a:cubicBezTo>
                <a:cubicBezTo>
                  <a:pt x="51" y="66"/>
                  <a:pt x="51" y="68"/>
                  <a:pt x="52" y="69"/>
                </a:cubicBezTo>
                <a:cubicBezTo>
                  <a:pt x="53" y="70"/>
                  <a:pt x="54" y="70"/>
                  <a:pt x="55" y="70"/>
                </a:cubicBezTo>
                <a:close/>
                <a:moveTo>
                  <a:pt x="20" y="105"/>
                </a:moveTo>
                <a:cubicBezTo>
                  <a:pt x="21" y="105"/>
                  <a:pt x="21" y="104"/>
                  <a:pt x="22" y="104"/>
                </a:cubicBezTo>
                <a:cubicBezTo>
                  <a:pt x="42" y="84"/>
                  <a:pt x="42" y="84"/>
                  <a:pt x="42" y="84"/>
                </a:cubicBezTo>
                <a:cubicBezTo>
                  <a:pt x="43" y="83"/>
                  <a:pt x="43" y="81"/>
                  <a:pt x="42" y="80"/>
                </a:cubicBezTo>
                <a:cubicBezTo>
                  <a:pt x="41" y="78"/>
                  <a:pt x="39" y="78"/>
                  <a:pt x="38" y="80"/>
                </a:cubicBezTo>
                <a:cubicBezTo>
                  <a:pt x="18" y="100"/>
                  <a:pt x="18" y="100"/>
                  <a:pt x="18" y="100"/>
                </a:cubicBezTo>
                <a:cubicBezTo>
                  <a:pt x="16" y="101"/>
                  <a:pt x="16" y="103"/>
                  <a:pt x="18" y="104"/>
                </a:cubicBezTo>
                <a:cubicBezTo>
                  <a:pt x="18" y="104"/>
                  <a:pt x="19" y="105"/>
                  <a:pt x="20" y="105"/>
                </a:cubicBezTo>
                <a:close/>
                <a:moveTo>
                  <a:pt x="30" y="106"/>
                </a:moveTo>
                <a:cubicBezTo>
                  <a:pt x="29" y="105"/>
                  <a:pt x="27" y="105"/>
                  <a:pt x="25" y="106"/>
                </a:cubicBezTo>
                <a:cubicBezTo>
                  <a:pt x="24" y="107"/>
                  <a:pt x="24" y="107"/>
                  <a:pt x="24" y="107"/>
                </a:cubicBezTo>
                <a:cubicBezTo>
                  <a:pt x="23" y="108"/>
                  <a:pt x="23" y="110"/>
                  <a:pt x="24" y="112"/>
                </a:cubicBezTo>
                <a:cubicBezTo>
                  <a:pt x="24" y="112"/>
                  <a:pt x="25" y="112"/>
                  <a:pt x="26" y="112"/>
                </a:cubicBezTo>
                <a:cubicBezTo>
                  <a:pt x="27" y="112"/>
                  <a:pt x="28" y="112"/>
                  <a:pt x="28" y="112"/>
                </a:cubicBezTo>
                <a:cubicBezTo>
                  <a:pt x="30" y="110"/>
                  <a:pt x="30" y="110"/>
                  <a:pt x="30" y="110"/>
                </a:cubicBezTo>
                <a:cubicBezTo>
                  <a:pt x="31" y="109"/>
                  <a:pt x="31" y="107"/>
                  <a:pt x="30" y="106"/>
                </a:cubicBezTo>
                <a:close/>
                <a:moveTo>
                  <a:pt x="37" y="99"/>
                </a:moveTo>
                <a:cubicBezTo>
                  <a:pt x="37" y="99"/>
                  <a:pt x="38" y="100"/>
                  <a:pt x="39" y="100"/>
                </a:cubicBezTo>
                <a:cubicBezTo>
                  <a:pt x="40" y="100"/>
                  <a:pt x="41" y="99"/>
                  <a:pt x="41" y="99"/>
                </a:cubicBezTo>
                <a:cubicBezTo>
                  <a:pt x="50" y="90"/>
                  <a:pt x="50" y="90"/>
                  <a:pt x="50" y="90"/>
                </a:cubicBezTo>
                <a:cubicBezTo>
                  <a:pt x="51" y="89"/>
                  <a:pt x="51" y="87"/>
                  <a:pt x="50" y="86"/>
                </a:cubicBezTo>
                <a:cubicBezTo>
                  <a:pt x="48" y="85"/>
                  <a:pt x="46" y="85"/>
                  <a:pt x="45" y="86"/>
                </a:cubicBezTo>
                <a:cubicBezTo>
                  <a:pt x="37" y="94"/>
                  <a:pt x="37" y="94"/>
                  <a:pt x="37" y="94"/>
                </a:cubicBezTo>
                <a:cubicBezTo>
                  <a:pt x="36" y="95"/>
                  <a:pt x="36" y="97"/>
                  <a:pt x="37" y="99"/>
                </a:cubicBezTo>
                <a:close/>
                <a:moveTo>
                  <a:pt x="20" y="133"/>
                </a:moveTo>
                <a:cubicBezTo>
                  <a:pt x="21" y="133"/>
                  <a:pt x="21" y="132"/>
                  <a:pt x="22" y="132"/>
                </a:cubicBezTo>
                <a:cubicBezTo>
                  <a:pt x="25" y="129"/>
                  <a:pt x="25" y="129"/>
                  <a:pt x="25" y="129"/>
                </a:cubicBezTo>
                <a:cubicBezTo>
                  <a:pt x="26" y="128"/>
                  <a:pt x="26" y="126"/>
                  <a:pt x="25" y="125"/>
                </a:cubicBezTo>
                <a:cubicBezTo>
                  <a:pt x="24" y="123"/>
                  <a:pt x="22" y="123"/>
                  <a:pt x="20" y="125"/>
                </a:cubicBezTo>
                <a:cubicBezTo>
                  <a:pt x="18" y="127"/>
                  <a:pt x="18" y="127"/>
                  <a:pt x="18" y="127"/>
                </a:cubicBezTo>
                <a:cubicBezTo>
                  <a:pt x="16" y="129"/>
                  <a:pt x="16" y="131"/>
                  <a:pt x="18" y="132"/>
                </a:cubicBezTo>
                <a:cubicBezTo>
                  <a:pt x="18" y="132"/>
                  <a:pt x="19" y="133"/>
                  <a:pt x="20" y="133"/>
                </a:cubicBezTo>
                <a:close/>
                <a:moveTo>
                  <a:pt x="54" y="110"/>
                </a:moveTo>
                <a:cubicBezTo>
                  <a:pt x="52" y="109"/>
                  <a:pt x="50" y="109"/>
                  <a:pt x="49" y="110"/>
                </a:cubicBezTo>
                <a:cubicBezTo>
                  <a:pt x="31" y="128"/>
                  <a:pt x="31" y="128"/>
                  <a:pt x="31" y="128"/>
                </a:cubicBezTo>
                <a:cubicBezTo>
                  <a:pt x="30" y="130"/>
                  <a:pt x="30" y="131"/>
                  <a:pt x="31" y="133"/>
                </a:cubicBezTo>
                <a:cubicBezTo>
                  <a:pt x="31" y="133"/>
                  <a:pt x="32" y="134"/>
                  <a:pt x="33" y="134"/>
                </a:cubicBezTo>
                <a:cubicBezTo>
                  <a:pt x="34" y="134"/>
                  <a:pt x="35" y="133"/>
                  <a:pt x="35" y="133"/>
                </a:cubicBezTo>
                <a:cubicBezTo>
                  <a:pt x="54" y="114"/>
                  <a:pt x="54" y="114"/>
                  <a:pt x="54" y="114"/>
                </a:cubicBezTo>
                <a:cubicBezTo>
                  <a:pt x="55" y="113"/>
                  <a:pt x="55" y="111"/>
                  <a:pt x="54" y="110"/>
                </a:cubicBezTo>
                <a:close/>
                <a:moveTo>
                  <a:pt x="59" y="105"/>
                </a:moveTo>
                <a:cubicBezTo>
                  <a:pt x="59" y="105"/>
                  <a:pt x="60" y="106"/>
                  <a:pt x="61" y="106"/>
                </a:cubicBezTo>
                <a:cubicBezTo>
                  <a:pt x="62" y="106"/>
                  <a:pt x="62" y="105"/>
                  <a:pt x="63" y="105"/>
                </a:cubicBezTo>
                <a:cubicBezTo>
                  <a:pt x="72" y="96"/>
                  <a:pt x="72" y="96"/>
                  <a:pt x="72" y="96"/>
                </a:cubicBezTo>
                <a:cubicBezTo>
                  <a:pt x="73" y="94"/>
                  <a:pt x="73" y="92"/>
                  <a:pt x="72" y="91"/>
                </a:cubicBezTo>
                <a:cubicBezTo>
                  <a:pt x="71" y="90"/>
                  <a:pt x="69" y="90"/>
                  <a:pt x="68" y="91"/>
                </a:cubicBezTo>
                <a:cubicBezTo>
                  <a:pt x="59" y="100"/>
                  <a:pt x="59" y="100"/>
                  <a:pt x="59" y="100"/>
                </a:cubicBezTo>
                <a:cubicBezTo>
                  <a:pt x="57" y="102"/>
                  <a:pt x="57" y="104"/>
                  <a:pt x="59" y="105"/>
                </a:cubicBezTo>
                <a:close/>
                <a:moveTo>
                  <a:pt x="3" y="156"/>
                </a:moveTo>
                <a:cubicBezTo>
                  <a:pt x="1" y="158"/>
                  <a:pt x="1" y="158"/>
                  <a:pt x="1" y="158"/>
                </a:cubicBezTo>
                <a:cubicBezTo>
                  <a:pt x="0" y="159"/>
                  <a:pt x="0" y="161"/>
                  <a:pt x="1" y="162"/>
                </a:cubicBezTo>
                <a:cubicBezTo>
                  <a:pt x="2" y="163"/>
                  <a:pt x="2" y="163"/>
                  <a:pt x="3" y="163"/>
                </a:cubicBezTo>
                <a:cubicBezTo>
                  <a:pt x="4" y="163"/>
                  <a:pt x="5" y="163"/>
                  <a:pt x="5" y="162"/>
                </a:cubicBezTo>
                <a:cubicBezTo>
                  <a:pt x="8" y="160"/>
                  <a:pt x="8" y="160"/>
                  <a:pt x="8" y="160"/>
                </a:cubicBezTo>
                <a:cubicBezTo>
                  <a:pt x="9" y="159"/>
                  <a:pt x="9" y="157"/>
                  <a:pt x="8" y="156"/>
                </a:cubicBezTo>
                <a:cubicBezTo>
                  <a:pt x="6" y="155"/>
                  <a:pt x="4" y="155"/>
                  <a:pt x="3" y="156"/>
                </a:cubicBezTo>
                <a:close/>
                <a:moveTo>
                  <a:pt x="23" y="150"/>
                </a:moveTo>
                <a:cubicBezTo>
                  <a:pt x="18" y="155"/>
                  <a:pt x="18" y="155"/>
                  <a:pt x="18" y="155"/>
                </a:cubicBezTo>
                <a:cubicBezTo>
                  <a:pt x="16" y="157"/>
                  <a:pt x="16" y="159"/>
                  <a:pt x="18" y="160"/>
                </a:cubicBezTo>
                <a:cubicBezTo>
                  <a:pt x="18" y="160"/>
                  <a:pt x="19" y="161"/>
                  <a:pt x="20" y="161"/>
                </a:cubicBezTo>
                <a:cubicBezTo>
                  <a:pt x="21" y="161"/>
                  <a:pt x="21" y="160"/>
                  <a:pt x="22" y="160"/>
                </a:cubicBezTo>
                <a:cubicBezTo>
                  <a:pt x="28" y="154"/>
                  <a:pt x="28" y="154"/>
                  <a:pt x="28" y="154"/>
                </a:cubicBezTo>
                <a:cubicBezTo>
                  <a:pt x="29" y="153"/>
                  <a:pt x="29" y="151"/>
                  <a:pt x="28" y="150"/>
                </a:cubicBezTo>
                <a:cubicBezTo>
                  <a:pt x="27" y="148"/>
                  <a:pt x="25" y="148"/>
                  <a:pt x="23" y="150"/>
                </a:cubicBezTo>
                <a:close/>
                <a:moveTo>
                  <a:pt x="42" y="140"/>
                </a:moveTo>
                <a:cubicBezTo>
                  <a:pt x="79" y="103"/>
                  <a:pt x="79" y="103"/>
                  <a:pt x="79" y="103"/>
                </a:cubicBezTo>
                <a:cubicBezTo>
                  <a:pt x="85" y="96"/>
                  <a:pt x="85" y="96"/>
                  <a:pt x="85" y="96"/>
                </a:cubicBezTo>
                <a:cubicBezTo>
                  <a:pt x="87" y="95"/>
                  <a:pt x="87" y="93"/>
                  <a:pt x="85" y="92"/>
                </a:cubicBezTo>
                <a:cubicBezTo>
                  <a:pt x="84" y="91"/>
                  <a:pt x="82" y="91"/>
                  <a:pt x="81" y="92"/>
                </a:cubicBezTo>
                <a:cubicBezTo>
                  <a:pt x="77" y="96"/>
                  <a:pt x="77" y="96"/>
                  <a:pt x="77" y="96"/>
                </a:cubicBezTo>
                <a:cubicBezTo>
                  <a:pt x="38" y="135"/>
                  <a:pt x="38" y="135"/>
                  <a:pt x="38" y="135"/>
                </a:cubicBezTo>
                <a:cubicBezTo>
                  <a:pt x="37" y="137"/>
                  <a:pt x="37" y="139"/>
                  <a:pt x="38" y="140"/>
                </a:cubicBezTo>
                <a:cubicBezTo>
                  <a:pt x="38" y="140"/>
                  <a:pt x="39" y="141"/>
                  <a:pt x="40" y="141"/>
                </a:cubicBezTo>
                <a:cubicBezTo>
                  <a:pt x="41" y="141"/>
                  <a:pt x="41" y="140"/>
                  <a:pt x="42" y="140"/>
                </a:cubicBezTo>
                <a:close/>
                <a:moveTo>
                  <a:pt x="89" y="91"/>
                </a:moveTo>
                <a:cubicBezTo>
                  <a:pt x="90" y="91"/>
                  <a:pt x="91" y="91"/>
                  <a:pt x="92" y="90"/>
                </a:cubicBezTo>
                <a:cubicBezTo>
                  <a:pt x="102" y="79"/>
                  <a:pt x="102" y="79"/>
                  <a:pt x="102" y="79"/>
                </a:cubicBezTo>
                <a:cubicBezTo>
                  <a:pt x="104" y="78"/>
                  <a:pt x="104" y="76"/>
                  <a:pt x="102" y="75"/>
                </a:cubicBezTo>
                <a:cubicBezTo>
                  <a:pt x="101" y="74"/>
                  <a:pt x="99" y="74"/>
                  <a:pt x="98" y="75"/>
                </a:cubicBezTo>
                <a:cubicBezTo>
                  <a:pt x="87" y="86"/>
                  <a:pt x="87" y="86"/>
                  <a:pt x="87" y="86"/>
                </a:cubicBezTo>
                <a:cubicBezTo>
                  <a:pt x="86" y="87"/>
                  <a:pt x="86" y="89"/>
                  <a:pt x="87" y="90"/>
                </a:cubicBezTo>
                <a:cubicBezTo>
                  <a:pt x="88" y="91"/>
                  <a:pt x="89" y="91"/>
                  <a:pt x="89" y="91"/>
                </a:cubicBezTo>
                <a:close/>
                <a:moveTo>
                  <a:pt x="125" y="66"/>
                </a:moveTo>
                <a:cubicBezTo>
                  <a:pt x="124" y="65"/>
                  <a:pt x="122" y="65"/>
                  <a:pt x="121" y="66"/>
                </a:cubicBezTo>
                <a:cubicBezTo>
                  <a:pt x="52" y="135"/>
                  <a:pt x="52" y="135"/>
                  <a:pt x="52" y="135"/>
                </a:cubicBezTo>
                <a:cubicBezTo>
                  <a:pt x="46" y="141"/>
                  <a:pt x="46" y="141"/>
                  <a:pt x="46" y="141"/>
                </a:cubicBezTo>
                <a:cubicBezTo>
                  <a:pt x="46" y="141"/>
                  <a:pt x="45" y="142"/>
                  <a:pt x="45" y="142"/>
                </a:cubicBezTo>
                <a:cubicBezTo>
                  <a:pt x="45" y="142"/>
                  <a:pt x="45" y="142"/>
                  <a:pt x="45" y="142"/>
                </a:cubicBezTo>
                <a:cubicBezTo>
                  <a:pt x="39" y="148"/>
                  <a:pt x="39" y="148"/>
                  <a:pt x="39" y="148"/>
                </a:cubicBezTo>
                <a:cubicBezTo>
                  <a:pt x="38" y="149"/>
                  <a:pt x="38" y="151"/>
                  <a:pt x="39" y="152"/>
                </a:cubicBezTo>
                <a:cubicBezTo>
                  <a:pt x="40" y="153"/>
                  <a:pt x="40" y="153"/>
                  <a:pt x="41" y="153"/>
                </a:cubicBezTo>
                <a:cubicBezTo>
                  <a:pt x="42" y="153"/>
                  <a:pt x="43" y="153"/>
                  <a:pt x="43" y="152"/>
                </a:cubicBezTo>
                <a:cubicBezTo>
                  <a:pt x="49" y="147"/>
                  <a:pt x="49" y="147"/>
                  <a:pt x="49" y="147"/>
                </a:cubicBezTo>
                <a:cubicBezTo>
                  <a:pt x="49" y="147"/>
                  <a:pt x="49" y="146"/>
                  <a:pt x="49" y="146"/>
                </a:cubicBezTo>
                <a:cubicBezTo>
                  <a:pt x="50" y="146"/>
                  <a:pt x="50" y="146"/>
                  <a:pt x="50" y="146"/>
                </a:cubicBezTo>
                <a:cubicBezTo>
                  <a:pt x="56" y="140"/>
                  <a:pt x="56" y="140"/>
                  <a:pt x="56" y="140"/>
                </a:cubicBezTo>
                <a:cubicBezTo>
                  <a:pt x="125" y="71"/>
                  <a:pt x="125" y="71"/>
                  <a:pt x="125" y="71"/>
                </a:cubicBezTo>
                <a:cubicBezTo>
                  <a:pt x="126" y="69"/>
                  <a:pt x="126" y="67"/>
                  <a:pt x="125" y="66"/>
                </a:cubicBezTo>
                <a:close/>
                <a:moveTo>
                  <a:pt x="141" y="64"/>
                </a:moveTo>
                <a:cubicBezTo>
                  <a:pt x="140" y="63"/>
                  <a:pt x="138" y="63"/>
                  <a:pt x="137" y="64"/>
                </a:cubicBezTo>
                <a:cubicBezTo>
                  <a:pt x="62" y="139"/>
                  <a:pt x="62" y="139"/>
                  <a:pt x="62" y="139"/>
                </a:cubicBezTo>
                <a:cubicBezTo>
                  <a:pt x="61" y="140"/>
                  <a:pt x="61" y="142"/>
                  <a:pt x="62" y="143"/>
                </a:cubicBezTo>
                <a:cubicBezTo>
                  <a:pt x="63" y="144"/>
                  <a:pt x="63" y="144"/>
                  <a:pt x="64" y="144"/>
                </a:cubicBezTo>
                <a:cubicBezTo>
                  <a:pt x="65" y="144"/>
                  <a:pt x="66" y="144"/>
                  <a:pt x="66" y="143"/>
                </a:cubicBezTo>
                <a:cubicBezTo>
                  <a:pt x="141" y="68"/>
                  <a:pt x="141" y="68"/>
                  <a:pt x="141" y="68"/>
                </a:cubicBezTo>
                <a:cubicBezTo>
                  <a:pt x="142" y="67"/>
                  <a:pt x="142" y="65"/>
                  <a:pt x="141" y="64"/>
                </a:cubicBezTo>
                <a:close/>
                <a:moveTo>
                  <a:pt x="157" y="66"/>
                </a:moveTo>
                <a:cubicBezTo>
                  <a:pt x="159" y="65"/>
                  <a:pt x="159" y="63"/>
                  <a:pt x="157" y="62"/>
                </a:cubicBezTo>
                <a:cubicBezTo>
                  <a:pt x="156" y="61"/>
                  <a:pt x="154" y="61"/>
                  <a:pt x="153" y="62"/>
                </a:cubicBezTo>
                <a:cubicBezTo>
                  <a:pt x="98" y="117"/>
                  <a:pt x="98" y="117"/>
                  <a:pt x="98" y="117"/>
                </a:cubicBezTo>
                <a:cubicBezTo>
                  <a:pt x="92" y="123"/>
                  <a:pt x="92" y="123"/>
                  <a:pt x="92" y="123"/>
                </a:cubicBezTo>
                <a:cubicBezTo>
                  <a:pt x="83" y="132"/>
                  <a:pt x="83" y="132"/>
                  <a:pt x="83" y="132"/>
                </a:cubicBezTo>
                <a:cubicBezTo>
                  <a:pt x="82" y="133"/>
                  <a:pt x="82" y="135"/>
                  <a:pt x="83" y="137"/>
                </a:cubicBezTo>
                <a:cubicBezTo>
                  <a:pt x="83" y="137"/>
                  <a:pt x="84" y="137"/>
                  <a:pt x="85" y="137"/>
                </a:cubicBezTo>
                <a:cubicBezTo>
                  <a:pt x="86" y="137"/>
                  <a:pt x="87" y="137"/>
                  <a:pt x="87" y="137"/>
                </a:cubicBezTo>
                <a:cubicBezTo>
                  <a:pt x="102" y="122"/>
                  <a:pt x="102" y="122"/>
                  <a:pt x="102" y="122"/>
                </a:cubicBezTo>
                <a:lnTo>
                  <a:pt x="157" y="66"/>
                </a:lnTo>
                <a:close/>
                <a:moveTo>
                  <a:pt x="168" y="65"/>
                </a:moveTo>
                <a:cubicBezTo>
                  <a:pt x="167" y="64"/>
                  <a:pt x="165" y="64"/>
                  <a:pt x="164" y="65"/>
                </a:cubicBezTo>
                <a:cubicBezTo>
                  <a:pt x="101" y="127"/>
                  <a:pt x="101" y="127"/>
                  <a:pt x="101" y="127"/>
                </a:cubicBezTo>
                <a:cubicBezTo>
                  <a:pt x="100" y="129"/>
                  <a:pt x="100" y="131"/>
                  <a:pt x="101" y="132"/>
                </a:cubicBezTo>
                <a:cubicBezTo>
                  <a:pt x="102" y="132"/>
                  <a:pt x="103" y="133"/>
                  <a:pt x="104" y="133"/>
                </a:cubicBezTo>
                <a:cubicBezTo>
                  <a:pt x="104" y="133"/>
                  <a:pt x="105" y="132"/>
                  <a:pt x="106" y="132"/>
                </a:cubicBezTo>
                <a:cubicBezTo>
                  <a:pt x="168" y="70"/>
                  <a:pt x="168" y="70"/>
                  <a:pt x="168" y="70"/>
                </a:cubicBezTo>
                <a:cubicBezTo>
                  <a:pt x="169" y="68"/>
                  <a:pt x="169" y="67"/>
                  <a:pt x="168" y="65"/>
                </a:cubicBezTo>
                <a:close/>
                <a:moveTo>
                  <a:pt x="181" y="66"/>
                </a:moveTo>
                <a:cubicBezTo>
                  <a:pt x="180" y="65"/>
                  <a:pt x="178" y="65"/>
                  <a:pt x="177" y="66"/>
                </a:cubicBezTo>
                <a:cubicBezTo>
                  <a:pt x="119" y="124"/>
                  <a:pt x="119" y="124"/>
                  <a:pt x="119" y="124"/>
                </a:cubicBezTo>
                <a:cubicBezTo>
                  <a:pt x="117" y="125"/>
                  <a:pt x="117" y="127"/>
                  <a:pt x="119" y="129"/>
                </a:cubicBezTo>
                <a:cubicBezTo>
                  <a:pt x="119" y="129"/>
                  <a:pt x="120" y="130"/>
                  <a:pt x="121" y="130"/>
                </a:cubicBezTo>
                <a:cubicBezTo>
                  <a:pt x="122" y="130"/>
                  <a:pt x="122" y="129"/>
                  <a:pt x="123" y="129"/>
                </a:cubicBezTo>
                <a:cubicBezTo>
                  <a:pt x="181" y="71"/>
                  <a:pt x="181" y="71"/>
                  <a:pt x="181" y="71"/>
                </a:cubicBezTo>
                <a:cubicBezTo>
                  <a:pt x="182" y="70"/>
                  <a:pt x="182" y="68"/>
                  <a:pt x="181" y="66"/>
                </a:cubicBezTo>
                <a:close/>
                <a:moveTo>
                  <a:pt x="130" y="131"/>
                </a:moveTo>
                <a:cubicBezTo>
                  <a:pt x="131" y="132"/>
                  <a:pt x="132" y="132"/>
                  <a:pt x="132" y="132"/>
                </a:cubicBezTo>
                <a:cubicBezTo>
                  <a:pt x="133" y="132"/>
                  <a:pt x="134" y="132"/>
                  <a:pt x="135" y="131"/>
                </a:cubicBezTo>
                <a:cubicBezTo>
                  <a:pt x="193" y="73"/>
                  <a:pt x="193" y="73"/>
                  <a:pt x="193" y="73"/>
                </a:cubicBezTo>
                <a:cubicBezTo>
                  <a:pt x="194" y="72"/>
                  <a:pt x="194" y="70"/>
                  <a:pt x="193" y="69"/>
                </a:cubicBezTo>
                <a:cubicBezTo>
                  <a:pt x="192" y="67"/>
                  <a:pt x="190" y="67"/>
                  <a:pt x="188" y="69"/>
                </a:cubicBezTo>
                <a:cubicBezTo>
                  <a:pt x="130" y="127"/>
                  <a:pt x="130" y="127"/>
                  <a:pt x="130" y="127"/>
                </a:cubicBezTo>
                <a:cubicBezTo>
                  <a:pt x="129" y="128"/>
                  <a:pt x="129" y="130"/>
                  <a:pt x="130" y="131"/>
                </a:cubicBezTo>
                <a:close/>
                <a:moveTo>
                  <a:pt x="141" y="134"/>
                </a:moveTo>
                <a:cubicBezTo>
                  <a:pt x="142" y="135"/>
                  <a:pt x="142" y="135"/>
                  <a:pt x="143" y="135"/>
                </a:cubicBezTo>
                <a:cubicBezTo>
                  <a:pt x="144" y="135"/>
                  <a:pt x="145" y="135"/>
                  <a:pt x="145" y="134"/>
                </a:cubicBezTo>
                <a:cubicBezTo>
                  <a:pt x="205" y="75"/>
                  <a:pt x="205" y="75"/>
                  <a:pt x="205" y="75"/>
                </a:cubicBezTo>
                <a:cubicBezTo>
                  <a:pt x="206" y="73"/>
                  <a:pt x="206" y="71"/>
                  <a:pt x="205" y="70"/>
                </a:cubicBezTo>
                <a:cubicBezTo>
                  <a:pt x="204" y="69"/>
                  <a:pt x="202" y="69"/>
                  <a:pt x="201" y="70"/>
                </a:cubicBezTo>
                <a:cubicBezTo>
                  <a:pt x="141" y="130"/>
                  <a:pt x="141" y="130"/>
                  <a:pt x="141" y="130"/>
                </a:cubicBezTo>
                <a:cubicBezTo>
                  <a:pt x="140" y="131"/>
                  <a:pt x="140" y="133"/>
                  <a:pt x="141" y="134"/>
                </a:cubicBezTo>
                <a:close/>
                <a:moveTo>
                  <a:pt x="148" y="141"/>
                </a:moveTo>
                <a:cubicBezTo>
                  <a:pt x="149" y="142"/>
                  <a:pt x="149" y="142"/>
                  <a:pt x="150" y="142"/>
                </a:cubicBezTo>
                <a:cubicBezTo>
                  <a:pt x="151" y="142"/>
                  <a:pt x="152" y="142"/>
                  <a:pt x="152" y="141"/>
                </a:cubicBezTo>
                <a:cubicBezTo>
                  <a:pt x="216" y="78"/>
                  <a:pt x="216" y="78"/>
                  <a:pt x="216" y="78"/>
                </a:cubicBezTo>
                <a:cubicBezTo>
                  <a:pt x="217" y="76"/>
                  <a:pt x="217" y="74"/>
                  <a:pt x="216" y="73"/>
                </a:cubicBezTo>
                <a:cubicBezTo>
                  <a:pt x="215" y="72"/>
                  <a:pt x="213" y="72"/>
                  <a:pt x="212" y="73"/>
                </a:cubicBezTo>
                <a:cubicBezTo>
                  <a:pt x="148" y="137"/>
                  <a:pt x="148" y="137"/>
                  <a:pt x="148" y="137"/>
                </a:cubicBezTo>
                <a:cubicBezTo>
                  <a:pt x="147" y="138"/>
                  <a:pt x="147" y="140"/>
                  <a:pt x="148" y="141"/>
                </a:cubicBezTo>
                <a:close/>
                <a:moveTo>
                  <a:pt x="164" y="135"/>
                </a:moveTo>
                <a:cubicBezTo>
                  <a:pt x="164" y="135"/>
                  <a:pt x="164" y="135"/>
                  <a:pt x="164" y="135"/>
                </a:cubicBezTo>
                <a:cubicBezTo>
                  <a:pt x="158" y="141"/>
                  <a:pt x="158" y="141"/>
                  <a:pt x="158" y="141"/>
                </a:cubicBezTo>
                <a:cubicBezTo>
                  <a:pt x="158" y="141"/>
                  <a:pt x="158" y="141"/>
                  <a:pt x="158" y="141"/>
                </a:cubicBezTo>
                <a:cubicBezTo>
                  <a:pt x="158" y="141"/>
                  <a:pt x="157" y="141"/>
                  <a:pt x="157" y="142"/>
                </a:cubicBezTo>
                <a:cubicBezTo>
                  <a:pt x="155" y="144"/>
                  <a:pt x="155" y="144"/>
                  <a:pt x="155" y="144"/>
                </a:cubicBezTo>
                <a:cubicBezTo>
                  <a:pt x="154" y="145"/>
                  <a:pt x="154" y="147"/>
                  <a:pt x="155" y="148"/>
                </a:cubicBezTo>
                <a:cubicBezTo>
                  <a:pt x="156" y="149"/>
                  <a:pt x="156" y="149"/>
                  <a:pt x="157" y="149"/>
                </a:cubicBezTo>
                <a:cubicBezTo>
                  <a:pt x="158" y="149"/>
                  <a:pt x="159" y="149"/>
                  <a:pt x="159" y="148"/>
                </a:cubicBezTo>
                <a:cubicBezTo>
                  <a:pt x="162" y="146"/>
                  <a:pt x="162" y="146"/>
                  <a:pt x="162" y="146"/>
                </a:cubicBezTo>
                <a:cubicBezTo>
                  <a:pt x="162" y="146"/>
                  <a:pt x="162" y="146"/>
                  <a:pt x="162" y="146"/>
                </a:cubicBezTo>
                <a:cubicBezTo>
                  <a:pt x="162" y="145"/>
                  <a:pt x="162" y="145"/>
                  <a:pt x="162" y="145"/>
                </a:cubicBezTo>
                <a:cubicBezTo>
                  <a:pt x="168" y="139"/>
                  <a:pt x="168" y="139"/>
                  <a:pt x="168" y="139"/>
                </a:cubicBezTo>
                <a:cubicBezTo>
                  <a:pt x="168" y="139"/>
                  <a:pt x="168" y="139"/>
                  <a:pt x="168" y="139"/>
                </a:cubicBezTo>
                <a:cubicBezTo>
                  <a:pt x="232" y="75"/>
                  <a:pt x="232" y="75"/>
                  <a:pt x="232" y="75"/>
                </a:cubicBezTo>
                <a:cubicBezTo>
                  <a:pt x="233" y="74"/>
                  <a:pt x="233" y="72"/>
                  <a:pt x="232" y="71"/>
                </a:cubicBezTo>
                <a:cubicBezTo>
                  <a:pt x="231" y="70"/>
                  <a:pt x="229" y="70"/>
                  <a:pt x="228" y="71"/>
                </a:cubicBezTo>
                <a:cubicBezTo>
                  <a:pt x="164" y="135"/>
                  <a:pt x="164" y="135"/>
                  <a:pt x="164" y="135"/>
                </a:cubicBezTo>
                <a:close/>
                <a:moveTo>
                  <a:pt x="153" y="160"/>
                </a:moveTo>
                <a:cubicBezTo>
                  <a:pt x="152" y="161"/>
                  <a:pt x="152" y="161"/>
                  <a:pt x="152" y="161"/>
                </a:cubicBezTo>
                <a:cubicBezTo>
                  <a:pt x="144" y="169"/>
                  <a:pt x="144" y="169"/>
                  <a:pt x="144" y="169"/>
                </a:cubicBezTo>
                <a:cubicBezTo>
                  <a:pt x="144" y="169"/>
                  <a:pt x="144" y="169"/>
                  <a:pt x="144" y="169"/>
                </a:cubicBezTo>
                <a:cubicBezTo>
                  <a:pt x="143" y="170"/>
                  <a:pt x="143" y="170"/>
                  <a:pt x="143" y="170"/>
                </a:cubicBezTo>
                <a:cubicBezTo>
                  <a:pt x="141" y="172"/>
                  <a:pt x="141" y="172"/>
                  <a:pt x="141" y="172"/>
                </a:cubicBezTo>
                <a:cubicBezTo>
                  <a:pt x="140" y="173"/>
                  <a:pt x="140" y="175"/>
                  <a:pt x="141" y="176"/>
                </a:cubicBezTo>
                <a:cubicBezTo>
                  <a:pt x="141" y="177"/>
                  <a:pt x="142" y="177"/>
                  <a:pt x="143" y="177"/>
                </a:cubicBezTo>
                <a:cubicBezTo>
                  <a:pt x="144" y="177"/>
                  <a:pt x="145" y="177"/>
                  <a:pt x="145" y="176"/>
                </a:cubicBezTo>
                <a:cubicBezTo>
                  <a:pt x="147" y="174"/>
                  <a:pt x="147" y="174"/>
                  <a:pt x="147" y="174"/>
                </a:cubicBezTo>
                <a:cubicBezTo>
                  <a:pt x="148" y="174"/>
                  <a:pt x="148" y="174"/>
                  <a:pt x="148" y="174"/>
                </a:cubicBezTo>
                <a:cubicBezTo>
                  <a:pt x="148" y="174"/>
                  <a:pt x="148" y="173"/>
                  <a:pt x="148" y="173"/>
                </a:cubicBezTo>
                <a:cubicBezTo>
                  <a:pt x="156" y="165"/>
                  <a:pt x="156" y="165"/>
                  <a:pt x="156" y="165"/>
                </a:cubicBezTo>
                <a:cubicBezTo>
                  <a:pt x="157" y="165"/>
                  <a:pt x="157" y="165"/>
                  <a:pt x="157" y="164"/>
                </a:cubicBezTo>
                <a:cubicBezTo>
                  <a:pt x="161" y="160"/>
                  <a:pt x="161" y="160"/>
                  <a:pt x="161" y="160"/>
                </a:cubicBezTo>
                <a:cubicBezTo>
                  <a:pt x="161" y="160"/>
                  <a:pt x="161" y="160"/>
                  <a:pt x="161" y="160"/>
                </a:cubicBezTo>
                <a:cubicBezTo>
                  <a:pt x="168" y="154"/>
                  <a:pt x="168" y="154"/>
                  <a:pt x="168" y="154"/>
                </a:cubicBezTo>
                <a:cubicBezTo>
                  <a:pt x="169" y="153"/>
                  <a:pt x="169" y="153"/>
                  <a:pt x="169" y="153"/>
                </a:cubicBezTo>
                <a:cubicBezTo>
                  <a:pt x="250" y="72"/>
                  <a:pt x="250" y="72"/>
                  <a:pt x="250" y="72"/>
                </a:cubicBezTo>
                <a:cubicBezTo>
                  <a:pt x="251" y="71"/>
                  <a:pt x="251" y="69"/>
                  <a:pt x="250" y="68"/>
                </a:cubicBezTo>
                <a:cubicBezTo>
                  <a:pt x="248" y="67"/>
                  <a:pt x="246" y="67"/>
                  <a:pt x="245" y="68"/>
                </a:cubicBezTo>
                <a:cubicBezTo>
                  <a:pt x="242" y="71"/>
                  <a:pt x="242" y="71"/>
                  <a:pt x="242" y="71"/>
                </a:cubicBezTo>
                <a:cubicBezTo>
                  <a:pt x="163" y="150"/>
                  <a:pt x="163" y="150"/>
                  <a:pt x="163" y="150"/>
                </a:cubicBezTo>
                <a:lnTo>
                  <a:pt x="153" y="160"/>
                </a:lnTo>
                <a:close/>
                <a:moveTo>
                  <a:pt x="158" y="173"/>
                </a:moveTo>
                <a:cubicBezTo>
                  <a:pt x="159" y="173"/>
                  <a:pt x="160" y="174"/>
                  <a:pt x="161" y="174"/>
                </a:cubicBezTo>
                <a:cubicBezTo>
                  <a:pt x="161" y="174"/>
                  <a:pt x="162" y="173"/>
                  <a:pt x="163" y="173"/>
                </a:cubicBezTo>
                <a:cubicBezTo>
                  <a:pt x="262" y="74"/>
                  <a:pt x="262" y="74"/>
                  <a:pt x="262" y="74"/>
                </a:cubicBezTo>
                <a:cubicBezTo>
                  <a:pt x="263" y="72"/>
                  <a:pt x="263" y="70"/>
                  <a:pt x="262" y="69"/>
                </a:cubicBezTo>
                <a:cubicBezTo>
                  <a:pt x="261" y="68"/>
                  <a:pt x="259" y="68"/>
                  <a:pt x="258" y="69"/>
                </a:cubicBezTo>
                <a:cubicBezTo>
                  <a:pt x="158" y="168"/>
                  <a:pt x="158" y="168"/>
                  <a:pt x="158" y="168"/>
                </a:cubicBezTo>
                <a:cubicBezTo>
                  <a:pt x="157" y="170"/>
                  <a:pt x="157" y="172"/>
                  <a:pt x="158" y="173"/>
                </a:cubicBezTo>
                <a:close/>
                <a:moveTo>
                  <a:pt x="156" y="184"/>
                </a:moveTo>
                <a:cubicBezTo>
                  <a:pt x="151" y="190"/>
                  <a:pt x="151" y="190"/>
                  <a:pt x="151" y="190"/>
                </a:cubicBezTo>
                <a:cubicBezTo>
                  <a:pt x="150" y="191"/>
                  <a:pt x="150" y="193"/>
                  <a:pt x="151" y="194"/>
                </a:cubicBezTo>
                <a:cubicBezTo>
                  <a:pt x="152" y="195"/>
                  <a:pt x="152" y="195"/>
                  <a:pt x="153" y="195"/>
                </a:cubicBezTo>
                <a:cubicBezTo>
                  <a:pt x="154" y="195"/>
                  <a:pt x="155" y="195"/>
                  <a:pt x="155" y="194"/>
                </a:cubicBezTo>
                <a:cubicBezTo>
                  <a:pt x="161" y="189"/>
                  <a:pt x="161" y="189"/>
                  <a:pt x="161" y="189"/>
                </a:cubicBezTo>
                <a:cubicBezTo>
                  <a:pt x="166" y="184"/>
                  <a:pt x="166" y="184"/>
                  <a:pt x="166" y="184"/>
                </a:cubicBezTo>
                <a:cubicBezTo>
                  <a:pt x="277" y="72"/>
                  <a:pt x="277" y="72"/>
                  <a:pt x="277" y="72"/>
                </a:cubicBezTo>
                <a:cubicBezTo>
                  <a:pt x="278" y="71"/>
                  <a:pt x="278" y="69"/>
                  <a:pt x="277" y="68"/>
                </a:cubicBezTo>
                <a:cubicBezTo>
                  <a:pt x="276" y="67"/>
                  <a:pt x="274" y="67"/>
                  <a:pt x="273" y="68"/>
                </a:cubicBezTo>
                <a:cubicBezTo>
                  <a:pt x="161" y="179"/>
                  <a:pt x="161" y="179"/>
                  <a:pt x="161" y="179"/>
                </a:cubicBezTo>
                <a:lnTo>
                  <a:pt x="156" y="184"/>
                </a:lnTo>
                <a:close/>
                <a:moveTo>
                  <a:pt x="295" y="67"/>
                </a:moveTo>
                <a:cubicBezTo>
                  <a:pt x="296" y="67"/>
                  <a:pt x="297" y="67"/>
                  <a:pt x="298" y="66"/>
                </a:cubicBezTo>
                <a:cubicBezTo>
                  <a:pt x="316" y="48"/>
                  <a:pt x="316" y="48"/>
                  <a:pt x="316" y="48"/>
                </a:cubicBezTo>
                <a:cubicBezTo>
                  <a:pt x="317" y="47"/>
                  <a:pt x="317" y="45"/>
                  <a:pt x="316" y="44"/>
                </a:cubicBezTo>
                <a:cubicBezTo>
                  <a:pt x="314" y="42"/>
                  <a:pt x="312" y="42"/>
                  <a:pt x="311" y="44"/>
                </a:cubicBezTo>
                <a:cubicBezTo>
                  <a:pt x="293" y="62"/>
                  <a:pt x="293" y="62"/>
                  <a:pt x="293" y="62"/>
                </a:cubicBezTo>
                <a:cubicBezTo>
                  <a:pt x="292" y="63"/>
                  <a:pt x="292" y="65"/>
                  <a:pt x="293" y="66"/>
                </a:cubicBezTo>
                <a:cubicBezTo>
                  <a:pt x="294" y="67"/>
                  <a:pt x="295" y="67"/>
                  <a:pt x="295" y="67"/>
                </a:cubicBezTo>
                <a:close/>
                <a:moveTo>
                  <a:pt x="166" y="189"/>
                </a:moveTo>
                <a:cubicBezTo>
                  <a:pt x="157" y="198"/>
                  <a:pt x="157" y="198"/>
                  <a:pt x="157" y="198"/>
                </a:cubicBezTo>
                <a:cubicBezTo>
                  <a:pt x="156" y="199"/>
                  <a:pt x="156" y="201"/>
                  <a:pt x="157" y="202"/>
                </a:cubicBezTo>
                <a:cubicBezTo>
                  <a:pt x="158" y="203"/>
                  <a:pt x="158" y="203"/>
                  <a:pt x="159" y="203"/>
                </a:cubicBezTo>
                <a:cubicBezTo>
                  <a:pt x="160" y="203"/>
                  <a:pt x="161" y="203"/>
                  <a:pt x="162" y="202"/>
                </a:cubicBezTo>
                <a:cubicBezTo>
                  <a:pt x="178" y="187"/>
                  <a:pt x="178" y="187"/>
                  <a:pt x="178" y="187"/>
                </a:cubicBezTo>
                <a:cubicBezTo>
                  <a:pt x="178" y="187"/>
                  <a:pt x="178" y="187"/>
                  <a:pt x="178" y="187"/>
                </a:cubicBezTo>
                <a:cubicBezTo>
                  <a:pt x="290" y="74"/>
                  <a:pt x="290" y="74"/>
                  <a:pt x="290" y="74"/>
                </a:cubicBezTo>
                <a:cubicBezTo>
                  <a:pt x="292" y="72"/>
                  <a:pt x="291" y="71"/>
                  <a:pt x="290" y="69"/>
                </a:cubicBezTo>
                <a:cubicBezTo>
                  <a:pt x="289" y="68"/>
                  <a:pt x="287" y="68"/>
                  <a:pt x="286" y="69"/>
                </a:cubicBezTo>
                <a:cubicBezTo>
                  <a:pt x="166" y="189"/>
                  <a:pt x="166" y="189"/>
                  <a:pt x="166" y="189"/>
                </a:cubicBezTo>
                <a:close/>
                <a:moveTo>
                  <a:pt x="296" y="73"/>
                </a:moveTo>
                <a:cubicBezTo>
                  <a:pt x="169" y="199"/>
                  <a:pt x="169" y="199"/>
                  <a:pt x="169" y="199"/>
                </a:cubicBezTo>
                <a:cubicBezTo>
                  <a:pt x="169" y="199"/>
                  <a:pt x="169" y="199"/>
                  <a:pt x="169" y="199"/>
                </a:cubicBezTo>
                <a:cubicBezTo>
                  <a:pt x="151" y="217"/>
                  <a:pt x="151" y="217"/>
                  <a:pt x="151" y="217"/>
                </a:cubicBezTo>
                <a:cubicBezTo>
                  <a:pt x="150" y="219"/>
                  <a:pt x="150" y="221"/>
                  <a:pt x="151" y="222"/>
                </a:cubicBezTo>
                <a:cubicBezTo>
                  <a:pt x="152" y="222"/>
                  <a:pt x="153" y="223"/>
                  <a:pt x="154" y="223"/>
                </a:cubicBezTo>
                <a:cubicBezTo>
                  <a:pt x="154" y="223"/>
                  <a:pt x="155" y="222"/>
                  <a:pt x="155" y="222"/>
                </a:cubicBezTo>
                <a:cubicBezTo>
                  <a:pt x="178" y="198"/>
                  <a:pt x="178" y="198"/>
                  <a:pt x="178" y="198"/>
                </a:cubicBezTo>
                <a:cubicBezTo>
                  <a:pt x="300" y="77"/>
                  <a:pt x="300" y="77"/>
                  <a:pt x="300" y="77"/>
                </a:cubicBezTo>
                <a:cubicBezTo>
                  <a:pt x="301" y="76"/>
                  <a:pt x="301" y="74"/>
                  <a:pt x="300" y="73"/>
                </a:cubicBezTo>
                <a:cubicBezTo>
                  <a:pt x="299" y="72"/>
                  <a:pt x="297" y="72"/>
                  <a:pt x="296" y="73"/>
                </a:cubicBezTo>
                <a:close/>
                <a:moveTo>
                  <a:pt x="316" y="57"/>
                </a:moveTo>
                <a:cubicBezTo>
                  <a:pt x="317" y="58"/>
                  <a:pt x="317" y="58"/>
                  <a:pt x="318" y="58"/>
                </a:cubicBezTo>
                <a:cubicBezTo>
                  <a:pt x="319" y="58"/>
                  <a:pt x="320" y="58"/>
                  <a:pt x="320" y="57"/>
                </a:cubicBezTo>
                <a:cubicBezTo>
                  <a:pt x="327" y="50"/>
                  <a:pt x="327" y="50"/>
                  <a:pt x="327" y="50"/>
                </a:cubicBezTo>
                <a:cubicBezTo>
                  <a:pt x="328" y="49"/>
                  <a:pt x="328" y="47"/>
                  <a:pt x="327" y="46"/>
                </a:cubicBezTo>
                <a:cubicBezTo>
                  <a:pt x="326" y="45"/>
                  <a:pt x="324" y="45"/>
                  <a:pt x="323" y="46"/>
                </a:cubicBezTo>
                <a:cubicBezTo>
                  <a:pt x="316" y="53"/>
                  <a:pt x="316" y="53"/>
                  <a:pt x="316" y="53"/>
                </a:cubicBezTo>
                <a:cubicBezTo>
                  <a:pt x="315" y="54"/>
                  <a:pt x="315" y="56"/>
                  <a:pt x="316" y="57"/>
                </a:cubicBezTo>
                <a:close/>
                <a:moveTo>
                  <a:pt x="334" y="43"/>
                </a:moveTo>
                <a:cubicBezTo>
                  <a:pt x="334" y="43"/>
                  <a:pt x="335" y="42"/>
                  <a:pt x="336" y="42"/>
                </a:cubicBezTo>
                <a:cubicBezTo>
                  <a:pt x="342" y="36"/>
                  <a:pt x="342" y="36"/>
                  <a:pt x="342" y="36"/>
                </a:cubicBezTo>
                <a:cubicBezTo>
                  <a:pt x="343" y="34"/>
                  <a:pt x="343" y="32"/>
                  <a:pt x="342" y="31"/>
                </a:cubicBezTo>
                <a:cubicBezTo>
                  <a:pt x="341" y="30"/>
                  <a:pt x="339" y="30"/>
                  <a:pt x="338" y="31"/>
                </a:cubicBezTo>
                <a:cubicBezTo>
                  <a:pt x="331" y="37"/>
                  <a:pt x="331" y="37"/>
                  <a:pt x="331" y="37"/>
                </a:cubicBezTo>
                <a:cubicBezTo>
                  <a:pt x="330" y="39"/>
                  <a:pt x="330" y="41"/>
                  <a:pt x="331" y="42"/>
                </a:cubicBezTo>
                <a:cubicBezTo>
                  <a:pt x="332" y="42"/>
                  <a:pt x="333" y="43"/>
                  <a:pt x="334" y="43"/>
                </a:cubicBezTo>
                <a:close/>
                <a:moveTo>
                  <a:pt x="130" y="260"/>
                </a:moveTo>
                <a:cubicBezTo>
                  <a:pt x="131" y="260"/>
                  <a:pt x="132" y="260"/>
                  <a:pt x="132" y="259"/>
                </a:cubicBezTo>
                <a:cubicBezTo>
                  <a:pt x="308" y="84"/>
                  <a:pt x="308" y="84"/>
                  <a:pt x="308" y="84"/>
                </a:cubicBezTo>
                <a:cubicBezTo>
                  <a:pt x="308" y="83"/>
                  <a:pt x="308" y="83"/>
                  <a:pt x="308" y="83"/>
                </a:cubicBezTo>
                <a:cubicBezTo>
                  <a:pt x="309" y="83"/>
                  <a:pt x="309" y="83"/>
                  <a:pt x="309" y="83"/>
                </a:cubicBezTo>
                <a:cubicBezTo>
                  <a:pt x="315" y="76"/>
                  <a:pt x="315" y="76"/>
                  <a:pt x="315" y="76"/>
                </a:cubicBezTo>
                <a:cubicBezTo>
                  <a:pt x="319" y="72"/>
                  <a:pt x="319" y="72"/>
                  <a:pt x="319" y="72"/>
                </a:cubicBezTo>
                <a:cubicBezTo>
                  <a:pt x="322" y="70"/>
                  <a:pt x="322" y="70"/>
                  <a:pt x="322" y="70"/>
                </a:cubicBezTo>
                <a:cubicBezTo>
                  <a:pt x="335" y="57"/>
                  <a:pt x="335" y="57"/>
                  <a:pt x="335" y="57"/>
                </a:cubicBezTo>
                <a:cubicBezTo>
                  <a:pt x="338" y="54"/>
                  <a:pt x="338" y="54"/>
                  <a:pt x="338" y="54"/>
                </a:cubicBezTo>
                <a:cubicBezTo>
                  <a:pt x="339" y="52"/>
                  <a:pt x="339" y="52"/>
                  <a:pt x="339" y="52"/>
                </a:cubicBezTo>
                <a:cubicBezTo>
                  <a:pt x="341" y="51"/>
                  <a:pt x="341" y="49"/>
                  <a:pt x="339" y="48"/>
                </a:cubicBezTo>
                <a:cubicBezTo>
                  <a:pt x="338" y="47"/>
                  <a:pt x="336" y="47"/>
                  <a:pt x="335" y="48"/>
                </a:cubicBezTo>
                <a:cubicBezTo>
                  <a:pt x="333" y="50"/>
                  <a:pt x="333" y="50"/>
                  <a:pt x="333" y="50"/>
                </a:cubicBezTo>
                <a:cubicBezTo>
                  <a:pt x="330" y="53"/>
                  <a:pt x="330" y="53"/>
                  <a:pt x="330" y="53"/>
                </a:cubicBezTo>
                <a:cubicBezTo>
                  <a:pt x="305" y="78"/>
                  <a:pt x="305" y="78"/>
                  <a:pt x="305" y="78"/>
                </a:cubicBezTo>
                <a:cubicBezTo>
                  <a:pt x="304" y="78"/>
                  <a:pt x="304" y="79"/>
                  <a:pt x="304" y="79"/>
                </a:cubicBezTo>
                <a:cubicBezTo>
                  <a:pt x="304" y="79"/>
                  <a:pt x="304" y="79"/>
                  <a:pt x="303" y="79"/>
                </a:cubicBezTo>
                <a:cubicBezTo>
                  <a:pt x="128" y="255"/>
                  <a:pt x="128" y="255"/>
                  <a:pt x="128" y="255"/>
                </a:cubicBezTo>
                <a:cubicBezTo>
                  <a:pt x="127" y="256"/>
                  <a:pt x="127" y="258"/>
                  <a:pt x="128" y="259"/>
                </a:cubicBezTo>
                <a:cubicBezTo>
                  <a:pt x="129" y="260"/>
                  <a:pt x="129" y="260"/>
                  <a:pt x="130" y="260"/>
                </a:cubicBezTo>
                <a:close/>
                <a:moveTo>
                  <a:pt x="342" y="45"/>
                </a:moveTo>
                <a:cubicBezTo>
                  <a:pt x="342" y="46"/>
                  <a:pt x="343" y="46"/>
                  <a:pt x="344" y="46"/>
                </a:cubicBezTo>
                <a:cubicBezTo>
                  <a:pt x="345" y="46"/>
                  <a:pt x="346" y="46"/>
                  <a:pt x="346" y="45"/>
                </a:cubicBezTo>
                <a:cubicBezTo>
                  <a:pt x="352" y="40"/>
                  <a:pt x="352" y="40"/>
                  <a:pt x="352" y="40"/>
                </a:cubicBezTo>
                <a:cubicBezTo>
                  <a:pt x="352" y="40"/>
                  <a:pt x="352" y="40"/>
                  <a:pt x="352" y="40"/>
                </a:cubicBezTo>
                <a:cubicBezTo>
                  <a:pt x="358" y="33"/>
                  <a:pt x="358" y="33"/>
                  <a:pt x="358" y="33"/>
                </a:cubicBezTo>
                <a:cubicBezTo>
                  <a:pt x="360" y="32"/>
                  <a:pt x="360" y="30"/>
                  <a:pt x="358" y="29"/>
                </a:cubicBezTo>
                <a:cubicBezTo>
                  <a:pt x="357" y="28"/>
                  <a:pt x="355" y="28"/>
                  <a:pt x="354" y="29"/>
                </a:cubicBezTo>
                <a:cubicBezTo>
                  <a:pt x="352" y="30"/>
                  <a:pt x="352" y="30"/>
                  <a:pt x="352" y="30"/>
                </a:cubicBezTo>
                <a:cubicBezTo>
                  <a:pt x="352" y="30"/>
                  <a:pt x="352" y="30"/>
                  <a:pt x="352" y="31"/>
                </a:cubicBezTo>
                <a:cubicBezTo>
                  <a:pt x="342" y="41"/>
                  <a:pt x="342" y="41"/>
                  <a:pt x="342" y="41"/>
                </a:cubicBezTo>
                <a:cubicBezTo>
                  <a:pt x="341" y="42"/>
                  <a:pt x="341" y="44"/>
                  <a:pt x="342" y="45"/>
                </a:cubicBezTo>
                <a:close/>
                <a:moveTo>
                  <a:pt x="324" y="82"/>
                </a:moveTo>
                <a:cubicBezTo>
                  <a:pt x="333" y="73"/>
                  <a:pt x="333" y="73"/>
                  <a:pt x="333" y="73"/>
                </a:cubicBezTo>
                <a:cubicBezTo>
                  <a:pt x="333" y="73"/>
                  <a:pt x="333" y="72"/>
                  <a:pt x="333" y="72"/>
                </a:cubicBezTo>
                <a:cubicBezTo>
                  <a:pt x="334" y="72"/>
                  <a:pt x="334" y="72"/>
                  <a:pt x="334" y="71"/>
                </a:cubicBezTo>
                <a:cubicBezTo>
                  <a:pt x="349" y="57"/>
                  <a:pt x="349" y="57"/>
                  <a:pt x="349" y="57"/>
                </a:cubicBezTo>
                <a:cubicBezTo>
                  <a:pt x="350" y="56"/>
                  <a:pt x="350" y="54"/>
                  <a:pt x="349" y="53"/>
                </a:cubicBezTo>
                <a:cubicBezTo>
                  <a:pt x="347" y="51"/>
                  <a:pt x="345" y="51"/>
                  <a:pt x="344" y="53"/>
                </a:cubicBezTo>
                <a:cubicBezTo>
                  <a:pt x="330" y="67"/>
                  <a:pt x="330" y="67"/>
                  <a:pt x="330" y="67"/>
                </a:cubicBezTo>
                <a:cubicBezTo>
                  <a:pt x="329" y="67"/>
                  <a:pt x="329" y="68"/>
                  <a:pt x="329" y="68"/>
                </a:cubicBezTo>
                <a:cubicBezTo>
                  <a:pt x="329" y="68"/>
                  <a:pt x="329" y="68"/>
                  <a:pt x="328" y="68"/>
                </a:cubicBezTo>
                <a:cubicBezTo>
                  <a:pt x="320" y="77"/>
                  <a:pt x="320" y="77"/>
                  <a:pt x="320" y="77"/>
                </a:cubicBezTo>
                <a:cubicBezTo>
                  <a:pt x="319" y="78"/>
                  <a:pt x="318" y="79"/>
                  <a:pt x="319" y="81"/>
                </a:cubicBezTo>
                <a:cubicBezTo>
                  <a:pt x="318" y="80"/>
                  <a:pt x="316" y="80"/>
                  <a:pt x="316" y="81"/>
                </a:cubicBezTo>
                <a:cubicBezTo>
                  <a:pt x="130" y="267"/>
                  <a:pt x="130" y="267"/>
                  <a:pt x="130" y="267"/>
                </a:cubicBezTo>
                <a:cubicBezTo>
                  <a:pt x="128" y="268"/>
                  <a:pt x="128" y="270"/>
                  <a:pt x="130" y="272"/>
                </a:cubicBezTo>
                <a:cubicBezTo>
                  <a:pt x="130" y="272"/>
                  <a:pt x="131" y="273"/>
                  <a:pt x="132" y="273"/>
                </a:cubicBezTo>
                <a:cubicBezTo>
                  <a:pt x="133" y="273"/>
                  <a:pt x="133" y="272"/>
                  <a:pt x="134" y="272"/>
                </a:cubicBezTo>
                <a:cubicBezTo>
                  <a:pt x="320" y="86"/>
                  <a:pt x="320" y="86"/>
                  <a:pt x="320" y="86"/>
                </a:cubicBezTo>
                <a:cubicBezTo>
                  <a:pt x="321" y="85"/>
                  <a:pt x="321" y="83"/>
                  <a:pt x="321" y="82"/>
                </a:cubicBezTo>
                <a:cubicBezTo>
                  <a:pt x="321" y="82"/>
                  <a:pt x="321" y="83"/>
                  <a:pt x="322" y="83"/>
                </a:cubicBezTo>
                <a:cubicBezTo>
                  <a:pt x="323" y="83"/>
                  <a:pt x="323" y="82"/>
                  <a:pt x="324" y="82"/>
                </a:cubicBezTo>
                <a:close/>
                <a:moveTo>
                  <a:pt x="352" y="49"/>
                </a:moveTo>
                <a:cubicBezTo>
                  <a:pt x="353" y="50"/>
                  <a:pt x="354" y="50"/>
                  <a:pt x="354" y="50"/>
                </a:cubicBezTo>
                <a:cubicBezTo>
                  <a:pt x="355" y="50"/>
                  <a:pt x="356" y="50"/>
                  <a:pt x="357" y="49"/>
                </a:cubicBezTo>
                <a:cubicBezTo>
                  <a:pt x="367" y="39"/>
                  <a:pt x="367" y="39"/>
                  <a:pt x="367" y="39"/>
                </a:cubicBezTo>
                <a:cubicBezTo>
                  <a:pt x="368" y="38"/>
                  <a:pt x="368" y="36"/>
                  <a:pt x="367" y="35"/>
                </a:cubicBezTo>
                <a:cubicBezTo>
                  <a:pt x="365" y="33"/>
                  <a:pt x="363" y="33"/>
                  <a:pt x="362" y="35"/>
                </a:cubicBezTo>
                <a:cubicBezTo>
                  <a:pt x="352" y="45"/>
                  <a:pt x="352" y="45"/>
                  <a:pt x="352" y="45"/>
                </a:cubicBezTo>
                <a:cubicBezTo>
                  <a:pt x="351" y="46"/>
                  <a:pt x="351" y="48"/>
                  <a:pt x="352" y="49"/>
                </a:cubicBezTo>
                <a:close/>
                <a:moveTo>
                  <a:pt x="333" y="87"/>
                </a:moveTo>
                <a:cubicBezTo>
                  <a:pt x="334" y="86"/>
                  <a:pt x="334" y="84"/>
                  <a:pt x="333" y="82"/>
                </a:cubicBezTo>
                <a:cubicBezTo>
                  <a:pt x="332" y="81"/>
                  <a:pt x="330" y="81"/>
                  <a:pt x="328" y="82"/>
                </a:cubicBezTo>
                <a:cubicBezTo>
                  <a:pt x="129" y="282"/>
                  <a:pt x="129" y="282"/>
                  <a:pt x="129" y="282"/>
                </a:cubicBezTo>
                <a:cubicBezTo>
                  <a:pt x="127" y="283"/>
                  <a:pt x="127" y="285"/>
                  <a:pt x="129" y="287"/>
                </a:cubicBezTo>
                <a:cubicBezTo>
                  <a:pt x="129" y="287"/>
                  <a:pt x="130" y="287"/>
                  <a:pt x="131" y="287"/>
                </a:cubicBezTo>
                <a:cubicBezTo>
                  <a:pt x="132" y="287"/>
                  <a:pt x="132" y="287"/>
                  <a:pt x="133" y="287"/>
                </a:cubicBezTo>
                <a:lnTo>
                  <a:pt x="333" y="87"/>
                </a:lnTo>
                <a:close/>
                <a:moveTo>
                  <a:pt x="335" y="83"/>
                </a:moveTo>
                <a:cubicBezTo>
                  <a:pt x="336" y="83"/>
                  <a:pt x="337" y="83"/>
                  <a:pt x="337" y="82"/>
                </a:cubicBezTo>
                <a:cubicBezTo>
                  <a:pt x="341" y="78"/>
                  <a:pt x="341" y="78"/>
                  <a:pt x="341" y="78"/>
                </a:cubicBezTo>
                <a:cubicBezTo>
                  <a:pt x="344" y="76"/>
                  <a:pt x="344" y="76"/>
                  <a:pt x="344" y="76"/>
                </a:cubicBezTo>
                <a:cubicBezTo>
                  <a:pt x="361" y="58"/>
                  <a:pt x="361" y="58"/>
                  <a:pt x="361" y="58"/>
                </a:cubicBezTo>
                <a:cubicBezTo>
                  <a:pt x="362" y="57"/>
                  <a:pt x="362" y="55"/>
                  <a:pt x="361" y="54"/>
                </a:cubicBezTo>
                <a:cubicBezTo>
                  <a:pt x="360" y="53"/>
                  <a:pt x="358" y="53"/>
                  <a:pt x="357" y="54"/>
                </a:cubicBezTo>
                <a:cubicBezTo>
                  <a:pt x="339" y="71"/>
                  <a:pt x="339" y="71"/>
                  <a:pt x="339" y="71"/>
                </a:cubicBezTo>
                <a:cubicBezTo>
                  <a:pt x="337" y="74"/>
                  <a:pt x="337" y="74"/>
                  <a:pt x="337" y="74"/>
                </a:cubicBezTo>
                <a:cubicBezTo>
                  <a:pt x="333" y="78"/>
                  <a:pt x="333" y="78"/>
                  <a:pt x="333" y="78"/>
                </a:cubicBezTo>
                <a:cubicBezTo>
                  <a:pt x="332" y="79"/>
                  <a:pt x="332" y="81"/>
                  <a:pt x="333" y="82"/>
                </a:cubicBezTo>
                <a:cubicBezTo>
                  <a:pt x="333" y="83"/>
                  <a:pt x="334" y="83"/>
                  <a:pt x="335" y="83"/>
                </a:cubicBezTo>
                <a:close/>
                <a:moveTo>
                  <a:pt x="372" y="46"/>
                </a:moveTo>
                <a:cubicBezTo>
                  <a:pt x="373" y="46"/>
                  <a:pt x="374" y="46"/>
                  <a:pt x="374" y="45"/>
                </a:cubicBezTo>
                <a:cubicBezTo>
                  <a:pt x="386" y="34"/>
                  <a:pt x="386" y="34"/>
                  <a:pt x="386" y="34"/>
                </a:cubicBezTo>
                <a:cubicBezTo>
                  <a:pt x="386" y="34"/>
                  <a:pt x="386" y="34"/>
                  <a:pt x="386" y="34"/>
                </a:cubicBezTo>
                <a:cubicBezTo>
                  <a:pt x="388" y="32"/>
                  <a:pt x="388" y="32"/>
                  <a:pt x="388" y="32"/>
                </a:cubicBezTo>
                <a:cubicBezTo>
                  <a:pt x="391" y="29"/>
                  <a:pt x="391" y="29"/>
                  <a:pt x="391" y="29"/>
                </a:cubicBezTo>
                <a:cubicBezTo>
                  <a:pt x="394" y="26"/>
                  <a:pt x="394" y="26"/>
                  <a:pt x="394" y="26"/>
                </a:cubicBezTo>
                <a:cubicBezTo>
                  <a:pt x="395" y="24"/>
                  <a:pt x="395" y="22"/>
                  <a:pt x="394" y="21"/>
                </a:cubicBezTo>
                <a:cubicBezTo>
                  <a:pt x="394" y="21"/>
                  <a:pt x="393" y="21"/>
                  <a:pt x="393" y="20"/>
                </a:cubicBezTo>
                <a:cubicBezTo>
                  <a:pt x="392" y="20"/>
                  <a:pt x="391" y="20"/>
                  <a:pt x="391" y="21"/>
                </a:cubicBezTo>
                <a:cubicBezTo>
                  <a:pt x="390" y="21"/>
                  <a:pt x="390" y="21"/>
                  <a:pt x="390" y="21"/>
                </a:cubicBezTo>
                <a:cubicBezTo>
                  <a:pt x="387" y="24"/>
                  <a:pt x="387" y="24"/>
                  <a:pt x="387" y="24"/>
                </a:cubicBezTo>
                <a:cubicBezTo>
                  <a:pt x="387" y="24"/>
                  <a:pt x="387" y="24"/>
                  <a:pt x="387" y="24"/>
                </a:cubicBezTo>
                <a:cubicBezTo>
                  <a:pt x="385" y="26"/>
                  <a:pt x="385" y="26"/>
                  <a:pt x="385" y="26"/>
                </a:cubicBezTo>
                <a:cubicBezTo>
                  <a:pt x="385" y="26"/>
                  <a:pt x="385" y="26"/>
                  <a:pt x="385" y="26"/>
                </a:cubicBezTo>
                <a:cubicBezTo>
                  <a:pt x="382" y="29"/>
                  <a:pt x="382" y="29"/>
                  <a:pt x="382" y="29"/>
                </a:cubicBezTo>
                <a:cubicBezTo>
                  <a:pt x="379" y="32"/>
                  <a:pt x="379" y="32"/>
                  <a:pt x="379" y="32"/>
                </a:cubicBezTo>
                <a:cubicBezTo>
                  <a:pt x="376" y="36"/>
                  <a:pt x="376" y="36"/>
                  <a:pt x="376" y="36"/>
                </a:cubicBezTo>
                <a:cubicBezTo>
                  <a:pt x="376" y="36"/>
                  <a:pt x="376" y="36"/>
                  <a:pt x="376" y="36"/>
                </a:cubicBezTo>
                <a:cubicBezTo>
                  <a:pt x="370" y="41"/>
                  <a:pt x="370" y="41"/>
                  <a:pt x="370" y="41"/>
                </a:cubicBezTo>
                <a:cubicBezTo>
                  <a:pt x="369" y="42"/>
                  <a:pt x="369" y="44"/>
                  <a:pt x="370" y="45"/>
                </a:cubicBezTo>
                <a:cubicBezTo>
                  <a:pt x="371" y="46"/>
                  <a:pt x="371" y="46"/>
                  <a:pt x="372" y="46"/>
                </a:cubicBezTo>
                <a:close/>
                <a:moveTo>
                  <a:pt x="390" y="44"/>
                </a:moveTo>
                <a:cubicBezTo>
                  <a:pt x="393" y="40"/>
                  <a:pt x="393" y="40"/>
                  <a:pt x="393" y="40"/>
                </a:cubicBezTo>
                <a:cubicBezTo>
                  <a:pt x="394" y="39"/>
                  <a:pt x="394" y="37"/>
                  <a:pt x="393" y="36"/>
                </a:cubicBezTo>
                <a:cubicBezTo>
                  <a:pt x="392" y="35"/>
                  <a:pt x="390" y="35"/>
                  <a:pt x="389" y="36"/>
                </a:cubicBezTo>
                <a:cubicBezTo>
                  <a:pt x="385" y="40"/>
                  <a:pt x="385" y="40"/>
                  <a:pt x="385" y="40"/>
                </a:cubicBezTo>
                <a:cubicBezTo>
                  <a:pt x="384" y="41"/>
                  <a:pt x="384" y="43"/>
                  <a:pt x="385" y="44"/>
                </a:cubicBezTo>
                <a:cubicBezTo>
                  <a:pt x="386" y="45"/>
                  <a:pt x="387" y="45"/>
                  <a:pt x="387" y="45"/>
                </a:cubicBezTo>
                <a:cubicBezTo>
                  <a:pt x="388" y="45"/>
                  <a:pt x="389" y="45"/>
                  <a:pt x="390" y="44"/>
                </a:cubicBezTo>
                <a:close/>
                <a:moveTo>
                  <a:pt x="381" y="52"/>
                </a:moveTo>
                <a:cubicBezTo>
                  <a:pt x="383" y="51"/>
                  <a:pt x="383" y="49"/>
                  <a:pt x="381" y="48"/>
                </a:cubicBezTo>
                <a:cubicBezTo>
                  <a:pt x="380" y="46"/>
                  <a:pt x="378" y="46"/>
                  <a:pt x="377" y="48"/>
                </a:cubicBezTo>
                <a:cubicBezTo>
                  <a:pt x="370" y="54"/>
                  <a:pt x="370" y="54"/>
                  <a:pt x="370" y="54"/>
                </a:cubicBezTo>
                <a:cubicBezTo>
                  <a:pt x="351" y="73"/>
                  <a:pt x="351" y="73"/>
                  <a:pt x="351" y="73"/>
                </a:cubicBezTo>
                <a:cubicBezTo>
                  <a:pt x="351" y="73"/>
                  <a:pt x="351" y="73"/>
                  <a:pt x="351" y="73"/>
                </a:cubicBezTo>
                <a:cubicBezTo>
                  <a:pt x="348" y="77"/>
                  <a:pt x="348" y="77"/>
                  <a:pt x="348" y="77"/>
                </a:cubicBezTo>
                <a:cubicBezTo>
                  <a:pt x="132" y="292"/>
                  <a:pt x="132" y="292"/>
                  <a:pt x="132" y="292"/>
                </a:cubicBezTo>
                <a:cubicBezTo>
                  <a:pt x="131" y="294"/>
                  <a:pt x="131" y="295"/>
                  <a:pt x="132" y="297"/>
                </a:cubicBezTo>
                <a:cubicBezTo>
                  <a:pt x="133" y="297"/>
                  <a:pt x="134" y="298"/>
                  <a:pt x="135" y="298"/>
                </a:cubicBezTo>
                <a:cubicBezTo>
                  <a:pt x="135" y="298"/>
                  <a:pt x="136" y="297"/>
                  <a:pt x="137" y="297"/>
                </a:cubicBezTo>
                <a:cubicBezTo>
                  <a:pt x="353" y="81"/>
                  <a:pt x="353" y="81"/>
                  <a:pt x="353" y="81"/>
                </a:cubicBezTo>
                <a:lnTo>
                  <a:pt x="381" y="52"/>
                </a:lnTo>
                <a:close/>
                <a:moveTo>
                  <a:pt x="388" y="59"/>
                </a:moveTo>
                <a:cubicBezTo>
                  <a:pt x="391" y="56"/>
                  <a:pt x="391" y="56"/>
                  <a:pt x="391" y="56"/>
                </a:cubicBezTo>
                <a:cubicBezTo>
                  <a:pt x="392" y="55"/>
                  <a:pt x="392" y="53"/>
                  <a:pt x="391" y="52"/>
                </a:cubicBezTo>
                <a:cubicBezTo>
                  <a:pt x="390" y="51"/>
                  <a:pt x="388" y="51"/>
                  <a:pt x="387" y="52"/>
                </a:cubicBezTo>
                <a:cubicBezTo>
                  <a:pt x="384" y="55"/>
                  <a:pt x="384" y="55"/>
                  <a:pt x="384" y="55"/>
                </a:cubicBezTo>
                <a:cubicBezTo>
                  <a:pt x="383" y="56"/>
                  <a:pt x="383" y="58"/>
                  <a:pt x="384" y="59"/>
                </a:cubicBezTo>
                <a:cubicBezTo>
                  <a:pt x="385" y="60"/>
                  <a:pt x="385" y="60"/>
                  <a:pt x="386" y="60"/>
                </a:cubicBezTo>
                <a:cubicBezTo>
                  <a:pt x="387" y="60"/>
                  <a:pt x="388" y="60"/>
                  <a:pt x="388" y="59"/>
                </a:cubicBezTo>
                <a:close/>
                <a:moveTo>
                  <a:pt x="416" y="30"/>
                </a:moveTo>
                <a:cubicBezTo>
                  <a:pt x="417" y="30"/>
                  <a:pt x="417" y="30"/>
                  <a:pt x="418" y="30"/>
                </a:cubicBezTo>
                <a:cubicBezTo>
                  <a:pt x="424" y="24"/>
                  <a:pt x="424" y="24"/>
                  <a:pt x="424" y="24"/>
                </a:cubicBezTo>
                <a:cubicBezTo>
                  <a:pt x="425" y="23"/>
                  <a:pt x="425" y="21"/>
                  <a:pt x="424" y="20"/>
                </a:cubicBezTo>
                <a:cubicBezTo>
                  <a:pt x="422" y="18"/>
                  <a:pt x="420" y="18"/>
                  <a:pt x="419" y="20"/>
                </a:cubicBezTo>
                <a:cubicBezTo>
                  <a:pt x="414" y="25"/>
                  <a:pt x="414" y="25"/>
                  <a:pt x="414" y="25"/>
                </a:cubicBezTo>
                <a:cubicBezTo>
                  <a:pt x="412" y="26"/>
                  <a:pt x="412" y="28"/>
                  <a:pt x="414" y="30"/>
                </a:cubicBezTo>
                <a:cubicBezTo>
                  <a:pt x="414" y="30"/>
                  <a:pt x="415" y="30"/>
                  <a:pt x="416" y="30"/>
                </a:cubicBezTo>
                <a:close/>
                <a:moveTo>
                  <a:pt x="403" y="44"/>
                </a:moveTo>
                <a:cubicBezTo>
                  <a:pt x="403" y="44"/>
                  <a:pt x="404" y="43"/>
                  <a:pt x="405" y="43"/>
                </a:cubicBezTo>
                <a:cubicBezTo>
                  <a:pt x="407" y="41"/>
                  <a:pt x="407" y="41"/>
                  <a:pt x="407" y="41"/>
                </a:cubicBezTo>
                <a:cubicBezTo>
                  <a:pt x="408" y="40"/>
                  <a:pt x="408" y="38"/>
                  <a:pt x="407" y="36"/>
                </a:cubicBezTo>
                <a:cubicBezTo>
                  <a:pt x="406" y="35"/>
                  <a:pt x="404" y="35"/>
                  <a:pt x="402" y="36"/>
                </a:cubicBezTo>
                <a:cubicBezTo>
                  <a:pt x="400" y="38"/>
                  <a:pt x="400" y="38"/>
                  <a:pt x="400" y="38"/>
                </a:cubicBezTo>
                <a:cubicBezTo>
                  <a:pt x="399" y="40"/>
                  <a:pt x="399" y="42"/>
                  <a:pt x="400" y="43"/>
                </a:cubicBezTo>
                <a:cubicBezTo>
                  <a:pt x="401" y="43"/>
                  <a:pt x="402" y="44"/>
                  <a:pt x="403" y="44"/>
                </a:cubicBezTo>
                <a:close/>
                <a:moveTo>
                  <a:pt x="372" y="66"/>
                </a:moveTo>
                <a:cubicBezTo>
                  <a:pt x="369" y="69"/>
                  <a:pt x="369" y="69"/>
                  <a:pt x="369" y="69"/>
                </a:cubicBezTo>
                <a:cubicBezTo>
                  <a:pt x="365" y="74"/>
                  <a:pt x="365" y="74"/>
                  <a:pt x="365" y="74"/>
                </a:cubicBezTo>
                <a:cubicBezTo>
                  <a:pt x="364" y="75"/>
                  <a:pt x="364" y="77"/>
                  <a:pt x="365" y="78"/>
                </a:cubicBezTo>
                <a:cubicBezTo>
                  <a:pt x="366" y="79"/>
                  <a:pt x="366" y="79"/>
                  <a:pt x="367" y="79"/>
                </a:cubicBezTo>
                <a:cubicBezTo>
                  <a:pt x="368" y="79"/>
                  <a:pt x="369" y="79"/>
                  <a:pt x="369" y="78"/>
                </a:cubicBezTo>
                <a:cubicBezTo>
                  <a:pt x="374" y="74"/>
                  <a:pt x="374" y="74"/>
                  <a:pt x="374" y="74"/>
                </a:cubicBezTo>
                <a:cubicBezTo>
                  <a:pt x="377" y="71"/>
                  <a:pt x="377" y="71"/>
                  <a:pt x="377" y="71"/>
                </a:cubicBezTo>
                <a:cubicBezTo>
                  <a:pt x="378" y="70"/>
                  <a:pt x="378" y="68"/>
                  <a:pt x="377" y="66"/>
                </a:cubicBezTo>
                <a:cubicBezTo>
                  <a:pt x="375" y="65"/>
                  <a:pt x="374" y="65"/>
                  <a:pt x="372" y="66"/>
                </a:cubicBezTo>
                <a:close/>
                <a:moveTo>
                  <a:pt x="362" y="86"/>
                </a:moveTo>
                <a:cubicBezTo>
                  <a:pt x="363" y="84"/>
                  <a:pt x="363" y="82"/>
                  <a:pt x="362" y="81"/>
                </a:cubicBezTo>
                <a:cubicBezTo>
                  <a:pt x="361" y="80"/>
                  <a:pt x="359" y="80"/>
                  <a:pt x="358" y="81"/>
                </a:cubicBezTo>
                <a:cubicBezTo>
                  <a:pt x="142" y="297"/>
                  <a:pt x="142" y="297"/>
                  <a:pt x="142" y="297"/>
                </a:cubicBezTo>
                <a:cubicBezTo>
                  <a:pt x="141" y="298"/>
                  <a:pt x="141" y="300"/>
                  <a:pt x="142" y="301"/>
                </a:cubicBezTo>
                <a:cubicBezTo>
                  <a:pt x="143" y="302"/>
                  <a:pt x="143" y="302"/>
                  <a:pt x="144" y="302"/>
                </a:cubicBezTo>
                <a:cubicBezTo>
                  <a:pt x="145" y="302"/>
                  <a:pt x="146" y="302"/>
                  <a:pt x="146" y="301"/>
                </a:cubicBezTo>
                <a:lnTo>
                  <a:pt x="362" y="86"/>
                </a:lnTo>
                <a:close/>
                <a:moveTo>
                  <a:pt x="380" y="80"/>
                </a:moveTo>
                <a:cubicBezTo>
                  <a:pt x="381" y="80"/>
                  <a:pt x="381" y="80"/>
                  <a:pt x="382" y="79"/>
                </a:cubicBezTo>
                <a:cubicBezTo>
                  <a:pt x="384" y="77"/>
                  <a:pt x="384" y="77"/>
                  <a:pt x="384" y="77"/>
                </a:cubicBezTo>
                <a:cubicBezTo>
                  <a:pt x="386" y="76"/>
                  <a:pt x="386" y="74"/>
                  <a:pt x="384" y="73"/>
                </a:cubicBezTo>
                <a:cubicBezTo>
                  <a:pt x="383" y="72"/>
                  <a:pt x="381" y="72"/>
                  <a:pt x="380" y="73"/>
                </a:cubicBezTo>
                <a:cubicBezTo>
                  <a:pt x="378" y="75"/>
                  <a:pt x="378" y="75"/>
                  <a:pt x="378" y="75"/>
                </a:cubicBezTo>
                <a:cubicBezTo>
                  <a:pt x="376" y="76"/>
                  <a:pt x="376" y="78"/>
                  <a:pt x="378" y="79"/>
                </a:cubicBezTo>
                <a:cubicBezTo>
                  <a:pt x="378" y="80"/>
                  <a:pt x="379" y="80"/>
                  <a:pt x="380" y="80"/>
                </a:cubicBezTo>
                <a:close/>
                <a:moveTo>
                  <a:pt x="429" y="31"/>
                </a:moveTo>
                <a:cubicBezTo>
                  <a:pt x="430" y="31"/>
                  <a:pt x="430" y="31"/>
                  <a:pt x="431" y="30"/>
                </a:cubicBezTo>
                <a:cubicBezTo>
                  <a:pt x="433" y="29"/>
                  <a:pt x="433" y="29"/>
                  <a:pt x="433" y="29"/>
                </a:cubicBezTo>
                <a:cubicBezTo>
                  <a:pt x="434" y="27"/>
                  <a:pt x="434" y="25"/>
                  <a:pt x="433" y="24"/>
                </a:cubicBezTo>
                <a:cubicBezTo>
                  <a:pt x="432" y="23"/>
                  <a:pt x="430" y="23"/>
                  <a:pt x="429" y="24"/>
                </a:cubicBezTo>
                <a:cubicBezTo>
                  <a:pt x="427" y="26"/>
                  <a:pt x="427" y="26"/>
                  <a:pt x="427" y="26"/>
                </a:cubicBezTo>
                <a:cubicBezTo>
                  <a:pt x="426" y="27"/>
                  <a:pt x="426" y="29"/>
                  <a:pt x="427" y="30"/>
                </a:cubicBezTo>
                <a:cubicBezTo>
                  <a:pt x="427" y="31"/>
                  <a:pt x="428" y="31"/>
                  <a:pt x="429" y="31"/>
                </a:cubicBezTo>
                <a:close/>
                <a:moveTo>
                  <a:pt x="414" y="47"/>
                </a:moveTo>
                <a:cubicBezTo>
                  <a:pt x="414" y="47"/>
                  <a:pt x="415" y="46"/>
                  <a:pt x="416" y="46"/>
                </a:cubicBezTo>
                <a:cubicBezTo>
                  <a:pt x="423" y="38"/>
                  <a:pt x="423" y="38"/>
                  <a:pt x="423" y="38"/>
                </a:cubicBezTo>
                <a:cubicBezTo>
                  <a:pt x="424" y="37"/>
                  <a:pt x="424" y="35"/>
                  <a:pt x="423" y="34"/>
                </a:cubicBezTo>
                <a:cubicBezTo>
                  <a:pt x="422" y="33"/>
                  <a:pt x="420" y="33"/>
                  <a:pt x="419" y="34"/>
                </a:cubicBezTo>
                <a:cubicBezTo>
                  <a:pt x="411" y="41"/>
                  <a:pt x="411" y="41"/>
                  <a:pt x="411" y="41"/>
                </a:cubicBezTo>
                <a:cubicBezTo>
                  <a:pt x="410" y="43"/>
                  <a:pt x="410" y="45"/>
                  <a:pt x="411" y="46"/>
                </a:cubicBezTo>
                <a:cubicBezTo>
                  <a:pt x="412" y="46"/>
                  <a:pt x="413" y="47"/>
                  <a:pt x="414" y="47"/>
                </a:cubicBezTo>
                <a:close/>
                <a:moveTo>
                  <a:pt x="405" y="48"/>
                </a:moveTo>
                <a:cubicBezTo>
                  <a:pt x="392" y="61"/>
                  <a:pt x="392" y="61"/>
                  <a:pt x="392" y="61"/>
                </a:cubicBezTo>
                <a:cubicBezTo>
                  <a:pt x="391" y="62"/>
                  <a:pt x="391" y="64"/>
                  <a:pt x="392" y="65"/>
                </a:cubicBezTo>
                <a:cubicBezTo>
                  <a:pt x="392" y="66"/>
                  <a:pt x="393" y="66"/>
                  <a:pt x="394" y="66"/>
                </a:cubicBezTo>
                <a:cubicBezTo>
                  <a:pt x="395" y="66"/>
                  <a:pt x="396" y="66"/>
                  <a:pt x="396" y="65"/>
                </a:cubicBezTo>
                <a:cubicBezTo>
                  <a:pt x="409" y="52"/>
                  <a:pt x="409" y="52"/>
                  <a:pt x="409" y="52"/>
                </a:cubicBezTo>
                <a:cubicBezTo>
                  <a:pt x="410" y="51"/>
                  <a:pt x="410" y="49"/>
                  <a:pt x="409" y="48"/>
                </a:cubicBezTo>
                <a:cubicBezTo>
                  <a:pt x="408" y="47"/>
                  <a:pt x="406" y="47"/>
                  <a:pt x="405" y="48"/>
                </a:cubicBezTo>
                <a:close/>
                <a:moveTo>
                  <a:pt x="151" y="311"/>
                </a:moveTo>
                <a:cubicBezTo>
                  <a:pt x="375" y="86"/>
                  <a:pt x="375" y="86"/>
                  <a:pt x="375" y="86"/>
                </a:cubicBezTo>
                <a:cubicBezTo>
                  <a:pt x="377" y="85"/>
                  <a:pt x="377" y="83"/>
                  <a:pt x="375" y="82"/>
                </a:cubicBezTo>
                <a:cubicBezTo>
                  <a:pt x="374" y="80"/>
                  <a:pt x="372" y="80"/>
                  <a:pt x="371" y="82"/>
                </a:cubicBezTo>
                <a:cubicBezTo>
                  <a:pt x="146" y="307"/>
                  <a:pt x="146" y="307"/>
                  <a:pt x="146" y="307"/>
                </a:cubicBezTo>
                <a:cubicBezTo>
                  <a:pt x="145" y="308"/>
                  <a:pt x="145" y="310"/>
                  <a:pt x="146" y="311"/>
                </a:cubicBezTo>
                <a:cubicBezTo>
                  <a:pt x="147" y="311"/>
                  <a:pt x="148" y="312"/>
                  <a:pt x="148" y="312"/>
                </a:cubicBezTo>
                <a:cubicBezTo>
                  <a:pt x="149" y="312"/>
                  <a:pt x="150" y="311"/>
                  <a:pt x="151" y="311"/>
                </a:cubicBezTo>
                <a:close/>
                <a:moveTo>
                  <a:pt x="432" y="39"/>
                </a:moveTo>
                <a:cubicBezTo>
                  <a:pt x="433" y="39"/>
                  <a:pt x="434" y="40"/>
                  <a:pt x="434" y="40"/>
                </a:cubicBezTo>
                <a:cubicBezTo>
                  <a:pt x="435" y="40"/>
                  <a:pt x="436" y="39"/>
                  <a:pt x="437" y="39"/>
                </a:cubicBezTo>
                <a:cubicBezTo>
                  <a:pt x="445" y="31"/>
                  <a:pt x="445" y="31"/>
                  <a:pt x="445" y="31"/>
                </a:cubicBezTo>
                <a:cubicBezTo>
                  <a:pt x="448" y="27"/>
                  <a:pt x="448" y="27"/>
                  <a:pt x="448" y="27"/>
                </a:cubicBezTo>
                <a:cubicBezTo>
                  <a:pt x="449" y="26"/>
                  <a:pt x="449" y="24"/>
                  <a:pt x="448" y="23"/>
                </a:cubicBezTo>
                <a:cubicBezTo>
                  <a:pt x="447" y="22"/>
                  <a:pt x="445" y="22"/>
                  <a:pt x="444" y="23"/>
                </a:cubicBezTo>
                <a:cubicBezTo>
                  <a:pt x="440" y="26"/>
                  <a:pt x="440" y="26"/>
                  <a:pt x="440" y="26"/>
                </a:cubicBezTo>
                <a:cubicBezTo>
                  <a:pt x="439" y="28"/>
                  <a:pt x="439" y="28"/>
                  <a:pt x="439" y="28"/>
                </a:cubicBezTo>
                <a:cubicBezTo>
                  <a:pt x="438" y="29"/>
                  <a:pt x="438" y="29"/>
                  <a:pt x="438" y="29"/>
                </a:cubicBezTo>
                <a:cubicBezTo>
                  <a:pt x="432" y="35"/>
                  <a:pt x="432" y="35"/>
                  <a:pt x="432" y="35"/>
                </a:cubicBezTo>
                <a:cubicBezTo>
                  <a:pt x="431" y="36"/>
                  <a:pt x="431" y="38"/>
                  <a:pt x="432" y="39"/>
                </a:cubicBezTo>
                <a:close/>
                <a:moveTo>
                  <a:pt x="428" y="39"/>
                </a:moveTo>
                <a:cubicBezTo>
                  <a:pt x="423" y="43"/>
                  <a:pt x="423" y="43"/>
                  <a:pt x="423" y="43"/>
                </a:cubicBezTo>
                <a:cubicBezTo>
                  <a:pt x="422" y="44"/>
                  <a:pt x="422" y="46"/>
                  <a:pt x="423" y="48"/>
                </a:cubicBezTo>
                <a:cubicBezTo>
                  <a:pt x="424" y="48"/>
                  <a:pt x="425" y="49"/>
                  <a:pt x="426" y="49"/>
                </a:cubicBezTo>
                <a:cubicBezTo>
                  <a:pt x="426" y="49"/>
                  <a:pt x="427" y="48"/>
                  <a:pt x="428" y="48"/>
                </a:cubicBezTo>
                <a:cubicBezTo>
                  <a:pt x="432" y="43"/>
                  <a:pt x="432" y="43"/>
                  <a:pt x="432" y="43"/>
                </a:cubicBezTo>
                <a:cubicBezTo>
                  <a:pt x="433" y="42"/>
                  <a:pt x="433" y="40"/>
                  <a:pt x="432" y="39"/>
                </a:cubicBezTo>
                <a:cubicBezTo>
                  <a:pt x="431" y="38"/>
                  <a:pt x="429" y="38"/>
                  <a:pt x="428" y="39"/>
                </a:cubicBezTo>
                <a:close/>
                <a:moveTo>
                  <a:pt x="153" y="323"/>
                </a:moveTo>
                <a:cubicBezTo>
                  <a:pt x="388" y="88"/>
                  <a:pt x="388" y="88"/>
                  <a:pt x="388" y="88"/>
                </a:cubicBezTo>
                <a:cubicBezTo>
                  <a:pt x="389" y="87"/>
                  <a:pt x="389" y="85"/>
                  <a:pt x="388" y="83"/>
                </a:cubicBezTo>
                <a:cubicBezTo>
                  <a:pt x="386" y="82"/>
                  <a:pt x="384" y="82"/>
                  <a:pt x="383" y="83"/>
                </a:cubicBezTo>
                <a:cubicBezTo>
                  <a:pt x="148" y="318"/>
                  <a:pt x="148" y="318"/>
                  <a:pt x="148" y="318"/>
                </a:cubicBezTo>
                <a:cubicBezTo>
                  <a:pt x="147" y="319"/>
                  <a:pt x="147" y="321"/>
                  <a:pt x="148" y="323"/>
                </a:cubicBezTo>
                <a:cubicBezTo>
                  <a:pt x="149" y="323"/>
                  <a:pt x="150" y="323"/>
                  <a:pt x="151" y="323"/>
                </a:cubicBezTo>
                <a:cubicBezTo>
                  <a:pt x="151" y="323"/>
                  <a:pt x="152" y="323"/>
                  <a:pt x="153" y="323"/>
                </a:cubicBezTo>
                <a:close/>
                <a:moveTo>
                  <a:pt x="419" y="48"/>
                </a:moveTo>
                <a:cubicBezTo>
                  <a:pt x="411" y="56"/>
                  <a:pt x="411" y="56"/>
                  <a:pt x="411" y="56"/>
                </a:cubicBezTo>
                <a:cubicBezTo>
                  <a:pt x="397" y="69"/>
                  <a:pt x="397" y="69"/>
                  <a:pt x="397" y="69"/>
                </a:cubicBezTo>
                <a:cubicBezTo>
                  <a:pt x="396" y="71"/>
                  <a:pt x="396" y="73"/>
                  <a:pt x="397" y="74"/>
                </a:cubicBezTo>
                <a:cubicBezTo>
                  <a:pt x="398" y="74"/>
                  <a:pt x="399" y="75"/>
                  <a:pt x="399" y="75"/>
                </a:cubicBezTo>
                <a:cubicBezTo>
                  <a:pt x="400" y="75"/>
                  <a:pt x="401" y="74"/>
                  <a:pt x="402" y="74"/>
                </a:cubicBezTo>
                <a:cubicBezTo>
                  <a:pt x="415" y="60"/>
                  <a:pt x="415" y="60"/>
                  <a:pt x="415" y="60"/>
                </a:cubicBezTo>
                <a:cubicBezTo>
                  <a:pt x="423" y="52"/>
                  <a:pt x="423" y="52"/>
                  <a:pt x="423" y="52"/>
                </a:cubicBezTo>
                <a:cubicBezTo>
                  <a:pt x="424" y="51"/>
                  <a:pt x="424" y="49"/>
                  <a:pt x="423" y="48"/>
                </a:cubicBezTo>
                <a:cubicBezTo>
                  <a:pt x="422" y="47"/>
                  <a:pt x="420" y="47"/>
                  <a:pt x="419" y="48"/>
                </a:cubicBezTo>
                <a:close/>
                <a:moveTo>
                  <a:pt x="452" y="23"/>
                </a:moveTo>
                <a:cubicBezTo>
                  <a:pt x="452" y="23"/>
                  <a:pt x="453" y="22"/>
                  <a:pt x="454" y="22"/>
                </a:cubicBezTo>
                <a:cubicBezTo>
                  <a:pt x="456" y="20"/>
                  <a:pt x="456" y="20"/>
                  <a:pt x="456" y="20"/>
                </a:cubicBezTo>
                <a:cubicBezTo>
                  <a:pt x="457" y="18"/>
                  <a:pt x="457" y="16"/>
                  <a:pt x="456" y="15"/>
                </a:cubicBezTo>
                <a:cubicBezTo>
                  <a:pt x="455" y="14"/>
                  <a:pt x="453" y="14"/>
                  <a:pt x="451" y="15"/>
                </a:cubicBezTo>
                <a:cubicBezTo>
                  <a:pt x="449" y="17"/>
                  <a:pt x="449" y="17"/>
                  <a:pt x="449" y="17"/>
                </a:cubicBezTo>
                <a:cubicBezTo>
                  <a:pt x="448" y="19"/>
                  <a:pt x="448" y="21"/>
                  <a:pt x="449" y="22"/>
                </a:cubicBezTo>
                <a:cubicBezTo>
                  <a:pt x="450" y="22"/>
                  <a:pt x="451" y="23"/>
                  <a:pt x="452" y="23"/>
                </a:cubicBezTo>
                <a:close/>
                <a:moveTo>
                  <a:pt x="157" y="324"/>
                </a:moveTo>
                <a:cubicBezTo>
                  <a:pt x="152" y="328"/>
                  <a:pt x="152" y="328"/>
                  <a:pt x="152" y="328"/>
                </a:cubicBezTo>
                <a:cubicBezTo>
                  <a:pt x="151" y="330"/>
                  <a:pt x="151" y="331"/>
                  <a:pt x="152" y="333"/>
                </a:cubicBezTo>
                <a:cubicBezTo>
                  <a:pt x="153" y="333"/>
                  <a:pt x="154" y="334"/>
                  <a:pt x="155" y="334"/>
                </a:cubicBezTo>
                <a:cubicBezTo>
                  <a:pt x="155" y="334"/>
                  <a:pt x="156" y="333"/>
                  <a:pt x="157" y="333"/>
                </a:cubicBezTo>
                <a:cubicBezTo>
                  <a:pt x="161" y="328"/>
                  <a:pt x="161" y="328"/>
                  <a:pt x="161" y="328"/>
                </a:cubicBezTo>
                <a:cubicBezTo>
                  <a:pt x="162" y="327"/>
                  <a:pt x="162" y="325"/>
                  <a:pt x="161" y="324"/>
                </a:cubicBezTo>
                <a:cubicBezTo>
                  <a:pt x="160" y="323"/>
                  <a:pt x="158" y="323"/>
                  <a:pt x="157" y="324"/>
                </a:cubicBezTo>
                <a:close/>
                <a:moveTo>
                  <a:pt x="419" y="66"/>
                </a:moveTo>
                <a:cubicBezTo>
                  <a:pt x="418" y="65"/>
                  <a:pt x="416" y="65"/>
                  <a:pt x="415" y="66"/>
                </a:cubicBezTo>
                <a:cubicBezTo>
                  <a:pt x="413" y="68"/>
                  <a:pt x="413" y="68"/>
                  <a:pt x="413" y="68"/>
                </a:cubicBezTo>
                <a:cubicBezTo>
                  <a:pt x="166" y="315"/>
                  <a:pt x="166" y="315"/>
                  <a:pt x="166" y="315"/>
                </a:cubicBezTo>
                <a:cubicBezTo>
                  <a:pt x="164" y="316"/>
                  <a:pt x="164" y="318"/>
                  <a:pt x="166" y="320"/>
                </a:cubicBezTo>
                <a:cubicBezTo>
                  <a:pt x="166" y="320"/>
                  <a:pt x="167" y="320"/>
                  <a:pt x="168" y="320"/>
                </a:cubicBezTo>
                <a:cubicBezTo>
                  <a:pt x="169" y="320"/>
                  <a:pt x="169" y="320"/>
                  <a:pt x="170" y="320"/>
                </a:cubicBezTo>
                <a:cubicBezTo>
                  <a:pt x="419" y="70"/>
                  <a:pt x="419" y="70"/>
                  <a:pt x="419" y="70"/>
                </a:cubicBezTo>
                <a:cubicBezTo>
                  <a:pt x="421" y="69"/>
                  <a:pt x="421" y="67"/>
                  <a:pt x="419" y="66"/>
                </a:cubicBezTo>
                <a:close/>
                <a:moveTo>
                  <a:pt x="434" y="46"/>
                </a:moveTo>
                <a:cubicBezTo>
                  <a:pt x="427" y="53"/>
                  <a:pt x="427" y="53"/>
                  <a:pt x="427" y="53"/>
                </a:cubicBezTo>
                <a:cubicBezTo>
                  <a:pt x="426" y="55"/>
                  <a:pt x="426" y="57"/>
                  <a:pt x="427" y="58"/>
                </a:cubicBezTo>
                <a:cubicBezTo>
                  <a:pt x="428" y="58"/>
                  <a:pt x="429" y="59"/>
                  <a:pt x="429" y="59"/>
                </a:cubicBezTo>
                <a:cubicBezTo>
                  <a:pt x="430" y="59"/>
                  <a:pt x="431" y="58"/>
                  <a:pt x="432" y="58"/>
                </a:cubicBezTo>
                <a:cubicBezTo>
                  <a:pt x="439" y="51"/>
                  <a:pt x="439" y="51"/>
                  <a:pt x="439" y="51"/>
                </a:cubicBezTo>
                <a:cubicBezTo>
                  <a:pt x="440" y="50"/>
                  <a:pt x="440" y="48"/>
                  <a:pt x="439" y="47"/>
                </a:cubicBezTo>
                <a:cubicBezTo>
                  <a:pt x="440" y="47"/>
                  <a:pt x="440" y="48"/>
                  <a:pt x="441" y="48"/>
                </a:cubicBezTo>
                <a:cubicBezTo>
                  <a:pt x="441" y="48"/>
                  <a:pt x="442" y="47"/>
                  <a:pt x="443" y="47"/>
                </a:cubicBezTo>
                <a:cubicBezTo>
                  <a:pt x="453" y="37"/>
                  <a:pt x="453" y="37"/>
                  <a:pt x="453" y="37"/>
                </a:cubicBezTo>
                <a:cubicBezTo>
                  <a:pt x="454" y="36"/>
                  <a:pt x="454" y="34"/>
                  <a:pt x="453" y="32"/>
                </a:cubicBezTo>
                <a:cubicBezTo>
                  <a:pt x="451" y="31"/>
                  <a:pt x="449" y="31"/>
                  <a:pt x="448" y="32"/>
                </a:cubicBezTo>
                <a:cubicBezTo>
                  <a:pt x="438" y="42"/>
                  <a:pt x="438" y="42"/>
                  <a:pt x="438" y="42"/>
                </a:cubicBezTo>
                <a:cubicBezTo>
                  <a:pt x="437" y="43"/>
                  <a:pt x="437" y="45"/>
                  <a:pt x="438" y="46"/>
                </a:cubicBezTo>
                <a:cubicBezTo>
                  <a:pt x="437" y="45"/>
                  <a:pt x="435" y="45"/>
                  <a:pt x="434" y="46"/>
                </a:cubicBezTo>
                <a:close/>
                <a:moveTo>
                  <a:pt x="455" y="30"/>
                </a:moveTo>
                <a:cubicBezTo>
                  <a:pt x="456" y="30"/>
                  <a:pt x="457" y="31"/>
                  <a:pt x="458" y="31"/>
                </a:cubicBezTo>
                <a:cubicBezTo>
                  <a:pt x="458" y="31"/>
                  <a:pt x="459" y="30"/>
                  <a:pt x="460" y="30"/>
                </a:cubicBezTo>
                <a:cubicBezTo>
                  <a:pt x="465" y="24"/>
                  <a:pt x="465" y="24"/>
                  <a:pt x="465" y="24"/>
                </a:cubicBezTo>
                <a:cubicBezTo>
                  <a:pt x="475" y="15"/>
                  <a:pt x="475" y="15"/>
                  <a:pt x="475" y="15"/>
                </a:cubicBezTo>
                <a:cubicBezTo>
                  <a:pt x="476" y="13"/>
                  <a:pt x="476" y="11"/>
                  <a:pt x="475" y="10"/>
                </a:cubicBezTo>
                <a:cubicBezTo>
                  <a:pt x="474" y="9"/>
                  <a:pt x="472" y="9"/>
                  <a:pt x="470" y="10"/>
                </a:cubicBezTo>
                <a:cubicBezTo>
                  <a:pt x="455" y="25"/>
                  <a:pt x="455" y="25"/>
                  <a:pt x="455" y="25"/>
                </a:cubicBezTo>
                <a:cubicBezTo>
                  <a:pt x="454" y="26"/>
                  <a:pt x="454" y="28"/>
                  <a:pt x="455" y="30"/>
                </a:cubicBezTo>
                <a:close/>
                <a:moveTo>
                  <a:pt x="471" y="28"/>
                </a:moveTo>
                <a:cubicBezTo>
                  <a:pt x="472" y="28"/>
                  <a:pt x="473" y="29"/>
                  <a:pt x="474" y="29"/>
                </a:cubicBezTo>
                <a:cubicBezTo>
                  <a:pt x="474" y="29"/>
                  <a:pt x="475" y="28"/>
                  <a:pt x="476" y="28"/>
                </a:cubicBezTo>
                <a:cubicBezTo>
                  <a:pt x="484" y="20"/>
                  <a:pt x="484" y="20"/>
                  <a:pt x="484" y="20"/>
                </a:cubicBezTo>
                <a:cubicBezTo>
                  <a:pt x="484" y="20"/>
                  <a:pt x="484" y="19"/>
                  <a:pt x="484" y="19"/>
                </a:cubicBezTo>
                <a:cubicBezTo>
                  <a:pt x="485" y="19"/>
                  <a:pt x="485" y="18"/>
                  <a:pt x="485" y="18"/>
                </a:cubicBezTo>
                <a:cubicBezTo>
                  <a:pt x="490" y="13"/>
                  <a:pt x="490" y="13"/>
                  <a:pt x="490" y="13"/>
                </a:cubicBezTo>
                <a:cubicBezTo>
                  <a:pt x="491" y="12"/>
                  <a:pt x="491" y="10"/>
                  <a:pt x="490" y="9"/>
                </a:cubicBezTo>
                <a:cubicBezTo>
                  <a:pt x="489" y="8"/>
                  <a:pt x="487" y="8"/>
                  <a:pt x="486" y="9"/>
                </a:cubicBezTo>
                <a:cubicBezTo>
                  <a:pt x="481" y="14"/>
                  <a:pt x="481" y="14"/>
                  <a:pt x="481" y="14"/>
                </a:cubicBezTo>
                <a:cubicBezTo>
                  <a:pt x="481" y="14"/>
                  <a:pt x="480" y="14"/>
                  <a:pt x="480" y="15"/>
                </a:cubicBezTo>
                <a:cubicBezTo>
                  <a:pt x="480" y="15"/>
                  <a:pt x="480" y="15"/>
                  <a:pt x="479" y="15"/>
                </a:cubicBezTo>
                <a:cubicBezTo>
                  <a:pt x="471" y="23"/>
                  <a:pt x="471" y="23"/>
                  <a:pt x="471" y="23"/>
                </a:cubicBezTo>
                <a:cubicBezTo>
                  <a:pt x="470" y="25"/>
                  <a:pt x="470" y="26"/>
                  <a:pt x="471" y="28"/>
                </a:cubicBezTo>
                <a:close/>
                <a:moveTo>
                  <a:pt x="388" y="114"/>
                </a:moveTo>
                <a:cubicBezTo>
                  <a:pt x="389" y="114"/>
                  <a:pt x="390" y="114"/>
                  <a:pt x="390" y="113"/>
                </a:cubicBezTo>
                <a:cubicBezTo>
                  <a:pt x="393" y="111"/>
                  <a:pt x="393" y="111"/>
                  <a:pt x="393" y="111"/>
                </a:cubicBezTo>
                <a:cubicBezTo>
                  <a:pt x="393" y="110"/>
                  <a:pt x="393" y="110"/>
                  <a:pt x="393" y="110"/>
                </a:cubicBezTo>
                <a:cubicBezTo>
                  <a:pt x="394" y="110"/>
                  <a:pt x="394" y="109"/>
                  <a:pt x="394" y="109"/>
                </a:cubicBezTo>
                <a:cubicBezTo>
                  <a:pt x="427" y="77"/>
                  <a:pt x="427" y="77"/>
                  <a:pt x="427" y="77"/>
                </a:cubicBezTo>
                <a:cubicBezTo>
                  <a:pt x="428" y="76"/>
                  <a:pt x="428" y="74"/>
                  <a:pt x="427" y="72"/>
                </a:cubicBezTo>
                <a:cubicBezTo>
                  <a:pt x="425" y="71"/>
                  <a:pt x="423" y="71"/>
                  <a:pt x="422" y="72"/>
                </a:cubicBezTo>
                <a:cubicBezTo>
                  <a:pt x="390" y="105"/>
                  <a:pt x="390" y="105"/>
                  <a:pt x="390" y="105"/>
                </a:cubicBezTo>
                <a:cubicBezTo>
                  <a:pt x="390" y="105"/>
                  <a:pt x="389" y="105"/>
                  <a:pt x="389" y="106"/>
                </a:cubicBezTo>
                <a:cubicBezTo>
                  <a:pt x="389" y="106"/>
                  <a:pt x="389" y="106"/>
                  <a:pt x="388" y="106"/>
                </a:cubicBezTo>
                <a:cubicBezTo>
                  <a:pt x="386" y="109"/>
                  <a:pt x="386" y="109"/>
                  <a:pt x="386" y="109"/>
                </a:cubicBezTo>
                <a:cubicBezTo>
                  <a:pt x="385" y="110"/>
                  <a:pt x="385" y="112"/>
                  <a:pt x="386" y="113"/>
                </a:cubicBezTo>
                <a:cubicBezTo>
                  <a:pt x="387" y="114"/>
                  <a:pt x="387" y="114"/>
                  <a:pt x="388" y="114"/>
                </a:cubicBezTo>
                <a:close/>
                <a:moveTo>
                  <a:pt x="363" y="136"/>
                </a:moveTo>
                <a:cubicBezTo>
                  <a:pt x="362" y="135"/>
                  <a:pt x="360" y="135"/>
                  <a:pt x="358" y="136"/>
                </a:cubicBezTo>
                <a:cubicBezTo>
                  <a:pt x="167" y="328"/>
                  <a:pt x="167" y="328"/>
                  <a:pt x="167" y="328"/>
                </a:cubicBezTo>
                <a:cubicBezTo>
                  <a:pt x="166" y="329"/>
                  <a:pt x="166" y="331"/>
                  <a:pt x="167" y="332"/>
                </a:cubicBezTo>
                <a:cubicBezTo>
                  <a:pt x="168" y="333"/>
                  <a:pt x="168" y="333"/>
                  <a:pt x="169" y="333"/>
                </a:cubicBezTo>
                <a:cubicBezTo>
                  <a:pt x="170" y="333"/>
                  <a:pt x="171" y="333"/>
                  <a:pt x="171" y="332"/>
                </a:cubicBezTo>
                <a:cubicBezTo>
                  <a:pt x="363" y="141"/>
                  <a:pt x="363" y="141"/>
                  <a:pt x="363" y="141"/>
                </a:cubicBezTo>
                <a:cubicBezTo>
                  <a:pt x="364" y="139"/>
                  <a:pt x="364" y="137"/>
                  <a:pt x="363" y="136"/>
                </a:cubicBezTo>
                <a:close/>
                <a:moveTo>
                  <a:pt x="166" y="333"/>
                </a:moveTo>
                <a:cubicBezTo>
                  <a:pt x="165" y="332"/>
                  <a:pt x="163" y="332"/>
                  <a:pt x="161" y="333"/>
                </a:cubicBezTo>
                <a:cubicBezTo>
                  <a:pt x="151" y="343"/>
                  <a:pt x="151" y="343"/>
                  <a:pt x="151" y="343"/>
                </a:cubicBezTo>
                <a:cubicBezTo>
                  <a:pt x="150" y="344"/>
                  <a:pt x="150" y="346"/>
                  <a:pt x="151" y="348"/>
                </a:cubicBezTo>
                <a:cubicBezTo>
                  <a:pt x="152" y="348"/>
                  <a:pt x="153" y="349"/>
                  <a:pt x="154" y="349"/>
                </a:cubicBezTo>
                <a:cubicBezTo>
                  <a:pt x="154" y="349"/>
                  <a:pt x="155" y="348"/>
                  <a:pt x="156" y="348"/>
                </a:cubicBezTo>
                <a:cubicBezTo>
                  <a:pt x="166" y="338"/>
                  <a:pt x="166" y="338"/>
                  <a:pt x="166" y="338"/>
                </a:cubicBezTo>
                <a:cubicBezTo>
                  <a:pt x="167" y="336"/>
                  <a:pt x="167" y="334"/>
                  <a:pt x="166" y="333"/>
                </a:cubicBezTo>
                <a:close/>
                <a:moveTo>
                  <a:pt x="465" y="30"/>
                </a:moveTo>
                <a:cubicBezTo>
                  <a:pt x="459" y="35"/>
                  <a:pt x="459" y="35"/>
                  <a:pt x="459" y="35"/>
                </a:cubicBezTo>
                <a:cubicBezTo>
                  <a:pt x="459" y="35"/>
                  <a:pt x="459" y="35"/>
                  <a:pt x="459" y="35"/>
                </a:cubicBezTo>
                <a:cubicBezTo>
                  <a:pt x="449" y="45"/>
                  <a:pt x="449" y="45"/>
                  <a:pt x="449" y="45"/>
                </a:cubicBezTo>
                <a:cubicBezTo>
                  <a:pt x="448" y="46"/>
                  <a:pt x="448" y="48"/>
                  <a:pt x="449" y="49"/>
                </a:cubicBezTo>
                <a:cubicBezTo>
                  <a:pt x="448" y="48"/>
                  <a:pt x="446" y="48"/>
                  <a:pt x="445" y="49"/>
                </a:cubicBezTo>
                <a:cubicBezTo>
                  <a:pt x="434" y="61"/>
                  <a:pt x="434" y="61"/>
                  <a:pt x="434" y="61"/>
                </a:cubicBezTo>
                <a:cubicBezTo>
                  <a:pt x="434" y="61"/>
                  <a:pt x="434" y="61"/>
                  <a:pt x="434" y="61"/>
                </a:cubicBezTo>
                <a:cubicBezTo>
                  <a:pt x="429" y="66"/>
                  <a:pt x="429" y="66"/>
                  <a:pt x="429" y="66"/>
                </a:cubicBezTo>
                <a:cubicBezTo>
                  <a:pt x="428" y="67"/>
                  <a:pt x="428" y="69"/>
                  <a:pt x="429" y="70"/>
                </a:cubicBezTo>
                <a:cubicBezTo>
                  <a:pt x="430" y="71"/>
                  <a:pt x="430" y="71"/>
                  <a:pt x="431" y="71"/>
                </a:cubicBezTo>
                <a:cubicBezTo>
                  <a:pt x="432" y="71"/>
                  <a:pt x="433" y="71"/>
                  <a:pt x="433" y="70"/>
                </a:cubicBezTo>
                <a:cubicBezTo>
                  <a:pt x="449" y="54"/>
                  <a:pt x="449" y="54"/>
                  <a:pt x="449" y="54"/>
                </a:cubicBezTo>
                <a:cubicBezTo>
                  <a:pt x="450" y="54"/>
                  <a:pt x="450" y="54"/>
                  <a:pt x="450" y="54"/>
                </a:cubicBezTo>
                <a:cubicBezTo>
                  <a:pt x="451" y="52"/>
                  <a:pt x="451" y="51"/>
                  <a:pt x="450" y="49"/>
                </a:cubicBezTo>
                <a:cubicBezTo>
                  <a:pt x="451" y="50"/>
                  <a:pt x="451" y="50"/>
                  <a:pt x="452" y="50"/>
                </a:cubicBezTo>
                <a:cubicBezTo>
                  <a:pt x="453" y="50"/>
                  <a:pt x="454" y="50"/>
                  <a:pt x="454" y="49"/>
                </a:cubicBezTo>
                <a:cubicBezTo>
                  <a:pt x="469" y="34"/>
                  <a:pt x="469" y="34"/>
                  <a:pt x="469" y="34"/>
                </a:cubicBezTo>
                <a:cubicBezTo>
                  <a:pt x="470" y="33"/>
                  <a:pt x="470" y="33"/>
                  <a:pt x="470" y="32"/>
                </a:cubicBezTo>
                <a:cubicBezTo>
                  <a:pt x="470" y="31"/>
                  <a:pt x="470" y="30"/>
                  <a:pt x="469" y="30"/>
                </a:cubicBezTo>
                <a:cubicBezTo>
                  <a:pt x="468" y="28"/>
                  <a:pt x="466" y="28"/>
                  <a:pt x="465" y="30"/>
                </a:cubicBezTo>
                <a:close/>
                <a:moveTo>
                  <a:pt x="165" y="352"/>
                </a:moveTo>
                <a:cubicBezTo>
                  <a:pt x="169" y="348"/>
                  <a:pt x="169" y="348"/>
                  <a:pt x="169" y="348"/>
                </a:cubicBezTo>
                <a:cubicBezTo>
                  <a:pt x="170" y="347"/>
                  <a:pt x="170" y="345"/>
                  <a:pt x="169" y="344"/>
                </a:cubicBezTo>
                <a:cubicBezTo>
                  <a:pt x="168" y="343"/>
                  <a:pt x="166" y="343"/>
                  <a:pt x="165" y="344"/>
                </a:cubicBezTo>
                <a:cubicBezTo>
                  <a:pt x="161" y="348"/>
                  <a:pt x="161" y="348"/>
                  <a:pt x="161" y="348"/>
                </a:cubicBezTo>
                <a:cubicBezTo>
                  <a:pt x="160" y="349"/>
                  <a:pt x="160" y="351"/>
                  <a:pt x="161" y="352"/>
                </a:cubicBezTo>
                <a:cubicBezTo>
                  <a:pt x="161" y="353"/>
                  <a:pt x="162" y="353"/>
                  <a:pt x="163" y="353"/>
                </a:cubicBezTo>
                <a:cubicBezTo>
                  <a:pt x="164" y="353"/>
                  <a:pt x="164" y="353"/>
                  <a:pt x="165" y="352"/>
                </a:cubicBezTo>
                <a:close/>
                <a:moveTo>
                  <a:pt x="174" y="342"/>
                </a:moveTo>
                <a:cubicBezTo>
                  <a:pt x="175" y="342"/>
                  <a:pt x="176" y="342"/>
                  <a:pt x="176" y="341"/>
                </a:cubicBezTo>
                <a:cubicBezTo>
                  <a:pt x="370" y="148"/>
                  <a:pt x="370" y="148"/>
                  <a:pt x="370" y="148"/>
                </a:cubicBezTo>
                <a:cubicBezTo>
                  <a:pt x="371" y="147"/>
                  <a:pt x="371" y="145"/>
                  <a:pt x="370" y="143"/>
                </a:cubicBezTo>
                <a:cubicBezTo>
                  <a:pt x="368" y="142"/>
                  <a:pt x="366" y="142"/>
                  <a:pt x="365" y="143"/>
                </a:cubicBezTo>
                <a:cubicBezTo>
                  <a:pt x="172" y="337"/>
                  <a:pt x="172" y="337"/>
                  <a:pt x="172" y="337"/>
                </a:cubicBezTo>
                <a:cubicBezTo>
                  <a:pt x="171" y="338"/>
                  <a:pt x="171" y="340"/>
                  <a:pt x="172" y="341"/>
                </a:cubicBezTo>
                <a:cubicBezTo>
                  <a:pt x="172" y="342"/>
                  <a:pt x="173" y="342"/>
                  <a:pt x="174" y="342"/>
                </a:cubicBezTo>
                <a:close/>
                <a:moveTo>
                  <a:pt x="478" y="38"/>
                </a:moveTo>
                <a:cubicBezTo>
                  <a:pt x="479" y="38"/>
                  <a:pt x="479" y="38"/>
                  <a:pt x="480" y="37"/>
                </a:cubicBezTo>
                <a:cubicBezTo>
                  <a:pt x="490" y="28"/>
                  <a:pt x="490" y="28"/>
                  <a:pt x="490" y="28"/>
                </a:cubicBezTo>
                <a:cubicBezTo>
                  <a:pt x="491" y="26"/>
                  <a:pt x="491" y="24"/>
                  <a:pt x="490" y="23"/>
                </a:cubicBezTo>
                <a:cubicBezTo>
                  <a:pt x="489" y="22"/>
                  <a:pt x="487" y="22"/>
                  <a:pt x="485" y="23"/>
                </a:cubicBezTo>
                <a:cubicBezTo>
                  <a:pt x="476" y="33"/>
                  <a:pt x="476" y="33"/>
                  <a:pt x="476" y="33"/>
                </a:cubicBezTo>
                <a:cubicBezTo>
                  <a:pt x="474" y="34"/>
                  <a:pt x="474" y="36"/>
                  <a:pt x="476" y="37"/>
                </a:cubicBezTo>
                <a:cubicBezTo>
                  <a:pt x="476" y="38"/>
                  <a:pt x="477" y="38"/>
                  <a:pt x="478" y="38"/>
                </a:cubicBezTo>
                <a:close/>
                <a:moveTo>
                  <a:pt x="471" y="37"/>
                </a:moveTo>
                <a:cubicBezTo>
                  <a:pt x="466" y="43"/>
                  <a:pt x="466" y="43"/>
                  <a:pt x="466" y="43"/>
                </a:cubicBezTo>
                <a:cubicBezTo>
                  <a:pt x="465" y="44"/>
                  <a:pt x="465" y="46"/>
                  <a:pt x="466" y="47"/>
                </a:cubicBezTo>
                <a:cubicBezTo>
                  <a:pt x="466" y="48"/>
                  <a:pt x="467" y="48"/>
                  <a:pt x="468" y="48"/>
                </a:cubicBezTo>
                <a:cubicBezTo>
                  <a:pt x="469" y="48"/>
                  <a:pt x="470" y="48"/>
                  <a:pt x="470" y="47"/>
                </a:cubicBezTo>
                <a:cubicBezTo>
                  <a:pt x="476" y="42"/>
                  <a:pt x="476" y="42"/>
                  <a:pt x="476" y="42"/>
                </a:cubicBezTo>
                <a:cubicBezTo>
                  <a:pt x="477" y="41"/>
                  <a:pt x="477" y="39"/>
                  <a:pt x="476" y="37"/>
                </a:cubicBezTo>
                <a:cubicBezTo>
                  <a:pt x="474" y="36"/>
                  <a:pt x="472" y="36"/>
                  <a:pt x="471" y="37"/>
                </a:cubicBezTo>
                <a:close/>
                <a:moveTo>
                  <a:pt x="464" y="50"/>
                </a:moveTo>
                <a:cubicBezTo>
                  <a:pt x="464" y="50"/>
                  <a:pt x="464" y="50"/>
                  <a:pt x="464" y="50"/>
                </a:cubicBezTo>
                <a:cubicBezTo>
                  <a:pt x="464" y="50"/>
                  <a:pt x="464" y="50"/>
                  <a:pt x="463" y="50"/>
                </a:cubicBezTo>
                <a:cubicBezTo>
                  <a:pt x="463" y="50"/>
                  <a:pt x="463" y="50"/>
                  <a:pt x="463" y="50"/>
                </a:cubicBezTo>
                <a:cubicBezTo>
                  <a:pt x="463" y="50"/>
                  <a:pt x="463" y="50"/>
                  <a:pt x="463" y="49"/>
                </a:cubicBezTo>
                <a:cubicBezTo>
                  <a:pt x="463" y="49"/>
                  <a:pt x="463" y="49"/>
                  <a:pt x="463" y="49"/>
                </a:cubicBezTo>
                <a:cubicBezTo>
                  <a:pt x="462" y="49"/>
                  <a:pt x="462" y="49"/>
                  <a:pt x="462" y="49"/>
                </a:cubicBezTo>
                <a:cubicBezTo>
                  <a:pt x="462" y="49"/>
                  <a:pt x="462" y="49"/>
                  <a:pt x="461" y="49"/>
                </a:cubicBezTo>
                <a:cubicBezTo>
                  <a:pt x="461" y="49"/>
                  <a:pt x="461" y="49"/>
                  <a:pt x="461" y="49"/>
                </a:cubicBezTo>
                <a:cubicBezTo>
                  <a:pt x="461" y="49"/>
                  <a:pt x="460" y="49"/>
                  <a:pt x="460" y="49"/>
                </a:cubicBezTo>
                <a:cubicBezTo>
                  <a:pt x="460" y="49"/>
                  <a:pt x="460" y="49"/>
                  <a:pt x="460" y="49"/>
                </a:cubicBezTo>
                <a:cubicBezTo>
                  <a:pt x="460" y="49"/>
                  <a:pt x="459" y="49"/>
                  <a:pt x="459" y="49"/>
                </a:cubicBezTo>
                <a:cubicBezTo>
                  <a:pt x="459" y="49"/>
                  <a:pt x="459" y="49"/>
                  <a:pt x="459" y="50"/>
                </a:cubicBezTo>
                <a:cubicBezTo>
                  <a:pt x="459" y="50"/>
                  <a:pt x="459" y="50"/>
                  <a:pt x="459" y="50"/>
                </a:cubicBezTo>
                <a:cubicBezTo>
                  <a:pt x="459" y="50"/>
                  <a:pt x="459" y="50"/>
                  <a:pt x="459" y="50"/>
                </a:cubicBezTo>
                <a:cubicBezTo>
                  <a:pt x="457" y="52"/>
                  <a:pt x="457" y="52"/>
                  <a:pt x="457" y="52"/>
                </a:cubicBezTo>
                <a:cubicBezTo>
                  <a:pt x="450" y="59"/>
                  <a:pt x="450" y="59"/>
                  <a:pt x="450" y="59"/>
                </a:cubicBezTo>
                <a:cubicBezTo>
                  <a:pt x="450" y="59"/>
                  <a:pt x="450" y="59"/>
                  <a:pt x="450" y="59"/>
                </a:cubicBezTo>
                <a:cubicBezTo>
                  <a:pt x="441" y="68"/>
                  <a:pt x="441" y="68"/>
                  <a:pt x="441" y="68"/>
                </a:cubicBezTo>
                <a:cubicBezTo>
                  <a:pt x="439" y="69"/>
                  <a:pt x="439" y="71"/>
                  <a:pt x="441" y="72"/>
                </a:cubicBezTo>
                <a:cubicBezTo>
                  <a:pt x="441" y="73"/>
                  <a:pt x="442" y="73"/>
                  <a:pt x="443" y="73"/>
                </a:cubicBezTo>
                <a:cubicBezTo>
                  <a:pt x="444" y="73"/>
                  <a:pt x="444" y="73"/>
                  <a:pt x="445" y="72"/>
                </a:cubicBezTo>
                <a:cubicBezTo>
                  <a:pt x="463" y="54"/>
                  <a:pt x="463" y="54"/>
                  <a:pt x="463" y="54"/>
                </a:cubicBezTo>
                <a:cubicBezTo>
                  <a:pt x="463" y="54"/>
                  <a:pt x="463" y="54"/>
                  <a:pt x="463" y="54"/>
                </a:cubicBezTo>
                <a:cubicBezTo>
                  <a:pt x="463" y="54"/>
                  <a:pt x="463" y="54"/>
                  <a:pt x="464" y="54"/>
                </a:cubicBezTo>
                <a:cubicBezTo>
                  <a:pt x="464" y="54"/>
                  <a:pt x="464" y="53"/>
                  <a:pt x="464" y="53"/>
                </a:cubicBezTo>
                <a:cubicBezTo>
                  <a:pt x="464" y="53"/>
                  <a:pt x="464" y="53"/>
                  <a:pt x="464" y="53"/>
                </a:cubicBezTo>
                <a:cubicBezTo>
                  <a:pt x="464" y="52"/>
                  <a:pt x="464" y="52"/>
                  <a:pt x="464" y="52"/>
                </a:cubicBezTo>
                <a:cubicBezTo>
                  <a:pt x="464" y="52"/>
                  <a:pt x="464" y="52"/>
                  <a:pt x="464" y="52"/>
                </a:cubicBezTo>
                <a:cubicBezTo>
                  <a:pt x="464" y="51"/>
                  <a:pt x="464" y="51"/>
                  <a:pt x="464" y="51"/>
                </a:cubicBezTo>
                <a:cubicBezTo>
                  <a:pt x="464" y="51"/>
                  <a:pt x="464" y="51"/>
                  <a:pt x="464" y="50"/>
                </a:cubicBezTo>
                <a:close/>
                <a:moveTo>
                  <a:pt x="490" y="23"/>
                </a:moveTo>
                <a:cubicBezTo>
                  <a:pt x="491" y="23"/>
                  <a:pt x="492" y="24"/>
                  <a:pt x="492" y="24"/>
                </a:cubicBezTo>
                <a:cubicBezTo>
                  <a:pt x="493" y="24"/>
                  <a:pt x="494" y="23"/>
                  <a:pt x="495" y="23"/>
                </a:cubicBezTo>
                <a:cubicBezTo>
                  <a:pt x="502" y="15"/>
                  <a:pt x="502" y="15"/>
                  <a:pt x="502" y="15"/>
                </a:cubicBezTo>
                <a:cubicBezTo>
                  <a:pt x="506" y="11"/>
                  <a:pt x="506" y="11"/>
                  <a:pt x="506" y="11"/>
                </a:cubicBezTo>
                <a:cubicBezTo>
                  <a:pt x="508" y="10"/>
                  <a:pt x="508" y="8"/>
                  <a:pt x="506" y="7"/>
                </a:cubicBezTo>
                <a:cubicBezTo>
                  <a:pt x="505" y="5"/>
                  <a:pt x="503" y="5"/>
                  <a:pt x="502" y="7"/>
                </a:cubicBezTo>
                <a:cubicBezTo>
                  <a:pt x="495" y="14"/>
                  <a:pt x="495" y="14"/>
                  <a:pt x="495" y="14"/>
                </a:cubicBezTo>
                <a:cubicBezTo>
                  <a:pt x="490" y="18"/>
                  <a:pt x="490" y="18"/>
                  <a:pt x="490" y="18"/>
                </a:cubicBezTo>
                <a:cubicBezTo>
                  <a:pt x="489" y="20"/>
                  <a:pt x="489" y="22"/>
                  <a:pt x="490" y="23"/>
                </a:cubicBezTo>
                <a:close/>
                <a:moveTo>
                  <a:pt x="429" y="80"/>
                </a:moveTo>
                <a:cubicBezTo>
                  <a:pt x="415" y="93"/>
                  <a:pt x="415" y="93"/>
                  <a:pt x="415" y="93"/>
                </a:cubicBezTo>
                <a:cubicBezTo>
                  <a:pt x="415" y="93"/>
                  <a:pt x="415" y="94"/>
                  <a:pt x="415" y="94"/>
                </a:cubicBezTo>
                <a:cubicBezTo>
                  <a:pt x="414" y="94"/>
                  <a:pt x="414" y="95"/>
                  <a:pt x="414" y="95"/>
                </a:cubicBezTo>
                <a:cubicBezTo>
                  <a:pt x="411" y="97"/>
                  <a:pt x="411" y="97"/>
                  <a:pt x="411" y="97"/>
                </a:cubicBezTo>
                <a:cubicBezTo>
                  <a:pt x="410" y="99"/>
                  <a:pt x="410" y="100"/>
                  <a:pt x="411" y="102"/>
                </a:cubicBezTo>
                <a:cubicBezTo>
                  <a:pt x="412" y="102"/>
                  <a:pt x="413" y="103"/>
                  <a:pt x="414" y="103"/>
                </a:cubicBezTo>
                <a:cubicBezTo>
                  <a:pt x="414" y="103"/>
                  <a:pt x="415" y="102"/>
                  <a:pt x="416" y="102"/>
                </a:cubicBezTo>
                <a:cubicBezTo>
                  <a:pt x="418" y="99"/>
                  <a:pt x="418" y="99"/>
                  <a:pt x="418" y="99"/>
                </a:cubicBezTo>
                <a:cubicBezTo>
                  <a:pt x="418" y="99"/>
                  <a:pt x="419" y="99"/>
                  <a:pt x="419" y="98"/>
                </a:cubicBezTo>
                <a:cubicBezTo>
                  <a:pt x="419" y="98"/>
                  <a:pt x="420" y="98"/>
                  <a:pt x="420" y="98"/>
                </a:cubicBezTo>
                <a:cubicBezTo>
                  <a:pt x="433" y="84"/>
                  <a:pt x="433" y="84"/>
                  <a:pt x="433" y="84"/>
                </a:cubicBezTo>
                <a:cubicBezTo>
                  <a:pt x="434" y="83"/>
                  <a:pt x="434" y="81"/>
                  <a:pt x="433" y="80"/>
                </a:cubicBezTo>
                <a:cubicBezTo>
                  <a:pt x="432" y="79"/>
                  <a:pt x="430" y="79"/>
                  <a:pt x="429" y="80"/>
                </a:cubicBezTo>
                <a:close/>
                <a:moveTo>
                  <a:pt x="432" y="95"/>
                </a:moveTo>
                <a:cubicBezTo>
                  <a:pt x="431" y="94"/>
                  <a:pt x="429" y="94"/>
                  <a:pt x="428" y="95"/>
                </a:cubicBezTo>
                <a:cubicBezTo>
                  <a:pt x="415" y="108"/>
                  <a:pt x="415" y="108"/>
                  <a:pt x="415" y="108"/>
                </a:cubicBezTo>
                <a:cubicBezTo>
                  <a:pt x="413" y="109"/>
                  <a:pt x="413" y="111"/>
                  <a:pt x="415" y="112"/>
                </a:cubicBezTo>
                <a:cubicBezTo>
                  <a:pt x="415" y="113"/>
                  <a:pt x="416" y="113"/>
                  <a:pt x="417" y="113"/>
                </a:cubicBezTo>
                <a:cubicBezTo>
                  <a:pt x="418" y="113"/>
                  <a:pt x="418" y="113"/>
                  <a:pt x="419" y="112"/>
                </a:cubicBezTo>
                <a:cubicBezTo>
                  <a:pt x="432" y="99"/>
                  <a:pt x="432" y="99"/>
                  <a:pt x="432" y="99"/>
                </a:cubicBezTo>
                <a:cubicBezTo>
                  <a:pt x="433" y="98"/>
                  <a:pt x="433" y="96"/>
                  <a:pt x="432" y="95"/>
                </a:cubicBezTo>
                <a:close/>
                <a:moveTo>
                  <a:pt x="212" y="319"/>
                </a:moveTo>
                <a:cubicBezTo>
                  <a:pt x="212" y="319"/>
                  <a:pt x="212" y="319"/>
                  <a:pt x="212" y="319"/>
                </a:cubicBezTo>
                <a:cubicBezTo>
                  <a:pt x="379" y="152"/>
                  <a:pt x="379" y="152"/>
                  <a:pt x="379" y="152"/>
                </a:cubicBezTo>
                <a:cubicBezTo>
                  <a:pt x="380" y="151"/>
                  <a:pt x="380" y="149"/>
                  <a:pt x="379" y="148"/>
                </a:cubicBezTo>
                <a:cubicBezTo>
                  <a:pt x="378" y="147"/>
                  <a:pt x="376" y="147"/>
                  <a:pt x="375" y="148"/>
                </a:cubicBezTo>
                <a:cubicBezTo>
                  <a:pt x="208" y="315"/>
                  <a:pt x="208" y="315"/>
                  <a:pt x="208" y="315"/>
                </a:cubicBezTo>
                <a:cubicBezTo>
                  <a:pt x="208" y="315"/>
                  <a:pt x="208" y="315"/>
                  <a:pt x="208" y="315"/>
                </a:cubicBezTo>
                <a:cubicBezTo>
                  <a:pt x="178" y="345"/>
                  <a:pt x="178" y="345"/>
                  <a:pt x="178" y="345"/>
                </a:cubicBezTo>
                <a:cubicBezTo>
                  <a:pt x="176" y="346"/>
                  <a:pt x="176" y="348"/>
                  <a:pt x="178" y="349"/>
                </a:cubicBezTo>
                <a:cubicBezTo>
                  <a:pt x="178" y="350"/>
                  <a:pt x="179" y="350"/>
                  <a:pt x="180" y="350"/>
                </a:cubicBezTo>
                <a:cubicBezTo>
                  <a:pt x="181" y="350"/>
                  <a:pt x="181" y="350"/>
                  <a:pt x="182" y="349"/>
                </a:cubicBezTo>
                <a:lnTo>
                  <a:pt x="212" y="319"/>
                </a:lnTo>
                <a:close/>
                <a:moveTo>
                  <a:pt x="172" y="360"/>
                </a:moveTo>
                <a:cubicBezTo>
                  <a:pt x="173" y="358"/>
                  <a:pt x="173" y="357"/>
                  <a:pt x="172" y="355"/>
                </a:cubicBezTo>
                <a:cubicBezTo>
                  <a:pt x="171" y="354"/>
                  <a:pt x="169" y="354"/>
                  <a:pt x="167" y="355"/>
                </a:cubicBezTo>
                <a:cubicBezTo>
                  <a:pt x="163" y="360"/>
                  <a:pt x="163" y="360"/>
                  <a:pt x="163" y="360"/>
                </a:cubicBezTo>
                <a:cubicBezTo>
                  <a:pt x="161" y="361"/>
                  <a:pt x="161" y="363"/>
                  <a:pt x="163" y="364"/>
                </a:cubicBezTo>
                <a:cubicBezTo>
                  <a:pt x="163" y="365"/>
                  <a:pt x="164" y="365"/>
                  <a:pt x="165" y="365"/>
                </a:cubicBezTo>
                <a:cubicBezTo>
                  <a:pt x="166" y="365"/>
                  <a:pt x="166" y="365"/>
                  <a:pt x="167" y="364"/>
                </a:cubicBezTo>
                <a:lnTo>
                  <a:pt x="172" y="360"/>
                </a:lnTo>
                <a:close/>
                <a:moveTo>
                  <a:pt x="486" y="37"/>
                </a:moveTo>
                <a:cubicBezTo>
                  <a:pt x="486" y="37"/>
                  <a:pt x="486" y="37"/>
                  <a:pt x="486" y="37"/>
                </a:cubicBezTo>
                <a:cubicBezTo>
                  <a:pt x="478" y="45"/>
                  <a:pt x="478" y="45"/>
                  <a:pt x="478" y="45"/>
                </a:cubicBezTo>
                <a:cubicBezTo>
                  <a:pt x="477" y="46"/>
                  <a:pt x="477" y="47"/>
                  <a:pt x="477" y="48"/>
                </a:cubicBezTo>
                <a:cubicBezTo>
                  <a:pt x="476" y="48"/>
                  <a:pt x="475" y="48"/>
                  <a:pt x="474" y="49"/>
                </a:cubicBezTo>
                <a:cubicBezTo>
                  <a:pt x="464" y="58"/>
                  <a:pt x="464" y="58"/>
                  <a:pt x="464" y="58"/>
                </a:cubicBezTo>
                <a:cubicBezTo>
                  <a:pt x="435" y="87"/>
                  <a:pt x="435" y="87"/>
                  <a:pt x="435" y="87"/>
                </a:cubicBezTo>
                <a:cubicBezTo>
                  <a:pt x="434" y="89"/>
                  <a:pt x="434" y="90"/>
                  <a:pt x="435" y="92"/>
                </a:cubicBezTo>
                <a:cubicBezTo>
                  <a:pt x="436" y="92"/>
                  <a:pt x="437" y="93"/>
                  <a:pt x="438" y="93"/>
                </a:cubicBezTo>
                <a:cubicBezTo>
                  <a:pt x="438" y="93"/>
                  <a:pt x="439" y="92"/>
                  <a:pt x="440" y="92"/>
                </a:cubicBezTo>
                <a:cubicBezTo>
                  <a:pt x="458" y="74"/>
                  <a:pt x="458" y="74"/>
                  <a:pt x="458" y="74"/>
                </a:cubicBezTo>
                <a:cubicBezTo>
                  <a:pt x="469" y="63"/>
                  <a:pt x="469" y="63"/>
                  <a:pt x="469" y="63"/>
                </a:cubicBezTo>
                <a:cubicBezTo>
                  <a:pt x="478" y="53"/>
                  <a:pt x="478" y="53"/>
                  <a:pt x="478" y="53"/>
                </a:cubicBezTo>
                <a:cubicBezTo>
                  <a:pt x="479" y="52"/>
                  <a:pt x="479" y="51"/>
                  <a:pt x="479" y="50"/>
                </a:cubicBezTo>
                <a:cubicBezTo>
                  <a:pt x="479" y="50"/>
                  <a:pt x="480" y="50"/>
                  <a:pt x="480" y="50"/>
                </a:cubicBezTo>
                <a:cubicBezTo>
                  <a:pt x="481" y="50"/>
                  <a:pt x="481" y="50"/>
                  <a:pt x="482" y="49"/>
                </a:cubicBezTo>
                <a:cubicBezTo>
                  <a:pt x="490" y="41"/>
                  <a:pt x="490" y="41"/>
                  <a:pt x="490" y="41"/>
                </a:cubicBezTo>
                <a:cubicBezTo>
                  <a:pt x="490" y="41"/>
                  <a:pt x="490" y="41"/>
                  <a:pt x="490" y="41"/>
                </a:cubicBezTo>
                <a:cubicBezTo>
                  <a:pt x="490" y="41"/>
                  <a:pt x="490" y="41"/>
                  <a:pt x="491" y="41"/>
                </a:cubicBezTo>
                <a:cubicBezTo>
                  <a:pt x="523" y="9"/>
                  <a:pt x="523" y="9"/>
                  <a:pt x="523" y="9"/>
                </a:cubicBezTo>
                <a:cubicBezTo>
                  <a:pt x="524" y="8"/>
                  <a:pt x="524" y="6"/>
                  <a:pt x="523" y="4"/>
                </a:cubicBezTo>
                <a:cubicBezTo>
                  <a:pt x="521" y="3"/>
                  <a:pt x="519" y="3"/>
                  <a:pt x="518" y="4"/>
                </a:cubicBezTo>
                <a:cubicBezTo>
                  <a:pt x="486" y="36"/>
                  <a:pt x="486" y="36"/>
                  <a:pt x="486" y="36"/>
                </a:cubicBezTo>
                <a:cubicBezTo>
                  <a:pt x="486" y="37"/>
                  <a:pt x="486" y="37"/>
                  <a:pt x="486" y="37"/>
                </a:cubicBezTo>
                <a:close/>
                <a:moveTo>
                  <a:pt x="510" y="31"/>
                </a:moveTo>
                <a:cubicBezTo>
                  <a:pt x="511" y="31"/>
                  <a:pt x="512" y="31"/>
                  <a:pt x="513" y="31"/>
                </a:cubicBezTo>
                <a:cubicBezTo>
                  <a:pt x="513" y="31"/>
                  <a:pt x="514" y="31"/>
                  <a:pt x="515" y="31"/>
                </a:cubicBezTo>
                <a:cubicBezTo>
                  <a:pt x="537" y="8"/>
                  <a:pt x="537" y="8"/>
                  <a:pt x="537" y="8"/>
                </a:cubicBezTo>
                <a:cubicBezTo>
                  <a:pt x="539" y="7"/>
                  <a:pt x="539" y="5"/>
                  <a:pt x="537" y="4"/>
                </a:cubicBezTo>
                <a:cubicBezTo>
                  <a:pt x="536" y="2"/>
                  <a:pt x="534" y="2"/>
                  <a:pt x="533" y="4"/>
                </a:cubicBezTo>
                <a:cubicBezTo>
                  <a:pt x="510" y="26"/>
                  <a:pt x="510" y="26"/>
                  <a:pt x="510" y="26"/>
                </a:cubicBezTo>
                <a:cubicBezTo>
                  <a:pt x="509" y="27"/>
                  <a:pt x="509" y="29"/>
                  <a:pt x="510" y="31"/>
                </a:cubicBezTo>
                <a:close/>
                <a:moveTo>
                  <a:pt x="389" y="152"/>
                </a:moveTo>
                <a:cubicBezTo>
                  <a:pt x="388" y="151"/>
                  <a:pt x="386" y="151"/>
                  <a:pt x="384" y="152"/>
                </a:cubicBezTo>
                <a:cubicBezTo>
                  <a:pt x="181" y="356"/>
                  <a:pt x="181" y="356"/>
                  <a:pt x="181" y="356"/>
                </a:cubicBezTo>
                <a:cubicBezTo>
                  <a:pt x="179" y="357"/>
                  <a:pt x="179" y="359"/>
                  <a:pt x="181" y="360"/>
                </a:cubicBezTo>
                <a:cubicBezTo>
                  <a:pt x="181" y="361"/>
                  <a:pt x="182" y="361"/>
                  <a:pt x="183" y="361"/>
                </a:cubicBezTo>
                <a:cubicBezTo>
                  <a:pt x="184" y="361"/>
                  <a:pt x="184" y="361"/>
                  <a:pt x="185" y="360"/>
                </a:cubicBezTo>
                <a:cubicBezTo>
                  <a:pt x="389" y="157"/>
                  <a:pt x="389" y="157"/>
                  <a:pt x="389" y="157"/>
                </a:cubicBezTo>
                <a:cubicBezTo>
                  <a:pt x="390" y="155"/>
                  <a:pt x="390" y="153"/>
                  <a:pt x="389" y="152"/>
                </a:cubicBezTo>
                <a:close/>
                <a:moveTo>
                  <a:pt x="492" y="48"/>
                </a:moveTo>
                <a:cubicBezTo>
                  <a:pt x="491" y="47"/>
                  <a:pt x="491" y="47"/>
                  <a:pt x="490" y="47"/>
                </a:cubicBezTo>
                <a:cubicBezTo>
                  <a:pt x="489" y="48"/>
                  <a:pt x="489" y="48"/>
                  <a:pt x="488" y="48"/>
                </a:cubicBezTo>
                <a:cubicBezTo>
                  <a:pt x="485" y="51"/>
                  <a:pt x="485" y="51"/>
                  <a:pt x="485" y="51"/>
                </a:cubicBezTo>
                <a:cubicBezTo>
                  <a:pt x="485" y="51"/>
                  <a:pt x="485" y="51"/>
                  <a:pt x="485" y="51"/>
                </a:cubicBezTo>
                <a:cubicBezTo>
                  <a:pt x="468" y="68"/>
                  <a:pt x="468" y="68"/>
                  <a:pt x="468" y="68"/>
                </a:cubicBezTo>
                <a:cubicBezTo>
                  <a:pt x="467" y="69"/>
                  <a:pt x="467" y="71"/>
                  <a:pt x="468" y="73"/>
                </a:cubicBezTo>
                <a:cubicBezTo>
                  <a:pt x="469" y="73"/>
                  <a:pt x="470" y="73"/>
                  <a:pt x="471" y="73"/>
                </a:cubicBezTo>
                <a:cubicBezTo>
                  <a:pt x="471" y="73"/>
                  <a:pt x="472" y="73"/>
                  <a:pt x="473" y="73"/>
                </a:cubicBezTo>
                <a:cubicBezTo>
                  <a:pt x="475" y="70"/>
                  <a:pt x="475" y="70"/>
                  <a:pt x="475" y="70"/>
                </a:cubicBezTo>
                <a:cubicBezTo>
                  <a:pt x="485" y="60"/>
                  <a:pt x="485" y="60"/>
                  <a:pt x="485" y="60"/>
                </a:cubicBezTo>
                <a:cubicBezTo>
                  <a:pt x="485" y="60"/>
                  <a:pt x="485" y="60"/>
                  <a:pt x="485" y="60"/>
                </a:cubicBezTo>
                <a:cubicBezTo>
                  <a:pt x="485" y="60"/>
                  <a:pt x="486" y="60"/>
                  <a:pt x="486" y="60"/>
                </a:cubicBezTo>
                <a:cubicBezTo>
                  <a:pt x="486" y="60"/>
                  <a:pt x="486" y="59"/>
                  <a:pt x="486" y="59"/>
                </a:cubicBezTo>
                <a:cubicBezTo>
                  <a:pt x="488" y="57"/>
                  <a:pt x="488" y="57"/>
                  <a:pt x="488" y="57"/>
                </a:cubicBezTo>
                <a:cubicBezTo>
                  <a:pt x="488" y="57"/>
                  <a:pt x="488" y="57"/>
                  <a:pt x="488" y="57"/>
                </a:cubicBezTo>
                <a:cubicBezTo>
                  <a:pt x="490" y="56"/>
                  <a:pt x="490" y="56"/>
                  <a:pt x="490" y="56"/>
                </a:cubicBezTo>
                <a:cubicBezTo>
                  <a:pt x="490" y="56"/>
                  <a:pt x="490" y="56"/>
                  <a:pt x="490" y="56"/>
                </a:cubicBezTo>
                <a:cubicBezTo>
                  <a:pt x="493" y="53"/>
                  <a:pt x="493" y="53"/>
                  <a:pt x="493" y="53"/>
                </a:cubicBezTo>
                <a:cubicBezTo>
                  <a:pt x="494" y="51"/>
                  <a:pt x="494" y="49"/>
                  <a:pt x="493" y="48"/>
                </a:cubicBezTo>
                <a:cubicBezTo>
                  <a:pt x="493" y="48"/>
                  <a:pt x="492" y="48"/>
                  <a:pt x="492" y="48"/>
                </a:cubicBezTo>
                <a:close/>
                <a:moveTo>
                  <a:pt x="172" y="364"/>
                </a:moveTo>
                <a:cubicBezTo>
                  <a:pt x="168" y="369"/>
                  <a:pt x="168" y="369"/>
                  <a:pt x="168" y="369"/>
                </a:cubicBezTo>
                <a:cubicBezTo>
                  <a:pt x="166" y="370"/>
                  <a:pt x="166" y="372"/>
                  <a:pt x="168" y="373"/>
                </a:cubicBezTo>
                <a:cubicBezTo>
                  <a:pt x="168" y="374"/>
                  <a:pt x="169" y="374"/>
                  <a:pt x="170" y="374"/>
                </a:cubicBezTo>
                <a:cubicBezTo>
                  <a:pt x="171" y="374"/>
                  <a:pt x="171" y="374"/>
                  <a:pt x="172" y="373"/>
                </a:cubicBezTo>
                <a:cubicBezTo>
                  <a:pt x="177" y="369"/>
                  <a:pt x="177" y="369"/>
                  <a:pt x="177" y="369"/>
                </a:cubicBezTo>
                <a:cubicBezTo>
                  <a:pt x="178" y="367"/>
                  <a:pt x="178" y="365"/>
                  <a:pt x="177" y="364"/>
                </a:cubicBezTo>
                <a:cubicBezTo>
                  <a:pt x="176" y="363"/>
                  <a:pt x="174" y="363"/>
                  <a:pt x="172" y="364"/>
                </a:cubicBezTo>
                <a:close/>
                <a:moveTo>
                  <a:pt x="464" y="73"/>
                </a:moveTo>
                <a:cubicBezTo>
                  <a:pt x="462" y="75"/>
                  <a:pt x="462" y="75"/>
                  <a:pt x="462" y="75"/>
                </a:cubicBezTo>
                <a:cubicBezTo>
                  <a:pt x="461" y="76"/>
                  <a:pt x="461" y="78"/>
                  <a:pt x="462" y="79"/>
                </a:cubicBezTo>
                <a:cubicBezTo>
                  <a:pt x="463" y="79"/>
                  <a:pt x="464" y="80"/>
                  <a:pt x="464" y="80"/>
                </a:cubicBezTo>
                <a:cubicBezTo>
                  <a:pt x="465" y="80"/>
                  <a:pt x="466" y="79"/>
                  <a:pt x="466" y="79"/>
                </a:cubicBezTo>
                <a:cubicBezTo>
                  <a:pt x="468" y="77"/>
                  <a:pt x="468" y="77"/>
                  <a:pt x="468" y="77"/>
                </a:cubicBezTo>
                <a:cubicBezTo>
                  <a:pt x="470" y="76"/>
                  <a:pt x="470" y="74"/>
                  <a:pt x="468" y="73"/>
                </a:cubicBezTo>
                <a:cubicBezTo>
                  <a:pt x="467" y="71"/>
                  <a:pt x="465" y="71"/>
                  <a:pt x="464" y="73"/>
                </a:cubicBezTo>
                <a:close/>
                <a:moveTo>
                  <a:pt x="435" y="102"/>
                </a:moveTo>
                <a:cubicBezTo>
                  <a:pt x="431" y="106"/>
                  <a:pt x="431" y="106"/>
                  <a:pt x="431" y="106"/>
                </a:cubicBezTo>
                <a:cubicBezTo>
                  <a:pt x="424" y="112"/>
                  <a:pt x="424" y="112"/>
                  <a:pt x="424" y="112"/>
                </a:cubicBezTo>
                <a:cubicBezTo>
                  <a:pt x="423" y="114"/>
                  <a:pt x="423" y="115"/>
                  <a:pt x="424" y="117"/>
                </a:cubicBezTo>
                <a:cubicBezTo>
                  <a:pt x="425" y="117"/>
                  <a:pt x="426" y="118"/>
                  <a:pt x="426" y="118"/>
                </a:cubicBezTo>
                <a:cubicBezTo>
                  <a:pt x="427" y="118"/>
                  <a:pt x="428" y="117"/>
                  <a:pt x="429" y="117"/>
                </a:cubicBezTo>
                <a:cubicBezTo>
                  <a:pt x="435" y="110"/>
                  <a:pt x="435" y="110"/>
                  <a:pt x="435" y="110"/>
                </a:cubicBezTo>
                <a:cubicBezTo>
                  <a:pt x="439" y="106"/>
                  <a:pt x="439" y="106"/>
                  <a:pt x="439" y="106"/>
                </a:cubicBezTo>
                <a:cubicBezTo>
                  <a:pt x="441" y="105"/>
                  <a:pt x="441" y="103"/>
                  <a:pt x="439" y="102"/>
                </a:cubicBezTo>
                <a:cubicBezTo>
                  <a:pt x="438" y="100"/>
                  <a:pt x="436" y="100"/>
                  <a:pt x="435" y="102"/>
                </a:cubicBezTo>
                <a:close/>
                <a:moveTo>
                  <a:pt x="533" y="22"/>
                </a:moveTo>
                <a:cubicBezTo>
                  <a:pt x="534" y="22"/>
                  <a:pt x="535" y="23"/>
                  <a:pt x="535" y="23"/>
                </a:cubicBezTo>
                <a:cubicBezTo>
                  <a:pt x="536" y="23"/>
                  <a:pt x="537" y="22"/>
                  <a:pt x="538" y="22"/>
                </a:cubicBezTo>
                <a:cubicBezTo>
                  <a:pt x="551" y="8"/>
                  <a:pt x="551" y="8"/>
                  <a:pt x="551" y="8"/>
                </a:cubicBezTo>
                <a:cubicBezTo>
                  <a:pt x="552" y="7"/>
                  <a:pt x="552" y="5"/>
                  <a:pt x="551" y="4"/>
                </a:cubicBezTo>
                <a:cubicBezTo>
                  <a:pt x="550" y="3"/>
                  <a:pt x="548" y="3"/>
                  <a:pt x="547" y="4"/>
                </a:cubicBezTo>
                <a:cubicBezTo>
                  <a:pt x="533" y="17"/>
                  <a:pt x="533" y="17"/>
                  <a:pt x="533" y="17"/>
                </a:cubicBezTo>
                <a:cubicBezTo>
                  <a:pt x="532" y="19"/>
                  <a:pt x="532" y="21"/>
                  <a:pt x="533" y="22"/>
                </a:cubicBezTo>
                <a:close/>
                <a:moveTo>
                  <a:pt x="399" y="161"/>
                </a:moveTo>
                <a:cubicBezTo>
                  <a:pt x="400" y="159"/>
                  <a:pt x="400" y="157"/>
                  <a:pt x="399" y="156"/>
                </a:cubicBezTo>
                <a:cubicBezTo>
                  <a:pt x="398" y="155"/>
                  <a:pt x="396" y="155"/>
                  <a:pt x="394" y="156"/>
                </a:cubicBezTo>
                <a:cubicBezTo>
                  <a:pt x="188" y="363"/>
                  <a:pt x="188" y="363"/>
                  <a:pt x="188" y="363"/>
                </a:cubicBezTo>
                <a:cubicBezTo>
                  <a:pt x="187" y="364"/>
                  <a:pt x="187" y="366"/>
                  <a:pt x="188" y="367"/>
                </a:cubicBezTo>
                <a:cubicBezTo>
                  <a:pt x="188" y="368"/>
                  <a:pt x="189" y="368"/>
                  <a:pt x="190" y="368"/>
                </a:cubicBezTo>
                <a:cubicBezTo>
                  <a:pt x="191" y="368"/>
                  <a:pt x="192" y="368"/>
                  <a:pt x="192" y="367"/>
                </a:cubicBezTo>
                <a:lnTo>
                  <a:pt x="399" y="161"/>
                </a:lnTo>
                <a:close/>
                <a:moveTo>
                  <a:pt x="495" y="55"/>
                </a:moveTo>
                <a:cubicBezTo>
                  <a:pt x="479" y="72"/>
                  <a:pt x="479" y="72"/>
                  <a:pt x="479" y="72"/>
                </a:cubicBezTo>
                <a:cubicBezTo>
                  <a:pt x="479" y="72"/>
                  <a:pt x="479" y="72"/>
                  <a:pt x="478" y="72"/>
                </a:cubicBezTo>
                <a:cubicBezTo>
                  <a:pt x="478" y="72"/>
                  <a:pt x="478" y="73"/>
                  <a:pt x="478" y="73"/>
                </a:cubicBezTo>
                <a:cubicBezTo>
                  <a:pt x="474" y="77"/>
                  <a:pt x="474" y="77"/>
                  <a:pt x="474" y="77"/>
                </a:cubicBezTo>
                <a:cubicBezTo>
                  <a:pt x="474" y="77"/>
                  <a:pt x="474" y="77"/>
                  <a:pt x="473" y="77"/>
                </a:cubicBezTo>
                <a:cubicBezTo>
                  <a:pt x="473" y="77"/>
                  <a:pt x="473" y="78"/>
                  <a:pt x="473" y="78"/>
                </a:cubicBezTo>
                <a:cubicBezTo>
                  <a:pt x="467" y="84"/>
                  <a:pt x="467" y="84"/>
                  <a:pt x="467" y="84"/>
                </a:cubicBezTo>
                <a:cubicBezTo>
                  <a:pt x="466" y="85"/>
                  <a:pt x="466" y="87"/>
                  <a:pt x="467" y="88"/>
                </a:cubicBezTo>
                <a:cubicBezTo>
                  <a:pt x="468" y="89"/>
                  <a:pt x="468" y="89"/>
                  <a:pt x="469" y="89"/>
                </a:cubicBezTo>
                <a:cubicBezTo>
                  <a:pt x="470" y="89"/>
                  <a:pt x="471" y="89"/>
                  <a:pt x="471" y="88"/>
                </a:cubicBezTo>
                <a:cubicBezTo>
                  <a:pt x="477" y="82"/>
                  <a:pt x="477" y="82"/>
                  <a:pt x="477" y="82"/>
                </a:cubicBezTo>
                <a:cubicBezTo>
                  <a:pt x="477" y="82"/>
                  <a:pt x="478" y="82"/>
                  <a:pt x="478" y="81"/>
                </a:cubicBezTo>
                <a:cubicBezTo>
                  <a:pt x="478" y="81"/>
                  <a:pt x="478" y="81"/>
                  <a:pt x="478" y="81"/>
                </a:cubicBezTo>
                <a:cubicBezTo>
                  <a:pt x="482" y="77"/>
                  <a:pt x="482" y="77"/>
                  <a:pt x="482" y="77"/>
                </a:cubicBezTo>
                <a:cubicBezTo>
                  <a:pt x="482" y="77"/>
                  <a:pt x="482" y="77"/>
                  <a:pt x="483" y="77"/>
                </a:cubicBezTo>
                <a:cubicBezTo>
                  <a:pt x="483" y="76"/>
                  <a:pt x="483" y="76"/>
                  <a:pt x="483" y="76"/>
                </a:cubicBezTo>
                <a:cubicBezTo>
                  <a:pt x="500" y="60"/>
                  <a:pt x="500" y="60"/>
                  <a:pt x="500" y="60"/>
                </a:cubicBezTo>
                <a:cubicBezTo>
                  <a:pt x="501" y="58"/>
                  <a:pt x="501" y="56"/>
                  <a:pt x="500" y="55"/>
                </a:cubicBezTo>
                <a:cubicBezTo>
                  <a:pt x="499" y="54"/>
                  <a:pt x="497" y="54"/>
                  <a:pt x="495" y="55"/>
                </a:cubicBezTo>
                <a:close/>
                <a:moveTo>
                  <a:pt x="454" y="96"/>
                </a:moveTo>
                <a:cubicBezTo>
                  <a:pt x="452" y="99"/>
                  <a:pt x="452" y="99"/>
                  <a:pt x="452" y="99"/>
                </a:cubicBezTo>
                <a:cubicBezTo>
                  <a:pt x="451" y="100"/>
                  <a:pt x="451" y="102"/>
                  <a:pt x="452" y="103"/>
                </a:cubicBezTo>
                <a:cubicBezTo>
                  <a:pt x="453" y="103"/>
                  <a:pt x="453" y="104"/>
                  <a:pt x="454" y="104"/>
                </a:cubicBezTo>
                <a:cubicBezTo>
                  <a:pt x="455" y="104"/>
                  <a:pt x="456" y="103"/>
                  <a:pt x="456" y="103"/>
                </a:cubicBezTo>
                <a:cubicBezTo>
                  <a:pt x="459" y="101"/>
                  <a:pt x="459" y="101"/>
                  <a:pt x="459" y="101"/>
                </a:cubicBezTo>
                <a:cubicBezTo>
                  <a:pt x="460" y="100"/>
                  <a:pt x="460" y="98"/>
                  <a:pt x="459" y="96"/>
                </a:cubicBezTo>
                <a:cubicBezTo>
                  <a:pt x="457" y="95"/>
                  <a:pt x="455" y="95"/>
                  <a:pt x="454" y="96"/>
                </a:cubicBezTo>
                <a:close/>
                <a:moveTo>
                  <a:pt x="437" y="114"/>
                </a:moveTo>
                <a:cubicBezTo>
                  <a:pt x="435" y="116"/>
                  <a:pt x="435" y="116"/>
                  <a:pt x="435" y="116"/>
                </a:cubicBezTo>
                <a:cubicBezTo>
                  <a:pt x="435" y="116"/>
                  <a:pt x="434" y="116"/>
                  <a:pt x="434" y="117"/>
                </a:cubicBezTo>
                <a:cubicBezTo>
                  <a:pt x="434" y="117"/>
                  <a:pt x="434" y="117"/>
                  <a:pt x="434" y="117"/>
                </a:cubicBezTo>
                <a:cubicBezTo>
                  <a:pt x="434" y="117"/>
                  <a:pt x="434" y="117"/>
                  <a:pt x="434" y="117"/>
                </a:cubicBezTo>
                <a:cubicBezTo>
                  <a:pt x="433" y="117"/>
                  <a:pt x="433" y="117"/>
                  <a:pt x="433" y="117"/>
                </a:cubicBezTo>
                <a:cubicBezTo>
                  <a:pt x="433" y="117"/>
                  <a:pt x="433" y="117"/>
                  <a:pt x="433" y="118"/>
                </a:cubicBezTo>
                <a:cubicBezTo>
                  <a:pt x="433" y="118"/>
                  <a:pt x="433" y="118"/>
                  <a:pt x="433" y="118"/>
                </a:cubicBezTo>
                <a:cubicBezTo>
                  <a:pt x="433" y="118"/>
                  <a:pt x="433" y="118"/>
                  <a:pt x="433" y="119"/>
                </a:cubicBezTo>
                <a:cubicBezTo>
                  <a:pt x="433" y="119"/>
                  <a:pt x="433" y="119"/>
                  <a:pt x="433" y="119"/>
                </a:cubicBezTo>
                <a:cubicBezTo>
                  <a:pt x="433" y="119"/>
                  <a:pt x="433" y="120"/>
                  <a:pt x="433" y="120"/>
                </a:cubicBezTo>
                <a:cubicBezTo>
                  <a:pt x="433" y="120"/>
                  <a:pt x="433" y="120"/>
                  <a:pt x="433" y="120"/>
                </a:cubicBezTo>
                <a:cubicBezTo>
                  <a:pt x="433" y="120"/>
                  <a:pt x="433" y="121"/>
                  <a:pt x="433" y="121"/>
                </a:cubicBezTo>
                <a:cubicBezTo>
                  <a:pt x="433" y="121"/>
                  <a:pt x="433" y="121"/>
                  <a:pt x="433" y="121"/>
                </a:cubicBezTo>
                <a:cubicBezTo>
                  <a:pt x="433" y="121"/>
                  <a:pt x="433" y="121"/>
                  <a:pt x="433" y="122"/>
                </a:cubicBezTo>
                <a:cubicBezTo>
                  <a:pt x="433" y="122"/>
                  <a:pt x="433" y="122"/>
                  <a:pt x="433" y="122"/>
                </a:cubicBezTo>
                <a:cubicBezTo>
                  <a:pt x="433" y="122"/>
                  <a:pt x="433" y="122"/>
                  <a:pt x="433" y="122"/>
                </a:cubicBezTo>
                <a:cubicBezTo>
                  <a:pt x="434" y="122"/>
                  <a:pt x="434" y="122"/>
                  <a:pt x="434" y="122"/>
                </a:cubicBezTo>
                <a:cubicBezTo>
                  <a:pt x="434" y="122"/>
                  <a:pt x="434" y="123"/>
                  <a:pt x="435" y="123"/>
                </a:cubicBezTo>
                <a:cubicBezTo>
                  <a:pt x="435" y="123"/>
                  <a:pt x="435" y="123"/>
                  <a:pt x="436" y="123"/>
                </a:cubicBezTo>
                <a:cubicBezTo>
                  <a:pt x="436" y="123"/>
                  <a:pt x="436" y="123"/>
                  <a:pt x="436" y="123"/>
                </a:cubicBezTo>
                <a:cubicBezTo>
                  <a:pt x="436" y="123"/>
                  <a:pt x="436" y="123"/>
                  <a:pt x="436" y="123"/>
                </a:cubicBezTo>
                <a:cubicBezTo>
                  <a:pt x="436" y="123"/>
                  <a:pt x="436" y="122"/>
                  <a:pt x="437" y="122"/>
                </a:cubicBezTo>
                <a:cubicBezTo>
                  <a:pt x="437" y="122"/>
                  <a:pt x="437" y="122"/>
                  <a:pt x="437" y="122"/>
                </a:cubicBezTo>
                <a:cubicBezTo>
                  <a:pt x="437" y="122"/>
                  <a:pt x="437" y="122"/>
                  <a:pt x="437" y="122"/>
                </a:cubicBezTo>
                <a:cubicBezTo>
                  <a:pt x="438" y="122"/>
                  <a:pt x="438" y="121"/>
                  <a:pt x="438" y="121"/>
                </a:cubicBezTo>
                <a:cubicBezTo>
                  <a:pt x="438" y="121"/>
                  <a:pt x="438" y="121"/>
                  <a:pt x="438" y="121"/>
                </a:cubicBezTo>
                <a:cubicBezTo>
                  <a:pt x="439" y="121"/>
                  <a:pt x="439" y="120"/>
                  <a:pt x="439" y="120"/>
                </a:cubicBezTo>
                <a:cubicBezTo>
                  <a:pt x="441" y="118"/>
                  <a:pt x="441" y="118"/>
                  <a:pt x="441" y="118"/>
                </a:cubicBezTo>
                <a:cubicBezTo>
                  <a:pt x="443" y="117"/>
                  <a:pt x="443" y="115"/>
                  <a:pt x="441" y="114"/>
                </a:cubicBezTo>
                <a:cubicBezTo>
                  <a:pt x="440" y="112"/>
                  <a:pt x="438" y="112"/>
                  <a:pt x="437" y="114"/>
                </a:cubicBezTo>
                <a:close/>
                <a:moveTo>
                  <a:pt x="197" y="376"/>
                </a:moveTo>
                <a:cubicBezTo>
                  <a:pt x="397" y="177"/>
                  <a:pt x="397" y="177"/>
                  <a:pt x="397" y="177"/>
                </a:cubicBezTo>
                <a:cubicBezTo>
                  <a:pt x="397" y="176"/>
                  <a:pt x="397" y="176"/>
                  <a:pt x="397" y="176"/>
                </a:cubicBezTo>
                <a:cubicBezTo>
                  <a:pt x="398" y="176"/>
                  <a:pt x="398" y="175"/>
                  <a:pt x="398" y="175"/>
                </a:cubicBezTo>
                <a:cubicBezTo>
                  <a:pt x="400" y="173"/>
                  <a:pt x="400" y="173"/>
                  <a:pt x="400" y="173"/>
                </a:cubicBezTo>
                <a:cubicBezTo>
                  <a:pt x="402" y="172"/>
                  <a:pt x="402" y="170"/>
                  <a:pt x="400" y="169"/>
                </a:cubicBezTo>
                <a:cubicBezTo>
                  <a:pt x="399" y="167"/>
                  <a:pt x="397" y="167"/>
                  <a:pt x="396" y="169"/>
                </a:cubicBezTo>
                <a:cubicBezTo>
                  <a:pt x="394" y="171"/>
                  <a:pt x="394" y="171"/>
                  <a:pt x="394" y="171"/>
                </a:cubicBezTo>
                <a:cubicBezTo>
                  <a:pt x="393" y="171"/>
                  <a:pt x="393" y="171"/>
                  <a:pt x="393" y="172"/>
                </a:cubicBezTo>
                <a:cubicBezTo>
                  <a:pt x="393" y="172"/>
                  <a:pt x="393" y="172"/>
                  <a:pt x="392" y="172"/>
                </a:cubicBezTo>
                <a:cubicBezTo>
                  <a:pt x="193" y="372"/>
                  <a:pt x="193" y="372"/>
                  <a:pt x="193" y="372"/>
                </a:cubicBezTo>
                <a:cubicBezTo>
                  <a:pt x="192" y="373"/>
                  <a:pt x="192" y="375"/>
                  <a:pt x="193" y="376"/>
                </a:cubicBezTo>
                <a:cubicBezTo>
                  <a:pt x="194" y="377"/>
                  <a:pt x="194" y="377"/>
                  <a:pt x="195" y="377"/>
                </a:cubicBezTo>
                <a:cubicBezTo>
                  <a:pt x="196" y="377"/>
                  <a:pt x="197" y="377"/>
                  <a:pt x="197" y="376"/>
                </a:cubicBezTo>
                <a:close/>
                <a:moveTo>
                  <a:pt x="549" y="20"/>
                </a:moveTo>
                <a:cubicBezTo>
                  <a:pt x="550" y="20"/>
                  <a:pt x="551" y="21"/>
                  <a:pt x="551" y="21"/>
                </a:cubicBezTo>
                <a:cubicBezTo>
                  <a:pt x="552" y="21"/>
                  <a:pt x="553" y="20"/>
                  <a:pt x="553" y="20"/>
                </a:cubicBezTo>
                <a:cubicBezTo>
                  <a:pt x="565" y="8"/>
                  <a:pt x="565" y="8"/>
                  <a:pt x="565" y="8"/>
                </a:cubicBezTo>
                <a:cubicBezTo>
                  <a:pt x="566" y="7"/>
                  <a:pt x="566" y="5"/>
                  <a:pt x="565" y="4"/>
                </a:cubicBezTo>
                <a:cubicBezTo>
                  <a:pt x="564" y="3"/>
                  <a:pt x="562" y="3"/>
                  <a:pt x="561" y="4"/>
                </a:cubicBezTo>
                <a:cubicBezTo>
                  <a:pt x="549" y="15"/>
                  <a:pt x="549" y="15"/>
                  <a:pt x="549" y="15"/>
                </a:cubicBezTo>
                <a:cubicBezTo>
                  <a:pt x="548" y="17"/>
                  <a:pt x="548" y="19"/>
                  <a:pt x="549" y="20"/>
                </a:cubicBezTo>
                <a:close/>
                <a:moveTo>
                  <a:pt x="505" y="60"/>
                </a:moveTo>
                <a:cubicBezTo>
                  <a:pt x="503" y="61"/>
                  <a:pt x="503" y="61"/>
                  <a:pt x="503" y="61"/>
                </a:cubicBezTo>
                <a:cubicBezTo>
                  <a:pt x="482" y="82"/>
                  <a:pt x="482" y="82"/>
                  <a:pt x="482" y="82"/>
                </a:cubicBezTo>
                <a:cubicBezTo>
                  <a:pt x="481" y="84"/>
                  <a:pt x="481" y="85"/>
                  <a:pt x="482" y="87"/>
                </a:cubicBezTo>
                <a:cubicBezTo>
                  <a:pt x="483" y="87"/>
                  <a:pt x="484" y="88"/>
                  <a:pt x="484" y="88"/>
                </a:cubicBezTo>
                <a:cubicBezTo>
                  <a:pt x="485" y="88"/>
                  <a:pt x="486" y="88"/>
                  <a:pt x="487" y="87"/>
                </a:cubicBezTo>
                <a:cubicBezTo>
                  <a:pt x="491" y="83"/>
                  <a:pt x="491" y="83"/>
                  <a:pt x="491" y="83"/>
                </a:cubicBezTo>
                <a:cubicBezTo>
                  <a:pt x="491" y="83"/>
                  <a:pt x="491" y="83"/>
                  <a:pt x="491" y="83"/>
                </a:cubicBezTo>
                <a:cubicBezTo>
                  <a:pt x="509" y="64"/>
                  <a:pt x="509" y="64"/>
                  <a:pt x="509" y="64"/>
                </a:cubicBezTo>
                <a:cubicBezTo>
                  <a:pt x="511" y="63"/>
                  <a:pt x="511" y="61"/>
                  <a:pt x="509" y="60"/>
                </a:cubicBezTo>
                <a:cubicBezTo>
                  <a:pt x="508" y="58"/>
                  <a:pt x="506" y="58"/>
                  <a:pt x="505" y="60"/>
                </a:cubicBezTo>
                <a:close/>
                <a:moveTo>
                  <a:pt x="439" y="130"/>
                </a:moveTo>
                <a:cubicBezTo>
                  <a:pt x="440" y="130"/>
                  <a:pt x="441" y="131"/>
                  <a:pt x="441" y="131"/>
                </a:cubicBezTo>
                <a:cubicBezTo>
                  <a:pt x="442" y="131"/>
                  <a:pt x="443" y="130"/>
                  <a:pt x="444" y="130"/>
                </a:cubicBezTo>
                <a:cubicBezTo>
                  <a:pt x="456" y="117"/>
                  <a:pt x="456" y="117"/>
                  <a:pt x="456" y="117"/>
                </a:cubicBezTo>
                <a:cubicBezTo>
                  <a:pt x="457" y="116"/>
                  <a:pt x="457" y="114"/>
                  <a:pt x="456" y="113"/>
                </a:cubicBezTo>
                <a:cubicBezTo>
                  <a:pt x="455" y="112"/>
                  <a:pt x="453" y="112"/>
                  <a:pt x="452" y="113"/>
                </a:cubicBezTo>
                <a:cubicBezTo>
                  <a:pt x="439" y="125"/>
                  <a:pt x="439" y="125"/>
                  <a:pt x="439" y="125"/>
                </a:cubicBezTo>
                <a:cubicBezTo>
                  <a:pt x="438" y="127"/>
                  <a:pt x="438" y="129"/>
                  <a:pt x="439" y="130"/>
                </a:cubicBezTo>
                <a:close/>
                <a:moveTo>
                  <a:pt x="537" y="36"/>
                </a:moveTo>
                <a:cubicBezTo>
                  <a:pt x="542" y="30"/>
                  <a:pt x="542" y="30"/>
                  <a:pt x="542" y="30"/>
                </a:cubicBezTo>
                <a:cubicBezTo>
                  <a:pt x="542" y="30"/>
                  <a:pt x="542" y="30"/>
                  <a:pt x="542" y="30"/>
                </a:cubicBezTo>
                <a:cubicBezTo>
                  <a:pt x="548" y="25"/>
                  <a:pt x="548" y="25"/>
                  <a:pt x="548" y="25"/>
                </a:cubicBezTo>
                <a:cubicBezTo>
                  <a:pt x="549" y="24"/>
                  <a:pt x="549" y="22"/>
                  <a:pt x="548" y="21"/>
                </a:cubicBezTo>
                <a:cubicBezTo>
                  <a:pt x="546" y="20"/>
                  <a:pt x="544" y="20"/>
                  <a:pt x="543" y="21"/>
                </a:cubicBezTo>
                <a:cubicBezTo>
                  <a:pt x="542" y="23"/>
                  <a:pt x="542" y="23"/>
                  <a:pt x="542" y="23"/>
                </a:cubicBezTo>
                <a:cubicBezTo>
                  <a:pt x="542" y="23"/>
                  <a:pt x="542" y="23"/>
                  <a:pt x="542" y="23"/>
                </a:cubicBezTo>
                <a:cubicBezTo>
                  <a:pt x="533" y="32"/>
                  <a:pt x="533" y="32"/>
                  <a:pt x="533" y="32"/>
                </a:cubicBezTo>
                <a:cubicBezTo>
                  <a:pt x="531" y="33"/>
                  <a:pt x="531" y="35"/>
                  <a:pt x="533" y="36"/>
                </a:cubicBezTo>
                <a:cubicBezTo>
                  <a:pt x="533" y="37"/>
                  <a:pt x="534" y="37"/>
                  <a:pt x="535" y="37"/>
                </a:cubicBezTo>
                <a:cubicBezTo>
                  <a:pt x="536" y="37"/>
                  <a:pt x="536" y="36"/>
                  <a:pt x="537" y="36"/>
                </a:cubicBezTo>
                <a:close/>
                <a:moveTo>
                  <a:pt x="437" y="137"/>
                </a:moveTo>
                <a:cubicBezTo>
                  <a:pt x="438" y="136"/>
                  <a:pt x="438" y="134"/>
                  <a:pt x="437" y="132"/>
                </a:cubicBezTo>
                <a:cubicBezTo>
                  <a:pt x="435" y="131"/>
                  <a:pt x="433" y="131"/>
                  <a:pt x="432" y="132"/>
                </a:cubicBezTo>
                <a:cubicBezTo>
                  <a:pt x="429" y="135"/>
                  <a:pt x="429" y="135"/>
                  <a:pt x="429" y="135"/>
                </a:cubicBezTo>
                <a:cubicBezTo>
                  <a:pt x="428" y="137"/>
                  <a:pt x="428" y="139"/>
                  <a:pt x="429" y="140"/>
                </a:cubicBezTo>
                <a:cubicBezTo>
                  <a:pt x="430" y="140"/>
                  <a:pt x="431" y="141"/>
                  <a:pt x="431" y="141"/>
                </a:cubicBezTo>
                <a:cubicBezTo>
                  <a:pt x="432" y="141"/>
                  <a:pt x="433" y="140"/>
                  <a:pt x="434" y="140"/>
                </a:cubicBezTo>
                <a:lnTo>
                  <a:pt x="437" y="137"/>
                </a:lnTo>
                <a:close/>
                <a:moveTo>
                  <a:pt x="417" y="148"/>
                </a:moveTo>
                <a:cubicBezTo>
                  <a:pt x="416" y="149"/>
                  <a:pt x="416" y="149"/>
                  <a:pt x="416" y="149"/>
                </a:cubicBezTo>
                <a:cubicBezTo>
                  <a:pt x="414" y="150"/>
                  <a:pt x="414" y="152"/>
                  <a:pt x="416" y="153"/>
                </a:cubicBezTo>
                <a:cubicBezTo>
                  <a:pt x="416" y="154"/>
                  <a:pt x="417" y="154"/>
                  <a:pt x="418" y="154"/>
                </a:cubicBezTo>
                <a:cubicBezTo>
                  <a:pt x="419" y="154"/>
                  <a:pt x="419" y="154"/>
                  <a:pt x="420" y="153"/>
                </a:cubicBezTo>
                <a:cubicBezTo>
                  <a:pt x="421" y="152"/>
                  <a:pt x="421" y="152"/>
                  <a:pt x="421" y="152"/>
                </a:cubicBezTo>
                <a:cubicBezTo>
                  <a:pt x="423" y="151"/>
                  <a:pt x="423" y="149"/>
                  <a:pt x="421" y="148"/>
                </a:cubicBezTo>
                <a:cubicBezTo>
                  <a:pt x="420" y="146"/>
                  <a:pt x="418" y="146"/>
                  <a:pt x="417" y="148"/>
                </a:cubicBezTo>
                <a:close/>
                <a:moveTo>
                  <a:pt x="470" y="95"/>
                </a:moveTo>
                <a:cubicBezTo>
                  <a:pt x="464" y="100"/>
                  <a:pt x="464" y="100"/>
                  <a:pt x="464" y="100"/>
                </a:cubicBezTo>
                <a:cubicBezTo>
                  <a:pt x="463" y="102"/>
                  <a:pt x="463" y="104"/>
                  <a:pt x="464" y="105"/>
                </a:cubicBezTo>
                <a:cubicBezTo>
                  <a:pt x="465" y="105"/>
                  <a:pt x="466" y="106"/>
                  <a:pt x="466" y="106"/>
                </a:cubicBezTo>
                <a:cubicBezTo>
                  <a:pt x="467" y="106"/>
                  <a:pt x="468" y="105"/>
                  <a:pt x="469" y="105"/>
                </a:cubicBezTo>
                <a:cubicBezTo>
                  <a:pt x="474" y="99"/>
                  <a:pt x="474" y="99"/>
                  <a:pt x="474" y="99"/>
                </a:cubicBezTo>
                <a:cubicBezTo>
                  <a:pt x="475" y="98"/>
                  <a:pt x="475" y="96"/>
                  <a:pt x="474" y="95"/>
                </a:cubicBezTo>
                <a:cubicBezTo>
                  <a:pt x="473" y="94"/>
                  <a:pt x="471" y="94"/>
                  <a:pt x="470" y="95"/>
                </a:cubicBezTo>
                <a:close/>
                <a:moveTo>
                  <a:pt x="561" y="18"/>
                </a:moveTo>
                <a:cubicBezTo>
                  <a:pt x="561" y="18"/>
                  <a:pt x="561" y="18"/>
                  <a:pt x="561" y="18"/>
                </a:cubicBezTo>
                <a:cubicBezTo>
                  <a:pt x="545" y="34"/>
                  <a:pt x="545" y="34"/>
                  <a:pt x="545" y="34"/>
                </a:cubicBezTo>
                <a:cubicBezTo>
                  <a:pt x="543" y="35"/>
                  <a:pt x="543" y="37"/>
                  <a:pt x="545" y="38"/>
                </a:cubicBezTo>
                <a:cubicBezTo>
                  <a:pt x="545" y="39"/>
                  <a:pt x="546" y="39"/>
                  <a:pt x="547" y="39"/>
                </a:cubicBezTo>
                <a:cubicBezTo>
                  <a:pt x="548" y="39"/>
                  <a:pt x="548" y="39"/>
                  <a:pt x="549" y="38"/>
                </a:cubicBezTo>
                <a:cubicBezTo>
                  <a:pt x="569" y="18"/>
                  <a:pt x="569" y="18"/>
                  <a:pt x="569" y="18"/>
                </a:cubicBezTo>
                <a:cubicBezTo>
                  <a:pt x="570" y="17"/>
                  <a:pt x="570" y="17"/>
                  <a:pt x="570" y="17"/>
                </a:cubicBezTo>
                <a:cubicBezTo>
                  <a:pt x="574" y="14"/>
                  <a:pt x="574" y="14"/>
                  <a:pt x="574" y="14"/>
                </a:cubicBezTo>
                <a:cubicBezTo>
                  <a:pt x="578" y="10"/>
                  <a:pt x="578" y="10"/>
                  <a:pt x="578" y="10"/>
                </a:cubicBezTo>
                <a:cubicBezTo>
                  <a:pt x="579" y="8"/>
                  <a:pt x="579" y="6"/>
                  <a:pt x="578" y="5"/>
                </a:cubicBezTo>
                <a:cubicBezTo>
                  <a:pt x="576" y="4"/>
                  <a:pt x="575" y="4"/>
                  <a:pt x="573" y="5"/>
                </a:cubicBezTo>
                <a:cubicBezTo>
                  <a:pt x="565" y="14"/>
                  <a:pt x="565" y="14"/>
                  <a:pt x="565" y="14"/>
                </a:cubicBezTo>
                <a:lnTo>
                  <a:pt x="561" y="18"/>
                </a:lnTo>
                <a:close/>
                <a:moveTo>
                  <a:pt x="433" y="150"/>
                </a:moveTo>
                <a:cubicBezTo>
                  <a:pt x="434" y="150"/>
                  <a:pt x="435" y="151"/>
                  <a:pt x="435" y="151"/>
                </a:cubicBezTo>
                <a:cubicBezTo>
                  <a:pt x="436" y="151"/>
                  <a:pt x="437" y="150"/>
                  <a:pt x="438" y="150"/>
                </a:cubicBezTo>
                <a:cubicBezTo>
                  <a:pt x="470" y="117"/>
                  <a:pt x="470" y="117"/>
                  <a:pt x="470" y="117"/>
                </a:cubicBezTo>
                <a:cubicBezTo>
                  <a:pt x="471" y="116"/>
                  <a:pt x="471" y="114"/>
                  <a:pt x="470" y="113"/>
                </a:cubicBezTo>
                <a:cubicBezTo>
                  <a:pt x="469" y="112"/>
                  <a:pt x="467" y="112"/>
                  <a:pt x="466" y="113"/>
                </a:cubicBezTo>
                <a:cubicBezTo>
                  <a:pt x="433" y="145"/>
                  <a:pt x="433" y="145"/>
                  <a:pt x="433" y="145"/>
                </a:cubicBezTo>
                <a:cubicBezTo>
                  <a:pt x="432" y="147"/>
                  <a:pt x="432" y="148"/>
                  <a:pt x="433" y="150"/>
                </a:cubicBezTo>
                <a:close/>
                <a:moveTo>
                  <a:pt x="515" y="64"/>
                </a:moveTo>
                <a:cubicBezTo>
                  <a:pt x="475" y="104"/>
                  <a:pt x="475" y="104"/>
                  <a:pt x="475" y="104"/>
                </a:cubicBezTo>
                <a:cubicBezTo>
                  <a:pt x="474" y="105"/>
                  <a:pt x="474" y="107"/>
                  <a:pt x="475" y="108"/>
                </a:cubicBezTo>
                <a:cubicBezTo>
                  <a:pt x="476" y="109"/>
                  <a:pt x="476" y="109"/>
                  <a:pt x="477" y="109"/>
                </a:cubicBezTo>
                <a:cubicBezTo>
                  <a:pt x="478" y="109"/>
                  <a:pt x="479" y="109"/>
                  <a:pt x="479" y="108"/>
                </a:cubicBezTo>
                <a:cubicBezTo>
                  <a:pt x="519" y="68"/>
                  <a:pt x="519" y="68"/>
                  <a:pt x="519" y="68"/>
                </a:cubicBezTo>
                <a:cubicBezTo>
                  <a:pt x="520" y="67"/>
                  <a:pt x="520" y="65"/>
                  <a:pt x="519" y="64"/>
                </a:cubicBezTo>
                <a:cubicBezTo>
                  <a:pt x="518" y="63"/>
                  <a:pt x="516" y="63"/>
                  <a:pt x="515" y="64"/>
                </a:cubicBezTo>
                <a:close/>
                <a:moveTo>
                  <a:pt x="198" y="389"/>
                </a:moveTo>
                <a:cubicBezTo>
                  <a:pt x="401" y="186"/>
                  <a:pt x="401" y="186"/>
                  <a:pt x="401" y="186"/>
                </a:cubicBezTo>
                <a:cubicBezTo>
                  <a:pt x="402" y="185"/>
                  <a:pt x="402" y="183"/>
                  <a:pt x="401" y="182"/>
                </a:cubicBezTo>
                <a:cubicBezTo>
                  <a:pt x="400" y="181"/>
                  <a:pt x="398" y="181"/>
                  <a:pt x="397" y="182"/>
                </a:cubicBezTo>
                <a:cubicBezTo>
                  <a:pt x="194" y="385"/>
                  <a:pt x="194" y="385"/>
                  <a:pt x="194" y="385"/>
                </a:cubicBezTo>
                <a:cubicBezTo>
                  <a:pt x="193" y="386"/>
                  <a:pt x="193" y="388"/>
                  <a:pt x="194" y="389"/>
                </a:cubicBezTo>
                <a:cubicBezTo>
                  <a:pt x="195" y="390"/>
                  <a:pt x="195" y="390"/>
                  <a:pt x="196" y="390"/>
                </a:cubicBezTo>
                <a:cubicBezTo>
                  <a:pt x="197" y="390"/>
                  <a:pt x="198" y="390"/>
                  <a:pt x="198" y="389"/>
                </a:cubicBezTo>
                <a:close/>
                <a:moveTo>
                  <a:pt x="410" y="176"/>
                </a:moveTo>
                <a:cubicBezTo>
                  <a:pt x="411" y="176"/>
                  <a:pt x="412" y="176"/>
                  <a:pt x="412" y="175"/>
                </a:cubicBezTo>
                <a:cubicBezTo>
                  <a:pt x="428" y="159"/>
                  <a:pt x="428" y="159"/>
                  <a:pt x="428" y="159"/>
                </a:cubicBezTo>
                <a:cubicBezTo>
                  <a:pt x="430" y="158"/>
                  <a:pt x="430" y="156"/>
                  <a:pt x="428" y="155"/>
                </a:cubicBezTo>
                <a:cubicBezTo>
                  <a:pt x="427" y="153"/>
                  <a:pt x="425" y="153"/>
                  <a:pt x="424" y="155"/>
                </a:cubicBezTo>
                <a:cubicBezTo>
                  <a:pt x="408" y="171"/>
                  <a:pt x="408" y="171"/>
                  <a:pt x="408" y="171"/>
                </a:cubicBezTo>
                <a:cubicBezTo>
                  <a:pt x="407" y="172"/>
                  <a:pt x="407" y="174"/>
                  <a:pt x="408" y="175"/>
                </a:cubicBezTo>
                <a:cubicBezTo>
                  <a:pt x="408" y="176"/>
                  <a:pt x="409" y="176"/>
                  <a:pt x="410" y="176"/>
                </a:cubicBezTo>
                <a:close/>
                <a:moveTo>
                  <a:pt x="560" y="37"/>
                </a:moveTo>
                <a:cubicBezTo>
                  <a:pt x="560" y="38"/>
                  <a:pt x="561" y="38"/>
                  <a:pt x="562" y="38"/>
                </a:cubicBezTo>
                <a:cubicBezTo>
                  <a:pt x="563" y="38"/>
                  <a:pt x="564" y="38"/>
                  <a:pt x="564" y="37"/>
                </a:cubicBezTo>
                <a:cubicBezTo>
                  <a:pt x="584" y="17"/>
                  <a:pt x="584" y="17"/>
                  <a:pt x="584" y="17"/>
                </a:cubicBezTo>
                <a:cubicBezTo>
                  <a:pt x="586" y="16"/>
                  <a:pt x="586" y="14"/>
                  <a:pt x="584" y="13"/>
                </a:cubicBezTo>
                <a:cubicBezTo>
                  <a:pt x="583" y="11"/>
                  <a:pt x="581" y="11"/>
                  <a:pt x="580" y="13"/>
                </a:cubicBezTo>
                <a:cubicBezTo>
                  <a:pt x="560" y="33"/>
                  <a:pt x="560" y="33"/>
                  <a:pt x="560" y="33"/>
                </a:cubicBezTo>
                <a:cubicBezTo>
                  <a:pt x="559" y="34"/>
                  <a:pt x="559" y="36"/>
                  <a:pt x="560" y="37"/>
                </a:cubicBezTo>
                <a:close/>
                <a:moveTo>
                  <a:pt x="267" y="326"/>
                </a:moveTo>
                <a:cubicBezTo>
                  <a:pt x="267" y="326"/>
                  <a:pt x="266" y="326"/>
                  <a:pt x="266" y="326"/>
                </a:cubicBezTo>
                <a:cubicBezTo>
                  <a:pt x="265" y="327"/>
                  <a:pt x="265" y="327"/>
                  <a:pt x="265" y="327"/>
                </a:cubicBezTo>
                <a:cubicBezTo>
                  <a:pt x="264" y="329"/>
                  <a:pt x="264" y="331"/>
                  <a:pt x="265" y="332"/>
                </a:cubicBezTo>
                <a:cubicBezTo>
                  <a:pt x="266" y="332"/>
                  <a:pt x="267" y="333"/>
                  <a:pt x="267" y="333"/>
                </a:cubicBezTo>
                <a:cubicBezTo>
                  <a:pt x="268" y="333"/>
                  <a:pt x="269" y="332"/>
                  <a:pt x="270" y="332"/>
                </a:cubicBezTo>
                <a:cubicBezTo>
                  <a:pt x="271" y="331"/>
                  <a:pt x="271" y="331"/>
                  <a:pt x="271" y="331"/>
                </a:cubicBezTo>
                <a:cubicBezTo>
                  <a:pt x="271" y="330"/>
                  <a:pt x="271" y="330"/>
                  <a:pt x="271" y="330"/>
                </a:cubicBezTo>
                <a:cubicBezTo>
                  <a:pt x="271" y="330"/>
                  <a:pt x="272" y="330"/>
                  <a:pt x="272" y="330"/>
                </a:cubicBezTo>
                <a:cubicBezTo>
                  <a:pt x="478" y="123"/>
                  <a:pt x="478" y="123"/>
                  <a:pt x="478" y="123"/>
                </a:cubicBezTo>
                <a:cubicBezTo>
                  <a:pt x="479" y="122"/>
                  <a:pt x="479" y="120"/>
                  <a:pt x="478" y="119"/>
                </a:cubicBezTo>
                <a:cubicBezTo>
                  <a:pt x="477" y="118"/>
                  <a:pt x="475" y="118"/>
                  <a:pt x="474" y="119"/>
                </a:cubicBezTo>
                <a:cubicBezTo>
                  <a:pt x="267" y="325"/>
                  <a:pt x="267" y="325"/>
                  <a:pt x="267" y="325"/>
                </a:cubicBezTo>
                <a:cubicBezTo>
                  <a:pt x="267" y="325"/>
                  <a:pt x="267" y="326"/>
                  <a:pt x="267" y="326"/>
                </a:cubicBezTo>
                <a:close/>
                <a:moveTo>
                  <a:pt x="519" y="78"/>
                </a:moveTo>
                <a:cubicBezTo>
                  <a:pt x="518" y="77"/>
                  <a:pt x="516" y="77"/>
                  <a:pt x="515" y="78"/>
                </a:cubicBezTo>
                <a:cubicBezTo>
                  <a:pt x="483" y="110"/>
                  <a:pt x="483" y="110"/>
                  <a:pt x="483" y="110"/>
                </a:cubicBezTo>
                <a:cubicBezTo>
                  <a:pt x="482" y="111"/>
                  <a:pt x="482" y="113"/>
                  <a:pt x="483" y="114"/>
                </a:cubicBezTo>
                <a:cubicBezTo>
                  <a:pt x="483" y="115"/>
                  <a:pt x="484" y="115"/>
                  <a:pt x="485" y="115"/>
                </a:cubicBezTo>
                <a:cubicBezTo>
                  <a:pt x="486" y="115"/>
                  <a:pt x="487" y="115"/>
                  <a:pt x="487" y="114"/>
                </a:cubicBezTo>
                <a:cubicBezTo>
                  <a:pt x="519" y="82"/>
                  <a:pt x="519" y="82"/>
                  <a:pt x="519" y="82"/>
                </a:cubicBezTo>
                <a:cubicBezTo>
                  <a:pt x="520" y="81"/>
                  <a:pt x="520" y="79"/>
                  <a:pt x="519" y="78"/>
                </a:cubicBezTo>
                <a:close/>
                <a:moveTo>
                  <a:pt x="253" y="344"/>
                </a:moveTo>
                <a:cubicBezTo>
                  <a:pt x="252" y="343"/>
                  <a:pt x="250" y="343"/>
                  <a:pt x="248" y="344"/>
                </a:cubicBezTo>
                <a:cubicBezTo>
                  <a:pt x="196" y="396"/>
                  <a:pt x="196" y="396"/>
                  <a:pt x="196" y="396"/>
                </a:cubicBezTo>
                <a:cubicBezTo>
                  <a:pt x="195" y="398"/>
                  <a:pt x="195" y="400"/>
                  <a:pt x="196" y="401"/>
                </a:cubicBezTo>
                <a:cubicBezTo>
                  <a:pt x="197" y="401"/>
                  <a:pt x="198" y="402"/>
                  <a:pt x="198" y="402"/>
                </a:cubicBezTo>
                <a:cubicBezTo>
                  <a:pt x="199" y="402"/>
                  <a:pt x="200" y="401"/>
                  <a:pt x="200" y="401"/>
                </a:cubicBezTo>
                <a:cubicBezTo>
                  <a:pt x="253" y="348"/>
                  <a:pt x="253" y="348"/>
                  <a:pt x="253" y="348"/>
                </a:cubicBezTo>
                <a:cubicBezTo>
                  <a:pt x="254" y="347"/>
                  <a:pt x="254" y="345"/>
                  <a:pt x="253" y="344"/>
                </a:cubicBezTo>
                <a:close/>
                <a:moveTo>
                  <a:pt x="284" y="330"/>
                </a:moveTo>
                <a:cubicBezTo>
                  <a:pt x="285" y="330"/>
                  <a:pt x="286" y="329"/>
                  <a:pt x="287" y="329"/>
                </a:cubicBezTo>
                <a:cubicBezTo>
                  <a:pt x="478" y="137"/>
                  <a:pt x="478" y="137"/>
                  <a:pt x="478" y="137"/>
                </a:cubicBezTo>
                <a:cubicBezTo>
                  <a:pt x="480" y="136"/>
                  <a:pt x="480" y="134"/>
                  <a:pt x="478" y="132"/>
                </a:cubicBezTo>
                <a:cubicBezTo>
                  <a:pt x="477" y="131"/>
                  <a:pt x="475" y="131"/>
                  <a:pt x="474" y="132"/>
                </a:cubicBezTo>
                <a:cubicBezTo>
                  <a:pt x="282" y="324"/>
                  <a:pt x="282" y="324"/>
                  <a:pt x="282" y="324"/>
                </a:cubicBezTo>
                <a:cubicBezTo>
                  <a:pt x="281" y="325"/>
                  <a:pt x="281" y="327"/>
                  <a:pt x="282" y="329"/>
                </a:cubicBezTo>
                <a:cubicBezTo>
                  <a:pt x="283" y="329"/>
                  <a:pt x="284" y="330"/>
                  <a:pt x="284" y="330"/>
                </a:cubicBezTo>
                <a:close/>
                <a:moveTo>
                  <a:pt x="513" y="98"/>
                </a:moveTo>
                <a:cubicBezTo>
                  <a:pt x="512" y="97"/>
                  <a:pt x="510" y="97"/>
                  <a:pt x="509" y="98"/>
                </a:cubicBezTo>
                <a:cubicBezTo>
                  <a:pt x="506" y="100"/>
                  <a:pt x="506" y="100"/>
                  <a:pt x="506" y="100"/>
                </a:cubicBezTo>
                <a:cubicBezTo>
                  <a:pt x="493" y="114"/>
                  <a:pt x="493" y="114"/>
                  <a:pt x="493" y="114"/>
                </a:cubicBezTo>
                <a:cubicBezTo>
                  <a:pt x="492" y="115"/>
                  <a:pt x="492" y="117"/>
                  <a:pt x="493" y="118"/>
                </a:cubicBezTo>
                <a:cubicBezTo>
                  <a:pt x="493" y="119"/>
                  <a:pt x="494" y="119"/>
                  <a:pt x="495" y="119"/>
                </a:cubicBezTo>
                <a:cubicBezTo>
                  <a:pt x="496" y="119"/>
                  <a:pt x="497" y="119"/>
                  <a:pt x="497" y="118"/>
                </a:cubicBezTo>
                <a:cubicBezTo>
                  <a:pt x="503" y="112"/>
                  <a:pt x="503" y="112"/>
                  <a:pt x="503" y="112"/>
                </a:cubicBezTo>
                <a:cubicBezTo>
                  <a:pt x="513" y="102"/>
                  <a:pt x="513" y="102"/>
                  <a:pt x="513" y="102"/>
                </a:cubicBezTo>
                <a:cubicBezTo>
                  <a:pt x="514" y="101"/>
                  <a:pt x="514" y="99"/>
                  <a:pt x="513" y="98"/>
                </a:cubicBezTo>
                <a:close/>
                <a:moveTo>
                  <a:pt x="523" y="83"/>
                </a:moveTo>
                <a:cubicBezTo>
                  <a:pt x="513" y="94"/>
                  <a:pt x="513" y="94"/>
                  <a:pt x="513" y="94"/>
                </a:cubicBezTo>
                <a:cubicBezTo>
                  <a:pt x="512" y="95"/>
                  <a:pt x="512" y="97"/>
                  <a:pt x="513" y="98"/>
                </a:cubicBezTo>
                <a:cubicBezTo>
                  <a:pt x="514" y="98"/>
                  <a:pt x="514" y="99"/>
                  <a:pt x="515" y="99"/>
                </a:cubicBezTo>
                <a:cubicBezTo>
                  <a:pt x="516" y="99"/>
                  <a:pt x="517" y="98"/>
                  <a:pt x="517" y="98"/>
                </a:cubicBezTo>
                <a:cubicBezTo>
                  <a:pt x="528" y="88"/>
                  <a:pt x="528" y="88"/>
                  <a:pt x="528" y="88"/>
                </a:cubicBezTo>
                <a:cubicBezTo>
                  <a:pt x="529" y="86"/>
                  <a:pt x="529" y="84"/>
                  <a:pt x="528" y="83"/>
                </a:cubicBezTo>
                <a:cubicBezTo>
                  <a:pt x="527" y="82"/>
                  <a:pt x="525" y="82"/>
                  <a:pt x="523" y="83"/>
                </a:cubicBezTo>
                <a:close/>
                <a:moveTo>
                  <a:pt x="570" y="41"/>
                </a:moveTo>
                <a:cubicBezTo>
                  <a:pt x="571" y="41"/>
                  <a:pt x="571" y="42"/>
                  <a:pt x="572" y="42"/>
                </a:cubicBezTo>
                <a:cubicBezTo>
                  <a:pt x="573" y="42"/>
                  <a:pt x="574" y="41"/>
                  <a:pt x="574" y="41"/>
                </a:cubicBezTo>
                <a:cubicBezTo>
                  <a:pt x="604" y="11"/>
                  <a:pt x="604" y="11"/>
                  <a:pt x="604" y="11"/>
                </a:cubicBezTo>
                <a:cubicBezTo>
                  <a:pt x="605" y="10"/>
                  <a:pt x="605" y="8"/>
                  <a:pt x="604" y="7"/>
                </a:cubicBezTo>
                <a:cubicBezTo>
                  <a:pt x="603" y="6"/>
                  <a:pt x="601" y="6"/>
                  <a:pt x="599" y="7"/>
                </a:cubicBezTo>
                <a:cubicBezTo>
                  <a:pt x="570" y="36"/>
                  <a:pt x="570" y="36"/>
                  <a:pt x="570" y="36"/>
                </a:cubicBezTo>
                <a:cubicBezTo>
                  <a:pt x="569" y="38"/>
                  <a:pt x="569" y="40"/>
                  <a:pt x="570" y="41"/>
                </a:cubicBezTo>
                <a:close/>
                <a:moveTo>
                  <a:pt x="246" y="365"/>
                </a:moveTo>
                <a:cubicBezTo>
                  <a:pt x="245" y="363"/>
                  <a:pt x="243" y="363"/>
                  <a:pt x="242" y="365"/>
                </a:cubicBezTo>
                <a:cubicBezTo>
                  <a:pt x="205" y="402"/>
                  <a:pt x="205" y="402"/>
                  <a:pt x="205" y="402"/>
                </a:cubicBezTo>
                <a:cubicBezTo>
                  <a:pt x="203" y="403"/>
                  <a:pt x="203" y="405"/>
                  <a:pt x="205" y="406"/>
                </a:cubicBezTo>
                <a:cubicBezTo>
                  <a:pt x="205" y="407"/>
                  <a:pt x="206" y="407"/>
                  <a:pt x="207" y="407"/>
                </a:cubicBezTo>
                <a:cubicBezTo>
                  <a:pt x="207" y="407"/>
                  <a:pt x="208" y="407"/>
                  <a:pt x="209" y="406"/>
                </a:cubicBezTo>
                <a:cubicBezTo>
                  <a:pt x="246" y="369"/>
                  <a:pt x="246" y="369"/>
                  <a:pt x="246" y="369"/>
                </a:cubicBezTo>
                <a:cubicBezTo>
                  <a:pt x="248" y="368"/>
                  <a:pt x="248" y="366"/>
                  <a:pt x="246" y="365"/>
                </a:cubicBezTo>
                <a:close/>
                <a:moveTo>
                  <a:pt x="296" y="332"/>
                </a:moveTo>
                <a:cubicBezTo>
                  <a:pt x="296" y="332"/>
                  <a:pt x="297" y="332"/>
                  <a:pt x="298" y="332"/>
                </a:cubicBezTo>
                <a:cubicBezTo>
                  <a:pt x="305" y="324"/>
                  <a:pt x="305" y="324"/>
                  <a:pt x="305" y="324"/>
                </a:cubicBezTo>
                <a:cubicBezTo>
                  <a:pt x="491" y="138"/>
                  <a:pt x="491" y="138"/>
                  <a:pt x="491" y="138"/>
                </a:cubicBezTo>
                <a:cubicBezTo>
                  <a:pt x="493" y="137"/>
                  <a:pt x="493" y="135"/>
                  <a:pt x="491" y="133"/>
                </a:cubicBezTo>
                <a:cubicBezTo>
                  <a:pt x="490" y="132"/>
                  <a:pt x="488" y="132"/>
                  <a:pt x="487" y="133"/>
                </a:cubicBezTo>
                <a:cubicBezTo>
                  <a:pt x="302" y="318"/>
                  <a:pt x="302" y="318"/>
                  <a:pt x="302" y="318"/>
                </a:cubicBezTo>
                <a:cubicBezTo>
                  <a:pt x="293" y="327"/>
                  <a:pt x="293" y="327"/>
                  <a:pt x="293" y="327"/>
                </a:cubicBezTo>
                <a:cubicBezTo>
                  <a:pt x="292" y="328"/>
                  <a:pt x="292" y="330"/>
                  <a:pt x="293" y="332"/>
                </a:cubicBezTo>
                <a:cubicBezTo>
                  <a:pt x="294" y="332"/>
                  <a:pt x="295" y="332"/>
                  <a:pt x="296" y="332"/>
                </a:cubicBezTo>
                <a:close/>
                <a:moveTo>
                  <a:pt x="245" y="380"/>
                </a:moveTo>
                <a:cubicBezTo>
                  <a:pt x="244" y="379"/>
                  <a:pt x="242" y="379"/>
                  <a:pt x="241" y="380"/>
                </a:cubicBezTo>
                <a:cubicBezTo>
                  <a:pt x="214" y="406"/>
                  <a:pt x="214" y="406"/>
                  <a:pt x="214" y="406"/>
                </a:cubicBezTo>
                <a:cubicBezTo>
                  <a:pt x="213" y="407"/>
                  <a:pt x="213" y="409"/>
                  <a:pt x="214" y="411"/>
                </a:cubicBezTo>
                <a:cubicBezTo>
                  <a:pt x="215" y="411"/>
                  <a:pt x="216" y="412"/>
                  <a:pt x="216" y="412"/>
                </a:cubicBezTo>
                <a:cubicBezTo>
                  <a:pt x="217" y="412"/>
                  <a:pt x="218" y="411"/>
                  <a:pt x="219" y="411"/>
                </a:cubicBezTo>
                <a:cubicBezTo>
                  <a:pt x="245" y="384"/>
                  <a:pt x="245" y="384"/>
                  <a:pt x="245" y="384"/>
                </a:cubicBezTo>
                <a:cubicBezTo>
                  <a:pt x="246" y="383"/>
                  <a:pt x="246" y="381"/>
                  <a:pt x="245" y="380"/>
                </a:cubicBezTo>
                <a:close/>
                <a:moveTo>
                  <a:pt x="531" y="94"/>
                </a:moveTo>
                <a:cubicBezTo>
                  <a:pt x="532" y="95"/>
                  <a:pt x="532" y="95"/>
                  <a:pt x="533" y="95"/>
                </a:cubicBezTo>
                <a:cubicBezTo>
                  <a:pt x="534" y="95"/>
                  <a:pt x="535" y="95"/>
                  <a:pt x="535" y="94"/>
                </a:cubicBezTo>
                <a:cubicBezTo>
                  <a:pt x="538" y="91"/>
                  <a:pt x="538" y="91"/>
                  <a:pt x="538" y="91"/>
                </a:cubicBezTo>
                <a:cubicBezTo>
                  <a:pt x="539" y="90"/>
                  <a:pt x="539" y="88"/>
                  <a:pt x="538" y="87"/>
                </a:cubicBezTo>
                <a:cubicBezTo>
                  <a:pt x="537" y="85"/>
                  <a:pt x="535" y="85"/>
                  <a:pt x="534" y="87"/>
                </a:cubicBezTo>
                <a:cubicBezTo>
                  <a:pt x="531" y="90"/>
                  <a:pt x="531" y="90"/>
                  <a:pt x="531" y="90"/>
                </a:cubicBezTo>
                <a:cubicBezTo>
                  <a:pt x="530" y="91"/>
                  <a:pt x="530" y="93"/>
                  <a:pt x="531" y="94"/>
                </a:cubicBezTo>
                <a:close/>
                <a:moveTo>
                  <a:pt x="577" y="48"/>
                </a:moveTo>
                <a:cubicBezTo>
                  <a:pt x="577" y="49"/>
                  <a:pt x="578" y="49"/>
                  <a:pt x="579" y="49"/>
                </a:cubicBezTo>
                <a:cubicBezTo>
                  <a:pt x="580" y="49"/>
                  <a:pt x="581" y="49"/>
                  <a:pt x="581" y="48"/>
                </a:cubicBezTo>
                <a:cubicBezTo>
                  <a:pt x="618" y="12"/>
                  <a:pt x="618" y="12"/>
                  <a:pt x="618" y="12"/>
                </a:cubicBezTo>
                <a:cubicBezTo>
                  <a:pt x="619" y="10"/>
                  <a:pt x="619" y="8"/>
                  <a:pt x="618" y="7"/>
                </a:cubicBezTo>
                <a:cubicBezTo>
                  <a:pt x="616" y="6"/>
                  <a:pt x="615" y="6"/>
                  <a:pt x="613" y="7"/>
                </a:cubicBezTo>
                <a:cubicBezTo>
                  <a:pt x="577" y="44"/>
                  <a:pt x="577" y="44"/>
                  <a:pt x="577" y="44"/>
                </a:cubicBezTo>
                <a:cubicBezTo>
                  <a:pt x="576" y="45"/>
                  <a:pt x="576" y="47"/>
                  <a:pt x="577" y="48"/>
                </a:cubicBezTo>
                <a:close/>
                <a:moveTo>
                  <a:pt x="250" y="389"/>
                </a:moveTo>
                <a:cubicBezTo>
                  <a:pt x="248" y="388"/>
                  <a:pt x="247" y="388"/>
                  <a:pt x="245" y="389"/>
                </a:cubicBezTo>
                <a:cubicBezTo>
                  <a:pt x="223" y="412"/>
                  <a:pt x="223" y="412"/>
                  <a:pt x="223" y="412"/>
                </a:cubicBezTo>
                <a:cubicBezTo>
                  <a:pt x="222" y="413"/>
                  <a:pt x="222" y="415"/>
                  <a:pt x="223" y="416"/>
                </a:cubicBezTo>
                <a:cubicBezTo>
                  <a:pt x="223" y="417"/>
                  <a:pt x="224" y="417"/>
                  <a:pt x="225" y="417"/>
                </a:cubicBezTo>
                <a:cubicBezTo>
                  <a:pt x="226" y="417"/>
                  <a:pt x="227" y="417"/>
                  <a:pt x="227" y="416"/>
                </a:cubicBezTo>
                <a:cubicBezTo>
                  <a:pt x="250" y="394"/>
                  <a:pt x="250" y="394"/>
                  <a:pt x="250" y="394"/>
                </a:cubicBezTo>
                <a:cubicBezTo>
                  <a:pt x="251" y="392"/>
                  <a:pt x="251" y="390"/>
                  <a:pt x="250" y="389"/>
                </a:cubicBezTo>
                <a:close/>
                <a:moveTo>
                  <a:pt x="507" y="132"/>
                </a:moveTo>
                <a:cubicBezTo>
                  <a:pt x="506" y="131"/>
                  <a:pt x="504" y="131"/>
                  <a:pt x="502" y="132"/>
                </a:cubicBezTo>
                <a:cubicBezTo>
                  <a:pt x="314" y="320"/>
                  <a:pt x="314" y="320"/>
                  <a:pt x="314" y="320"/>
                </a:cubicBezTo>
                <a:cubicBezTo>
                  <a:pt x="313" y="321"/>
                  <a:pt x="313" y="323"/>
                  <a:pt x="314" y="324"/>
                </a:cubicBezTo>
                <a:cubicBezTo>
                  <a:pt x="315" y="325"/>
                  <a:pt x="316" y="325"/>
                  <a:pt x="317" y="325"/>
                </a:cubicBezTo>
                <a:cubicBezTo>
                  <a:pt x="317" y="325"/>
                  <a:pt x="318" y="325"/>
                  <a:pt x="319" y="324"/>
                </a:cubicBezTo>
                <a:cubicBezTo>
                  <a:pt x="507" y="136"/>
                  <a:pt x="507" y="136"/>
                  <a:pt x="507" y="136"/>
                </a:cubicBezTo>
                <a:cubicBezTo>
                  <a:pt x="508" y="135"/>
                  <a:pt x="508" y="133"/>
                  <a:pt x="507" y="132"/>
                </a:cubicBezTo>
                <a:close/>
                <a:moveTo>
                  <a:pt x="574" y="65"/>
                </a:moveTo>
                <a:cubicBezTo>
                  <a:pt x="574" y="66"/>
                  <a:pt x="575" y="66"/>
                  <a:pt x="576" y="66"/>
                </a:cubicBezTo>
                <a:cubicBezTo>
                  <a:pt x="577" y="66"/>
                  <a:pt x="577" y="66"/>
                  <a:pt x="578" y="65"/>
                </a:cubicBezTo>
                <a:cubicBezTo>
                  <a:pt x="633" y="10"/>
                  <a:pt x="633" y="10"/>
                  <a:pt x="633" y="10"/>
                </a:cubicBezTo>
                <a:cubicBezTo>
                  <a:pt x="634" y="9"/>
                  <a:pt x="634" y="7"/>
                  <a:pt x="633" y="6"/>
                </a:cubicBezTo>
                <a:cubicBezTo>
                  <a:pt x="632" y="5"/>
                  <a:pt x="630" y="5"/>
                  <a:pt x="628" y="6"/>
                </a:cubicBezTo>
                <a:cubicBezTo>
                  <a:pt x="574" y="61"/>
                  <a:pt x="574" y="61"/>
                  <a:pt x="574" y="61"/>
                </a:cubicBezTo>
                <a:cubicBezTo>
                  <a:pt x="572" y="62"/>
                  <a:pt x="572" y="64"/>
                  <a:pt x="574" y="65"/>
                </a:cubicBezTo>
                <a:close/>
                <a:moveTo>
                  <a:pt x="456" y="200"/>
                </a:moveTo>
                <a:cubicBezTo>
                  <a:pt x="456" y="200"/>
                  <a:pt x="457" y="200"/>
                  <a:pt x="458" y="200"/>
                </a:cubicBezTo>
                <a:cubicBezTo>
                  <a:pt x="506" y="151"/>
                  <a:pt x="506" y="151"/>
                  <a:pt x="506" y="151"/>
                </a:cubicBezTo>
                <a:cubicBezTo>
                  <a:pt x="506" y="151"/>
                  <a:pt x="507" y="150"/>
                  <a:pt x="507" y="150"/>
                </a:cubicBezTo>
                <a:cubicBezTo>
                  <a:pt x="507" y="150"/>
                  <a:pt x="507" y="150"/>
                  <a:pt x="508" y="150"/>
                </a:cubicBezTo>
                <a:cubicBezTo>
                  <a:pt x="510" y="147"/>
                  <a:pt x="510" y="147"/>
                  <a:pt x="510" y="147"/>
                </a:cubicBezTo>
                <a:cubicBezTo>
                  <a:pt x="511" y="146"/>
                  <a:pt x="511" y="144"/>
                  <a:pt x="510" y="143"/>
                </a:cubicBezTo>
                <a:cubicBezTo>
                  <a:pt x="509" y="142"/>
                  <a:pt x="507" y="142"/>
                  <a:pt x="506" y="143"/>
                </a:cubicBezTo>
                <a:cubicBezTo>
                  <a:pt x="503" y="145"/>
                  <a:pt x="503" y="145"/>
                  <a:pt x="503" y="145"/>
                </a:cubicBezTo>
                <a:cubicBezTo>
                  <a:pt x="503" y="145"/>
                  <a:pt x="503" y="146"/>
                  <a:pt x="503" y="146"/>
                </a:cubicBezTo>
                <a:cubicBezTo>
                  <a:pt x="502" y="146"/>
                  <a:pt x="502" y="146"/>
                  <a:pt x="502" y="147"/>
                </a:cubicBezTo>
                <a:cubicBezTo>
                  <a:pt x="453" y="195"/>
                  <a:pt x="453" y="195"/>
                  <a:pt x="453" y="195"/>
                </a:cubicBezTo>
                <a:cubicBezTo>
                  <a:pt x="452" y="196"/>
                  <a:pt x="452" y="198"/>
                  <a:pt x="453" y="200"/>
                </a:cubicBezTo>
                <a:cubicBezTo>
                  <a:pt x="454" y="200"/>
                  <a:pt x="455" y="200"/>
                  <a:pt x="456" y="200"/>
                </a:cubicBezTo>
                <a:close/>
                <a:moveTo>
                  <a:pt x="384" y="264"/>
                </a:moveTo>
                <a:cubicBezTo>
                  <a:pt x="326" y="322"/>
                  <a:pt x="326" y="322"/>
                  <a:pt x="326" y="322"/>
                </a:cubicBezTo>
                <a:cubicBezTo>
                  <a:pt x="325" y="323"/>
                  <a:pt x="325" y="325"/>
                  <a:pt x="326" y="326"/>
                </a:cubicBezTo>
                <a:cubicBezTo>
                  <a:pt x="327" y="327"/>
                  <a:pt x="328" y="327"/>
                  <a:pt x="329" y="327"/>
                </a:cubicBezTo>
                <a:cubicBezTo>
                  <a:pt x="329" y="327"/>
                  <a:pt x="330" y="327"/>
                  <a:pt x="331" y="326"/>
                </a:cubicBezTo>
                <a:cubicBezTo>
                  <a:pt x="388" y="269"/>
                  <a:pt x="388" y="269"/>
                  <a:pt x="388" y="269"/>
                </a:cubicBezTo>
                <a:cubicBezTo>
                  <a:pt x="390" y="268"/>
                  <a:pt x="390" y="266"/>
                  <a:pt x="388" y="264"/>
                </a:cubicBezTo>
                <a:cubicBezTo>
                  <a:pt x="387" y="263"/>
                  <a:pt x="385" y="263"/>
                  <a:pt x="384" y="264"/>
                </a:cubicBezTo>
                <a:close/>
                <a:moveTo>
                  <a:pt x="453" y="200"/>
                </a:moveTo>
                <a:cubicBezTo>
                  <a:pt x="452" y="199"/>
                  <a:pt x="450" y="199"/>
                  <a:pt x="448" y="200"/>
                </a:cubicBezTo>
                <a:cubicBezTo>
                  <a:pt x="389" y="260"/>
                  <a:pt x="389" y="260"/>
                  <a:pt x="389" y="260"/>
                </a:cubicBezTo>
                <a:cubicBezTo>
                  <a:pt x="387" y="261"/>
                  <a:pt x="387" y="263"/>
                  <a:pt x="389" y="264"/>
                </a:cubicBezTo>
                <a:cubicBezTo>
                  <a:pt x="389" y="265"/>
                  <a:pt x="390" y="265"/>
                  <a:pt x="391" y="265"/>
                </a:cubicBezTo>
                <a:cubicBezTo>
                  <a:pt x="392" y="265"/>
                  <a:pt x="392" y="265"/>
                  <a:pt x="393" y="264"/>
                </a:cubicBezTo>
                <a:cubicBezTo>
                  <a:pt x="453" y="204"/>
                  <a:pt x="453" y="204"/>
                  <a:pt x="453" y="204"/>
                </a:cubicBezTo>
                <a:cubicBezTo>
                  <a:pt x="454" y="203"/>
                  <a:pt x="454" y="201"/>
                  <a:pt x="453" y="200"/>
                </a:cubicBezTo>
                <a:close/>
                <a:moveTo>
                  <a:pt x="593" y="56"/>
                </a:moveTo>
                <a:cubicBezTo>
                  <a:pt x="586" y="62"/>
                  <a:pt x="586" y="62"/>
                  <a:pt x="586" y="62"/>
                </a:cubicBezTo>
                <a:cubicBezTo>
                  <a:pt x="586" y="62"/>
                  <a:pt x="586" y="62"/>
                  <a:pt x="586" y="62"/>
                </a:cubicBezTo>
                <a:cubicBezTo>
                  <a:pt x="581" y="67"/>
                  <a:pt x="581" y="67"/>
                  <a:pt x="581" y="67"/>
                </a:cubicBezTo>
                <a:cubicBezTo>
                  <a:pt x="581" y="67"/>
                  <a:pt x="581" y="68"/>
                  <a:pt x="581" y="68"/>
                </a:cubicBezTo>
                <a:cubicBezTo>
                  <a:pt x="581" y="68"/>
                  <a:pt x="580" y="68"/>
                  <a:pt x="580" y="68"/>
                </a:cubicBezTo>
                <a:cubicBezTo>
                  <a:pt x="577" y="72"/>
                  <a:pt x="577" y="72"/>
                  <a:pt x="577" y="72"/>
                </a:cubicBezTo>
                <a:cubicBezTo>
                  <a:pt x="576" y="73"/>
                  <a:pt x="576" y="75"/>
                  <a:pt x="577" y="76"/>
                </a:cubicBezTo>
                <a:cubicBezTo>
                  <a:pt x="578" y="77"/>
                  <a:pt x="578" y="77"/>
                  <a:pt x="579" y="77"/>
                </a:cubicBezTo>
                <a:cubicBezTo>
                  <a:pt x="580" y="77"/>
                  <a:pt x="581" y="77"/>
                  <a:pt x="581" y="76"/>
                </a:cubicBezTo>
                <a:cubicBezTo>
                  <a:pt x="584" y="73"/>
                  <a:pt x="584" y="73"/>
                  <a:pt x="584" y="73"/>
                </a:cubicBezTo>
                <a:cubicBezTo>
                  <a:pt x="585" y="73"/>
                  <a:pt x="585" y="72"/>
                  <a:pt x="585" y="72"/>
                </a:cubicBezTo>
                <a:cubicBezTo>
                  <a:pt x="585" y="72"/>
                  <a:pt x="585" y="72"/>
                  <a:pt x="586" y="72"/>
                </a:cubicBezTo>
                <a:cubicBezTo>
                  <a:pt x="597" y="60"/>
                  <a:pt x="597" y="60"/>
                  <a:pt x="597" y="60"/>
                </a:cubicBezTo>
                <a:cubicBezTo>
                  <a:pt x="647" y="10"/>
                  <a:pt x="647" y="10"/>
                  <a:pt x="647" y="10"/>
                </a:cubicBezTo>
                <a:cubicBezTo>
                  <a:pt x="648" y="9"/>
                  <a:pt x="648" y="7"/>
                  <a:pt x="647" y="6"/>
                </a:cubicBezTo>
                <a:cubicBezTo>
                  <a:pt x="646" y="5"/>
                  <a:pt x="644" y="5"/>
                  <a:pt x="643" y="6"/>
                </a:cubicBezTo>
                <a:cubicBezTo>
                  <a:pt x="594" y="54"/>
                  <a:pt x="594" y="54"/>
                  <a:pt x="594" y="54"/>
                </a:cubicBezTo>
                <a:lnTo>
                  <a:pt x="593" y="56"/>
                </a:lnTo>
                <a:close/>
                <a:moveTo>
                  <a:pt x="255" y="397"/>
                </a:moveTo>
                <a:cubicBezTo>
                  <a:pt x="254" y="396"/>
                  <a:pt x="252" y="396"/>
                  <a:pt x="251" y="397"/>
                </a:cubicBezTo>
                <a:cubicBezTo>
                  <a:pt x="232" y="416"/>
                  <a:pt x="232" y="416"/>
                  <a:pt x="232" y="416"/>
                </a:cubicBezTo>
                <a:cubicBezTo>
                  <a:pt x="231" y="418"/>
                  <a:pt x="231" y="420"/>
                  <a:pt x="232" y="421"/>
                </a:cubicBezTo>
                <a:cubicBezTo>
                  <a:pt x="233" y="421"/>
                  <a:pt x="234" y="422"/>
                  <a:pt x="234" y="422"/>
                </a:cubicBezTo>
                <a:cubicBezTo>
                  <a:pt x="235" y="422"/>
                  <a:pt x="236" y="421"/>
                  <a:pt x="237" y="421"/>
                </a:cubicBezTo>
                <a:cubicBezTo>
                  <a:pt x="255" y="402"/>
                  <a:pt x="255" y="402"/>
                  <a:pt x="255" y="402"/>
                </a:cubicBezTo>
                <a:cubicBezTo>
                  <a:pt x="257" y="401"/>
                  <a:pt x="257" y="399"/>
                  <a:pt x="255" y="397"/>
                </a:cubicBezTo>
                <a:close/>
                <a:moveTo>
                  <a:pt x="435" y="235"/>
                </a:moveTo>
                <a:cubicBezTo>
                  <a:pt x="436" y="235"/>
                  <a:pt x="436" y="235"/>
                  <a:pt x="437" y="234"/>
                </a:cubicBezTo>
                <a:cubicBezTo>
                  <a:pt x="465" y="207"/>
                  <a:pt x="465" y="207"/>
                  <a:pt x="465" y="207"/>
                </a:cubicBezTo>
                <a:cubicBezTo>
                  <a:pt x="465" y="207"/>
                  <a:pt x="465" y="207"/>
                  <a:pt x="465" y="207"/>
                </a:cubicBezTo>
                <a:cubicBezTo>
                  <a:pt x="465" y="207"/>
                  <a:pt x="465" y="207"/>
                  <a:pt x="465" y="207"/>
                </a:cubicBezTo>
                <a:cubicBezTo>
                  <a:pt x="465" y="207"/>
                  <a:pt x="465" y="206"/>
                  <a:pt x="465" y="206"/>
                </a:cubicBezTo>
                <a:cubicBezTo>
                  <a:pt x="465" y="206"/>
                  <a:pt x="465" y="206"/>
                  <a:pt x="465" y="206"/>
                </a:cubicBezTo>
                <a:cubicBezTo>
                  <a:pt x="473" y="198"/>
                  <a:pt x="473" y="198"/>
                  <a:pt x="473" y="198"/>
                </a:cubicBezTo>
                <a:cubicBezTo>
                  <a:pt x="474" y="197"/>
                  <a:pt x="474" y="195"/>
                  <a:pt x="473" y="194"/>
                </a:cubicBezTo>
                <a:cubicBezTo>
                  <a:pt x="472" y="192"/>
                  <a:pt x="470" y="192"/>
                  <a:pt x="469" y="194"/>
                </a:cubicBezTo>
                <a:cubicBezTo>
                  <a:pt x="460" y="202"/>
                  <a:pt x="460" y="202"/>
                  <a:pt x="460" y="202"/>
                </a:cubicBezTo>
                <a:cubicBezTo>
                  <a:pt x="460" y="202"/>
                  <a:pt x="460" y="202"/>
                  <a:pt x="460" y="202"/>
                </a:cubicBezTo>
                <a:cubicBezTo>
                  <a:pt x="460" y="202"/>
                  <a:pt x="460" y="202"/>
                  <a:pt x="460" y="202"/>
                </a:cubicBezTo>
                <a:cubicBezTo>
                  <a:pt x="460" y="202"/>
                  <a:pt x="460" y="202"/>
                  <a:pt x="460" y="202"/>
                </a:cubicBezTo>
                <a:cubicBezTo>
                  <a:pt x="433" y="230"/>
                  <a:pt x="433" y="230"/>
                  <a:pt x="433" y="230"/>
                </a:cubicBezTo>
                <a:cubicBezTo>
                  <a:pt x="431" y="231"/>
                  <a:pt x="431" y="233"/>
                  <a:pt x="433" y="234"/>
                </a:cubicBezTo>
                <a:cubicBezTo>
                  <a:pt x="433" y="235"/>
                  <a:pt x="434" y="235"/>
                  <a:pt x="435" y="235"/>
                </a:cubicBezTo>
                <a:close/>
                <a:moveTo>
                  <a:pt x="476" y="193"/>
                </a:moveTo>
                <a:cubicBezTo>
                  <a:pt x="477" y="193"/>
                  <a:pt x="478" y="193"/>
                  <a:pt x="479" y="193"/>
                </a:cubicBezTo>
                <a:cubicBezTo>
                  <a:pt x="513" y="159"/>
                  <a:pt x="513" y="159"/>
                  <a:pt x="513" y="159"/>
                </a:cubicBezTo>
                <a:cubicBezTo>
                  <a:pt x="514" y="157"/>
                  <a:pt x="514" y="155"/>
                  <a:pt x="513" y="154"/>
                </a:cubicBezTo>
                <a:cubicBezTo>
                  <a:pt x="511" y="153"/>
                  <a:pt x="509" y="153"/>
                  <a:pt x="508" y="154"/>
                </a:cubicBezTo>
                <a:cubicBezTo>
                  <a:pt x="474" y="188"/>
                  <a:pt x="474" y="188"/>
                  <a:pt x="474" y="188"/>
                </a:cubicBezTo>
                <a:cubicBezTo>
                  <a:pt x="473" y="189"/>
                  <a:pt x="473" y="191"/>
                  <a:pt x="474" y="193"/>
                </a:cubicBezTo>
                <a:cubicBezTo>
                  <a:pt x="475" y="193"/>
                  <a:pt x="476" y="193"/>
                  <a:pt x="476" y="193"/>
                </a:cubicBezTo>
                <a:close/>
                <a:moveTo>
                  <a:pt x="569" y="98"/>
                </a:moveTo>
                <a:cubicBezTo>
                  <a:pt x="569" y="99"/>
                  <a:pt x="570" y="99"/>
                  <a:pt x="571" y="99"/>
                </a:cubicBezTo>
                <a:cubicBezTo>
                  <a:pt x="572" y="99"/>
                  <a:pt x="573" y="99"/>
                  <a:pt x="573" y="98"/>
                </a:cubicBezTo>
                <a:cubicBezTo>
                  <a:pt x="663" y="8"/>
                  <a:pt x="663" y="8"/>
                  <a:pt x="663" y="8"/>
                </a:cubicBezTo>
                <a:cubicBezTo>
                  <a:pt x="664" y="7"/>
                  <a:pt x="664" y="5"/>
                  <a:pt x="663" y="4"/>
                </a:cubicBezTo>
                <a:cubicBezTo>
                  <a:pt x="662" y="2"/>
                  <a:pt x="660" y="2"/>
                  <a:pt x="659" y="4"/>
                </a:cubicBezTo>
                <a:cubicBezTo>
                  <a:pt x="569" y="94"/>
                  <a:pt x="569" y="94"/>
                  <a:pt x="569" y="94"/>
                </a:cubicBezTo>
                <a:cubicBezTo>
                  <a:pt x="568" y="95"/>
                  <a:pt x="568" y="97"/>
                  <a:pt x="569" y="98"/>
                </a:cubicBezTo>
                <a:close/>
                <a:moveTo>
                  <a:pt x="388" y="283"/>
                </a:moveTo>
                <a:cubicBezTo>
                  <a:pt x="389" y="282"/>
                  <a:pt x="389" y="280"/>
                  <a:pt x="388" y="279"/>
                </a:cubicBezTo>
                <a:cubicBezTo>
                  <a:pt x="387" y="278"/>
                  <a:pt x="385" y="278"/>
                  <a:pt x="384" y="279"/>
                </a:cubicBezTo>
                <a:cubicBezTo>
                  <a:pt x="367" y="295"/>
                  <a:pt x="367" y="295"/>
                  <a:pt x="367" y="295"/>
                </a:cubicBezTo>
                <a:cubicBezTo>
                  <a:pt x="366" y="297"/>
                  <a:pt x="366" y="299"/>
                  <a:pt x="367" y="300"/>
                </a:cubicBezTo>
                <a:cubicBezTo>
                  <a:pt x="368" y="300"/>
                  <a:pt x="368" y="301"/>
                  <a:pt x="369" y="301"/>
                </a:cubicBezTo>
                <a:cubicBezTo>
                  <a:pt x="370" y="301"/>
                  <a:pt x="371" y="300"/>
                  <a:pt x="371" y="300"/>
                </a:cubicBezTo>
                <a:lnTo>
                  <a:pt x="388" y="283"/>
                </a:lnTo>
                <a:close/>
                <a:moveTo>
                  <a:pt x="428" y="243"/>
                </a:moveTo>
                <a:cubicBezTo>
                  <a:pt x="428" y="243"/>
                  <a:pt x="428" y="243"/>
                  <a:pt x="428" y="243"/>
                </a:cubicBezTo>
                <a:cubicBezTo>
                  <a:pt x="429" y="242"/>
                  <a:pt x="429" y="242"/>
                  <a:pt x="429" y="242"/>
                </a:cubicBezTo>
                <a:cubicBezTo>
                  <a:pt x="430" y="241"/>
                  <a:pt x="430" y="239"/>
                  <a:pt x="429" y="238"/>
                </a:cubicBezTo>
                <a:cubicBezTo>
                  <a:pt x="428" y="237"/>
                  <a:pt x="426" y="237"/>
                  <a:pt x="425" y="238"/>
                </a:cubicBezTo>
                <a:cubicBezTo>
                  <a:pt x="424" y="239"/>
                  <a:pt x="424" y="239"/>
                  <a:pt x="424" y="239"/>
                </a:cubicBezTo>
                <a:cubicBezTo>
                  <a:pt x="424" y="239"/>
                  <a:pt x="424" y="239"/>
                  <a:pt x="423" y="239"/>
                </a:cubicBezTo>
                <a:cubicBezTo>
                  <a:pt x="423" y="239"/>
                  <a:pt x="423" y="239"/>
                  <a:pt x="423" y="240"/>
                </a:cubicBezTo>
                <a:cubicBezTo>
                  <a:pt x="418" y="245"/>
                  <a:pt x="418" y="245"/>
                  <a:pt x="418" y="245"/>
                </a:cubicBezTo>
                <a:cubicBezTo>
                  <a:pt x="417" y="246"/>
                  <a:pt x="417" y="248"/>
                  <a:pt x="418" y="249"/>
                </a:cubicBezTo>
                <a:cubicBezTo>
                  <a:pt x="418" y="250"/>
                  <a:pt x="419" y="250"/>
                  <a:pt x="420" y="250"/>
                </a:cubicBezTo>
                <a:cubicBezTo>
                  <a:pt x="421" y="250"/>
                  <a:pt x="422" y="250"/>
                  <a:pt x="422" y="249"/>
                </a:cubicBezTo>
                <a:cubicBezTo>
                  <a:pt x="427" y="244"/>
                  <a:pt x="427" y="244"/>
                  <a:pt x="427" y="244"/>
                </a:cubicBezTo>
                <a:cubicBezTo>
                  <a:pt x="427" y="244"/>
                  <a:pt x="427" y="244"/>
                  <a:pt x="428" y="243"/>
                </a:cubicBezTo>
                <a:close/>
                <a:moveTo>
                  <a:pt x="269" y="398"/>
                </a:moveTo>
                <a:cubicBezTo>
                  <a:pt x="268" y="397"/>
                  <a:pt x="266" y="397"/>
                  <a:pt x="265" y="398"/>
                </a:cubicBezTo>
                <a:cubicBezTo>
                  <a:pt x="244" y="418"/>
                  <a:pt x="244" y="418"/>
                  <a:pt x="244" y="418"/>
                </a:cubicBezTo>
                <a:cubicBezTo>
                  <a:pt x="243" y="419"/>
                  <a:pt x="243" y="421"/>
                  <a:pt x="244" y="423"/>
                </a:cubicBezTo>
                <a:cubicBezTo>
                  <a:pt x="245" y="423"/>
                  <a:pt x="246" y="424"/>
                  <a:pt x="246" y="424"/>
                </a:cubicBezTo>
                <a:cubicBezTo>
                  <a:pt x="247" y="424"/>
                  <a:pt x="248" y="423"/>
                  <a:pt x="249" y="423"/>
                </a:cubicBezTo>
                <a:cubicBezTo>
                  <a:pt x="269" y="402"/>
                  <a:pt x="269" y="402"/>
                  <a:pt x="269" y="402"/>
                </a:cubicBezTo>
                <a:cubicBezTo>
                  <a:pt x="270" y="401"/>
                  <a:pt x="270" y="399"/>
                  <a:pt x="269" y="398"/>
                </a:cubicBezTo>
                <a:close/>
                <a:moveTo>
                  <a:pt x="338" y="334"/>
                </a:moveTo>
                <a:cubicBezTo>
                  <a:pt x="348" y="324"/>
                  <a:pt x="348" y="324"/>
                  <a:pt x="348" y="324"/>
                </a:cubicBezTo>
                <a:cubicBezTo>
                  <a:pt x="349" y="322"/>
                  <a:pt x="349" y="320"/>
                  <a:pt x="348" y="319"/>
                </a:cubicBezTo>
                <a:cubicBezTo>
                  <a:pt x="346" y="318"/>
                  <a:pt x="345" y="318"/>
                  <a:pt x="343" y="319"/>
                </a:cubicBezTo>
                <a:cubicBezTo>
                  <a:pt x="333" y="329"/>
                  <a:pt x="333" y="329"/>
                  <a:pt x="333" y="329"/>
                </a:cubicBezTo>
                <a:cubicBezTo>
                  <a:pt x="332" y="330"/>
                  <a:pt x="332" y="332"/>
                  <a:pt x="333" y="334"/>
                </a:cubicBezTo>
                <a:cubicBezTo>
                  <a:pt x="334" y="334"/>
                  <a:pt x="335" y="335"/>
                  <a:pt x="335" y="335"/>
                </a:cubicBezTo>
                <a:cubicBezTo>
                  <a:pt x="336" y="335"/>
                  <a:pt x="337" y="334"/>
                  <a:pt x="338" y="334"/>
                </a:cubicBezTo>
                <a:close/>
                <a:moveTo>
                  <a:pt x="336" y="348"/>
                </a:moveTo>
                <a:cubicBezTo>
                  <a:pt x="336" y="348"/>
                  <a:pt x="337" y="348"/>
                  <a:pt x="338" y="347"/>
                </a:cubicBezTo>
                <a:cubicBezTo>
                  <a:pt x="350" y="336"/>
                  <a:pt x="350" y="336"/>
                  <a:pt x="350" y="336"/>
                </a:cubicBezTo>
                <a:cubicBezTo>
                  <a:pt x="351" y="334"/>
                  <a:pt x="351" y="332"/>
                  <a:pt x="350" y="331"/>
                </a:cubicBezTo>
                <a:cubicBezTo>
                  <a:pt x="348" y="330"/>
                  <a:pt x="346" y="330"/>
                  <a:pt x="345" y="331"/>
                </a:cubicBezTo>
                <a:cubicBezTo>
                  <a:pt x="333" y="343"/>
                  <a:pt x="333" y="343"/>
                  <a:pt x="333" y="343"/>
                </a:cubicBezTo>
                <a:cubicBezTo>
                  <a:pt x="332" y="344"/>
                  <a:pt x="332" y="346"/>
                  <a:pt x="333" y="347"/>
                </a:cubicBezTo>
                <a:cubicBezTo>
                  <a:pt x="334" y="348"/>
                  <a:pt x="335" y="348"/>
                  <a:pt x="336" y="348"/>
                </a:cubicBezTo>
                <a:close/>
                <a:moveTo>
                  <a:pt x="570" y="111"/>
                </a:moveTo>
                <a:cubicBezTo>
                  <a:pt x="571" y="111"/>
                  <a:pt x="572" y="112"/>
                  <a:pt x="572" y="112"/>
                </a:cubicBezTo>
                <a:cubicBezTo>
                  <a:pt x="573" y="112"/>
                  <a:pt x="574" y="111"/>
                  <a:pt x="575" y="111"/>
                </a:cubicBezTo>
                <a:cubicBezTo>
                  <a:pt x="678" y="7"/>
                  <a:pt x="678" y="7"/>
                  <a:pt x="678" y="7"/>
                </a:cubicBezTo>
                <a:cubicBezTo>
                  <a:pt x="679" y="6"/>
                  <a:pt x="679" y="4"/>
                  <a:pt x="678" y="3"/>
                </a:cubicBezTo>
                <a:cubicBezTo>
                  <a:pt x="677" y="1"/>
                  <a:pt x="675" y="1"/>
                  <a:pt x="674" y="3"/>
                </a:cubicBezTo>
                <a:cubicBezTo>
                  <a:pt x="570" y="106"/>
                  <a:pt x="570" y="106"/>
                  <a:pt x="570" y="106"/>
                </a:cubicBezTo>
                <a:cubicBezTo>
                  <a:pt x="569" y="108"/>
                  <a:pt x="569" y="109"/>
                  <a:pt x="570" y="111"/>
                </a:cubicBezTo>
                <a:close/>
                <a:moveTo>
                  <a:pt x="523" y="158"/>
                </a:moveTo>
                <a:cubicBezTo>
                  <a:pt x="522" y="157"/>
                  <a:pt x="520" y="157"/>
                  <a:pt x="518" y="158"/>
                </a:cubicBezTo>
                <a:cubicBezTo>
                  <a:pt x="491" y="185"/>
                  <a:pt x="491" y="185"/>
                  <a:pt x="491" y="185"/>
                </a:cubicBezTo>
                <a:cubicBezTo>
                  <a:pt x="488" y="189"/>
                  <a:pt x="488" y="189"/>
                  <a:pt x="488" y="189"/>
                </a:cubicBezTo>
                <a:cubicBezTo>
                  <a:pt x="481" y="196"/>
                  <a:pt x="481" y="196"/>
                  <a:pt x="481" y="196"/>
                </a:cubicBezTo>
                <a:cubicBezTo>
                  <a:pt x="479" y="197"/>
                  <a:pt x="479" y="199"/>
                  <a:pt x="481" y="200"/>
                </a:cubicBezTo>
                <a:cubicBezTo>
                  <a:pt x="481" y="201"/>
                  <a:pt x="482" y="201"/>
                  <a:pt x="483" y="201"/>
                </a:cubicBezTo>
                <a:cubicBezTo>
                  <a:pt x="484" y="201"/>
                  <a:pt x="484" y="201"/>
                  <a:pt x="485" y="200"/>
                </a:cubicBezTo>
                <a:cubicBezTo>
                  <a:pt x="523" y="162"/>
                  <a:pt x="523" y="162"/>
                  <a:pt x="523" y="162"/>
                </a:cubicBezTo>
                <a:cubicBezTo>
                  <a:pt x="524" y="161"/>
                  <a:pt x="524" y="159"/>
                  <a:pt x="523" y="158"/>
                </a:cubicBezTo>
                <a:close/>
                <a:moveTo>
                  <a:pt x="303" y="378"/>
                </a:moveTo>
                <a:cubicBezTo>
                  <a:pt x="302" y="377"/>
                  <a:pt x="300" y="377"/>
                  <a:pt x="298" y="378"/>
                </a:cubicBezTo>
                <a:cubicBezTo>
                  <a:pt x="258" y="419"/>
                  <a:pt x="258" y="419"/>
                  <a:pt x="258" y="419"/>
                </a:cubicBezTo>
                <a:cubicBezTo>
                  <a:pt x="256" y="420"/>
                  <a:pt x="256" y="422"/>
                  <a:pt x="258" y="423"/>
                </a:cubicBezTo>
                <a:cubicBezTo>
                  <a:pt x="258" y="424"/>
                  <a:pt x="259" y="424"/>
                  <a:pt x="260" y="424"/>
                </a:cubicBezTo>
                <a:cubicBezTo>
                  <a:pt x="261" y="424"/>
                  <a:pt x="261" y="424"/>
                  <a:pt x="262" y="423"/>
                </a:cubicBezTo>
                <a:cubicBezTo>
                  <a:pt x="303" y="382"/>
                  <a:pt x="303" y="382"/>
                  <a:pt x="303" y="382"/>
                </a:cubicBezTo>
                <a:cubicBezTo>
                  <a:pt x="304" y="381"/>
                  <a:pt x="304" y="379"/>
                  <a:pt x="303" y="378"/>
                </a:cubicBezTo>
                <a:close/>
                <a:moveTo>
                  <a:pt x="458" y="225"/>
                </a:moveTo>
                <a:cubicBezTo>
                  <a:pt x="459" y="225"/>
                  <a:pt x="460" y="225"/>
                  <a:pt x="461" y="225"/>
                </a:cubicBezTo>
                <a:cubicBezTo>
                  <a:pt x="469" y="216"/>
                  <a:pt x="469" y="216"/>
                  <a:pt x="469" y="216"/>
                </a:cubicBezTo>
                <a:cubicBezTo>
                  <a:pt x="470" y="215"/>
                  <a:pt x="470" y="213"/>
                  <a:pt x="469" y="212"/>
                </a:cubicBezTo>
                <a:cubicBezTo>
                  <a:pt x="468" y="211"/>
                  <a:pt x="466" y="211"/>
                  <a:pt x="465" y="212"/>
                </a:cubicBezTo>
                <a:cubicBezTo>
                  <a:pt x="456" y="220"/>
                  <a:pt x="456" y="220"/>
                  <a:pt x="456" y="220"/>
                </a:cubicBezTo>
                <a:cubicBezTo>
                  <a:pt x="455" y="221"/>
                  <a:pt x="455" y="223"/>
                  <a:pt x="456" y="225"/>
                </a:cubicBezTo>
                <a:cubicBezTo>
                  <a:pt x="457" y="225"/>
                  <a:pt x="458" y="225"/>
                  <a:pt x="458" y="225"/>
                </a:cubicBezTo>
                <a:close/>
                <a:moveTo>
                  <a:pt x="466" y="232"/>
                </a:moveTo>
                <a:cubicBezTo>
                  <a:pt x="467" y="232"/>
                  <a:pt x="468" y="231"/>
                  <a:pt x="468" y="231"/>
                </a:cubicBezTo>
                <a:cubicBezTo>
                  <a:pt x="478" y="221"/>
                  <a:pt x="478" y="221"/>
                  <a:pt x="478" y="221"/>
                </a:cubicBezTo>
                <a:cubicBezTo>
                  <a:pt x="478" y="221"/>
                  <a:pt x="478" y="221"/>
                  <a:pt x="478" y="221"/>
                </a:cubicBezTo>
                <a:cubicBezTo>
                  <a:pt x="478" y="221"/>
                  <a:pt x="479" y="221"/>
                  <a:pt x="479" y="221"/>
                </a:cubicBezTo>
                <a:cubicBezTo>
                  <a:pt x="483" y="216"/>
                  <a:pt x="483" y="216"/>
                  <a:pt x="483" y="216"/>
                </a:cubicBezTo>
                <a:cubicBezTo>
                  <a:pt x="484" y="215"/>
                  <a:pt x="484" y="213"/>
                  <a:pt x="483" y="212"/>
                </a:cubicBezTo>
                <a:cubicBezTo>
                  <a:pt x="482" y="211"/>
                  <a:pt x="480" y="211"/>
                  <a:pt x="478" y="212"/>
                </a:cubicBezTo>
                <a:cubicBezTo>
                  <a:pt x="474" y="216"/>
                  <a:pt x="474" y="216"/>
                  <a:pt x="474" y="216"/>
                </a:cubicBezTo>
                <a:cubicBezTo>
                  <a:pt x="474" y="216"/>
                  <a:pt x="474" y="216"/>
                  <a:pt x="474" y="217"/>
                </a:cubicBezTo>
                <a:cubicBezTo>
                  <a:pt x="474" y="217"/>
                  <a:pt x="474" y="217"/>
                  <a:pt x="474" y="217"/>
                </a:cubicBezTo>
                <a:cubicBezTo>
                  <a:pt x="464" y="227"/>
                  <a:pt x="464" y="227"/>
                  <a:pt x="464" y="227"/>
                </a:cubicBezTo>
                <a:cubicBezTo>
                  <a:pt x="463" y="228"/>
                  <a:pt x="463" y="230"/>
                  <a:pt x="464" y="231"/>
                </a:cubicBezTo>
                <a:cubicBezTo>
                  <a:pt x="465" y="231"/>
                  <a:pt x="465" y="232"/>
                  <a:pt x="466" y="232"/>
                </a:cubicBezTo>
                <a:close/>
                <a:moveTo>
                  <a:pt x="316" y="382"/>
                </a:moveTo>
                <a:cubicBezTo>
                  <a:pt x="317" y="382"/>
                  <a:pt x="318" y="382"/>
                  <a:pt x="318" y="381"/>
                </a:cubicBezTo>
                <a:cubicBezTo>
                  <a:pt x="327" y="373"/>
                  <a:pt x="327" y="373"/>
                  <a:pt x="327" y="373"/>
                </a:cubicBezTo>
                <a:cubicBezTo>
                  <a:pt x="328" y="371"/>
                  <a:pt x="328" y="369"/>
                  <a:pt x="327" y="368"/>
                </a:cubicBezTo>
                <a:cubicBezTo>
                  <a:pt x="325" y="367"/>
                  <a:pt x="323" y="367"/>
                  <a:pt x="322" y="368"/>
                </a:cubicBezTo>
                <a:cubicBezTo>
                  <a:pt x="314" y="377"/>
                  <a:pt x="314" y="377"/>
                  <a:pt x="314" y="377"/>
                </a:cubicBezTo>
                <a:cubicBezTo>
                  <a:pt x="313" y="378"/>
                  <a:pt x="313" y="380"/>
                  <a:pt x="314" y="381"/>
                </a:cubicBezTo>
                <a:cubicBezTo>
                  <a:pt x="314" y="382"/>
                  <a:pt x="315" y="382"/>
                  <a:pt x="316" y="382"/>
                </a:cubicBezTo>
                <a:close/>
                <a:moveTo>
                  <a:pt x="524" y="166"/>
                </a:moveTo>
                <a:cubicBezTo>
                  <a:pt x="510" y="180"/>
                  <a:pt x="510" y="180"/>
                  <a:pt x="510" y="180"/>
                </a:cubicBezTo>
                <a:cubicBezTo>
                  <a:pt x="509" y="182"/>
                  <a:pt x="509" y="184"/>
                  <a:pt x="510" y="185"/>
                </a:cubicBezTo>
                <a:cubicBezTo>
                  <a:pt x="511" y="185"/>
                  <a:pt x="511" y="186"/>
                  <a:pt x="512" y="186"/>
                </a:cubicBezTo>
                <a:cubicBezTo>
                  <a:pt x="513" y="186"/>
                  <a:pt x="514" y="185"/>
                  <a:pt x="514" y="185"/>
                </a:cubicBezTo>
                <a:cubicBezTo>
                  <a:pt x="528" y="171"/>
                  <a:pt x="528" y="171"/>
                  <a:pt x="528" y="171"/>
                </a:cubicBezTo>
                <a:cubicBezTo>
                  <a:pt x="530" y="170"/>
                  <a:pt x="530" y="168"/>
                  <a:pt x="528" y="166"/>
                </a:cubicBezTo>
                <a:cubicBezTo>
                  <a:pt x="527" y="165"/>
                  <a:pt x="525" y="165"/>
                  <a:pt x="524" y="166"/>
                </a:cubicBezTo>
                <a:close/>
                <a:moveTo>
                  <a:pt x="340" y="357"/>
                </a:moveTo>
                <a:cubicBezTo>
                  <a:pt x="341" y="357"/>
                  <a:pt x="342" y="357"/>
                  <a:pt x="343" y="357"/>
                </a:cubicBezTo>
                <a:cubicBezTo>
                  <a:pt x="350" y="349"/>
                  <a:pt x="350" y="349"/>
                  <a:pt x="350" y="349"/>
                </a:cubicBezTo>
                <a:cubicBezTo>
                  <a:pt x="351" y="348"/>
                  <a:pt x="351" y="346"/>
                  <a:pt x="350" y="345"/>
                </a:cubicBezTo>
                <a:cubicBezTo>
                  <a:pt x="349" y="343"/>
                  <a:pt x="347" y="343"/>
                  <a:pt x="346" y="345"/>
                </a:cubicBezTo>
                <a:cubicBezTo>
                  <a:pt x="338" y="352"/>
                  <a:pt x="338" y="352"/>
                  <a:pt x="338" y="352"/>
                </a:cubicBezTo>
                <a:cubicBezTo>
                  <a:pt x="337" y="353"/>
                  <a:pt x="337" y="355"/>
                  <a:pt x="338" y="357"/>
                </a:cubicBezTo>
                <a:cubicBezTo>
                  <a:pt x="339" y="357"/>
                  <a:pt x="340" y="357"/>
                  <a:pt x="340" y="357"/>
                </a:cubicBezTo>
                <a:close/>
                <a:moveTo>
                  <a:pt x="296" y="403"/>
                </a:moveTo>
                <a:cubicBezTo>
                  <a:pt x="296" y="403"/>
                  <a:pt x="297" y="402"/>
                  <a:pt x="297" y="402"/>
                </a:cubicBezTo>
                <a:cubicBezTo>
                  <a:pt x="299" y="400"/>
                  <a:pt x="299" y="400"/>
                  <a:pt x="299" y="400"/>
                </a:cubicBezTo>
                <a:cubicBezTo>
                  <a:pt x="300" y="399"/>
                  <a:pt x="300" y="397"/>
                  <a:pt x="299" y="396"/>
                </a:cubicBezTo>
                <a:cubicBezTo>
                  <a:pt x="298" y="395"/>
                  <a:pt x="296" y="395"/>
                  <a:pt x="294" y="396"/>
                </a:cubicBezTo>
                <a:cubicBezTo>
                  <a:pt x="293" y="398"/>
                  <a:pt x="293" y="398"/>
                  <a:pt x="293" y="398"/>
                </a:cubicBezTo>
                <a:cubicBezTo>
                  <a:pt x="292" y="398"/>
                  <a:pt x="292" y="398"/>
                  <a:pt x="292" y="399"/>
                </a:cubicBezTo>
                <a:cubicBezTo>
                  <a:pt x="292" y="399"/>
                  <a:pt x="291" y="399"/>
                  <a:pt x="291" y="399"/>
                </a:cubicBezTo>
                <a:cubicBezTo>
                  <a:pt x="264" y="426"/>
                  <a:pt x="264" y="426"/>
                  <a:pt x="264" y="426"/>
                </a:cubicBezTo>
                <a:cubicBezTo>
                  <a:pt x="263" y="428"/>
                  <a:pt x="263" y="430"/>
                  <a:pt x="264" y="431"/>
                </a:cubicBezTo>
                <a:cubicBezTo>
                  <a:pt x="265" y="431"/>
                  <a:pt x="265" y="432"/>
                  <a:pt x="266" y="432"/>
                </a:cubicBezTo>
                <a:cubicBezTo>
                  <a:pt x="267" y="432"/>
                  <a:pt x="268" y="431"/>
                  <a:pt x="268" y="431"/>
                </a:cubicBezTo>
                <a:cubicBezTo>
                  <a:pt x="295" y="404"/>
                  <a:pt x="295" y="404"/>
                  <a:pt x="295" y="404"/>
                </a:cubicBezTo>
                <a:cubicBezTo>
                  <a:pt x="296" y="403"/>
                  <a:pt x="296" y="403"/>
                  <a:pt x="296" y="403"/>
                </a:cubicBezTo>
                <a:close/>
                <a:moveTo>
                  <a:pt x="575" y="120"/>
                </a:moveTo>
                <a:cubicBezTo>
                  <a:pt x="576" y="120"/>
                  <a:pt x="577" y="121"/>
                  <a:pt x="577" y="121"/>
                </a:cubicBezTo>
                <a:cubicBezTo>
                  <a:pt x="578" y="121"/>
                  <a:pt x="579" y="120"/>
                  <a:pt x="580" y="120"/>
                </a:cubicBezTo>
                <a:cubicBezTo>
                  <a:pt x="693" y="6"/>
                  <a:pt x="693" y="6"/>
                  <a:pt x="693" y="6"/>
                </a:cubicBezTo>
                <a:cubicBezTo>
                  <a:pt x="694" y="5"/>
                  <a:pt x="694" y="3"/>
                  <a:pt x="693" y="2"/>
                </a:cubicBezTo>
                <a:cubicBezTo>
                  <a:pt x="692" y="1"/>
                  <a:pt x="690" y="1"/>
                  <a:pt x="688" y="2"/>
                </a:cubicBezTo>
                <a:cubicBezTo>
                  <a:pt x="575" y="115"/>
                  <a:pt x="575" y="115"/>
                  <a:pt x="575" y="115"/>
                </a:cubicBezTo>
                <a:cubicBezTo>
                  <a:pt x="574" y="117"/>
                  <a:pt x="574" y="118"/>
                  <a:pt x="575" y="120"/>
                </a:cubicBezTo>
                <a:close/>
                <a:moveTo>
                  <a:pt x="362" y="350"/>
                </a:moveTo>
                <a:cubicBezTo>
                  <a:pt x="362" y="350"/>
                  <a:pt x="363" y="350"/>
                  <a:pt x="364" y="349"/>
                </a:cubicBezTo>
                <a:cubicBezTo>
                  <a:pt x="366" y="348"/>
                  <a:pt x="366" y="348"/>
                  <a:pt x="366" y="348"/>
                </a:cubicBezTo>
                <a:cubicBezTo>
                  <a:pt x="367" y="346"/>
                  <a:pt x="367" y="344"/>
                  <a:pt x="366" y="343"/>
                </a:cubicBezTo>
                <a:cubicBezTo>
                  <a:pt x="364" y="342"/>
                  <a:pt x="362" y="342"/>
                  <a:pt x="361" y="343"/>
                </a:cubicBezTo>
                <a:cubicBezTo>
                  <a:pt x="360" y="345"/>
                  <a:pt x="360" y="345"/>
                  <a:pt x="360" y="345"/>
                </a:cubicBezTo>
                <a:cubicBezTo>
                  <a:pt x="358" y="346"/>
                  <a:pt x="358" y="348"/>
                  <a:pt x="360" y="349"/>
                </a:cubicBezTo>
                <a:cubicBezTo>
                  <a:pt x="360" y="350"/>
                  <a:pt x="361" y="350"/>
                  <a:pt x="362" y="350"/>
                </a:cubicBezTo>
                <a:close/>
                <a:moveTo>
                  <a:pt x="489" y="216"/>
                </a:moveTo>
                <a:cubicBezTo>
                  <a:pt x="487" y="218"/>
                  <a:pt x="487" y="218"/>
                  <a:pt x="487" y="218"/>
                </a:cubicBezTo>
                <a:cubicBezTo>
                  <a:pt x="485" y="219"/>
                  <a:pt x="485" y="221"/>
                  <a:pt x="487" y="222"/>
                </a:cubicBezTo>
                <a:cubicBezTo>
                  <a:pt x="487" y="223"/>
                  <a:pt x="488" y="223"/>
                  <a:pt x="489" y="223"/>
                </a:cubicBezTo>
                <a:cubicBezTo>
                  <a:pt x="490" y="223"/>
                  <a:pt x="490" y="223"/>
                  <a:pt x="491" y="222"/>
                </a:cubicBezTo>
                <a:cubicBezTo>
                  <a:pt x="493" y="220"/>
                  <a:pt x="493" y="220"/>
                  <a:pt x="493" y="220"/>
                </a:cubicBezTo>
                <a:cubicBezTo>
                  <a:pt x="494" y="219"/>
                  <a:pt x="494" y="217"/>
                  <a:pt x="493" y="216"/>
                </a:cubicBezTo>
                <a:cubicBezTo>
                  <a:pt x="492" y="215"/>
                  <a:pt x="490" y="215"/>
                  <a:pt x="489" y="216"/>
                </a:cubicBezTo>
                <a:close/>
                <a:moveTo>
                  <a:pt x="293" y="416"/>
                </a:moveTo>
                <a:cubicBezTo>
                  <a:pt x="292" y="415"/>
                  <a:pt x="290" y="415"/>
                  <a:pt x="288" y="416"/>
                </a:cubicBezTo>
                <a:cubicBezTo>
                  <a:pt x="274" y="431"/>
                  <a:pt x="274" y="431"/>
                  <a:pt x="274" y="431"/>
                </a:cubicBezTo>
                <a:cubicBezTo>
                  <a:pt x="272" y="432"/>
                  <a:pt x="272" y="434"/>
                  <a:pt x="274" y="435"/>
                </a:cubicBezTo>
                <a:cubicBezTo>
                  <a:pt x="274" y="436"/>
                  <a:pt x="275" y="436"/>
                  <a:pt x="276" y="436"/>
                </a:cubicBezTo>
                <a:cubicBezTo>
                  <a:pt x="277" y="436"/>
                  <a:pt x="277" y="436"/>
                  <a:pt x="278" y="435"/>
                </a:cubicBezTo>
                <a:cubicBezTo>
                  <a:pt x="293" y="420"/>
                  <a:pt x="293" y="420"/>
                  <a:pt x="293" y="420"/>
                </a:cubicBezTo>
                <a:cubicBezTo>
                  <a:pt x="294" y="419"/>
                  <a:pt x="294" y="417"/>
                  <a:pt x="293" y="416"/>
                </a:cubicBezTo>
                <a:close/>
                <a:moveTo>
                  <a:pt x="583" y="125"/>
                </a:moveTo>
                <a:cubicBezTo>
                  <a:pt x="584" y="126"/>
                  <a:pt x="585" y="126"/>
                  <a:pt x="586" y="126"/>
                </a:cubicBezTo>
                <a:cubicBezTo>
                  <a:pt x="586" y="126"/>
                  <a:pt x="587" y="126"/>
                  <a:pt x="588" y="125"/>
                </a:cubicBezTo>
                <a:cubicBezTo>
                  <a:pt x="707" y="6"/>
                  <a:pt x="707" y="6"/>
                  <a:pt x="707" y="6"/>
                </a:cubicBezTo>
                <a:cubicBezTo>
                  <a:pt x="708" y="5"/>
                  <a:pt x="708" y="3"/>
                  <a:pt x="707" y="2"/>
                </a:cubicBezTo>
                <a:cubicBezTo>
                  <a:pt x="706" y="0"/>
                  <a:pt x="704" y="0"/>
                  <a:pt x="703" y="2"/>
                </a:cubicBezTo>
                <a:cubicBezTo>
                  <a:pt x="583" y="121"/>
                  <a:pt x="583" y="121"/>
                  <a:pt x="583" y="121"/>
                </a:cubicBezTo>
                <a:cubicBezTo>
                  <a:pt x="582" y="122"/>
                  <a:pt x="582" y="124"/>
                  <a:pt x="583" y="125"/>
                </a:cubicBezTo>
                <a:close/>
                <a:moveTo>
                  <a:pt x="502" y="210"/>
                </a:moveTo>
                <a:cubicBezTo>
                  <a:pt x="503" y="210"/>
                  <a:pt x="503" y="210"/>
                  <a:pt x="504" y="209"/>
                </a:cubicBezTo>
                <a:cubicBezTo>
                  <a:pt x="519" y="194"/>
                  <a:pt x="519" y="194"/>
                  <a:pt x="519" y="194"/>
                </a:cubicBezTo>
                <a:cubicBezTo>
                  <a:pt x="520" y="193"/>
                  <a:pt x="520" y="191"/>
                  <a:pt x="519" y="190"/>
                </a:cubicBezTo>
                <a:cubicBezTo>
                  <a:pt x="518" y="188"/>
                  <a:pt x="516" y="188"/>
                  <a:pt x="515" y="190"/>
                </a:cubicBezTo>
                <a:cubicBezTo>
                  <a:pt x="500" y="205"/>
                  <a:pt x="500" y="205"/>
                  <a:pt x="500" y="205"/>
                </a:cubicBezTo>
                <a:cubicBezTo>
                  <a:pt x="498" y="206"/>
                  <a:pt x="498" y="208"/>
                  <a:pt x="500" y="209"/>
                </a:cubicBezTo>
                <a:cubicBezTo>
                  <a:pt x="500" y="210"/>
                  <a:pt x="501" y="210"/>
                  <a:pt x="502" y="210"/>
                </a:cubicBezTo>
                <a:close/>
                <a:moveTo>
                  <a:pt x="341" y="368"/>
                </a:moveTo>
                <a:cubicBezTo>
                  <a:pt x="340" y="367"/>
                  <a:pt x="338" y="367"/>
                  <a:pt x="336" y="368"/>
                </a:cubicBezTo>
                <a:cubicBezTo>
                  <a:pt x="331" y="374"/>
                  <a:pt x="331" y="374"/>
                  <a:pt x="331" y="374"/>
                </a:cubicBezTo>
                <a:cubicBezTo>
                  <a:pt x="330" y="375"/>
                  <a:pt x="330" y="376"/>
                  <a:pt x="330" y="377"/>
                </a:cubicBezTo>
                <a:cubicBezTo>
                  <a:pt x="329" y="377"/>
                  <a:pt x="328" y="377"/>
                  <a:pt x="327" y="378"/>
                </a:cubicBezTo>
                <a:cubicBezTo>
                  <a:pt x="325" y="380"/>
                  <a:pt x="325" y="380"/>
                  <a:pt x="325" y="380"/>
                </a:cubicBezTo>
                <a:cubicBezTo>
                  <a:pt x="324" y="381"/>
                  <a:pt x="324" y="383"/>
                  <a:pt x="325" y="384"/>
                </a:cubicBezTo>
                <a:cubicBezTo>
                  <a:pt x="325" y="385"/>
                  <a:pt x="326" y="385"/>
                  <a:pt x="327" y="385"/>
                </a:cubicBezTo>
                <a:cubicBezTo>
                  <a:pt x="328" y="385"/>
                  <a:pt x="329" y="385"/>
                  <a:pt x="329" y="384"/>
                </a:cubicBezTo>
                <a:cubicBezTo>
                  <a:pt x="331" y="382"/>
                  <a:pt x="331" y="382"/>
                  <a:pt x="331" y="382"/>
                </a:cubicBezTo>
                <a:cubicBezTo>
                  <a:pt x="332" y="381"/>
                  <a:pt x="332" y="380"/>
                  <a:pt x="332" y="379"/>
                </a:cubicBezTo>
                <a:cubicBezTo>
                  <a:pt x="332" y="379"/>
                  <a:pt x="332" y="379"/>
                  <a:pt x="333" y="379"/>
                </a:cubicBezTo>
                <a:cubicBezTo>
                  <a:pt x="334" y="379"/>
                  <a:pt x="334" y="379"/>
                  <a:pt x="335" y="378"/>
                </a:cubicBezTo>
                <a:cubicBezTo>
                  <a:pt x="341" y="372"/>
                  <a:pt x="341" y="372"/>
                  <a:pt x="341" y="372"/>
                </a:cubicBezTo>
                <a:cubicBezTo>
                  <a:pt x="342" y="371"/>
                  <a:pt x="342" y="369"/>
                  <a:pt x="341" y="368"/>
                </a:cubicBezTo>
                <a:close/>
                <a:moveTo>
                  <a:pt x="340" y="382"/>
                </a:moveTo>
                <a:cubicBezTo>
                  <a:pt x="341" y="383"/>
                  <a:pt x="342" y="383"/>
                  <a:pt x="343" y="383"/>
                </a:cubicBezTo>
                <a:cubicBezTo>
                  <a:pt x="343" y="383"/>
                  <a:pt x="344" y="383"/>
                  <a:pt x="345" y="382"/>
                </a:cubicBezTo>
                <a:cubicBezTo>
                  <a:pt x="350" y="377"/>
                  <a:pt x="350" y="377"/>
                  <a:pt x="350" y="377"/>
                </a:cubicBezTo>
                <a:cubicBezTo>
                  <a:pt x="351" y="376"/>
                  <a:pt x="351" y="374"/>
                  <a:pt x="350" y="373"/>
                </a:cubicBezTo>
                <a:cubicBezTo>
                  <a:pt x="349" y="372"/>
                  <a:pt x="347" y="372"/>
                  <a:pt x="346" y="373"/>
                </a:cubicBezTo>
                <a:cubicBezTo>
                  <a:pt x="340" y="378"/>
                  <a:pt x="340" y="378"/>
                  <a:pt x="340" y="378"/>
                </a:cubicBezTo>
                <a:cubicBezTo>
                  <a:pt x="339" y="379"/>
                  <a:pt x="339" y="381"/>
                  <a:pt x="340" y="382"/>
                </a:cubicBezTo>
                <a:close/>
                <a:moveTo>
                  <a:pt x="308" y="415"/>
                </a:moveTo>
                <a:cubicBezTo>
                  <a:pt x="307" y="414"/>
                  <a:pt x="305" y="414"/>
                  <a:pt x="303" y="415"/>
                </a:cubicBezTo>
                <a:cubicBezTo>
                  <a:pt x="283" y="435"/>
                  <a:pt x="283" y="435"/>
                  <a:pt x="283" y="435"/>
                </a:cubicBezTo>
                <a:cubicBezTo>
                  <a:pt x="282" y="436"/>
                  <a:pt x="282" y="438"/>
                  <a:pt x="283" y="439"/>
                </a:cubicBezTo>
                <a:cubicBezTo>
                  <a:pt x="284" y="440"/>
                  <a:pt x="285" y="440"/>
                  <a:pt x="286" y="440"/>
                </a:cubicBezTo>
                <a:cubicBezTo>
                  <a:pt x="286" y="440"/>
                  <a:pt x="287" y="440"/>
                  <a:pt x="288" y="439"/>
                </a:cubicBezTo>
                <a:cubicBezTo>
                  <a:pt x="308" y="419"/>
                  <a:pt x="308" y="419"/>
                  <a:pt x="308" y="419"/>
                </a:cubicBezTo>
                <a:cubicBezTo>
                  <a:pt x="309" y="418"/>
                  <a:pt x="309" y="416"/>
                  <a:pt x="308" y="415"/>
                </a:cubicBezTo>
                <a:close/>
                <a:moveTo>
                  <a:pt x="516" y="210"/>
                </a:moveTo>
                <a:cubicBezTo>
                  <a:pt x="517" y="210"/>
                  <a:pt x="517" y="210"/>
                  <a:pt x="518" y="209"/>
                </a:cubicBezTo>
                <a:cubicBezTo>
                  <a:pt x="531" y="196"/>
                  <a:pt x="531" y="196"/>
                  <a:pt x="531" y="196"/>
                </a:cubicBezTo>
                <a:cubicBezTo>
                  <a:pt x="532" y="195"/>
                  <a:pt x="532" y="193"/>
                  <a:pt x="531" y="192"/>
                </a:cubicBezTo>
                <a:cubicBezTo>
                  <a:pt x="530" y="191"/>
                  <a:pt x="528" y="191"/>
                  <a:pt x="526" y="192"/>
                </a:cubicBezTo>
                <a:cubicBezTo>
                  <a:pt x="514" y="205"/>
                  <a:pt x="514" y="205"/>
                  <a:pt x="514" y="205"/>
                </a:cubicBezTo>
                <a:cubicBezTo>
                  <a:pt x="512" y="206"/>
                  <a:pt x="512" y="208"/>
                  <a:pt x="514" y="209"/>
                </a:cubicBezTo>
                <a:cubicBezTo>
                  <a:pt x="514" y="210"/>
                  <a:pt x="515" y="210"/>
                  <a:pt x="516" y="210"/>
                </a:cubicBezTo>
                <a:close/>
                <a:moveTo>
                  <a:pt x="719" y="4"/>
                </a:moveTo>
                <a:cubicBezTo>
                  <a:pt x="718" y="2"/>
                  <a:pt x="716" y="2"/>
                  <a:pt x="715" y="4"/>
                </a:cubicBezTo>
                <a:cubicBezTo>
                  <a:pt x="675" y="44"/>
                  <a:pt x="675" y="44"/>
                  <a:pt x="675" y="44"/>
                </a:cubicBezTo>
                <a:cubicBezTo>
                  <a:pt x="675" y="44"/>
                  <a:pt x="675" y="43"/>
                  <a:pt x="675" y="43"/>
                </a:cubicBezTo>
                <a:cubicBezTo>
                  <a:pt x="619" y="98"/>
                  <a:pt x="619" y="98"/>
                  <a:pt x="619" y="98"/>
                </a:cubicBezTo>
                <a:cubicBezTo>
                  <a:pt x="619" y="98"/>
                  <a:pt x="619" y="98"/>
                  <a:pt x="619" y="98"/>
                </a:cubicBezTo>
                <a:cubicBezTo>
                  <a:pt x="618" y="100"/>
                  <a:pt x="618" y="100"/>
                  <a:pt x="618" y="100"/>
                </a:cubicBezTo>
                <a:cubicBezTo>
                  <a:pt x="609" y="109"/>
                  <a:pt x="609" y="109"/>
                  <a:pt x="609" y="109"/>
                </a:cubicBezTo>
                <a:cubicBezTo>
                  <a:pt x="609" y="109"/>
                  <a:pt x="609" y="110"/>
                  <a:pt x="608" y="110"/>
                </a:cubicBezTo>
                <a:cubicBezTo>
                  <a:pt x="608" y="110"/>
                  <a:pt x="608" y="110"/>
                  <a:pt x="608" y="111"/>
                </a:cubicBezTo>
                <a:cubicBezTo>
                  <a:pt x="592" y="126"/>
                  <a:pt x="592" y="126"/>
                  <a:pt x="592" y="126"/>
                </a:cubicBezTo>
                <a:cubicBezTo>
                  <a:pt x="591" y="127"/>
                  <a:pt x="591" y="129"/>
                  <a:pt x="592" y="130"/>
                </a:cubicBezTo>
                <a:cubicBezTo>
                  <a:pt x="593" y="131"/>
                  <a:pt x="594" y="131"/>
                  <a:pt x="595" y="131"/>
                </a:cubicBezTo>
                <a:cubicBezTo>
                  <a:pt x="595" y="131"/>
                  <a:pt x="596" y="131"/>
                  <a:pt x="597" y="130"/>
                </a:cubicBezTo>
                <a:cubicBezTo>
                  <a:pt x="612" y="115"/>
                  <a:pt x="612" y="115"/>
                  <a:pt x="612" y="115"/>
                </a:cubicBezTo>
                <a:cubicBezTo>
                  <a:pt x="612" y="115"/>
                  <a:pt x="612" y="115"/>
                  <a:pt x="613" y="114"/>
                </a:cubicBezTo>
                <a:cubicBezTo>
                  <a:pt x="613" y="114"/>
                  <a:pt x="613" y="114"/>
                  <a:pt x="613" y="114"/>
                </a:cubicBezTo>
                <a:cubicBezTo>
                  <a:pt x="622" y="105"/>
                  <a:pt x="622" y="105"/>
                  <a:pt x="622" y="105"/>
                </a:cubicBezTo>
                <a:cubicBezTo>
                  <a:pt x="622" y="105"/>
                  <a:pt x="622" y="105"/>
                  <a:pt x="622" y="105"/>
                </a:cubicBezTo>
                <a:cubicBezTo>
                  <a:pt x="627" y="101"/>
                  <a:pt x="627" y="101"/>
                  <a:pt x="627" y="101"/>
                </a:cubicBezTo>
                <a:cubicBezTo>
                  <a:pt x="719" y="8"/>
                  <a:pt x="719" y="8"/>
                  <a:pt x="719" y="8"/>
                </a:cubicBezTo>
                <a:cubicBezTo>
                  <a:pt x="720" y="7"/>
                  <a:pt x="720" y="5"/>
                  <a:pt x="719" y="4"/>
                </a:cubicBezTo>
                <a:close/>
                <a:moveTo>
                  <a:pt x="370" y="352"/>
                </a:moveTo>
                <a:cubicBezTo>
                  <a:pt x="369" y="351"/>
                  <a:pt x="367" y="351"/>
                  <a:pt x="366" y="352"/>
                </a:cubicBezTo>
                <a:cubicBezTo>
                  <a:pt x="364" y="354"/>
                  <a:pt x="364" y="354"/>
                  <a:pt x="364" y="354"/>
                </a:cubicBezTo>
                <a:cubicBezTo>
                  <a:pt x="363" y="355"/>
                  <a:pt x="363" y="357"/>
                  <a:pt x="364" y="358"/>
                </a:cubicBezTo>
                <a:cubicBezTo>
                  <a:pt x="365" y="359"/>
                  <a:pt x="366" y="359"/>
                  <a:pt x="366" y="359"/>
                </a:cubicBezTo>
                <a:cubicBezTo>
                  <a:pt x="367" y="359"/>
                  <a:pt x="368" y="359"/>
                  <a:pt x="369" y="358"/>
                </a:cubicBezTo>
                <a:cubicBezTo>
                  <a:pt x="370" y="357"/>
                  <a:pt x="370" y="357"/>
                  <a:pt x="370" y="357"/>
                </a:cubicBezTo>
                <a:cubicBezTo>
                  <a:pt x="372" y="356"/>
                  <a:pt x="372" y="354"/>
                  <a:pt x="370" y="352"/>
                </a:cubicBezTo>
                <a:close/>
                <a:moveTo>
                  <a:pt x="317" y="419"/>
                </a:moveTo>
                <a:cubicBezTo>
                  <a:pt x="316" y="418"/>
                  <a:pt x="314" y="418"/>
                  <a:pt x="313" y="419"/>
                </a:cubicBezTo>
                <a:cubicBezTo>
                  <a:pt x="293" y="439"/>
                  <a:pt x="293" y="439"/>
                  <a:pt x="293" y="439"/>
                </a:cubicBezTo>
                <a:cubicBezTo>
                  <a:pt x="292" y="441"/>
                  <a:pt x="292" y="443"/>
                  <a:pt x="293" y="444"/>
                </a:cubicBezTo>
                <a:cubicBezTo>
                  <a:pt x="294" y="444"/>
                  <a:pt x="294" y="445"/>
                  <a:pt x="295" y="445"/>
                </a:cubicBezTo>
                <a:cubicBezTo>
                  <a:pt x="296" y="445"/>
                  <a:pt x="297" y="444"/>
                  <a:pt x="297" y="444"/>
                </a:cubicBezTo>
                <a:cubicBezTo>
                  <a:pt x="317" y="424"/>
                  <a:pt x="317" y="424"/>
                  <a:pt x="317" y="424"/>
                </a:cubicBezTo>
                <a:cubicBezTo>
                  <a:pt x="319" y="423"/>
                  <a:pt x="319" y="421"/>
                  <a:pt x="317" y="419"/>
                </a:cubicBezTo>
                <a:close/>
                <a:moveTo>
                  <a:pt x="722" y="15"/>
                </a:moveTo>
                <a:cubicBezTo>
                  <a:pt x="721" y="13"/>
                  <a:pt x="719" y="13"/>
                  <a:pt x="718" y="15"/>
                </a:cubicBezTo>
                <a:cubicBezTo>
                  <a:pt x="641" y="92"/>
                  <a:pt x="641" y="92"/>
                  <a:pt x="641" y="92"/>
                </a:cubicBezTo>
                <a:cubicBezTo>
                  <a:pt x="639" y="93"/>
                  <a:pt x="639" y="95"/>
                  <a:pt x="641" y="96"/>
                </a:cubicBezTo>
                <a:cubicBezTo>
                  <a:pt x="641" y="97"/>
                  <a:pt x="642" y="97"/>
                  <a:pt x="643" y="97"/>
                </a:cubicBezTo>
                <a:cubicBezTo>
                  <a:pt x="644" y="97"/>
                  <a:pt x="644" y="97"/>
                  <a:pt x="645" y="96"/>
                </a:cubicBezTo>
                <a:cubicBezTo>
                  <a:pt x="722" y="19"/>
                  <a:pt x="722" y="19"/>
                  <a:pt x="722" y="19"/>
                </a:cubicBezTo>
                <a:cubicBezTo>
                  <a:pt x="723" y="18"/>
                  <a:pt x="723" y="16"/>
                  <a:pt x="722" y="15"/>
                </a:cubicBezTo>
                <a:close/>
                <a:moveTo>
                  <a:pt x="524" y="216"/>
                </a:moveTo>
                <a:cubicBezTo>
                  <a:pt x="524" y="216"/>
                  <a:pt x="525" y="216"/>
                  <a:pt x="526" y="215"/>
                </a:cubicBezTo>
                <a:cubicBezTo>
                  <a:pt x="534" y="208"/>
                  <a:pt x="534" y="208"/>
                  <a:pt x="534" y="208"/>
                </a:cubicBezTo>
                <a:cubicBezTo>
                  <a:pt x="535" y="206"/>
                  <a:pt x="535" y="204"/>
                  <a:pt x="534" y="203"/>
                </a:cubicBezTo>
                <a:cubicBezTo>
                  <a:pt x="532" y="202"/>
                  <a:pt x="530" y="202"/>
                  <a:pt x="529" y="203"/>
                </a:cubicBezTo>
                <a:cubicBezTo>
                  <a:pt x="522" y="211"/>
                  <a:pt x="522" y="211"/>
                  <a:pt x="522" y="211"/>
                </a:cubicBezTo>
                <a:cubicBezTo>
                  <a:pt x="520" y="212"/>
                  <a:pt x="520" y="214"/>
                  <a:pt x="522" y="215"/>
                </a:cubicBezTo>
                <a:cubicBezTo>
                  <a:pt x="522" y="216"/>
                  <a:pt x="523" y="216"/>
                  <a:pt x="524" y="216"/>
                </a:cubicBezTo>
                <a:close/>
                <a:moveTo>
                  <a:pt x="351" y="389"/>
                </a:moveTo>
                <a:cubicBezTo>
                  <a:pt x="352" y="389"/>
                  <a:pt x="353" y="388"/>
                  <a:pt x="353" y="388"/>
                </a:cubicBezTo>
                <a:cubicBezTo>
                  <a:pt x="359" y="382"/>
                  <a:pt x="359" y="382"/>
                  <a:pt x="359" y="382"/>
                </a:cubicBezTo>
                <a:cubicBezTo>
                  <a:pt x="360" y="381"/>
                  <a:pt x="360" y="379"/>
                  <a:pt x="359" y="377"/>
                </a:cubicBezTo>
                <a:cubicBezTo>
                  <a:pt x="358" y="376"/>
                  <a:pt x="356" y="376"/>
                  <a:pt x="355" y="377"/>
                </a:cubicBezTo>
                <a:cubicBezTo>
                  <a:pt x="349" y="383"/>
                  <a:pt x="349" y="383"/>
                  <a:pt x="349" y="383"/>
                </a:cubicBezTo>
                <a:cubicBezTo>
                  <a:pt x="348" y="385"/>
                  <a:pt x="348" y="387"/>
                  <a:pt x="349" y="388"/>
                </a:cubicBezTo>
                <a:cubicBezTo>
                  <a:pt x="350" y="388"/>
                  <a:pt x="350" y="389"/>
                  <a:pt x="351" y="389"/>
                </a:cubicBezTo>
                <a:close/>
                <a:moveTo>
                  <a:pt x="741" y="10"/>
                </a:moveTo>
                <a:cubicBezTo>
                  <a:pt x="740" y="9"/>
                  <a:pt x="738" y="9"/>
                  <a:pt x="736" y="10"/>
                </a:cubicBezTo>
                <a:cubicBezTo>
                  <a:pt x="667" y="79"/>
                  <a:pt x="667" y="79"/>
                  <a:pt x="667" y="79"/>
                </a:cubicBezTo>
                <a:cubicBezTo>
                  <a:pt x="666" y="81"/>
                  <a:pt x="666" y="83"/>
                  <a:pt x="667" y="84"/>
                </a:cubicBezTo>
                <a:cubicBezTo>
                  <a:pt x="668" y="84"/>
                  <a:pt x="668" y="85"/>
                  <a:pt x="669" y="85"/>
                </a:cubicBezTo>
                <a:cubicBezTo>
                  <a:pt x="670" y="85"/>
                  <a:pt x="671" y="84"/>
                  <a:pt x="671" y="84"/>
                </a:cubicBezTo>
                <a:cubicBezTo>
                  <a:pt x="741" y="14"/>
                  <a:pt x="741" y="14"/>
                  <a:pt x="741" y="14"/>
                </a:cubicBezTo>
                <a:cubicBezTo>
                  <a:pt x="742" y="13"/>
                  <a:pt x="742" y="11"/>
                  <a:pt x="741" y="10"/>
                </a:cubicBezTo>
                <a:close/>
                <a:moveTo>
                  <a:pt x="319" y="436"/>
                </a:moveTo>
                <a:cubicBezTo>
                  <a:pt x="320" y="435"/>
                  <a:pt x="320" y="433"/>
                  <a:pt x="319" y="432"/>
                </a:cubicBezTo>
                <a:cubicBezTo>
                  <a:pt x="318" y="431"/>
                  <a:pt x="316" y="431"/>
                  <a:pt x="314" y="432"/>
                </a:cubicBezTo>
                <a:cubicBezTo>
                  <a:pt x="299" y="447"/>
                  <a:pt x="299" y="447"/>
                  <a:pt x="299" y="447"/>
                </a:cubicBezTo>
                <a:cubicBezTo>
                  <a:pt x="298" y="448"/>
                  <a:pt x="298" y="450"/>
                  <a:pt x="299" y="452"/>
                </a:cubicBezTo>
                <a:cubicBezTo>
                  <a:pt x="300" y="452"/>
                  <a:pt x="301" y="452"/>
                  <a:pt x="301" y="452"/>
                </a:cubicBezTo>
                <a:cubicBezTo>
                  <a:pt x="302" y="452"/>
                  <a:pt x="303" y="452"/>
                  <a:pt x="304" y="452"/>
                </a:cubicBezTo>
                <a:lnTo>
                  <a:pt x="319" y="436"/>
                </a:lnTo>
                <a:close/>
                <a:moveTo>
                  <a:pt x="369" y="382"/>
                </a:moveTo>
                <a:cubicBezTo>
                  <a:pt x="368" y="380"/>
                  <a:pt x="366" y="380"/>
                  <a:pt x="365" y="382"/>
                </a:cubicBezTo>
                <a:cubicBezTo>
                  <a:pt x="357" y="389"/>
                  <a:pt x="357" y="389"/>
                  <a:pt x="357" y="389"/>
                </a:cubicBezTo>
                <a:cubicBezTo>
                  <a:pt x="356" y="390"/>
                  <a:pt x="356" y="392"/>
                  <a:pt x="357" y="393"/>
                </a:cubicBezTo>
                <a:cubicBezTo>
                  <a:pt x="358" y="394"/>
                  <a:pt x="359" y="394"/>
                  <a:pt x="360" y="394"/>
                </a:cubicBezTo>
                <a:cubicBezTo>
                  <a:pt x="360" y="394"/>
                  <a:pt x="361" y="394"/>
                  <a:pt x="362" y="393"/>
                </a:cubicBezTo>
                <a:cubicBezTo>
                  <a:pt x="369" y="386"/>
                  <a:pt x="369" y="386"/>
                  <a:pt x="369" y="386"/>
                </a:cubicBezTo>
                <a:cubicBezTo>
                  <a:pt x="370" y="385"/>
                  <a:pt x="370" y="383"/>
                  <a:pt x="369" y="382"/>
                </a:cubicBezTo>
                <a:close/>
                <a:moveTo>
                  <a:pt x="376" y="370"/>
                </a:moveTo>
                <a:cubicBezTo>
                  <a:pt x="375" y="371"/>
                  <a:pt x="375" y="371"/>
                  <a:pt x="375" y="371"/>
                </a:cubicBezTo>
                <a:cubicBezTo>
                  <a:pt x="374" y="373"/>
                  <a:pt x="374" y="375"/>
                  <a:pt x="375" y="376"/>
                </a:cubicBezTo>
                <a:cubicBezTo>
                  <a:pt x="375" y="376"/>
                  <a:pt x="376" y="377"/>
                  <a:pt x="377" y="377"/>
                </a:cubicBezTo>
                <a:cubicBezTo>
                  <a:pt x="378" y="377"/>
                  <a:pt x="379" y="376"/>
                  <a:pt x="379" y="376"/>
                </a:cubicBezTo>
                <a:cubicBezTo>
                  <a:pt x="380" y="375"/>
                  <a:pt x="380" y="375"/>
                  <a:pt x="380" y="375"/>
                </a:cubicBezTo>
                <a:cubicBezTo>
                  <a:pt x="381" y="374"/>
                  <a:pt x="381" y="372"/>
                  <a:pt x="380" y="370"/>
                </a:cubicBezTo>
                <a:cubicBezTo>
                  <a:pt x="379" y="369"/>
                  <a:pt x="377" y="369"/>
                  <a:pt x="376" y="370"/>
                </a:cubicBezTo>
                <a:close/>
                <a:moveTo>
                  <a:pt x="698" y="67"/>
                </a:moveTo>
                <a:cubicBezTo>
                  <a:pt x="697" y="65"/>
                  <a:pt x="695" y="65"/>
                  <a:pt x="694" y="67"/>
                </a:cubicBezTo>
                <a:cubicBezTo>
                  <a:pt x="685" y="76"/>
                  <a:pt x="685" y="76"/>
                  <a:pt x="685" y="76"/>
                </a:cubicBezTo>
                <a:cubicBezTo>
                  <a:pt x="683" y="77"/>
                  <a:pt x="683" y="79"/>
                  <a:pt x="685" y="80"/>
                </a:cubicBezTo>
                <a:cubicBezTo>
                  <a:pt x="685" y="81"/>
                  <a:pt x="686" y="81"/>
                  <a:pt x="687" y="81"/>
                </a:cubicBezTo>
                <a:cubicBezTo>
                  <a:pt x="688" y="81"/>
                  <a:pt x="688" y="81"/>
                  <a:pt x="689" y="80"/>
                </a:cubicBezTo>
                <a:cubicBezTo>
                  <a:pt x="698" y="71"/>
                  <a:pt x="698" y="71"/>
                  <a:pt x="698" y="71"/>
                </a:cubicBezTo>
                <a:cubicBezTo>
                  <a:pt x="699" y="70"/>
                  <a:pt x="699" y="68"/>
                  <a:pt x="698" y="67"/>
                </a:cubicBezTo>
                <a:close/>
                <a:moveTo>
                  <a:pt x="735" y="30"/>
                </a:moveTo>
                <a:cubicBezTo>
                  <a:pt x="734" y="28"/>
                  <a:pt x="732" y="28"/>
                  <a:pt x="731" y="30"/>
                </a:cubicBezTo>
                <a:cubicBezTo>
                  <a:pt x="720" y="40"/>
                  <a:pt x="720" y="40"/>
                  <a:pt x="720" y="40"/>
                </a:cubicBezTo>
                <a:cubicBezTo>
                  <a:pt x="720" y="40"/>
                  <a:pt x="720" y="40"/>
                  <a:pt x="720" y="40"/>
                </a:cubicBezTo>
                <a:cubicBezTo>
                  <a:pt x="699" y="62"/>
                  <a:pt x="699" y="62"/>
                  <a:pt x="699" y="62"/>
                </a:cubicBezTo>
                <a:cubicBezTo>
                  <a:pt x="697" y="63"/>
                  <a:pt x="697" y="65"/>
                  <a:pt x="699" y="66"/>
                </a:cubicBezTo>
                <a:cubicBezTo>
                  <a:pt x="699" y="67"/>
                  <a:pt x="700" y="67"/>
                  <a:pt x="701" y="67"/>
                </a:cubicBezTo>
                <a:cubicBezTo>
                  <a:pt x="702" y="67"/>
                  <a:pt x="702" y="67"/>
                  <a:pt x="703" y="66"/>
                </a:cubicBezTo>
                <a:cubicBezTo>
                  <a:pt x="712" y="57"/>
                  <a:pt x="712" y="57"/>
                  <a:pt x="712" y="57"/>
                </a:cubicBezTo>
                <a:cubicBezTo>
                  <a:pt x="712" y="57"/>
                  <a:pt x="712" y="57"/>
                  <a:pt x="712" y="57"/>
                </a:cubicBezTo>
                <a:cubicBezTo>
                  <a:pt x="714" y="55"/>
                  <a:pt x="714" y="55"/>
                  <a:pt x="714" y="55"/>
                </a:cubicBezTo>
                <a:cubicBezTo>
                  <a:pt x="717" y="52"/>
                  <a:pt x="717" y="52"/>
                  <a:pt x="717" y="52"/>
                </a:cubicBezTo>
                <a:cubicBezTo>
                  <a:pt x="717" y="52"/>
                  <a:pt x="717" y="52"/>
                  <a:pt x="717" y="52"/>
                </a:cubicBezTo>
                <a:cubicBezTo>
                  <a:pt x="735" y="34"/>
                  <a:pt x="735" y="34"/>
                  <a:pt x="735" y="34"/>
                </a:cubicBezTo>
                <a:cubicBezTo>
                  <a:pt x="736" y="33"/>
                  <a:pt x="736" y="31"/>
                  <a:pt x="735" y="30"/>
                </a:cubicBezTo>
                <a:close/>
                <a:moveTo>
                  <a:pt x="751" y="17"/>
                </a:moveTo>
                <a:cubicBezTo>
                  <a:pt x="751" y="17"/>
                  <a:pt x="752" y="17"/>
                  <a:pt x="753" y="16"/>
                </a:cubicBezTo>
                <a:cubicBezTo>
                  <a:pt x="755" y="14"/>
                  <a:pt x="755" y="14"/>
                  <a:pt x="755" y="14"/>
                </a:cubicBezTo>
                <a:cubicBezTo>
                  <a:pt x="757" y="12"/>
                  <a:pt x="757" y="10"/>
                  <a:pt x="755" y="9"/>
                </a:cubicBezTo>
                <a:cubicBezTo>
                  <a:pt x="754" y="8"/>
                  <a:pt x="752" y="8"/>
                  <a:pt x="751" y="9"/>
                </a:cubicBezTo>
                <a:cubicBezTo>
                  <a:pt x="748" y="12"/>
                  <a:pt x="748" y="12"/>
                  <a:pt x="748" y="12"/>
                </a:cubicBezTo>
                <a:cubicBezTo>
                  <a:pt x="747" y="13"/>
                  <a:pt x="747" y="15"/>
                  <a:pt x="748" y="16"/>
                </a:cubicBezTo>
                <a:cubicBezTo>
                  <a:pt x="749" y="17"/>
                  <a:pt x="750" y="17"/>
                  <a:pt x="751" y="17"/>
                </a:cubicBezTo>
                <a:close/>
                <a:moveTo>
                  <a:pt x="317" y="448"/>
                </a:moveTo>
                <a:cubicBezTo>
                  <a:pt x="316" y="447"/>
                  <a:pt x="314" y="447"/>
                  <a:pt x="312" y="448"/>
                </a:cubicBezTo>
                <a:cubicBezTo>
                  <a:pt x="305" y="455"/>
                  <a:pt x="305" y="455"/>
                  <a:pt x="305" y="455"/>
                </a:cubicBezTo>
                <a:cubicBezTo>
                  <a:pt x="305" y="455"/>
                  <a:pt x="305" y="455"/>
                  <a:pt x="305" y="455"/>
                </a:cubicBezTo>
                <a:cubicBezTo>
                  <a:pt x="305" y="455"/>
                  <a:pt x="305" y="456"/>
                  <a:pt x="305" y="456"/>
                </a:cubicBezTo>
                <a:cubicBezTo>
                  <a:pt x="303" y="458"/>
                  <a:pt x="303" y="458"/>
                  <a:pt x="303" y="458"/>
                </a:cubicBezTo>
                <a:cubicBezTo>
                  <a:pt x="302" y="459"/>
                  <a:pt x="302" y="461"/>
                  <a:pt x="303" y="462"/>
                </a:cubicBezTo>
                <a:cubicBezTo>
                  <a:pt x="303" y="463"/>
                  <a:pt x="304" y="463"/>
                  <a:pt x="305" y="463"/>
                </a:cubicBezTo>
                <a:cubicBezTo>
                  <a:pt x="306" y="463"/>
                  <a:pt x="306" y="463"/>
                  <a:pt x="307" y="462"/>
                </a:cubicBezTo>
                <a:cubicBezTo>
                  <a:pt x="309" y="460"/>
                  <a:pt x="309" y="460"/>
                  <a:pt x="309" y="460"/>
                </a:cubicBezTo>
                <a:cubicBezTo>
                  <a:pt x="309" y="460"/>
                  <a:pt x="309" y="460"/>
                  <a:pt x="309" y="460"/>
                </a:cubicBezTo>
                <a:cubicBezTo>
                  <a:pt x="309" y="460"/>
                  <a:pt x="310" y="459"/>
                  <a:pt x="310" y="459"/>
                </a:cubicBezTo>
                <a:cubicBezTo>
                  <a:pt x="317" y="452"/>
                  <a:pt x="317" y="452"/>
                  <a:pt x="317" y="452"/>
                </a:cubicBezTo>
                <a:cubicBezTo>
                  <a:pt x="318" y="451"/>
                  <a:pt x="318" y="449"/>
                  <a:pt x="317" y="448"/>
                </a:cubicBezTo>
                <a:close/>
                <a:moveTo>
                  <a:pt x="359" y="401"/>
                </a:moveTo>
                <a:cubicBezTo>
                  <a:pt x="357" y="403"/>
                  <a:pt x="357" y="403"/>
                  <a:pt x="357" y="403"/>
                </a:cubicBezTo>
                <a:cubicBezTo>
                  <a:pt x="356" y="404"/>
                  <a:pt x="356" y="406"/>
                  <a:pt x="357" y="407"/>
                </a:cubicBezTo>
                <a:cubicBezTo>
                  <a:pt x="358" y="408"/>
                  <a:pt x="359" y="408"/>
                  <a:pt x="360" y="408"/>
                </a:cubicBezTo>
                <a:cubicBezTo>
                  <a:pt x="360" y="408"/>
                  <a:pt x="361" y="408"/>
                  <a:pt x="362" y="407"/>
                </a:cubicBezTo>
                <a:cubicBezTo>
                  <a:pt x="364" y="405"/>
                  <a:pt x="364" y="405"/>
                  <a:pt x="364" y="405"/>
                </a:cubicBezTo>
                <a:cubicBezTo>
                  <a:pt x="365" y="404"/>
                  <a:pt x="365" y="402"/>
                  <a:pt x="364" y="401"/>
                </a:cubicBezTo>
                <a:cubicBezTo>
                  <a:pt x="362" y="400"/>
                  <a:pt x="360" y="400"/>
                  <a:pt x="359" y="401"/>
                </a:cubicBezTo>
                <a:close/>
                <a:moveTo>
                  <a:pt x="322" y="457"/>
                </a:moveTo>
                <a:cubicBezTo>
                  <a:pt x="321" y="456"/>
                  <a:pt x="319" y="456"/>
                  <a:pt x="317" y="457"/>
                </a:cubicBezTo>
                <a:cubicBezTo>
                  <a:pt x="311" y="463"/>
                  <a:pt x="311" y="463"/>
                  <a:pt x="311" y="463"/>
                </a:cubicBezTo>
                <a:cubicBezTo>
                  <a:pt x="310" y="465"/>
                  <a:pt x="310" y="467"/>
                  <a:pt x="311" y="468"/>
                </a:cubicBezTo>
                <a:cubicBezTo>
                  <a:pt x="312" y="468"/>
                  <a:pt x="312" y="469"/>
                  <a:pt x="313" y="469"/>
                </a:cubicBezTo>
                <a:cubicBezTo>
                  <a:pt x="314" y="469"/>
                  <a:pt x="315" y="468"/>
                  <a:pt x="315" y="468"/>
                </a:cubicBezTo>
                <a:cubicBezTo>
                  <a:pt x="322" y="461"/>
                  <a:pt x="322" y="461"/>
                  <a:pt x="322" y="461"/>
                </a:cubicBezTo>
                <a:cubicBezTo>
                  <a:pt x="323" y="460"/>
                  <a:pt x="323" y="458"/>
                  <a:pt x="322" y="457"/>
                </a:cubicBezTo>
                <a:close/>
                <a:moveTo>
                  <a:pt x="385" y="389"/>
                </a:moveTo>
                <a:cubicBezTo>
                  <a:pt x="381" y="394"/>
                  <a:pt x="381" y="394"/>
                  <a:pt x="381" y="394"/>
                </a:cubicBezTo>
                <a:cubicBezTo>
                  <a:pt x="379" y="395"/>
                  <a:pt x="379" y="397"/>
                  <a:pt x="380" y="398"/>
                </a:cubicBezTo>
                <a:cubicBezTo>
                  <a:pt x="379" y="397"/>
                  <a:pt x="377" y="397"/>
                  <a:pt x="376" y="398"/>
                </a:cubicBezTo>
                <a:cubicBezTo>
                  <a:pt x="373" y="401"/>
                  <a:pt x="373" y="401"/>
                  <a:pt x="373" y="401"/>
                </a:cubicBezTo>
                <a:cubicBezTo>
                  <a:pt x="372" y="402"/>
                  <a:pt x="372" y="404"/>
                  <a:pt x="373" y="405"/>
                </a:cubicBezTo>
                <a:cubicBezTo>
                  <a:pt x="374" y="406"/>
                  <a:pt x="375" y="406"/>
                  <a:pt x="376" y="406"/>
                </a:cubicBezTo>
                <a:cubicBezTo>
                  <a:pt x="376" y="406"/>
                  <a:pt x="377" y="406"/>
                  <a:pt x="378" y="405"/>
                </a:cubicBezTo>
                <a:cubicBezTo>
                  <a:pt x="381" y="402"/>
                  <a:pt x="381" y="402"/>
                  <a:pt x="381" y="402"/>
                </a:cubicBezTo>
                <a:cubicBezTo>
                  <a:pt x="382" y="401"/>
                  <a:pt x="382" y="400"/>
                  <a:pt x="381" y="398"/>
                </a:cubicBezTo>
                <a:cubicBezTo>
                  <a:pt x="381" y="399"/>
                  <a:pt x="382" y="399"/>
                  <a:pt x="383" y="399"/>
                </a:cubicBezTo>
                <a:cubicBezTo>
                  <a:pt x="384" y="399"/>
                  <a:pt x="384" y="399"/>
                  <a:pt x="385" y="398"/>
                </a:cubicBezTo>
                <a:cubicBezTo>
                  <a:pt x="390" y="394"/>
                  <a:pt x="390" y="394"/>
                  <a:pt x="390" y="394"/>
                </a:cubicBezTo>
                <a:cubicBezTo>
                  <a:pt x="391" y="392"/>
                  <a:pt x="391" y="390"/>
                  <a:pt x="390" y="389"/>
                </a:cubicBezTo>
                <a:cubicBezTo>
                  <a:pt x="388" y="388"/>
                  <a:pt x="386" y="388"/>
                  <a:pt x="385" y="389"/>
                </a:cubicBezTo>
                <a:close/>
                <a:moveTo>
                  <a:pt x="401" y="396"/>
                </a:moveTo>
                <a:cubicBezTo>
                  <a:pt x="402" y="395"/>
                  <a:pt x="402" y="393"/>
                  <a:pt x="401" y="392"/>
                </a:cubicBezTo>
                <a:cubicBezTo>
                  <a:pt x="400" y="391"/>
                  <a:pt x="398" y="391"/>
                  <a:pt x="397" y="392"/>
                </a:cubicBezTo>
                <a:cubicBezTo>
                  <a:pt x="385" y="403"/>
                  <a:pt x="385" y="403"/>
                  <a:pt x="385" y="403"/>
                </a:cubicBezTo>
                <a:cubicBezTo>
                  <a:pt x="384" y="404"/>
                  <a:pt x="384" y="406"/>
                  <a:pt x="385" y="407"/>
                </a:cubicBezTo>
                <a:cubicBezTo>
                  <a:pt x="386" y="408"/>
                  <a:pt x="387" y="408"/>
                  <a:pt x="387" y="408"/>
                </a:cubicBezTo>
                <a:cubicBezTo>
                  <a:pt x="388" y="408"/>
                  <a:pt x="389" y="408"/>
                  <a:pt x="390" y="407"/>
                </a:cubicBezTo>
                <a:lnTo>
                  <a:pt x="401" y="396"/>
                </a:lnTo>
                <a:close/>
                <a:moveTo>
                  <a:pt x="702" y="95"/>
                </a:moveTo>
                <a:cubicBezTo>
                  <a:pt x="704" y="93"/>
                  <a:pt x="704" y="91"/>
                  <a:pt x="702" y="90"/>
                </a:cubicBezTo>
                <a:cubicBezTo>
                  <a:pt x="701" y="89"/>
                  <a:pt x="699" y="89"/>
                  <a:pt x="698" y="90"/>
                </a:cubicBezTo>
                <a:cubicBezTo>
                  <a:pt x="693" y="95"/>
                  <a:pt x="693" y="95"/>
                  <a:pt x="693" y="95"/>
                </a:cubicBezTo>
                <a:cubicBezTo>
                  <a:pt x="692" y="96"/>
                  <a:pt x="692" y="98"/>
                  <a:pt x="693" y="99"/>
                </a:cubicBezTo>
                <a:cubicBezTo>
                  <a:pt x="694" y="100"/>
                  <a:pt x="695" y="100"/>
                  <a:pt x="696" y="100"/>
                </a:cubicBezTo>
                <a:cubicBezTo>
                  <a:pt x="696" y="100"/>
                  <a:pt x="697" y="100"/>
                  <a:pt x="698" y="99"/>
                </a:cubicBezTo>
                <a:lnTo>
                  <a:pt x="702" y="95"/>
                </a:lnTo>
                <a:close/>
                <a:moveTo>
                  <a:pt x="326" y="471"/>
                </a:moveTo>
                <a:cubicBezTo>
                  <a:pt x="332" y="465"/>
                  <a:pt x="332" y="465"/>
                  <a:pt x="332" y="465"/>
                </a:cubicBezTo>
                <a:cubicBezTo>
                  <a:pt x="333" y="464"/>
                  <a:pt x="333" y="462"/>
                  <a:pt x="332" y="461"/>
                </a:cubicBezTo>
                <a:cubicBezTo>
                  <a:pt x="331" y="460"/>
                  <a:pt x="329" y="460"/>
                  <a:pt x="327" y="461"/>
                </a:cubicBezTo>
                <a:cubicBezTo>
                  <a:pt x="321" y="467"/>
                  <a:pt x="321" y="467"/>
                  <a:pt x="321" y="467"/>
                </a:cubicBezTo>
                <a:cubicBezTo>
                  <a:pt x="320" y="468"/>
                  <a:pt x="320" y="470"/>
                  <a:pt x="321" y="471"/>
                </a:cubicBezTo>
                <a:cubicBezTo>
                  <a:pt x="322" y="472"/>
                  <a:pt x="323" y="472"/>
                  <a:pt x="323" y="472"/>
                </a:cubicBezTo>
                <a:cubicBezTo>
                  <a:pt x="324" y="472"/>
                  <a:pt x="325" y="472"/>
                  <a:pt x="326" y="471"/>
                </a:cubicBezTo>
                <a:close/>
                <a:moveTo>
                  <a:pt x="341" y="468"/>
                </a:moveTo>
                <a:cubicBezTo>
                  <a:pt x="342" y="468"/>
                  <a:pt x="343" y="468"/>
                  <a:pt x="344" y="467"/>
                </a:cubicBezTo>
                <a:cubicBezTo>
                  <a:pt x="348" y="464"/>
                  <a:pt x="348" y="464"/>
                  <a:pt x="348" y="464"/>
                </a:cubicBezTo>
                <a:cubicBezTo>
                  <a:pt x="349" y="462"/>
                  <a:pt x="349" y="460"/>
                  <a:pt x="348" y="459"/>
                </a:cubicBezTo>
                <a:cubicBezTo>
                  <a:pt x="346" y="458"/>
                  <a:pt x="344" y="458"/>
                  <a:pt x="343" y="459"/>
                </a:cubicBezTo>
                <a:cubicBezTo>
                  <a:pt x="339" y="463"/>
                  <a:pt x="339" y="463"/>
                  <a:pt x="339" y="463"/>
                </a:cubicBezTo>
                <a:cubicBezTo>
                  <a:pt x="338" y="464"/>
                  <a:pt x="338" y="466"/>
                  <a:pt x="339" y="467"/>
                </a:cubicBezTo>
                <a:cubicBezTo>
                  <a:pt x="340" y="468"/>
                  <a:pt x="341" y="468"/>
                  <a:pt x="341" y="468"/>
                </a:cubicBezTo>
                <a:close/>
                <a:moveTo>
                  <a:pt x="698" y="108"/>
                </a:moveTo>
                <a:cubicBezTo>
                  <a:pt x="699" y="109"/>
                  <a:pt x="700" y="109"/>
                  <a:pt x="701" y="109"/>
                </a:cubicBezTo>
                <a:cubicBezTo>
                  <a:pt x="701" y="109"/>
                  <a:pt x="702" y="109"/>
                  <a:pt x="703" y="108"/>
                </a:cubicBezTo>
                <a:cubicBezTo>
                  <a:pt x="716" y="96"/>
                  <a:pt x="716" y="96"/>
                  <a:pt x="716" y="96"/>
                </a:cubicBezTo>
                <a:cubicBezTo>
                  <a:pt x="717" y="94"/>
                  <a:pt x="717" y="92"/>
                  <a:pt x="716" y="91"/>
                </a:cubicBezTo>
                <a:cubicBezTo>
                  <a:pt x="714" y="90"/>
                  <a:pt x="712" y="90"/>
                  <a:pt x="711" y="91"/>
                </a:cubicBezTo>
                <a:cubicBezTo>
                  <a:pt x="698" y="104"/>
                  <a:pt x="698" y="104"/>
                  <a:pt x="698" y="104"/>
                </a:cubicBezTo>
                <a:cubicBezTo>
                  <a:pt x="697" y="105"/>
                  <a:pt x="697" y="107"/>
                  <a:pt x="698" y="108"/>
                </a:cubicBezTo>
                <a:close/>
                <a:moveTo>
                  <a:pt x="410" y="401"/>
                </a:moveTo>
                <a:cubicBezTo>
                  <a:pt x="411" y="400"/>
                  <a:pt x="411" y="398"/>
                  <a:pt x="410" y="397"/>
                </a:cubicBezTo>
                <a:cubicBezTo>
                  <a:pt x="409" y="396"/>
                  <a:pt x="407" y="396"/>
                  <a:pt x="406" y="397"/>
                </a:cubicBezTo>
                <a:cubicBezTo>
                  <a:pt x="402" y="401"/>
                  <a:pt x="402" y="401"/>
                  <a:pt x="402" y="401"/>
                </a:cubicBezTo>
                <a:cubicBezTo>
                  <a:pt x="400" y="402"/>
                  <a:pt x="400" y="404"/>
                  <a:pt x="402" y="405"/>
                </a:cubicBezTo>
                <a:cubicBezTo>
                  <a:pt x="402" y="406"/>
                  <a:pt x="403" y="406"/>
                  <a:pt x="404" y="406"/>
                </a:cubicBezTo>
                <a:cubicBezTo>
                  <a:pt x="405" y="406"/>
                  <a:pt x="405" y="406"/>
                  <a:pt x="406" y="405"/>
                </a:cubicBezTo>
                <a:lnTo>
                  <a:pt x="410" y="401"/>
                </a:lnTo>
                <a:close/>
                <a:moveTo>
                  <a:pt x="332" y="471"/>
                </a:moveTo>
                <a:cubicBezTo>
                  <a:pt x="329" y="474"/>
                  <a:pt x="329" y="474"/>
                  <a:pt x="329" y="474"/>
                </a:cubicBezTo>
                <a:cubicBezTo>
                  <a:pt x="327" y="475"/>
                  <a:pt x="327" y="477"/>
                  <a:pt x="329" y="478"/>
                </a:cubicBezTo>
                <a:cubicBezTo>
                  <a:pt x="329" y="479"/>
                  <a:pt x="330" y="479"/>
                  <a:pt x="331" y="479"/>
                </a:cubicBezTo>
                <a:cubicBezTo>
                  <a:pt x="332" y="479"/>
                  <a:pt x="332" y="479"/>
                  <a:pt x="333" y="478"/>
                </a:cubicBezTo>
                <a:cubicBezTo>
                  <a:pt x="336" y="475"/>
                  <a:pt x="336" y="475"/>
                  <a:pt x="336" y="475"/>
                </a:cubicBezTo>
                <a:cubicBezTo>
                  <a:pt x="337" y="474"/>
                  <a:pt x="337" y="472"/>
                  <a:pt x="336" y="471"/>
                </a:cubicBezTo>
                <a:cubicBezTo>
                  <a:pt x="335" y="469"/>
                  <a:pt x="333" y="469"/>
                  <a:pt x="332" y="471"/>
                </a:cubicBezTo>
                <a:close/>
                <a:moveTo>
                  <a:pt x="346" y="478"/>
                </a:moveTo>
                <a:cubicBezTo>
                  <a:pt x="347" y="478"/>
                  <a:pt x="348" y="477"/>
                  <a:pt x="348" y="477"/>
                </a:cubicBezTo>
                <a:cubicBezTo>
                  <a:pt x="359" y="466"/>
                  <a:pt x="359" y="466"/>
                  <a:pt x="359" y="466"/>
                </a:cubicBezTo>
                <a:cubicBezTo>
                  <a:pt x="361" y="464"/>
                  <a:pt x="361" y="464"/>
                  <a:pt x="361" y="464"/>
                </a:cubicBezTo>
                <a:cubicBezTo>
                  <a:pt x="363" y="462"/>
                  <a:pt x="363" y="462"/>
                  <a:pt x="363" y="462"/>
                </a:cubicBezTo>
                <a:cubicBezTo>
                  <a:pt x="363" y="462"/>
                  <a:pt x="363" y="462"/>
                  <a:pt x="363" y="462"/>
                </a:cubicBezTo>
                <a:cubicBezTo>
                  <a:pt x="367" y="458"/>
                  <a:pt x="367" y="458"/>
                  <a:pt x="367" y="458"/>
                </a:cubicBezTo>
                <a:cubicBezTo>
                  <a:pt x="374" y="451"/>
                  <a:pt x="374" y="451"/>
                  <a:pt x="374" y="451"/>
                </a:cubicBezTo>
                <a:cubicBezTo>
                  <a:pt x="375" y="451"/>
                  <a:pt x="375" y="450"/>
                  <a:pt x="375" y="449"/>
                </a:cubicBezTo>
                <a:cubicBezTo>
                  <a:pt x="375" y="448"/>
                  <a:pt x="375" y="447"/>
                  <a:pt x="374" y="447"/>
                </a:cubicBezTo>
                <a:cubicBezTo>
                  <a:pt x="373" y="445"/>
                  <a:pt x="371" y="445"/>
                  <a:pt x="370" y="447"/>
                </a:cubicBezTo>
                <a:cubicBezTo>
                  <a:pt x="352" y="464"/>
                  <a:pt x="352" y="464"/>
                  <a:pt x="352" y="464"/>
                </a:cubicBezTo>
                <a:cubicBezTo>
                  <a:pt x="352" y="464"/>
                  <a:pt x="352" y="464"/>
                  <a:pt x="352" y="464"/>
                </a:cubicBezTo>
                <a:cubicBezTo>
                  <a:pt x="351" y="465"/>
                  <a:pt x="351" y="465"/>
                  <a:pt x="351" y="465"/>
                </a:cubicBezTo>
                <a:cubicBezTo>
                  <a:pt x="351" y="465"/>
                  <a:pt x="351" y="465"/>
                  <a:pt x="351" y="465"/>
                </a:cubicBezTo>
                <a:cubicBezTo>
                  <a:pt x="344" y="472"/>
                  <a:pt x="344" y="472"/>
                  <a:pt x="344" y="472"/>
                </a:cubicBezTo>
                <a:cubicBezTo>
                  <a:pt x="343" y="474"/>
                  <a:pt x="343" y="475"/>
                  <a:pt x="344" y="477"/>
                </a:cubicBezTo>
                <a:cubicBezTo>
                  <a:pt x="345" y="477"/>
                  <a:pt x="345" y="478"/>
                  <a:pt x="346" y="478"/>
                </a:cubicBezTo>
                <a:close/>
                <a:moveTo>
                  <a:pt x="731" y="94"/>
                </a:moveTo>
                <a:cubicBezTo>
                  <a:pt x="731" y="94"/>
                  <a:pt x="731" y="94"/>
                  <a:pt x="732" y="93"/>
                </a:cubicBezTo>
                <a:cubicBezTo>
                  <a:pt x="733" y="92"/>
                  <a:pt x="733" y="92"/>
                  <a:pt x="733" y="92"/>
                </a:cubicBezTo>
                <a:cubicBezTo>
                  <a:pt x="734" y="91"/>
                  <a:pt x="734" y="89"/>
                  <a:pt x="733" y="88"/>
                </a:cubicBezTo>
                <a:cubicBezTo>
                  <a:pt x="732" y="87"/>
                  <a:pt x="730" y="87"/>
                  <a:pt x="728" y="88"/>
                </a:cubicBezTo>
                <a:cubicBezTo>
                  <a:pt x="727" y="89"/>
                  <a:pt x="727" y="89"/>
                  <a:pt x="727" y="89"/>
                </a:cubicBezTo>
                <a:cubicBezTo>
                  <a:pt x="727" y="89"/>
                  <a:pt x="727" y="89"/>
                  <a:pt x="727" y="90"/>
                </a:cubicBezTo>
                <a:cubicBezTo>
                  <a:pt x="727" y="90"/>
                  <a:pt x="727" y="90"/>
                  <a:pt x="726" y="90"/>
                </a:cubicBezTo>
                <a:cubicBezTo>
                  <a:pt x="711" y="106"/>
                  <a:pt x="711" y="106"/>
                  <a:pt x="711" y="106"/>
                </a:cubicBezTo>
                <a:cubicBezTo>
                  <a:pt x="710" y="107"/>
                  <a:pt x="710" y="109"/>
                  <a:pt x="711" y="110"/>
                </a:cubicBezTo>
                <a:cubicBezTo>
                  <a:pt x="711" y="110"/>
                  <a:pt x="712" y="111"/>
                  <a:pt x="713" y="111"/>
                </a:cubicBezTo>
                <a:cubicBezTo>
                  <a:pt x="714" y="111"/>
                  <a:pt x="715" y="110"/>
                  <a:pt x="715" y="110"/>
                </a:cubicBezTo>
                <a:cubicBezTo>
                  <a:pt x="731" y="94"/>
                  <a:pt x="731" y="94"/>
                  <a:pt x="731" y="94"/>
                </a:cubicBezTo>
                <a:cubicBezTo>
                  <a:pt x="731" y="94"/>
                  <a:pt x="731" y="94"/>
                  <a:pt x="731" y="94"/>
                </a:cubicBezTo>
                <a:close/>
                <a:moveTo>
                  <a:pt x="418" y="407"/>
                </a:moveTo>
                <a:cubicBezTo>
                  <a:pt x="422" y="403"/>
                  <a:pt x="422" y="403"/>
                  <a:pt x="422" y="403"/>
                </a:cubicBezTo>
                <a:cubicBezTo>
                  <a:pt x="423" y="402"/>
                  <a:pt x="423" y="400"/>
                  <a:pt x="422" y="399"/>
                </a:cubicBezTo>
                <a:cubicBezTo>
                  <a:pt x="421" y="397"/>
                  <a:pt x="419" y="397"/>
                  <a:pt x="418" y="399"/>
                </a:cubicBezTo>
                <a:cubicBezTo>
                  <a:pt x="414" y="402"/>
                  <a:pt x="414" y="402"/>
                  <a:pt x="414" y="402"/>
                </a:cubicBezTo>
                <a:cubicBezTo>
                  <a:pt x="413" y="403"/>
                  <a:pt x="413" y="405"/>
                  <a:pt x="414" y="407"/>
                </a:cubicBezTo>
                <a:cubicBezTo>
                  <a:pt x="415" y="407"/>
                  <a:pt x="415" y="407"/>
                  <a:pt x="416" y="407"/>
                </a:cubicBezTo>
                <a:cubicBezTo>
                  <a:pt x="417" y="407"/>
                  <a:pt x="418" y="407"/>
                  <a:pt x="418" y="407"/>
                </a:cubicBezTo>
                <a:close/>
                <a:moveTo>
                  <a:pt x="383" y="448"/>
                </a:moveTo>
                <a:cubicBezTo>
                  <a:pt x="347" y="483"/>
                  <a:pt x="347" y="483"/>
                  <a:pt x="347" y="483"/>
                </a:cubicBezTo>
                <a:cubicBezTo>
                  <a:pt x="346" y="484"/>
                  <a:pt x="346" y="486"/>
                  <a:pt x="347" y="488"/>
                </a:cubicBezTo>
                <a:cubicBezTo>
                  <a:pt x="348" y="488"/>
                  <a:pt x="348" y="488"/>
                  <a:pt x="349" y="488"/>
                </a:cubicBezTo>
                <a:cubicBezTo>
                  <a:pt x="350" y="488"/>
                  <a:pt x="351" y="488"/>
                  <a:pt x="351" y="488"/>
                </a:cubicBezTo>
                <a:cubicBezTo>
                  <a:pt x="387" y="452"/>
                  <a:pt x="387" y="452"/>
                  <a:pt x="387" y="452"/>
                </a:cubicBezTo>
                <a:cubicBezTo>
                  <a:pt x="388" y="451"/>
                  <a:pt x="388" y="449"/>
                  <a:pt x="387" y="448"/>
                </a:cubicBezTo>
                <a:cubicBezTo>
                  <a:pt x="386" y="447"/>
                  <a:pt x="384" y="447"/>
                  <a:pt x="383" y="448"/>
                </a:cubicBezTo>
                <a:close/>
                <a:moveTo>
                  <a:pt x="737" y="93"/>
                </a:moveTo>
                <a:cubicBezTo>
                  <a:pt x="726" y="104"/>
                  <a:pt x="726" y="104"/>
                  <a:pt x="726" y="104"/>
                </a:cubicBezTo>
                <a:cubicBezTo>
                  <a:pt x="725" y="105"/>
                  <a:pt x="725" y="107"/>
                  <a:pt x="726" y="109"/>
                </a:cubicBezTo>
                <a:cubicBezTo>
                  <a:pt x="727" y="109"/>
                  <a:pt x="727" y="110"/>
                  <a:pt x="728" y="110"/>
                </a:cubicBezTo>
                <a:cubicBezTo>
                  <a:pt x="729" y="110"/>
                  <a:pt x="730" y="109"/>
                  <a:pt x="730" y="109"/>
                </a:cubicBezTo>
                <a:cubicBezTo>
                  <a:pt x="741" y="98"/>
                  <a:pt x="741" y="98"/>
                  <a:pt x="741" y="98"/>
                </a:cubicBezTo>
                <a:cubicBezTo>
                  <a:pt x="743" y="96"/>
                  <a:pt x="743" y="94"/>
                  <a:pt x="741" y="93"/>
                </a:cubicBezTo>
                <a:cubicBezTo>
                  <a:pt x="740" y="92"/>
                  <a:pt x="738" y="92"/>
                  <a:pt x="737" y="93"/>
                </a:cubicBezTo>
                <a:close/>
                <a:moveTo>
                  <a:pt x="347" y="505"/>
                </a:moveTo>
                <a:cubicBezTo>
                  <a:pt x="347" y="505"/>
                  <a:pt x="348" y="505"/>
                  <a:pt x="349" y="504"/>
                </a:cubicBezTo>
                <a:cubicBezTo>
                  <a:pt x="403" y="450"/>
                  <a:pt x="403" y="450"/>
                  <a:pt x="403" y="450"/>
                </a:cubicBezTo>
                <a:cubicBezTo>
                  <a:pt x="404" y="449"/>
                  <a:pt x="404" y="447"/>
                  <a:pt x="403" y="446"/>
                </a:cubicBezTo>
                <a:cubicBezTo>
                  <a:pt x="402" y="445"/>
                  <a:pt x="400" y="445"/>
                  <a:pt x="399" y="446"/>
                </a:cubicBezTo>
                <a:cubicBezTo>
                  <a:pt x="344" y="500"/>
                  <a:pt x="344" y="500"/>
                  <a:pt x="344" y="500"/>
                </a:cubicBezTo>
                <a:cubicBezTo>
                  <a:pt x="343" y="501"/>
                  <a:pt x="343" y="503"/>
                  <a:pt x="344" y="504"/>
                </a:cubicBezTo>
                <a:cubicBezTo>
                  <a:pt x="345" y="505"/>
                  <a:pt x="346" y="505"/>
                  <a:pt x="347" y="505"/>
                </a:cubicBezTo>
                <a:close/>
                <a:moveTo>
                  <a:pt x="326" y="540"/>
                </a:moveTo>
                <a:cubicBezTo>
                  <a:pt x="327" y="540"/>
                  <a:pt x="327" y="540"/>
                  <a:pt x="328" y="539"/>
                </a:cubicBezTo>
                <a:cubicBezTo>
                  <a:pt x="411" y="456"/>
                  <a:pt x="411" y="456"/>
                  <a:pt x="411" y="456"/>
                </a:cubicBezTo>
                <a:cubicBezTo>
                  <a:pt x="413" y="454"/>
                  <a:pt x="413" y="452"/>
                  <a:pt x="411" y="451"/>
                </a:cubicBezTo>
                <a:cubicBezTo>
                  <a:pt x="410" y="450"/>
                  <a:pt x="408" y="450"/>
                  <a:pt x="407" y="451"/>
                </a:cubicBezTo>
                <a:cubicBezTo>
                  <a:pt x="324" y="535"/>
                  <a:pt x="324" y="535"/>
                  <a:pt x="324" y="535"/>
                </a:cubicBezTo>
                <a:cubicBezTo>
                  <a:pt x="322" y="536"/>
                  <a:pt x="322" y="538"/>
                  <a:pt x="324" y="539"/>
                </a:cubicBezTo>
                <a:cubicBezTo>
                  <a:pt x="324" y="540"/>
                  <a:pt x="325" y="540"/>
                  <a:pt x="326" y="540"/>
                </a:cubicBezTo>
                <a:close/>
                <a:moveTo>
                  <a:pt x="851" y="29"/>
                </a:moveTo>
                <a:cubicBezTo>
                  <a:pt x="852" y="29"/>
                  <a:pt x="852" y="29"/>
                  <a:pt x="853" y="28"/>
                </a:cubicBezTo>
                <a:cubicBezTo>
                  <a:pt x="855" y="26"/>
                  <a:pt x="855" y="26"/>
                  <a:pt x="855" y="26"/>
                </a:cubicBezTo>
                <a:cubicBezTo>
                  <a:pt x="855" y="26"/>
                  <a:pt x="855" y="25"/>
                  <a:pt x="856" y="25"/>
                </a:cubicBezTo>
                <a:cubicBezTo>
                  <a:pt x="856" y="25"/>
                  <a:pt x="856" y="25"/>
                  <a:pt x="856" y="25"/>
                </a:cubicBezTo>
                <a:cubicBezTo>
                  <a:pt x="859" y="22"/>
                  <a:pt x="859" y="22"/>
                  <a:pt x="859" y="22"/>
                </a:cubicBezTo>
                <a:cubicBezTo>
                  <a:pt x="860" y="21"/>
                  <a:pt x="860" y="19"/>
                  <a:pt x="859" y="18"/>
                </a:cubicBezTo>
                <a:cubicBezTo>
                  <a:pt x="857" y="17"/>
                  <a:pt x="855" y="17"/>
                  <a:pt x="854" y="18"/>
                </a:cubicBezTo>
                <a:cubicBezTo>
                  <a:pt x="852" y="20"/>
                  <a:pt x="852" y="20"/>
                  <a:pt x="852" y="20"/>
                </a:cubicBezTo>
                <a:cubicBezTo>
                  <a:pt x="852" y="20"/>
                  <a:pt x="852" y="21"/>
                  <a:pt x="851" y="21"/>
                </a:cubicBezTo>
                <a:cubicBezTo>
                  <a:pt x="851" y="21"/>
                  <a:pt x="851" y="21"/>
                  <a:pt x="851" y="22"/>
                </a:cubicBezTo>
                <a:cubicBezTo>
                  <a:pt x="849" y="24"/>
                  <a:pt x="849" y="24"/>
                  <a:pt x="849" y="24"/>
                </a:cubicBezTo>
                <a:cubicBezTo>
                  <a:pt x="847" y="25"/>
                  <a:pt x="847" y="27"/>
                  <a:pt x="849" y="28"/>
                </a:cubicBezTo>
                <a:cubicBezTo>
                  <a:pt x="849" y="29"/>
                  <a:pt x="850" y="29"/>
                  <a:pt x="851" y="29"/>
                </a:cubicBezTo>
                <a:close/>
                <a:moveTo>
                  <a:pt x="324" y="552"/>
                </a:moveTo>
                <a:cubicBezTo>
                  <a:pt x="325" y="553"/>
                  <a:pt x="326" y="553"/>
                  <a:pt x="327" y="553"/>
                </a:cubicBezTo>
                <a:cubicBezTo>
                  <a:pt x="327" y="553"/>
                  <a:pt x="328" y="553"/>
                  <a:pt x="329" y="552"/>
                </a:cubicBezTo>
                <a:cubicBezTo>
                  <a:pt x="423" y="458"/>
                  <a:pt x="423" y="458"/>
                  <a:pt x="423" y="458"/>
                </a:cubicBezTo>
                <a:cubicBezTo>
                  <a:pt x="425" y="456"/>
                  <a:pt x="425" y="454"/>
                  <a:pt x="423" y="453"/>
                </a:cubicBezTo>
                <a:cubicBezTo>
                  <a:pt x="422" y="452"/>
                  <a:pt x="420" y="452"/>
                  <a:pt x="419" y="453"/>
                </a:cubicBezTo>
                <a:cubicBezTo>
                  <a:pt x="324" y="548"/>
                  <a:pt x="324" y="548"/>
                  <a:pt x="324" y="548"/>
                </a:cubicBezTo>
                <a:cubicBezTo>
                  <a:pt x="323" y="549"/>
                  <a:pt x="323" y="551"/>
                  <a:pt x="324" y="552"/>
                </a:cubicBezTo>
                <a:close/>
                <a:moveTo>
                  <a:pt x="855" y="35"/>
                </a:moveTo>
                <a:cubicBezTo>
                  <a:pt x="856" y="36"/>
                  <a:pt x="857" y="36"/>
                  <a:pt x="858" y="36"/>
                </a:cubicBezTo>
                <a:cubicBezTo>
                  <a:pt x="858" y="36"/>
                  <a:pt x="859" y="36"/>
                  <a:pt x="860" y="35"/>
                </a:cubicBezTo>
                <a:cubicBezTo>
                  <a:pt x="870" y="25"/>
                  <a:pt x="870" y="25"/>
                  <a:pt x="870" y="25"/>
                </a:cubicBezTo>
                <a:cubicBezTo>
                  <a:pt x="871" y="24"/>
                  <a:pt x="871" y="24"/>
                  <a:pt x="871" y="23"/>
                </a:cubicBezTo>
                <a:cubicBezTo>
                  <a:pt x="871" y="23"/>
                  <a:pt x="872" y="23"/>
                  <a:pt x="872" y="23"/>
                </a:cubicBezTo>
                <a:cubicBezTo>
                  <a:pt x="875" y="20"/>
                  <a:pt x="875" y="20"/>
                  <a:pt x="875" y="20"/>
                </a:cubicBezTo>
                <a:cubicBezTo>
                  <a:pt x="876" y="19"/>
                  <a:pt x="876" y="17"/>
                  <a:pt x="875" y="16"/>
                </a:cubicBezTo>
                <a:cubicBezTo>
                  <a:pt x="874" y="15"/>
                  <a:pt x="872" y="15"/>
                  <a:pt x="870" y="16"/>
                </a:cubicBezTo>
                <a:cubicBezTo>
                  <a:pt x="868" y="18"/>
                  <a:pt x="868" y="18"/>
                  <a:pt x="868" y="18"/>
                </a:cubicBezTo>
                <a:cubicBezTo>
                  <a:pt x="867" y="19"/>
                  <a:pt x="867" y="19"/>
                  <a:pt x="867" y="20"/>
                </a:cubicBezTo>
                <a:cubicBezTo>
                  <a:pt x="867" y="20"/>
                  <a:pt x="866" y="20"/>
                  <a:pt x="866" y="20"/>
                </a:cubicBezTo>
                <a:cubicBezTo>
                  <a:pt x="855" y="31"/>
                  <a:pt x="855" y="31"/>
                  <a:pt x="855" y="31"/>
                </a:cubicBezTo>
                <a:cubicBezTo>
                  <a:pt x="854" y="32"/>
                  <a:pt x="854" y="34"/>
                  <a:pt x="855" y="35"/>
                </a:cubicBezTo>
                <a:close/>
                <a:moveTo>
                  <a:pt x="442" y="449"/>
                </a:moveTo>
                <a:cubicBezTo>
                  <a:pt x="441" y="448"/>
                  <a:pt x="439" y="448"/>
                  <a:pt x="437" y="449"/>
                </a:cubicBezTo>
                <a:cubicBezTo>
                  <a:pt x="324" y="562"/>
                  <a:pt x="324" y="562"/>
                  <a:pt x="324" y="562"/>
                </a:cubicBezTo>
                <a:cubicBezTo>
                  <a:pt x="323" y="564"/>
                  <a:pt x="323" y="565"/>
                  <a:pt x="324" y="567"/>
                </a:cubicBezTo>
                <a:cubicBezTo>
                  <a:pt x="324" y="567"/>
                  <a:pt x="325" y="568"/>
                  <a:pt x="326" y="568"/>
                </a:cubicBezTo>
                <a:cubicBezTo>
                  <a:pt x="327" y="568"/>
                  <a:pt x="328" y="567"/>
                  <a:pt x="328" y="567"/>
                </a:cubicBezTo>
                <a:cubicBezTo>
                  <a:pt x="442" y="453"/>
                  <a:pt x="442" y="453"/>
                  <a:pt x="442" y="453"/>
                </a:cubicBezTo>
                <a:cubicBezTo>
                  <a:pt x="443" y="452"/>
                  <a:pt x="443" y="450"/>
                  <a:pt x="442" y="449"/>
                </a:cubicBezTo>
                <a:close/>
                <a:moveTo>
                  <a:pt x="448" y="461"/>
                </a:moveTo>
                <a:cubicBezTo>
                  <a:pt x="450" y="459"/>
                  <a:pt x="450" y="457"/>
                  <a:pt x="448" y="456"/>
                </a:cubicBezTo>
                <a:cubicBezTo>
                  <a:pt x="447" y="455"/>
                  <a:pt x="445" y="455"/>
                  <a:pt x="444" y="456"/>
                </a:cubicBezTo>
                <a:cubicBezTo>
                  <a:pt x="333" y="567"/>
                  <a:pt x="333" y="567"/>
                  <a:pt x="333" y="567"/>
                </a:cubicBezTo>
                <a:cubicBezTo>
                  <a:pt x="332" y="569"/>
                  <a:pt x="332" y="570"/>
                  <a:pt x="333" y="572"/>
                </a:cubicBezTo>
                <a:cubicBezTo>
                  <a:pt x="333" y="572"/>
                  <a:pt x="334" y="573"/>
                  <a:pt x="335" y="573"/>
                </a:cubicBezTo>
                <a:cubicBezTo>
                  <a:pt x="336" y="573"/>
                  <a:pt x="337" y="572"/>
                  <a:pt x="337" y="572"/>
                </a:cubicBezTo>
                <a:lnTo>
                  <a:pt x="448" y="461"/>
                </a:lnTo>
                <a:close/>
                <a:moveTo>
                  <a:pt x="875" y="29"/>
                </a:moveTo>
                <a:cubicBezTo>
                  <a:pt x="876" y="30"/>
                  <a:pt x="877" y="30"/>
                  <a:pt x="877" y="30"/>
                </a:cubicBezTo>
                <a:cubicBezTo>
                  <a:pt x="878" y="30"/>
                  <a:pt x="879" y="30"/>
                  <a:pt x="880" y="29"/>
                </a:cubicBezTo>
                <a:cubicBezTo>
                  <a:pt x="883" y="26"/>
                  <a:pt x="883" y="26"/>
                  <a:pt x="883" y="26"/>
                </a:cubicBezTo>
                <a:cubicBezTo>
                  <a:pt x="883" y="26"/>
                  <a:pt x="883" y="26"/>
                  <a:pt x="883" y="25"/>
                </a:cubicBezTo>
                <a:cubicBezTo>
                  <a:pt x="884" y="25"/>
                  <a:pt x="884" y="25"/>
                  <a:pt x="884" y="25"/>
                </a:cubicBezTo>
                <a:cubicBezTo>
                  <a:pt x="889" y="20"/>
                  <a:pt x="889" y="20"/>
                  <a:pt x="889" y="20"/>
                </a:cubicBezTo>
                <a:cubicBezTo>
                  <a:pt x="890" y="19"/>
                  <a:pt x="890" y="17"/>
                  <a:pt x="889" y="16"/>
                </a:cubicBezTo>
                <a:cubicBezTo>
                  <a:pt x="887" y="15"/>
                  <a:pt x="886" y="15"/>
                  <a:pt x="884" y="16"/>
                </a:cubicBezTo>
                <a:cubicBezTo>
                  <a:pt x="880" y="20"/>
                  <a:pt x="880" y="20"/>
                  <a:pt x="880" y="20"/>
                </a:cubicBezTo>
                <a:cubicBezTo>
                  <a:pt x="880" y="21"/>
                  <a:pt x="879" y="21"/>
                  <a:pt x="879" y="21"/>
                </a:cubicBezTo>
                <a:cubicBezTo>
                  <a:pt x="879" y="21"/>
                  <a:pt x="879" y="22"/>
                  <a:pt x="878" y="22"/>
                </a:cubicBezTo>
                <a:cubicBezTo>
                  <a:pt x="875" y="25"/>
                  <a:pt x="875" y="25"/>
                  <a:pt x="875" y="25"/>
                </a:cubicBezTo>
                <a:cubicBezTo>
                  <a:pt x="874" y="26"/>
                  <a:pt x="874" y="28"/>
                  <a:pt x="875" y="29"/>
                </a:cubicBezTo>
                <a:close/>
                <a:moveTo>
                  <a:pt x="772" y="149"/>
                </a:moveTo>
                <a:cubicBezTo>
                  <a:pt x="773" y="149"/>
                  <a:pt x="774" y="149"/>
                  <a:pt x="775" y="148"/>
                </a:cubicBezTo>
                <a:cubicBezTo>
                  <a:pt x="784" y="139"/>
                  <a:pt x="784" y="139"/>
                  <a:pt x="784" y="139"/>
                </a:cubicBezTo>
                <a:cubicBezTo>
                  <a:pt x="785" y="138"/>
                  <a:pt x="785" y="136"/>
                  <a:pt x="784" y="135"/>
                </a:cubicBezTo>
                <a:cubicBezTo>
                  <a:pt x="782" y="134"/>
                  <a:pt x="780" y="134"/>
                  <a:pt x="779" y="135"/>
                </a:cubicBezTo>
                <a:cubicBezTo>
                  <a:pt x="770" y="144"/>
                  <a:pt x="770" y="144"/>
                  <a:pt x="770" y="144"/>
                </a:cubicBezTo>
                <a:cubicBezTo>
                  <a:pt x="769" y="145"/>
                  <a:pt x="769" y="147"/>
                  <a:pt x="770" y="148"/>
                </a:cubicBezTo>
                <a:cubicBezTo>
                  <a:pt x="771" y="149"/>
                  <a:pt x="772" y="149"/>
                  <a:pt x="772" y="149"/>
                </a:cubicBezTo>
                <a:close/>
                <a:moveTo>
                  <a:pt x="751" y="163"/>
                </a:moveTo>
                <a:cubicBezTo>
                  <a:pt x="750" y="165"/>
                  <a:pt x="750" y="167"/>
                  <a:pt x="751" y="168"/>
                </a:cubicBezTo>
                <a:cubicBezTo>
                  <a:pt x="751" y="168"/>
                  <a:pt x="752" y="169"/>
                  <a:pt x="753" y="169"/>
                </a:cubicBezTo>
                <a:cubicBezTo>
                  <a:pt x="754" y="169"/>
                  <a:pt x="755" y="168"/>
                  <a:pt x="755" y="168"/>
                </a:cubicBezTo>
                <a:cubicBezTo>
                  <a:pt x="760" y="162"/>
                  <a:pt x="760" y="162"/>
                  <a:pt x="760" y="162"/>
                </a:cubicBezTo>
                <a:cubicBezTo>
                  <a:pt x="762" y="161"/>
                  <a:pt x="762" y="161"/>
                  <a:pt x="762" y="161"/>
                </a:cubicBezTo>
                <a:cubicBezTo>
                  <a:pt x="763" y="160"/>
                  <a:pt x="763" y="158"/>
                  <a:pt x="762" y="157"/>
                </a:cubicBezTo>
                <a:cubicBezTo>
                  <a:pt x="761" y="156"/>
                  <a:pt x="759" y="156"/>
                  <a:pt x="757" y="157"/>
                </a:cubicBezTo>
                <a:cubicBezTo>
                  <a:pt x="756" y="158"/>
                  <a:pt x="756" y="158"/>
                  <a:pt x="756" y="158"/>
                </a:cubicBezTo>
                <a:lnTo>
                  <a:pt x="751" y="163"/>
                </a:lnTo>
                <a:close/>
                <a:moveTo>
                  <a:pt x="454" y="464"/>
                </a:moveTo>
                <a:cubicBezTo>
                  <a:pt x="453" y="463"/>
                  <a:pt x="451" y="463"/>
                  <a:pt x="450" y="464"/>
                </a:cubicBezTo>
                <a:cubicBezTo>
                  <a:pt x="337" y="577"/>
                  <a:pt x="337" y="577"/>
                  <a:pt x="337" y="577"/>
                </a:cubicBezTo>
                <a:cubicBezTo>
                  <a:pt x="336" y="578"/>
                  <a:pt x="336" y="580"/>
                  <a:pt x="337" y="581"/>
                </a:cubicBezTo>
                <a:cubicBezTo>
                  <a:pt x="338" y="582"/>
                  <a:pt x="339" y="582"/>
                  <a:pt x="340" y="582"/>
                </a:cubicBezTo>
                <a:cubicBezTo>
                  <a:pt x="340" y="582"/>
                  <a:pt x="341" y="582"/>
                  <a:pt x="342" y="581"/>
                </a:cubicBezTo>
                <a:cubicBezTo>
                  <a:pt x="454" y="468"/>
                  <a:pt x="454" y="468"/>
                  <a:pt x="454" y="468"/>
                </a:cubicBezTo>
                <a:cubicBezTo>
                  <a:pt x="456" y="467"/>
                  <a:pt x="456" y="465"/>
                  <a:pt x="454" y="464"/>
                </a:cubicBezTo>
                <a:close/>
                <a:moveTo>
                  <a:pt x="896" y="26"/>
                </a:moveTo>
                <a:cubicBezTo>
                  <a:pt x="897" y="26"/>
                  <a:pt x="898" y="25"/>
                  <a:pt x="898" y="25"/>
                </a:cubicBezTo>
                <a:cubicBezTo>
                  <a:pt x="903" y="20"/>
                  <a:pt x="903" y="20"/>
                  <a:pt x="903" y="20"/>
                </a:cubicBezTo>
                <a:cubicBezTo>
                  <a:pt x="904" y="19"/>
                  <a:pt x="904" y="17"/>
                  <a:pt x="903" y="16"/>
                </a:cubicBezTo>
                <a:cubicBezTo>
                  <a:pt x="902" y="14"/>
                  <a:pt x="900" y="14"/>
                  <a:pt x="899" y="16"/>
                </a:cubicBezTo>
                <a:cubicBezTo>
                  <a:pt x="894" y="20"/>
                  <a:pt x="894" y="20"/>
                  <a:pt x="894" y="20"/>
                </a:cubicBezTo>
                <a:cubicBezTo>
                  <a:pt x="893" y="21"/>
                  <a:pt x="893" y="23"/>
                  <a:pt x="894" y="25"/>
                </a:cubicBezTo>
                <a:cubicBezTo>
                  <a:pt x="895" y="25"/>
                  <a:pt x="895" y="26"/>
                  <a:pt x="896" y="26"/>
                </a:cubicBezTo>
                <a:close/>
                <a:moveTo>
                  <a:pt x="775" y="157"/>
                </a:moveTo>
                <a:cubicBezTo>
                  <a:pt x="774" y="156"/>
                  <a:pt x="772" y="156"/>
                  <a:pt x="771" y="157"/>
                </a:cubicBezTo>
                <a:cubicBezTo>
                  <a:pt x="749" y="179"/>
                  <a:pt x="749" y="179"/>
                  <a:pt x="749" y="179"/>
                </a:cubicBezTo>
                <a:cubicBezTo>
                  <a:pt x="748" y="180"/>
                  <a:pt x="748" y="182"/>
                  <a:pt x="749" y="184"/>
                </a:cubicBezTo>
                <a:cubicBezTo>
                  <a:pt x="750" y="184"/>
                  <a:pt x="750" y="184"/>
                  <a:pt x="751" y="184"/>
                </a:cubicBezTo>
                <a:cubicBezTo>
                  <a:pt x="752" y="184"/>
                  <a:pt x="753" y="184"/>
                  <a:pt x="753" y="184"/>
                </a:cubicBezTo>
                <a:cubicBezTo>
                  <a:pt x="775" y="162"/>
                  <a:pt x="775" y="162"/>
                  <a:pt x="775" y="162"/>
                </a:cubicBezTo>
                <a:cubicBezTo>
                  <a:pt x="777" y="160"/>
                  <a:pt x="777" y="158"/>
                  <a:pt x="775" y="157"/>
                </a:cubicBezTo>
                <a:close/>
                <a:moveTo>
                  <a:pt x="776" y="156"/>
                </a:moveTo>
                <a:cubicBezTo>
                  <a:pt x="777" y="157"/>
                  <a:pt x="778" y="157"/>
                  <a:pt x="778" y="157"/>
                </a:cubicBezTo>
                <a:cubicBezTo>
                  <a:pt x="779" y="157"/>
                  <a:pt x="780" y="157"/>
                  <a:pt x="780" y="156"/>
                </a:cubicBezTo>
                <a:cubicBezTo>
                  <a:pt x="794" y="143"/>
                  <a:pt x="794" y="143"/>
                  <a:pt x="794" y="143"/>
                </a:cubicBezTo>
                <a:cubicBezTo>
                  <a:pt x="795" y="142"/>
                  <a:pt x="795" y="140"/>
                  <a:pt x="794" y="139"/>
                </a:cubicBezTo>
                <a:cubicBezTo>
                  <a:pt x="793" y="137"/>
                  <a:pt x="791" y="137"/>
                  <a:pt x="790" y="139"/>
                </a:cubicBezTo>
                <a:cubicBezTo>
                  <a:pt x="776" y="152"/>
                  <a:pt x="776" y="152"/>
                  <a:pt x="776" y="152"/>
                </a:cubicBezTo>
                <a:cubicBezTo>
                  <a:pt x="775" y="153"/>
                  <a:pt x="775" y="155"/>
                  <a:pt x="776" y="156"/>
                </a:cubicBezTo>
                <a:close/>
                <a:moveTo>
                  <a:pt x="462" y="475"/>
                </a:moveTo>
                <a:cubicBezTo>
                  <a:pt x="463" y="474"/>
                  <a:pt x="463" y="472"/>
                  <a:pt x="462" y="471"/>
                </a:cubicBezTo>
                <a:cubicBezTo>
                  <a:pt x="461" y="470"/>
                  <a:pt x="459" y="470"/>
                  <a:pt x="457" y="471"/>
                </a:cubicBezTo>
                <a:cubicBezTo>
                  <a:pt x="343" y="585"/>
                  <a:pt x="343" y="585"/>
                  <a:pt x="343" y="585"/>
                </a:cubicBezTo>
                <a:cubicBezTo>
                  <a:pt x="342" y="586"/>
                  <a:pt x="342" y="588"/>
                  <a:pt x="343" y="589"/>
                </a:cubicBezTo>
                <a:cubicBezTo>
                  <a:pt x="344" y="590"/>
                  <a:pt x="345" y="590"/>
                  <a:pt x="345" y="590"/>
                </a:cubicBezTo>
                <a:cubicBezTo>
                  <a:pt x="346" y="590"/>
                  <a:pt x="347" y="590"/>
                  <a:pt x="347" y="589"/>
                </a:cubicBezTo>
                <a:lnTo>
                  <a:pt x="462" y="475"/>
                </a:lnTo>
                <a:close/>
                <a:moveTo>
                  <a:pt x="791" y="152"/>
                </a:moveTo>
                <a:cubicBezTo>
                  <a:pt x="782" y="160"/>
                  <a:pt x="782" y="160"/>
                  <a:pt x="782" y="160"/>
                </a:cubicBezTo>
                <a:cubicBezTo>
                  <a:pt x="781" y="161"/>
                  <a:pt x="781" y="163"/>
                  <a:pt x="782" y="164"/>
                </a:cubicBezTo>
                <a:cubicBezTo>
                  <a:pt x="783" y="165"/>
                  <a:pt x="784" y="165"/>
                  <a:pt x="784" y="165"/>
                </a:cubicBezTo>
                <a:cubicBezTo>
                  <a:pt x="785" y="165"/>
                  <a:pt x="786" y="165"/>
                  <a:pt x="787" y="164"/>
                </a:cubicBezTo>
                <a:cubicBezTo>
                  <a:pt x="795" y="156"/>
                  <a:pt x="795" y="156"/>
                  <a:pt x="795" y="156"/>
                </a:cubicBezTo>
                <a:cubicBezTo>
                  <a:pt x="796" y="155"/>
                  <a:pt x="796" y="153"/>
                  <a:pt x="795" y="152"/>
                </a:cubicBezTo>
                <a:cubicBezTo>
                  <a:pt x="794" y="150"/>
                  <a:pt x="792" y="150"/>
                  <a:pt x="791" y="152"/>
                </a:cubicBezTo>
                <a:close/>
                <a:moveTo>
                  <a:pt x="867" y="84"/>
                </a:moveTo>
                <a:cubicBezTo>
                  <a:pt x="872" y="80"/>
                  <a:pt x="872" y="80"/>
                  <a:pt x="872" y="80"/>
                </a:cubicBezTo>
                <a:cubicBezTo>
                  <a:pt x="872" y="80"/>
                  <a:pt x="872" y="80"/>
                  <a:pt x="872" y="80"/>
                </a:cubicBezTo>
                <a:cubicBezTo>
                  <a:pt x="874" y="78"/>
                  <a:pt x="874" y="78"/>
                  <a:pt x="874" y="78"/>
                </a:cubicBezTo>
                <a:cubicBezTo>
                  <a:pt x="875" y="77"/>
                  <a:pt x="875" y="74"/>
                  <a:pt x="874" y="73"/>
                </a:cubicBezTo>
                <a:cubicBezTo>
                  <a:pt x="872" y="72"/>
                  <a:pt x="871" y="72"/>
                  <a:pt x="870" y="73"/>
                </a:cubicBezTo>
                <a:cubicBezTo>
                  <a:pt x="869" y="74"/>
                  <a:pt x="869" y="74"/>
                  <a:pt x="869" y="74"/>
                </a:cubicBezTo>
                <a:cubicBezTo>
                  <a:pt x="869" y="74"/>
                  <a:pt x="869" y="74"/>
                  <a:pt x="869" y="74"/>
                </a:cubicBezTo>
                <a:cubicBezTo>
                  <a:pt x="863" y="79"/>
                  <a:pt x="863" y="79"/>
                  <a:pt x="863" y="79"/>
                </a:cubicBezTo>
                <a:cubicBezTo>
                  <a:pt x="862" y="81"/>
                  <a:pt x="862" y="82"/>
                  <a:pt x="863" y="84"/>
                </a:cubicBezTo>
                <a:cubicBezTo>
                  <a:pt x="864" y="84"/>
                  <a:pt x="864" y="85"/>
                  <a:pt x="865" y="85"/>
                </a:cubicBezTo>
                <a:cubicBezTo>
                  <a:pt x="866" y="85"/>
                  <a:pt x="867" y="85"/>
                  <a:pt x="867" y="84"/>
                </a:cubicBezTo>
                <a:close/>
                <a:moveTo>
                  <a:pt x="824" y="125"/>
                </a:moveTo>
                <a:cubicBezTo>
                  <a:pt x="825" y="125"/>
                  <a:pt x="826" y="125"/>
                  <a:pt x="827" y="124"/>
                </a:cubicBezTo>
                <a:cubicBezTo>
                  <a:pt x="838" y="113"/>
                  <a:pt x="838" y="113"/>
                  <a:pt x="838" y="113"/>
                </a:cubicBezTo>
                <a:cubicBezTo>
                  <a:pt x="840" y="111"/>
                  <a:pt x="840" y="109"/>
                  <a:pt x="838" y="108"/>
                </a:cubicBezTo>
                <a:cubicBezTo>
                  <a:pt x="837" y="107"/>
                  <a:pt x="835" y="107"/>
                  <a:pt x="834" y="108"/>
                </a:cubicBezTo>
                <a:cubicBezTo>
                  <a:pt x="822" y="120"/>
                  <a:pt x="822" y="120"/>
                  <a:pt x="822" y="120"/>
                </a:cubicBezTo>
                <a:cubicBezTo>
                  <a:pt x="821" y="121"/>
                  <a:pt x="821" y="123"/>
                  <a:pt x="822" y="124"/>
                </a:cubicBezTo>
                <a:cubicBezTo>
                  <a:pt x="823" y="125"/>
                  <a:pt x="824" y="125"/>
                  <a:pt x="824" y="125"/>
                </a:cubicBezTo>
                <a:close/>
                <a:moveTo>
                  <a:pt x="468" y="483"/>
                </a:moveTo>
                <a:cubicBezTo>
                  <a:pt x="470" y="481"/>
                  <a:pt x="470" y="479"/>
                  <a:pt x="468" y="478"/>
                </a:cubicBezTo>
                <a:cubicBezTo>
                  <a:pt x="467" y="477"/>
                  <a:pt x="465" y="477"/>
                  <a:pt x="464" y="478"/>
                </a:cubicBezTo>
                <a:cubicBezTo>
                  <a:pt x="347" y="595"/>
                  <a:pt x="347" y="595"/>
                  <a:pt x="347" y="595"/>
                </a:cubicBezTo>
                <a:cubicBezTo>
                  <a:pt x="346" y="596"/>
                  <a:pt x="346" y="598"/>
                  <a:pt x="347" y="599"/>
                </a:cubicBezTo>
                <a:cubicBezTo>
                  <a:pt x="348" y="600"/>
                  <a:pt x="348" y="600"/>
                  <a:pt x="349" y="600"/>
                </a:cubicBezTo>
                <a:cubicBezTo>
                  <a:pt x="350" y="600"/>
                  <a:pt x="351" y="600"/>
                  <a:pt x="351" y="599"/>
                </a:cubicBezTo>
                <a:lnTo>
                  <a:pt x="468" y="483"/>
                </a:lnTo>
                <a:close/>
                <a:moveTo>
                  <a:pt x="773" y="173"/>
                </a:moveTo>
                <a:cubicBezTo>
                  <a:pt x="772" y="172"/>
                  <a:pt x="770" y="172"/>
                  <a:pt x="769" y="173"/>
                </a:cubicBezTo>
                <a:cubicBezTo>
                  <a:pt x="767" y="175"/>
                  <a:pt x="767" y="175"/>
                  <a:pt x="767" y="175"/>
                </a:cubicBezTo>
                <a:cubicBezTo>
                  <a:pt x="765" y="177"/>
                  <a:pt x="765" y="179"/>
                  <a:pt x="767" y="180"/>
                </a:cubicBezTo>
                <a:cubicBezTo>
                  <a:pt x="767" y="180"/>
                  <a:pt x="768" y="181"/>
                  <a:pt x="769" y="181"/>
                </a:cubicBezTo>
                <a:cubicBezTo>
                  <a:pt x="770" y="181"/>
                  <a:pt x="770" y="180"/>
                  <a:pt x="771" y="180"/>
                </a:cubicBezTo>
                <a:cubicBezTo>
                  <a:pt x="773" y="178"/>
                  <a:pt x="773" y="178"/>
                  <a:pt x="773" y="178"/>
                </a:cubicBezTo>
                <a:cubicBezTo>
                  <a:pt x="774" y="177"/>
                  <a:pt x="774" y="175"/>
                  <a:pt x="773" y="173"/>
                </a:cubicBezTo>
                <a:close/>
                <a:moveTo>
                  <a:pt x="888" y="68"/>
                </a:moveTo>
                <a:cubicBezTo>
                  <a:pt x="887" y="69"/>
                  <a:pt x="887" y="69"/>
                  <a:pt x="887" y="69"/>
                </a:cubicBezTo>
                <a:cubicBezTo>
                  <a:pt x="887" y="69"/>
                  <a:pt x="887" y="69"/>
                  <a:pt x="887" y="70"/>
                </a:cubicBezTo>
                <a:cubicBezTo>
                  <a:pt x="825" y="131"/>
                  <a:pt x="825" y="131"/>
                  <a:pt x="825" y="131"/>
                </a:cubicBezTo>
                <a:cubicBezTo>
                  <a:pt x="824" y="132"/>
                  <a:pt x="824" y="134"/>
                  <a:pt x="825" y="135"/>
                </a:cubicBezTo>
                <a:cubicBezTo>
                  <a:pt x="826" y="136"/>
                  <a:pt x="827" y="136"/>
                  <a:pt x="828" y="136"/>
                </a:cubicBezTo>
                <a:cubicBezTo>
                  <a:pt x="828" y="136"/>
                  <a:pt x="829" y="136"/>
                  <a:pt x="830" y="135"/>
                </a:cubicBezTo>
                <a:cubicBezTo>
                  <a:pt x="891" y="74"/>
                  <a:pt x="891" y="74"/>
                  <a:pt x="891" y="74"/>
                </a:cubicBezTo>
                <a:cubicBezTo>
                  <a:pt x="891" y="74"/>
                  <a:pt x="891" y="73"/>
                  <a:pt x="891" y="73"/>
                </a:cubicBezTo>
                <a:cubicBezTo>
                  <a:pt x="892" y="73"/>
                  <a:pt x="892" y="73"/>
                  <a:pt x="892" y="73"/>
                </a:cubicBezTo>
                <a:cubicBezTo>
                  <a:pt x="893" y="72"/>
                  <a:pt x="893" y="72"/>
                  <a:pt x="893" y="72"/>
                </a:cubicBezTo>
                <a:cubicBezTo>
                  <a:pt x="894" y="71"/>
                  <a:pt x="894" y="69"/>
                  <a:pt x="893" y="68"/>
                </a:cubicBezTo>
                <a:cubicBezTo>
                  <a:pt x="891" y="67"/>
                  <a:pt x="889" y="67"/>
                  <a:pt x="888" y="68"/>
                </a:cubicBezTo>
                <a:close/>
                <a:moveTo>
                  <a:pt x="478" y="486"/>
                </a:moveTo>
                <a:cubicBezTo>
                  <a:pt x="480" y="485"/>
                  <a:pt x="480" y="483"/>
                  <a:pt x="478" y="482"/>
                </a:cubicBezTo>
                <a:cubicBezTo>
                  <a:pt x="477" y="481"/>
                  <a:pt x="475" y="481"/>
                  <a:pt x="474" y="482"/>
                </a:cubicBezTo>
                <a:cubicBezTo>
                  <a:pt x="352" y="604"/>
                  <a:pt x="352" y="604"/>
                  <a:pt x="352" y="604"/>
                </a:cubicBezTo>
                <a:cubicBezTo>
                  <a:pt x="351" y="605"/>
                  <a:pt x="351" y="607"/>
                  <a:pt x="352" y="608"/>
                </a:cubicBezTo>
                <a:cubicBezTo>
                  <a:pt x="353" y="609"/>
                  <a:pt x="354" y="609"/>
                  <a:pt x="354" y="609"/>
                </a:cubicBezTo>
                <a:cubicBezTo>
                  <a:pt x="355" y="609"/>
                  <a:pt x="356" y="609"/>
                  <a:pt x="357" y="608"/>
                </a:cubicBezTo>
                <a:lnTo>
                  <a:pt x="478" y="486"/>
                </a:lnTo>
                <a:close/>
                <a:moveTo>
                  <a:pt x="777" y="183"/>
                </a:moveTo>
                <a:cubicBezTo>
                  <a:pt x="778" y="184"/>
                  <a:pt x="779" y="184"/>
                  <a:pt x="779" y="184"/>
                </a:cubicBezTo>
                <a:cubicBezTo>
                  <a:pt x="780" y="184"/>
                  <a:pt x="781" y="184"/>
                  <a:pt x="782" y="183"/>
                </a:cubicBezTo>
                <a:cubicBezTo>
                  <a:pt x="801" y="164"/>
                  <a:pt x="801" y="164"/>
                  <a:pt x="801" y="164"/>
                </a:cubicBezTo>
                <a:cubicBezTo>
                  <a:pt x="802" y="163"/>
                  <a:pt x="802" y="161"/>
                  <a:pt x="801" y="160"/>
                </a:cubicBezTo>
                <a:cubicBezTo>
                  <a:pt x="800" y="158"/>
                  <a:pt x="798" y="158"/>
                  <a:pt x="797" y="160"/>
                </a:cubicBezTo>
                <a:cubicBezTo>
                  <a:pt x="777" y="179"/>
                  <a:pt x="777" y="179"/>
                  <a:pt x="777" y="179"/>
                </a:cubicBezTo>
                <a:cubicBezTo>
                  <a:pt x="776" y="180"/>
                  <a:pt x="776" y="182"/>
                  <a:pt x="777" y="183"/>
                </a:cubicBezTo>
                <a:close/>
                <a:moveTo>
                  <a:pt x="490" y="488"/>
                </a:moveTo>
                <a:cubicBezTo>
                  <a:pt x="492" y="487"/>
                  <a:pt x="492" y="485"/>
                  <a:pt x="490" y="484"/>
                </a:cubicBezTo>
                <a:cubicBezTo>
                  <a:pt x="489" y="483"/>
                  <a:pt x="487" y="483"/>
                  <a:pt x="486" y="484"/>
                </a:cubicBezTo>
                <a:cubicBezTo>
                  <a:pt x="357" y="613"/>
                  <a:pt x="357" y="613"/>
                  <a:pt x="357" y="613"/>
                </a:cubicBezTo>
                <a:cubicBezTo>
                  <a:pt x="356" y="615"/>
                  <a:pt x="356" y="617"/>
                  <a:pt x="357" y="618"/>
                </a:cubicBezTo>
                <a:cubicBezTo>
                  <a:pt x="357" y="618"/>
                  <a:pt x="358" y="619"/>
                  <a:pt x="359" y="619"/>
                </a:cubicBezTo>
                <a:cubicBezTo>
                  <a:pt x="360" y="619"/>
                  <a:pt x="360" y="618"/>
                  <a:pt x="361" y="618"/>
                </a:cubicBezTo>
                <a:lnTo>
                  <a:pt x="490" y="488"/>
                </a:lnTo>
                <a:close/>
                <a:moveTo>
                  <a:pt x="785" y="189"/>
                </a:moveTo>
                <a:cubicBezTo>
                  <a:pt x="786" y="190"/>
                  <a:pt x="787" y="190"/>
                  <a:pt x="788" y="190"/>
                </a:cubicBezTo>
                <a:cubicBezTo>
                  <a:pt x="788" y="190"/>
                  <a:pt x="789" y="190"/>
                  <a:pt x="790" y="189"/>
                </a:cubicBezTo>
                <a:cubicBezTo>
                  <a:pt x="807" y="171"/>
                  <a:pt x="807" y="171"/>
                  <a:pt x="807" y="171"/>
                </a:cubicBezTo>
                <a:cubicBezTo>
                  <a:pt x="809" y="170"/>
                  <a:pt x="809" y="168"/>
                  <a:pt x="807" y="167"/>
                </a:cubicBezTo>
                <a:cubicBezTo>
                  <a:pt x="806" y="166"/>
                  <a:pt x="804" y="166"/>
                  <a:pt x="803" y="167"/>
                </a:cubicBezTo>
                <a:cubicBezTo>
                  <a:pt x="785" y="185"/>
                  <a:pt x="785" y="185"/>
                  <a:pt x="785" y="185"/>
                </a:cubicBezTo>
                <a:cubicBezTo>
                  <a:pt x="784" y="186"/>
                  <a:pt x="784" y="188"/>
                  <a:pt x="785" y="189"/>
                </a:cubicBezTo>
                <a:close/>
                <a:moveTo>
                  <a:pt x="832" y="143"/>
                </a:moveTo>
                <a:cubicBezTo>
                  <a:pt x="832" y="143"/>
                  <a:pt x="833" y="144"/>
                  <a:pt x="834" y="144"/>
                </a:cubicBezTo>
                <a:cubicBezTo>
                  <a:pt x="835" y="144"/>
                  <a:pt x="836" y="143"/>
                  <a:pt x="836" y="143"/>
                </a:cubicBezTo>
                <a:cubicBezTo>
                  <a:pt x="911" y="68"/>
                  <a:pt x="911" y="68"/>
                  <a:pt x="911" y="68"/>
                </a:cubicBezTo>
                <a:cubicBezTo>
                  <a:pt x="912" y="66"/>
                  <a:pt x="912" y="65"/>
                  <a:pt x="911" y="63"/>
                </a:cubicBezTo>
                <a:cubicBezTo>
                  <a:pt x="910" y="62"/>
                  <a:pt x="908" y="62"/>
                  <a:pt x="907" y="63"/>
                </a:cubicBezTo>
                <a:cubicBezTo>
                  <a:pt x="832" y="138"/>
                  <a:pt x="832" y="138"/>
                  <a:pt x="832" y="138"/>
                </a:cubicBezTo>
                <a:cubicBezTo>
                  <a:pt x="831" y="139"/>
                  <a:pt x="831" y="141"/>
                  <a:pt x="832" y="143"/>
                </a:cubicBezTo>
                <a:close/>
                <a:moveTo>
                  <a:pt x="786" y="198"/>
                </a:moveTo>
                <a:cubicBezTo>
                  <a:pt x="780" y="204"/>
                  <a:pt x="780" y="204"/>
                  <a:pt x="780" y="204"/>
                </a:cubicBezTo>
                <a:cubicBezTo>
                  <a:pt x="779" y="205"/>
                  <a:pt x="779" y="207"/>
                  <a:pt x="780" y="208"/>
                </a:cubicBezTo>
                <a:cubicBezTo>
                  <a:pt x="781" y="209"/>
                  <a:pt x="782" y="209"/>
                  <a:pt x="782" y="209"/>
                </a:cubicBezTo>
                <a:cubicBezTo>
                  <a:pt x="783" y="209"/>
                  <a:pt x="784" y="209"/>
                  <a:pt x="785" y="208"/>
                </a:cubicBezTo>
                <a:cubicBezTo>
                  <a:pt x="791" y="202"/>
                  <a:pt x="791" y="202"/>
                  <a:pt x="791" y="202"/>
                </a:cubicBezTo>
                <a:cubicBezTo>
                  <a:pt x="792" y="201"/>
                  <a:pt x="792" y="200"/>
                  <a:pt x="791" y="199"/>
                </a:cubicBezTo>
                <a:cubicBezTo>
                  <a:pt x="792" y="199"/>
                  <a:pt x="792" y="199"/>
                  <a:pt x="793" y="199"/>
                </a:cubicBezTo>
                <a:cubicBezTo>
                  <a:pt x="793" y="199"/>
                  <a:pt x="794" y="199"/>
                  <a:pt x="795" y="198"/>
                </a:cubicBezTo>
                <a:cubicBezTo>
                  <a:pt x="797" y="195"/>
                  <a:pt x="797" y="195"/>
                  <a:pt x="797" y="195"/>
                </a:cubicBezTo>
                <a:cubicBezTo>
                  <a:pt x="799" y="194"/>
                  <a:pt x="799" y="192"/>
                  <a:pt x="797" y="191"/>
                </a:cubicBezTo>
                <a:cubicBezTo>
                  <a:pt x="796" y="190"/>
                  <a:pt x="794" y="190"/>
                  <a:pt x="793" y="191"/>
                </a:cubicBezTo>
                <a:cubicBezTo>
                  <a:pt x="790" y="194"/>
                  <a:pt x="790" y="194"/>
                  <a:pt x="790" y="194"/>
                </a:cubicBezTo>
                <a:cubicBezTo>
                  <a:pt x="789" y="195"/>
                  <a:pt x="789" y="196"/>
                  <a:pt x="790" y="197"/>
                </a:cubicBezTo>
                <a:cubicBezTo>
                  <a:pt x="789" y="197"/>
                  <a:pt x="787" y="197"/>
                  <a:pt x="786" y="198"/>
                </a:cubicBezTo>
                <a:close/>
                <a:moveTo>
                  <a:pt x="500" y="488"/>
                </a:moveTo>
                <a:cubicBezTo>
                  <a:pt x="499" y="487"/>
                  <a:pt x="497" y="487"/>
                  <a:pt x="496" y="488"/>
                </a:cubicBezTo>
                <a:cubicBezTo>
                  <a:pt x="362" y="622"/>
                  <a:pt x="362" y="622"/>
                  <a:pt x="362" y="622"/>
                </a:cubicBezTo>
                <a:cubicBezTo>
                  <a:pt x="361" y="624"/>
                  <a:pt x="361" y="626"/>
                  <a:pt x="362" y="627"/>
                </a:cubicBezTo>
                <a:cubicBezTo>
                  <a:pt x="362" y="627"/>
                  <a:pt x="363" y="628"/>
                  <a:pt x="364" y="628"/>
                </a:cubicBezTo>
                <a:cubicBezTo>
                  <a:pt x="365" y="628"/>
                  <a:pt x="365" y="627"/>
                  <a:pt x="366" y="627"/>
                </a:cubicBezTo>
                <a:cubicBezTo>
                  <a:pt x="500" y="493"/>
                  <a:pt x="500" y="493"/>
                  <a:pt x="500" y="493"/>
                </a:cubicBezTo>
                <a:cubicBezTo>
                  <a:pt x="501" y="492"/>
                  <a:pt x="501" y="490"/>
                  <a:pt x="500" y="488"/>
                </a:cubicBezTo>
                <a:close/>
                <a:moveTo>
                  <a:pt x="804" y="180"/>
                </a:moveTo>
                <a:cubicBezTo>
                  <a:pt x="801" y="183"/>
                  <a:pt x="801" y="183"/>
                  <a:pt x="801" y="183"/>
                </a:cubicBezTo>
                <a:cubicBezTo>
                  <a:pt x="800" y="185"/>
                  <a:pt x="800" y="186"/>
                  <a:pt x="801" y="188"/>
                </a:cubicBezTo>
                <a:cubicBezTo>
                  <a:pt x="801" y="188"/>
                  <a:pt x="802" y="189"/>
                  <a:pt x="803" y="189"/>
                </a:cubicBezTo>
                <a:cubicBezTo>
                  <a:pt x="804" y="189"/>
                  <a:pt x="805" y="188"/>
                  <a:pt x="805" y="188"/>
                </a:cubicBezTo>
                <a:cubicBezTo>
                  <a:pt x="809" y="184"/>
                  <a:pt x="809" y="184"/>
                  <a:pt x="809" y="184"/>
                </a:cubicBezTo>
                <a:cubicBezTo>
                  <a:pt x="810" y="183"/>
                  <a:pt x="810" y="181"/>
                  <a:pt x="809" y="180"/>
                </a:cubicBezTo>
                <a:cubicBezTo>
                  <a:pt x="807" y="179"/>
                  <a:pt x="806" y="179"/>
                  <a:pt x="804" y="180"/>
                </a:cubicBezTo>
                <a:close/>
                <a:moveTo>
                  <a:pt x="852" y="136"/>
                </a:moveTo>
                <a:cubicBezTo>
                  <a:pt x="853" y="137"/>
                  <a:pt x="854" y="137"/>
                  <a:pt x="855" y="137"/>
                </a:cubicBezTo>
                <a:cubicBezTo>
                  <a:pt x="855" y="137"/>
                  <a:pt x="856" y="137"/>
                  <a:pt x="857" y="136"/>
                </a:cubicBezTo>
                <a:cubicBezTo>
                  <a:pt x="923" y="69"/>
                  <a:pt x="923" y="69"/>
                  <a:pt x="923" y="69"/>
                </a:cubicBezTo>
                <a:cubicBezTo>
                  <a:pt x="925" y="68"/>
                  <a:pt x="925" y="66"/>
                  <a:pt x="923" y="65"/>
                </a:cubicBezTo>
                <a:cubicBezTo>
                  <a:pt x="922" y="64"/>
                  <a:pt x="920" y="64"/>
                  <a:pt x="919" y="65"/>
                </a:cubicBezTo>
                <a:cubicBezTo>
                  <a:pt x="852" y="132"/>
                  <a:pt x="852" y="132"/>
                  <a:pt x="852" y="132"/>
                </a:cubicBezTo>
                <a:cubicBezTo>
                  <a:pt x="851" y="133"/>
                  <a:pt x="851" y="135"/>
                  <a:pt x="852" y="136"/>
                </a:cubicBezTo>
                <a:close/>
                <a:moveTo>
                  <a:pt x="970" y="22"/>
                </a:moveTo>
                <a:cubicBezTo>
                  <a:pt x="971" y="22"/>
                  <a:pt x="971" y="21"/>
                  <a:pt x="972" y="21"/>
                </a:cubicBezTo>
                <a:cubicBezTo>
                  <a:pt x="975" y="18"/>
                  <a:pt x="975" y="18"/>
                  <a:pt x="975" y="18"/>
                </a:cubicBezTo>
                <a:cubicBezTo>
                  <a:pt x="976" y="17"/>
                  <a:pt x="976" y="15"/>
                  <a:pt x="975" y="14"/>
                </a:cubicBezTo>
                <a:cubicBezTo>
                  <a:pt x="974" y="12"/>
                  <a:pt x="972" y="12"/>
                  <a:pt x="970" y="14"/>
                </a:cubicBezTo>
                <a:cubicBezTo>
                  <a:pt x="968" y="16"/>
                  <a:pt x="968" y="16"/>
                  <a:pt x="968" y="16"/>
                </a:cubicBezTo>
                <a:cubicBezTo>
                  <a:pt x="966" y="18"/>
                  <a:pt x="966" y="20"/>
                  <a:pt x="968" y="21"/>
                </a:cubicBezTo>
                <a:cubicBezTo>
                  <a:pt x="968" y="21"/>
                  <a:pt x="969" y="22"/>
                  <a:pt x="970" y="22"/>
                </a:cubicBezTo>
                <a:close/>
                <a:moveTo>
                  <a:pt x="767" y="231"/>
                </a:moveTo>
                <a:cubicBezTo>
                  <a:pt x="752" y="246"/>
                  <a:pt x="752" y="246"/>
                  <a:pt x="752" y="246"/>
                </a:cubicBezTo>
                <a:cubicBezTo>
                  <a:pt x="751" y="247"/>
                  <a:pt x="751" y="249"/>
                  <a:pt x="752" y="250"/>
                </a:cubicBezTo>
                <a:cubicBezTo>
                  <a:pt x="753" y="251"/>
                  <a:pt x="753" y="251"/>
                  <a:pt x="754" y="251"/>
                </a:cubicBezTo>
                <a:cubicBezTo>
                  <a:pt x="755" y="251"/>
                  <a:pt x="756" y="251"/>
                  <a:pt x="756" y="250"/>
                </a:cubicBezTo>
                <a:cubicBezTo>
                  <a:pt x="771" y="236"/>
                  <a:pt x="771" y="236"/>
                  <a:pt x="771" y="236"/>
                </a:cubicBezTo>
                <a:cubicBezTo>
                  <a:pt x="772" y="234"/>
                  <a:pt x="772" y="232"/>
                  <a:pt x="771" y="231"/>
                </a:cubicBezTo>
                <a:cubicBezTo>
                  <a:pt x="770" y="230"/>
                  <a:pt x="768" y="230"/>
                  <a:pt x="767" y="231"/>
                </a:cubicBezTo>
                <a:close/>
                <a:moveTo>
                  <a:pt x="505" y="497"/>
                </a:moveTo>
                <a:cubicBezTo>
                  <a:pt x="504" y="496"/>
                  <a:pt x="502" y="496"/>
                  <a:pt x="501" y="497"/>
                </a:cubicBezTo>
                <a:cubicBezTo>
                  <a:pt x="369" y="629"/>
                  <a:pt x="369" y="629"/>
                  <a:pt x="369" y="629"/>
                </a:cubicBezTo>
                <a:cubicBezTo>
                  <a:pt x="368" y="630"/>
                  <a:pt x="368" y="632"/>
                  <a:pt x="369" y="633"/>
                </a:cubicBezTo>
                <a:cubicBezTo>
                  <a:pt x="370" y="634"/>
                  <a:pt x="371" y="634"/>
                  <a:pt x="371" y="634"/>
                </a:cubicBezTo>
                <a:cubicBezTo>
                  <a:pt x="372" y="634"/>
                  <a:pt x="373" y="634"/>
                  <a:pt x="374" y="633"/>
                </a:cubicBezTo>
                <a:cubicBezTo>
                  <a:pt x="505" y="501"/>
                  <a:pt x="505" y="501"/>
                  <a:pt x="505" y="501"/>
                </a:cubicBezTo>
                <a:cubicBezTo>
                  <a:pt x="507" y="500"/>
                  <a:pt x="507" y="498"/>
                  <a:pt x="505" y="497"/>
                </a:cubicBezTo>
                <a:close/>
                <a:moveTo>
                  <a:pt x="851" y="147"/>
                </a:moveTo>
                <a:cubicBezTo>
                  <a:pt x="841" y="157"/>
                  <a:pt x="841" y="157"/>
                  <a:pt x="841" y="157"/>
                </a:cubicBezTo>
                <a:cubicBezTo>
                  <a:pt x="840" y="158"/>
                  <a:pt x="840" y="160"/>
                  <a:pt x="841" y="161"/>
                </a:cubicBezTo>
                <a:cubicBezTo>
                  <a:pt x="842" y="162"/>
                  <a:pt x="843" y="162"/>
                  <a:pt x="843" y="162"/>
                </a:cubicBezTo>
                <a:cubicBezTo>
                  <a:pt x="844" y="162"/>
                  <a:pt x="845" y="162"/>
                  <a:pt x="846" y="161"/>
                </a:cubicBezTo>
                <a:cubicBezTo>
                  <a:pt x="855" y="152"/>
                  <a:pt x="855" y="152"/>
                  <a:pt x="855" y="152"/>
                </a:cubicBezTo>
                <a:cubicBezTo>
                  <a:pt x="856" y="151"/>
                  <a:pt x="856" y="149"/>
                  <a:pt x="855" y="147"/>
                </a:cubicBezTo>
                <a:cubicBezTo>
                  <a:pt x="854" y="146"/>
                  <a:pt x="852" y="146"/>
                  <a:pt x="851" y="147"/>
                </a:cubicBezTo>
                <a:close/>
                <a:moveTo>
                  <a:pt x="985" y="21"/>
                </a:moveTo>
                <a:cubicBezTo>
                  <a:pt x="986" y="21"/>
                  <a:pt x="987" y="20"/>
                  <a:pt x="987" y="20"/>
                </a:cubicBezTo>
                <a:cubicBezTo>
                  <a:pt x="988" y="18"/>
                  <a:pt x="988" y="18"/>
                  <a:pt x="988" y="18"/>
                </a:cubicBezTo>
                <a:cubicBezTo>
                  <a:pt x="990" y="17"/>
                  <a:pt x="990" y="15"/>
                  <a:pt x="988" y="14"/>
                </a:cubicBezTo>
                <a:cubicBezTo>
                  <a:pt x="987" y="13"/>
                  <a:pt x="985" y="13"/>
                  <a:pt x="984" y="14"/>
                </a:cubicBezTo>
                <a:cubicBezTo>
                  <a:pt x="983" y="15"/>
                  <a:pt x="983" y="15"/>
                  <a:pt x="983" y="15"/>
                </a:cubicBezTo>
                <a:cubicBezTo>
                  <a:pt x="982" y="16"/>
                  <a:pt x="982" y="18"/>
                  <a:pt x="983" y="20"/>
                </a:cubicBezTo>
                <a:cubicBezTo>
                  <a:pt x="983" y="20"/>
                  <a:pt x="984" y="21"/>
                  <a:pt x="985" y="21"/>
                </a:cubicBezTo>
                <a:close/>
                <a:moveTo>
                  <a:pt x="791" y="215"/>
                </a:moveTo>
                <a:cubicBezTo>
                  <a:pt x="791" y="215"/>
                  <a:pt x="792" y="215"/>
                  <a:pt x="793" y="214"/>
                </a:cubicBezTo>
                <a:cubicBezTo>
                  <a:pt x="824" y="183"/>
                  <a:pt x="824" y="183"/>
                  <a:pt x="824" y="183"/>
                </a:cubicBezTo>
                <a:cubicBezTo>
                  <a:pt x="830" y="177"/>
                  <a:pt x="830" y="177"/>
                  <a:pt x="830" y="177"/>
                </a:cubicBezTo>
                <a:cubicBezTo>
                  <a:pt x="836" y="170"/>
                  <a:pt x="836" y="170"/>
                  <a:pt x="836" y="170"/>
                </a:cubicBezTo>
                <a:cubicBezTo>
                  <a:pt x="838" y="169"/>
                  <a:pt x="838" y="167"/>
                  <a:pt x="836" y="166"/>
                </a:cubicBezTo>
                <a:cubicBezTo>
                  <a:pt x="835" y="165"/>
                  <a:pt x="833" y="165"/>
                  <a:pt x="832" y="166"/>
                </a:cubicBezTo>
                <a:cubicBezTo>
                  <a:pt x="826" y="172"/>
                  <a:pt x="826" y="172"/>
                  <a:pt x="826" y="172"/>
                </a:cubicBezTo>
                <a:cubicBezTo>
                  <a:pt x="788" y="210"/>
                  <a:pt x="788" y="210"/>
                  <a:pt x="788" y="210"/>
                </a:cubicBezTo>
                <a:cubicBezTo>
                  <a:pt x="787" y="211"/>
                  <a:pt x="787" y="213"/>
                  <a:pt x="788" y="214"/>
                </a:cubicBezTo>
                <a:cubicBezTo>
                  <a:pt x="789" y="215"/>
                  <a:pt x="790" y="215"/>
                  <a:pt x="791" y="215"/>
                </a:cubicBezTo>
                <a:close/>
                <a:moveTo>
                  <a:pt x="862" y="145"/>
                </a:moveTo>
                <a:cubicBezTo>
                  <a:pt x="885" y="122"/>
                  <a:pt x="885" y="122"/>
                  <a:pt x="885" y="122"/>
                </a:cubicBezTo>
                <a:cubicBezTo>
                  <a:pt x="886" y="121"/>
                  <a:pt x="886" y="119"/>
                  <a:pt x="885" y="118"/>
                </a:cubicBezTo>
                <a:cubicBezTo>
                  <a:pt x="884" y="116"/>
                  <a:pt x="882" y="116"/>
                  <a:pt x="881" y="118"/>
                </a:cubicBezTo>
                <a:cubicBezTo>
                  <a:pt x="858" y="140"/>
                  <a:pt x="858" y="140"/>
                  <a:pt x="858" y="140"/>
                </a:cubicBezTo>
                <a:cubicBezTo>
                  <a:pt x="857" y="141"/>
                  <a:pt x="857" y="143"/>
                  <a:pt x="858" y="145"/>
                </a:cubicBezTo>
                <a:cubicBezTo>
                  <a:pt x="858" y="145"/>
                  <a:pt x="859" y="146"/>
                  <a:pt x="860" y="146"/>
                </a:cubicBezTo>
                <a:cubicBezTo>
                  <a:pt x="861" y="146"/>
                  <a:pt x="862" y="145"/>
                  <a:pt x="862" y="145"/>
                </a:cubicBezTo>
                <a:close/>
                <a:moveTo>
                  <a:pt x="906" y="97"/>
                </a:moveTo>
                <a:cubicBezTo>
                  <a:pt x="906" y="97"/>
                  <a:pt x="907" y="98"/>
                  <a:pt x="908" y="98"/>
                </a:cubicBezTo>
                <a:cubicBezTo>
                  <a:pt x="909" y="98"/>
                  <a:pt x="910" y="97"/>
                  <a:pt x="910" y="97"/>
                </a:cubicBezTo>
                <a:cubicBezTo>
                  <a:pt x="933" y="74"/>
                  <a:pt x="933" y="74"/>
                  <a:pt x="933" y="74"/>
                </a:cubicBezTo>
                <a:cubicBezTo>
                  <a:pt x="934" y="73"/>
                  <a:pt x="934" y="71"/>
                  <a:pt x="933" y="70"/>
                </a:cubicBezTo>
                <a:cubicBezTo>
                  <a:pt x="932" y="68"/>
                  <a:pt x="930" y="68"/>
                  <a:pt x="928" y="70"/>
                </a:cubicBezTo>
                <a:cubicBezTo>
                  <a:pt x="906" y="92"/>
                  <a:pt x="906" y="92"/>
                  <a:pt x="906" y="92"/>
                </a:cubicBezTo>
                <a:cubicBezTo>
                  <a:pt x="905" y="93"/>
                  <a:pt x="905" y="95"/>
                  <a:pt x="906" y="97"/>
                </a:cubicBezTo>
                <a:close/>
                <a:moveTo>
                  <a:pt x="901" y="106"/>
                </a:moveTo>
                <a:cubicBezTo>
                  <a:pt x="901" y="105"/>
                  <a:pt x="901" y="105"/>
                  <a:pt x="901" y="105"/>
                </a:cubicBezTo>
                <a:cubicBezTo>
                  <a:pt x="903" y="104"/>
                  <a:pt x="903" y="102"/>
                  <a:pt x="901" y="101"/>
                </a:cubicBezTo>
                <a:cubicBezTo>
                  <a:pt x="900" y="100"/>
                  <a:pt x="898" y="100"/>
                  <a:pt x="897" y="101"/>
                </a:cubicBezTo>
                <a:cubicBezTo>
                  <a:pt x="896" y="102"/>
                  <a:pt x="896" y="102"/>
                  <a:pt x="896" y="102"/>
                </a:cubicBezTo>
                <a:cubicBezTo>
                  <a:pt x="895" y="103"/>
                  <a:pt x="895" y="105"/>
                  <a:pt x="896" y="106"/>
                </a:cubicBezTo>
                <a:cubicBezTo>
                  <a:pt x="897" y="107"/>
                  <a:pt x="898" y="107"/>
                  <a:pt x="898" y="107"/>
                </a:cubicBezTo>
                <a:cubicBezTo>
                  <a:pt x="899" y="107"/>
                  <a:pt x="900" y="107"/>
                  <a:pt x="901" y="106"/>
                </a:cubicBezTo>
                <a:close/>
                <a:moveTo>
                  <a:pt x="831" y="181"/>
                </a:moveTo>
                <a:cubicBezTo>
                  <a:pt x="831" y="181"/>
                  <a:pt x="831" y="181"/>
                  <a:pt x="831" y="181"/>
                </a:cubicBezTo>
                <a:cubicBezTo>
                  <a:pt x="794" y="218"/>
                  <a:pt x="794" y="218"/>
                  <a:pt x="794" y="218"/>
                </a:cubicBezTo>
                <a:cubicBezTo>
                  <a:pt x="792" y="220"/>
                  <a:pt x="792" y="222"/>
                  <a:pt x="794" y="223"/>
                </a:cubicBezTo>
                <a:cubicBezTo>
                  <a:pt x="794" y="223"/>
                  <a:pt x="795" y="224"/>
                  <a:pt x="796" y="224"/>
                </a:cubicBezTo>
                <a:cubicBezTo>
                  <a:pt x="797" y="224"/>
                  <a:pt x="797" y="223"/>
                  <a:pt x="798" y="223"/>
                </a:cubicBezTo>
                <a:cubicBezTo>
                  <a:pt x="835" y="186"/>
                  <a:pt x="835" y="186"/>
                  <a:pt x="835" y="186"/>
                </a:cubicBezTo>
                <a:cubicBezTo>
                  <a:pt x="835" y="186"/>
                  <a:pt x="835" y="186"/>
                  <a:pt x="835" y="186"/>
                </a:cubicBezTo>
                <a:cubicBezTo>
                  <a:pt x="835" y="186"/>
                  <a:pt x="835" y="186"/>
                  <a:pt x="835" y="186"/>
                </a:cubicBezTo>
                <a:cubicBezTo>
                  <a:pt x="856" y="165"/>
                  <a:pt x="856" y="165"/>
                  <a:pt x="856" y="165"/>
                </a:cubicBezTo>
                <a:cubicBezTo>
                  <a:pt x="857" y="164"/>
                  <a:pt x="857" y="162"/>
                  <a:pt x="856" y="161"/>
                </a:cubicBezTo>
                <a:cubicBezTo>
                  <a:pt x="854" y="160"/>
                  <a:pt x="853" y="160"/>
                  <a:pt x="851" y="161"/>
                </a:cubicBezTo>
                <a:cubicBezTo>
                  <a:pt x="831" y="181"/>
                  <a:pt x="831" y="181"/>
                  <a:pt x="831" y="181"/>
                </a:cubicBezTo>
                <a:close/>
                <a:moveTo>
                  <a:pt x="898" y="118"/>
                </a:moveTo>
                <a:cubicBezTo>
                  <a:pt x="899" y="119"/>
                  <a:pt x="900" y="119"/>
                  <a:pt x="900" y="119"/>
                </a:cubicBezTo>
                <a:cubicBezTo>
                  <a:pt x="901" y="119"/>
                  <a:pt x="902" y="119"/>
                  <a:pt x="903" y="118"/>
                </a:cubicBezTo>
                <a:cubicBezTo>
                  <a:pt x="945" y="75"/>
                  <a:pt x="945" y="75"/>
                  <a:pt x="945" y="75"/>
                </a:cubicBezTo>
                <a:cubicBezTo>
                  <a:pt x="946" y="74"/>
                  <a:pt x="946" y="72"/>
                  <a:pt x="945" y="71"/>
                </a:cubicBezTo>
                <a:cubicBezTo>
                  <a:pt x="944" y="70"/>
                  <a:pt x="942" y="70"/>
                  <a:pt x="941" y="71"/>
                </a:cubicBezTo>
                <a:cubicBezTo>
                  <a:pt x="898" y="114"/>
                  <a:pt x="898" y="114"/>
                  <a:pt x="898" y="114"/>
                </a:cubicBezTo>
                <a:cubicBezTo>
                  <a:pt x="897" y="115"/>
                  <a:pt x="897" y="117"/>
                  <a:pt x="898" y="118"/>
                </a:cubicBezTo>
                <a:close/>
                <a:moveTo>
                  <a:pt x="856" y="160"/>
                </a:moveTo>
                <a:cubicBezTo>
                  <a:pt x="857" y="161"/>
                  <a:pt x="858" y="161"/>
                  <a:pt x="859" y="161"/>
                </a:cubicBezTo>
                <a:cubicBezTo>
                  <a:pt x="859" y="161"/>
                  <a:pt x="860" y="161"/>
                  <a:pt x="861" y="160"/>
                </a:cubicBezTo>
                <a:cubicBezTo>
                  <a:pt x="865" y="155"/>
                  <a:pt x="865" y="155"/>
                  <a:pt x="865" y="155"/>
                </a:cubicBezTo>
                <a:cubicBezTo>
                  <a:pt x="866" y="155"/>
                  <a:pt x="866" y="155"/>
                  <a:pt x="866" y="155"/>
                </a:cubicBezTo>
                <a:cubicBezTo>
                  <a:pt x="866" y="155"/>
                  <a:pt x="866" y="155"/>
                  <a:pt x="866" y="155"/>
                </a:cubicBezTo>
                <a:cubicBezTo>
                  <a:pt x="891" y="130"/>
                  <a:pt x="891" y="130"/>
                  <a:pt x="891" y="130"/>
                </a:cubicBezTo>
                <a:cubicBezTo>
                  <a:pt x="892" y="129"/>
                  <a:pt x="892" y="127"/>
                  <a:pt x="891" y="125"/>
                </a:cubicBezTo>
                <a:cubicBezTo>
                  <a:pt x="890" y="124"/>
                  <a:pt x="888" y="124"/>
                  <a:pt x="887" y="125"/>
                </a:cubicBezTo>
                <a:cubicBezTo>
                  <a:pt x="862" y="150"/>
                  <a:pt x="862" y="150"/>
                  <a:pt x="862" y="150"/>
                </a:cubicBezTo>
                <a:cubicBezTo>
                  <a:pt x="862" y="150"/>
                  <a:pt x="862" y="151"/>
                  <a:pt x="862" y="151"/>
                </a:cubicBezTo>
                <a:cubicBezTo>
                  <a:pt x="861" y="151"/>
                  <a:pt x="861" y="151"/>
                  <a:pt x="861" y="151"/>
                </a:cubicBezTo>
                <a:cubicBezTo>
                  <a:pt x="856" y="156"/>
                  <a:pt x="856" y="156"/>
                  <a:pt x="856" y="156"/>
                </a:cubicBezTo>
                <a:cubicBezTo>
                  <a:pt x="855" y="157"/>
                  <a:pt x="855" y="159"/>
                  <a:pt x="856" y="160"/>
                </a:cubicBezTo>
                <a:close/>
                <a:moveTo>
                  <a:pt x="508" y="508"/>
                </a:moveTo>
                <a:cubicBezTo>
                  <a:pt x="507" y="507"/>
                  <a:pt x="505" y="507"/>
                  <a:pt x="504" y="508"/>
                </a:cubicBezTo>
                <a:cubicBezTo>
                  <a:pt x="378" y="634"/>
                  <a:pt x="378" y="634"/>
                  <a:pt x="378" y="634"/>
                </a:cubicBezTo>
                <a:cubicBezTo>
                  <a:pt x="377" y="635"/>
                  <a:pt x="377" y="637"/>
                  <a:pt x="378" y="638"/>
                </a:cubicBezTo>
                <a:cubicBezTo>
                  <a:pt x="379" y="639"/>
                  <a:pt x="380" y="639"/>
                  <a:pt x="380" y="639"/>
                </a:cubicBezTo>
                <a:cubicBezTo>
                  <a:pt x="381" y="639"/>
                  <a:pt x="382" y="639"/>
                  <a:pt x="383" y="638"/>
                </a:cubicBezTo>
                <a:cubicBezTo>
                  <a:pt x="508" y="513"/>
                  <a:pt x="508" y="513"/>
                  <a:pt x="508" y="513"/>
                </a:cubicBezTo>
                <a:cubicBezTo>
                  <a:pt x="509" y="512"/>
                  <a:pt x="509" y="510"/>
                  <a:pt x="508" y="508"/>
                </a:cubicBezTo>
                <a:close/>
                <a:moveTo>
                  <a:pt x="750" y="269"/>
                </a:moveTo>
                <a:cubicBezTo>
                  <a:pt x="751" y="269"/>
                  <a:pt x="752" y="269"/>
                  <a:pt x="752" y="269"/>
                </a:cubicBezTo>
                <a:cubicBezTo>
                  <a:pt x="784" y="237"/>
                  <a:pt x="784" y="237"/>
                  <a:pt x="784" y="237"/>
                </a:cubicBezTo>
                <a:cubicBezTo>
                  <a:pt x="785" y="236"/>
                  <a:pt x="785" y="234"/>
                  <a:pt x="784" y="233"/>
                </a:cubicBezTo>
                <a:cubicBezTo>
                  <a:pt x="783" y="231"/>
                  <a:pt x="781" y="231"/>
                  <a:pt x="779" y="233"/>
                </a:cubicBezTo>
                <a:cubicBezTo>
                  <a:pt x="748" y="264"/>
                  <a:pt x="748" y="264"/>
                  <a:pt x="748" y="264"/>
                </a:cubicBezTo>
                <a:cubicBezTo>
                  <a:pt x="747" y="265"/>
                  <a:pt x="747" y="267"/>
                  <a:pt x="748" y="269"/>
                </a:cubicBezTo>
                <a:cubicBezTo>
                  <a:pt x="748" y="269"/>
                  <a:pt x="749" y="269"/>
                  <a:pt x="750" y="269"/>
                </a:cubicBezTo>
                <a:close/>
                <a:moveTo>
                  <a:pt x="1001" y="18"/>
                </a:moveTo>
                <a:cubicBezTo>
                  <a:pt x="1002" y="18"/>
                  <a:pt x="1003" y="18"/>
                  <a:pt x="1003" y="17"/>
                </a:cubicBezTo>
                <a:cubicBezTo>
                  <a:pt x="1005" y="15"/>
                  <a:pt x="1005" y="15"/>
                  <a:pt x="1005" y="15"/>
                </a:cubicBezTo>
                <a:cubicBezTo>
                  <a:pt x="1007" y="14"/>
                  <a:pt x="1007" y="12"/>
                  <a:pt x="1005" y="11"/>
                </a:cubicBezTo>
                <a:cubicBezTo>
                  <a:pt x="1004" y="10"/>
                  <a:pt x="1002" y="10"/>
                  <a:pt x="1001" y="11"/>
                </a:cubicBezTo>
                <a:cubicBezTo>
                  <a:pt x="999" y="13"/>
                  <a:pt x="999" y="13"/>
                  <a:pt x="999" y="13"/>
                </a:cubicBezTo>
                <a:cubicBezTo>
                  <a:pt x="998" y="14"/>
                  <a:pt x="998" y="16"/>
                  <a:pt x="999" y="17"/>
                </a:cubicBezTo>
                <a:cubicBezTo>
                  <a:pt x="1000" y="18"/>
                  <a:pt x="1001" y="18"/>
                  <a:pt x="1001" y="18"/>
                </a:cubicBezTo>
                <a:close/>
                <a:moveTo>
                  <a:pt x="903" y="128"/>
                </a:moveTo>
                <a:cubicBezTo>
                  <a:pt x="903" y="128"/>
                  <a:pt x="904" y="129"/>
                  <a:pt x="905" y="129"/>
                </a:cubicBezTo>
                <a:cubicBezTo>
                  <a:pt x="906" y="129"/>
                  <a:pt x="906" y="128"/>
                  <a:pt x="907" y="128"/>
                </a:cubicBezTo>
                <a:cubicBezTo>
                  <a:pt x="957" y="78"/>
                  <a:pt x="957" y="78"/>
                  <a:pt x="957" y="78"/>
                </a:cubicBezTo>
                <a:cubicBezTo>
                  <a:pt x="958" y="76"/>
                  <a:pt x="958" y="74"/>
                  <a:pt x="957" y="73"/>
                </a:cubicBezTo>
                <a:cubicBezTo>
                  <a:pt x="956" y="72"/>
                  <a:pt x="954" y="72"/>
                  <a:pt x="953" y="73"/>
                </a:cubicBezTo>
                <a:cubicBezTo>
                  <a:pt x="903" y="123"/>
                  <a:pt x="903" y="123"/>
                  <a:pt x="903" y="123"/>
                </a:cubicBezTo>
                <a:cubicBezTo>
                  <a:pt x="901" y="125"/>
                  <a:pt x="901" y="127"/>
                  <a:pt x="903" y="128"/>
                </a:cubicBezTo>
                <a:close/>
                <a:moveTo>
                  <a:pt x="1011" y="22"/>
                </a:moveTo>
                <a:cubicBezTo>
                  <a:pt x="1012" y="22"/>
                  <a:pt x="1013" y="22"/>
                  <a:pt x="1014" y="21"/>
                </a:cubicBezTo>
                <a:cubicBezTo>
                  <a:pt x="1015" y="20"/>
                  <a:pt x="1015" y="20"/>
                  <a:pt x="1015" y="20"/>
                </a:cubicBezTo>
                <a:cubicBezTo>
                  <a:pt x="1016" y="19"/>
                  <a:pt x="1016" y="17"/>
                  <a:pt x="1015" y="16"/>
                </a:cubicBezTo>
                <a:cubicBezTo>
                  <a:pt x="1014" y="14"/>
                  <a:pt x="1012" y="14"/>
                  <a:pt x="1010" y="16"/>
                </a:cubicBezTo>
                <a:cubicBezTo>
                  <a:pt x="1009" y="17"/>
                  <a:pt x="1009" y="17"/>
                  <a:pt x="1009" y="17"/>
                </a:cubicBezTo>
                <a:cubicBezTo>
                  <a:pt x="1008" y="18"/>
                  <a:pt x="1008" y="20"/>
                  <a:pt x="1009" y="21"/>
                </a:cubicBezTo>
                <a:cubicBezTo>
                  <a:pt x="1010" y="22"/>
                  <a:pt x="1011" y="22"/>
                  <a:pt x="1011" y="22"/>
                </a:cubicBezTo>
                <a:close/>
                <a:moveTo>
                  <a:pt x="505" y="526"/>
                </a:moveTo>
                <a:cubicBezTo>
                  <a:pt x="504" y="524"/>
                  <a:pt x="502" y="524"/>
                  <a:pt x="500" y="526"/>
                </a:cubicBezTo>
                <a:cubicBezTo>
                  <a:pt x="388" y="639"/>
                  <a:pt x="388" y="639"/>
                  <a:pt x="388" y="639"/>
                </a:cubicBezTo>
                <a:cubicBezTo>
                  <a:pt x="386" y="640"/>
                  <a:pt x="386" y="642"/>
                  <a:pt x="388" y="643"/>
                </a:cubicBezTo>
                <a:cubicBezTo>
                  <a:pt x="388" y="644"/>
                  <a:pt x="389" y="644"/>
                  <a:pt x="390" y="644"/>
                </a:cubicBezTo>
                <a:cubicBezTo>
                  <a:pt x="390" y="644"/>
                  <a:pt x="391" y="644"/>
                  <a:pt x="392" y="643"/>
                </a:cubicBezTo>
                <a:cubicBezTo>
                  <a:pt x="505" y="530"/>
                  <a:pt x="505" y="530"/>
                  <a:pt x="505" y="530"/>
                </a:cubicBezTo>
                <a:cubicBezTo>
                  <a:pt x="506" y="529"/>
                  <a:pt x="506" y="527"/>
                  <a:pt x="505" y="526"/>
                </a:cubicBezTo>
                <a:close/>
                <a:moveTo>
                  <a:pt x="883" y="144"/>
                </a:moveTo>
                <a:cubicBezTo>
                  <a:pt x="883" y="144"/>
                  <a:pt x="882" y="144"/>
                  <a:pt x="881" y="145"/>
                </a:cubicBezTo>
                <a:cubicBezTo>
                  <a:pt x="876" y="150"/>
                  <a:pt x="876" y="150"/>
                  <a:pt x="876" y="150"/>
                </a:cubicBezTo>
                <a:cubicBezTo>
                  <a:pt x="875" y="151"/>
                  <a:pt x="875" y="153"/>
                  <a:pt x="876" y="155"/>
                </a:cubicBezTo>
                <a:cubicBezTo>
                  <a:pt x="876" y="155"/>
                  <a:pt x="877" y="156"/>
                  <a:pt x="878" y="156"/>
                </a:cubicBezTo>
                <a:cubicBezTo>
                  <a:pt x="879" y="156"/>
                  <a:pt x="880" y="155"/>
                  <a:pt x="880" y="155"/>
                </a:cubicBezTo>
                <a:cubicBezTo>
                  <a:pt x="886" y="149"/>
                  <a:pt x="886" y="149"/>
                  <a:pt x="886" y="149"/>
                </a:cubicBezTo>
                <a:cubicBezTo>
                  <a:pt x="886" y="149"/>
                  <a:pt x="887" y="148"/>
                  <a:pt x="887" y="147"/>
                </a:cubicBezTo>
                <a:cubicBezTo>
                  <a:pt x="887" y="146"/>
                  <a:pt x="886" y="145"/>
                  <a:pt x="886" y="145"/>
                </a:cubicBezTo>
                <a:cubicBezTo>
                  <a:pt x="885" y="144"/>
                  <a:pt x="884" y="144"/>
                  <a:pt x="883" y="144"/>
                </a:cubicBezTo>
                <a:close/>
                <a:moveTo>
                  <a:pt x="752" y="278"/>
                </a:moveTo>
                <a:cubicBezTo>
                  <a:pt x="753" y="279"/>
                  <a:pt x="753" y="279"/>
                  <a:pt x="754" y="279"/>
                </a:cubicBezTo>
                <a:cubicBezTo>
                  <a:pt x="755" y="279"/>
                  <a:pt x="756" y="279"/>
                  <a:pt x="756" y="278"/>
                </a:cubicBezTo>
                <a:cubicBezTo>
                  <a:pt x="869" y="166"/>
                  <a:pt x="869" y="166"/>
                  <a:pt x="869" y="166"/>
                </a:cubicBezTo>
                <a:cubicBezTo>
                  <a:pt x="870" y="164"/>
                  <a:pt x="870" y="163"/>
                  <a:pt x="869" y="161"/>
                </a:cubicBezTo>
                <a:cubicBezTo>
                  <a:pt x="868" y="160"/>
                  <a:pt x="866" y="160"/>
                  <a:pt x="865" y="161"/>
                </a:cubicBezTo>
                <a:cubicBezTo>
                  <a:pt x="752" y="274"/>
                  <a:pt x="752" y="274"/>
                  <a:pt x="752" y="274"/>
                </a:cubicBezTo>
                <a:cubicBezTo>
                  <a:pt x="751" y="275"/>
                  <a:pt x="751" y="277"/>
                  <a:pt x="752" y="278"/>
                </a:cubicBezTo>
                <a:close/>
                <a:moveTo>
                  <a:pt x="765" y="282"/>
                </a:moveTo>
                <a:cubicBezTo>
                  <a:pt x="766" y="282"/>
                  <a:pt x="767" y="282"/>
                  <a:pt x="767" y="281"/>
                </a:cubicBezTo>
                <a:cubicBezTo>
                  <a:pt x="882" y="166"/>
                  <a:pt x="882" y="166"/>
                  <a:pt x="882" y="166"/>
                </a:cubicBezTo>
                <a:cubicBezTo>
                  <a:pt x="884" y="165"/>
                  <a:pt x="884" y="163"/>
                  <a:pt x="882" y="162"/>
                </a:cubicBezTo>
                <a:cubicBezTo>
                  <a:pt x="881" y="161"/>
                  <a:pt x="879" y="161"/>
                  <a:pt x="878" y="162"/>
                </a:cubicBezTo>
                <a:cubicBezTo>
                  <a:pt x="763" y="277"/>
                  <a:pt x="763" y="277"/>
                  <a:pt x="763" y="277"/>
                </a:cubicBezTo>
                <a:cubicBezTo>
                  <a:pt x="762" y="278"/>
                  <a:pt x="762" y="280"/>
                  <a:pt x="763" y="281"/>
                </a:cubicBezTo>
                <a:cubicBezTo>
                  <a:pt x="764" y="282"/>
                  <a:pt x="764" y="282"/>
                  <a:pt x="765" y="282"/>
                </a:cubicBezTo>
                <a:close/>
                <a:moveTo>
                  <a:pt x="913" y="131"/>
                </a:moveTo>
                <a:cubicBezTo>
                  <a:pt x="914" y="132"/>
                  <a:pt x="915" y="132"/>
                  <a:pt x="915" y="132"/>
                </a:cubicBezTo>
                <a:cubicBezTo>
                  <a:pt x="916" y="132"/>
                  <a:pt x="917" y="132"/>
                  <a:pt x="918" y="131"/>
                </a:cubicBezTo>
                <a:cubicBezTo>
                  <a:pt x="968" y="81"/>
                  <a:pt x="968" y="81"/>
                  <a:pt x="968" y="81"/>
                </a:cubicBezTo>
                <a:cubicBezTo>
                  <a:pt x="969" y="80"/>
                  <a:pt x="969" y="78"/>
                  <a:pt x="968" y="77"/>
                </a:cubicBezTo>
                <a:cubicBezTo>
                  <a:pt x="967" y="75"/>
                  <a:pt x="965" y="75"/>
                  <a:pt x="963" y="77"/>
                </a:cubicBezTo>
                <a:cubicBezTo>
                  <a:pt x="913" y="127"/>
                  <a:pt x="913" y="127"/>
                  <a:pt x="913" y="127"/>
                </a:cubicBezTo>
                <a:cubicBezTo>
                  <a:pt x="912" y="128"/>
                  <a:pt x="912" y="130"/>
                  <a:pt x="913" y="131"/>
                </a:cubicBezTo>
                <a:close/>
                <a:moveTo>
                  <a:pt x="399" y="650"/>
                </a:moveTo>
                <a:cubicBezTo>
                  <a:pt x="521" y="527"/>
                  <a:pt x="521" y="527"/>
                  <a:pt x="521" y="527"/>
                </a:cubicBezTo>
                <a:cubicBezTo>
                  <a:pt x="523" y="526"/>
                  <a:pt x="523" y="524"/>
                  <a:pt x="521" y="523"/>
                </a:cubicBezTo>
                <a:cubicBezTo>
                  <a:pt x="520" y="522"/>
                  <a:pt x="518" y="522"/>
                  <a:pt x="517" y="523"/>
                </a:cubicBezTo>
                <a:cubicBezTo>
                  <a:pt x="395" y="646"/>
                  <a:pt x="395" y="646"/>
                  <a:pt x="395" y="646"/>
                </a:cubicBezTo>
                <a:cubicBezTo>
                  <a:pt x="393" y="647"/>
                  <a:pt x="393" y="649"/>
                  <a:pt x="395" y="650"/>
                </a:cubicBezTo>
                <a:cubicBezTo>
                  <a:pt x="395" y="650"/>
                  <a:pt x="396" y="651"/>
                  <a:pt x="397" y="651"/>
                </a:cubicBezTo>
                <a:cubicBezTo>
                  <a:pt x="397" y="651"/>
                  <a:pt x="398" y="650"/>
                  <a:pt x="399" y="650"/>
                </a:cubicBezTo>
                <a:close/>
                <a:moveTo>
                  <a:pt x="906" y="142"/>
                </a:moveTo>
                <a:cubicBezTo>
                  <a:pt x="906" y="142"/>
                  <a:pt x="907" y="141"/>
                  <a:pt x="908" y="141"/>
                </a:cubicBezTo>
                <a:cubicBezTo>
                  <a:pt x="909" y="139"/>
                  <a:pt x="909" y="139"/>
                  <a:pt x="909" y="139"/>
                </a:cubicBezTo>
                <a:cubicBezTo>
                  <a:pt x="909" y="139"/>
                  <a:pt x="910" y="139"/>
                  <a:pt x="910" y="139"/>
                </a:cubicBezTo>
                <a:cubicBezTo>
                  <a:pt x="910" y="139"/>
                  <a:pt x="910" y="138"/>
                  <a:pt x="911" y="138"/>
                </a:cubicBezTo>
                <a:cubicBezTo>
                  <a:pt x="913" y="136"/>
                  <a:pt x="913" y="136"/>
                  <a:pt x="913" y="136"/>
                </a:cubicBezTo>
                <a:cubicBezTo>
                  <a:pt x="914" y="135"/>
                  <a:pt x="914" y="133"/>
                  <a:pt x="913" y="131"/>
                </a:cubicBezTo>
                <a:cubicBezTo>
                  <a:pt x="912" y="130"/>
                  <a:pt x="910" y="130"/>
                  <a:pt x="909" y="131"/>
                </a:cubicBezTo>
                <a:cubicBezTo>
                  <a:pt x="906" y="134"/>
                  <a:pt x="906" y="134"/>
                  <a:pt x="906" y="134"/>
                </a:cubicBezTo>
                <a:cubicBezTo>
                  <a:pt x="906" y="134"/>
                  <a:pt x="906" y="134"/>
                  <a:pt x="906" y="135"/>
                </a:cubicBezTo>
                <a:cubicBezTo>
                  <a:pt x="905" y="135"/>
                  <a:pt x="905" y="135"/>
                  <a:pt x="905" y="135"/>
                </a:cubicBezTo>
                <a:cubicBezTo>
                  <a:pt x="903" y="137"/>
                  <a:pt x="903" y="137"/>
                  <a:pt x="903" y="137"/>
                </a:cubicBezTo>
                <a:cubicBezTo>
                  <a:pt x="902" y="138"/>
                  <a:pt x="902" y="140"/>
                  <a:pt x="903" y="141"/>
                </a:cubicBezTo>
                <a:cubicBezTo>
                  <a:pt x="904" y="141"/>
                  <a:pt x="905" y="142"/>
                  <a:pt x="906" y="142"/>
                </a:cubicBezTo>
                <a:close/>
                <a:moveTo>
                  <a:pt x="1028" y="19"/>
                </a:moveTo>
                <a:cubicBezTo>
                  <a:pt x="1029" y="19"/>
                  <a:pt x="1030" y="19"/>
                  <a:pt x="1030" y="18"/>
                </a:cubicBezTo>
                <a:cubicBezTo>
                  <a:pt x="1031" y="17"/>
                  <a:pt x="1031" y="17"/>
                  <a:pt x="1031" y="17"/>
                </a:cubicBezTo>
                <a:cubicBezTo>
                  <a:pt x="1033" y="16"/>
                  <a:pt x="1033" y="14"/>
                  <a:pt x="1031" y="13"/>
                </a:cubicBezTo>
                <a:cubicBezTo>
                  <a:pt x="1030" y="12"/>
                  <a:pt x="1028" y="12"/>
                  <a:pt x="1027" y="13"/>
                </a:cubicBezTo>
                <a:cubicBezTo>
                  <a:pt x="1026" y="14"/>
                  <a:pt x="1026" y="14"/>
                  <a:pt x="1026" y="14"/>
                </a:cubicBezTo>
                <a:cubicBezTo>
                  <a:pt x="1025" y="15"/>
                  <a:pt x="1025" y="17"/>
                  <a:pt x="1026" y="18"/>
                </a:cubicBezTo>
                <a:cubicBezTo>
                  <a:pt x="1027" y="19"/>
                  <a:pt x="1028" y="19"/>
                  <a:pt x="1028" y="19"/>
                </a:cubicBezTo>
                <a:close/>
                <a:moveTo>
                  <a:pt x="397" y="661"/>
                </a:moveTo>
                <a:cubicBezTo>
                  <a:pt x="398" y="662"/>
                  <a:pt x="399" y="662"/>
                  <a:pt x="399" y="662"/>
                </a:cubicBezTo>
                <a:cubicBezTo>
                  <a:pt x="400" y="662"/>
                  <a:pt x="401" y="662"/>
                  <a:pt x="402" y="661"/>
                </a:cubicBezTo>
                <a:cubicBezTo>
                  <a:pt x="531" y="531"/>
                  <a:pt x="531" y="531"/>
                  <a:pt x="531" y="531"/>
                </a:cubicBezTo>
                <a:cubicBezTo>
                  <a:pt x="533" y="530"/>
                  <a:pt x="533" y="528"/>
                  <a:pt x="531" y="527"/>
                </a:cubicBezTo>
                <a:cubicBezTo>
                  <a:pt x="530" y="526"/>
                  <a:pt x="528" y="526"/>
                  <a:pt x="527" y="527"/>
                </a:cubicBezTo>
                <a:cubicBezTo>
                  <a:pt x="397" y="657"/>
                  <a:pt x="397" y="657"/>
                  <a:pt x="397" y="657"/>
                </a:cubicBezTo>
                <a:cubicBezTo>
                  <a:pt x="396" y="658"/>
                  <a:pt x="396" y="660"/>
                  <a:pt x="397" y="661"/>
                </a:cubicBezTo>
                <a:close/>
                <a:moveTo>
                  <a:pt x="930" y="124"/>
                </a:moveTo>
                <a:cubicBezTo>
                  <a:pt x="929" y="125"/>
                  <a:pt x="929" y="127"/>
                  <a:pt x="930" y="128"/>
                </a:cubicBezTo>
                <a:cubicBezTo>
                  <a:pt x="931" y="129"/>
                  <a:pt x="932" y="129"/>
                  <a:pt x="933" y="129"/>
                </a:cubicBezTo>
                <a:cubicBezTo>
                  <a:pt x="933" y="129"/>
                  <a:pt x="934" y="129"/>
                  <a:pt x="935" y="128"/>
                </a:cubicBezTo>
                <a:cubicBezTo>
                  <a:pt x="978" y="84"/>
                  <a:pt x="978" y="84"/>
                  <a:pt x="978" y="84"/>
                </a:cubicBezTo>
                <a:cubicBezTo>
                  <a:pt x="979" y="83"/>
                  <a:pt x="979" y="81"/>
                  <a:pt x="978" y="80"/>
                </a:cubicBezTo>
                <a:cubicBezTo>
                  <a:pt x="977" y="79"/>
                  <a:pt x="975" y="79"/>
                  <a:pt x="974" y="80"/>
                </a:cubicBezTo>
                <a:lnTo>
                  <a:pt x="930" y="124"/>
                </a:lnTo>
                <a:close/>
                <a:moveTo>
                  <a:pt x="919" y="143"/>
                </a:moveTo>
                <a:cubicBezTo>
                  <a:pt x="920" y="143"/>
                  <a:pt x="920" y="142"/>
                  <a:pt x="921" y="142"/>
                </a:cubicBezTo>
                <a:cubicBezTo>
                  <a:pt x="930" y="133"/>
                  <a:pt x="930" y="133"/>
                  <a:pt x="930" y="133"/>
                </a:cubicBezTo>
                <a:cubicBezTo>
                  <a:pt x="931" y="132"/>
                  <a:pt x="931" y="130"/>
                  <a:pt x="930" y="129"/>
                </a:cubicBezTo>
                <a:cubicBezTo>
                  <a:pt x="929" y="127"/>
                  <a:pt x="927" y="127"/>
                  <a:pt x="925" y="129"/>
                </a:cubicBezTo>
                <a:cubicBezTo>
                  <a:pt x="917" y="137"/>
                  <a:pt x="917" y="137"/>
                  <a:pt x="917" y="137"/>
                </a:cubicBezTo>
                <a:cubicBezTo>
                  <a:pt x="915" y="139"/>
                  <a:pt x="915" y="141"/>
                  <a:pt x="917" y="142"/>
                </a:cubicBezTo>
                <a:cubicBezTo>
                  <a:pt x="917" y="142"/>
                  <a:pt x="918" y="143"/>
                  <a:pt x="919" y="143"/>
                </a:cubicBezTo>
                <a:close/>
                <a:moveTo>
                  <a:pt x="746" y="316"/>
                </a:moveTo>
                <a:cubicBezTo>
                  <a:pt x="747" y="316"/>
                  <a:pt x="747" y="315"/>
                  <a:pt x="748" y="315"/>
                </a:cubicBezTo>
                <a:cubicBezTo>
                  <a:pt x="761" y="302"/>
                  <a:pt x="761" y="302"/>
                  <a:pt x="761" y="302"/>
                </a:cubicBezTo>
                <a:cubicBezTo>
                  <a:pt x="774" y="289"/>
                  <a:pt x="774" y="289"/>
                  <a:pt x="774" y="289"/>
                </a:cubicBezTo>
                <a:cubicBezTo>
                  <a:pt x="775" y="287"/>
                  <a:pt x="775" y="285"/>
                  <a:pt x="774" y="284"/>
                </a:cubicBezTo>
                <a:cubicBezTo>
                  <a:pt x="773" y="283"/>
                  <a:pt x="771" y="283"/>
                  <a:pt x="770" y="284"/>
                </a:cubicBezTo>
                <a:cubicBezTo>
                  <a:pt x="757" y="297"/>
                  <a:pt x="757" y="297"/>
                  <a:pt x="757" y="297"/>
                </a:cubicBezTo>
                <a:cubicBezTo>
                  <a:pt x="744" y="310"/>
                  <a:pt x="744" y="310"/>
                  <a:pt x="744" y="310"/>
                </a:cubicBezTo>
                <a:cubicBezTo>
                  <a:pt x="742" y="312"/>
                  <a:pt x="742" y="314"/>
                  <a:pt x="744" y="315"/>
                </a:cubicBezTo>
                <a:cubicBezTo>
                  <a:pt x="744" y="315"/>
                  <a:pt x="745" y="316"/>
                  <a:pt x="746" y="316"/>
                </a:cubicBezTo>
                <a:close/>
                <a:moveTo>
                  <a:pt x="903" y="156"/>
                </a:moveTo>
                <a:cubicBezTo>
                  <a:pt x="903" y="156"/>
                  <a:pt x="904" y="157"/>
                  <a:pt x="905" y="157"/>
                </a:cubicBezTo>
                <a:cubicBezTo>
                  <a:pt x="906" y="157"/>
                  <a:pt x="907" y="156"/>
                  <a:pt x="907" y="156"/>
                </a:cubicBezTo>
                <a:cubicBezTo>
                  <a:pt x="916" y="147"/>
                  <a:pt x="916" y="147"/>
                  <a:pt x="916" y="147"/>
                </a:cubicBezTo>
                <a:cubicBezTo>
                  <a:pt x="917" y="146"/>
                  <a:pt x="917" y="144"/>
                  <a:pt x="916" y="143"/>
                </a:cubicBezTo>
                <a:cubicBezTo>
                  <a:pt x="914" y="142"/>
                  <a:pt x="912" y="142"/>
                  <a:pt x="911" y="143"/>
                </a:cubicBezTo>
                <a:cubicBezTo>
                  <a:pt x="903" y="151"/>
                  <a:pt x="903" y="151"/>
                  <a:pt x="903" y="151"/>
                </a:cubicBezTo>
                <a:cubicBezTo>
                  <a:pt x="902" y="152"/>
                  <a:pt x="902" y="154"/>
                  <a:pt x="903" y="156"/>
                </a:cubicBezTo>
                <a:close/>
                <a:moveTo>
                  <a:pt x="892" y="162"/>
                </a:moveTo>
                <a:cubicBezTo>
                  <a:pt x="821" y="233"/>
                  <a:pt x="821" y="233"/>
                  <a:pt x="821" y="233"/>
                </a:cubicBezTo>
                <a:cubicBezTo>
                  <a:pt x="820" y="234"/>
                  <a:pt x="820" y="236"/>
                  <a:pt x="821" y="237"/>
                </a:cubicBezTo>
                <a:cubicBezTo>
                  <a:pt x="822" y="238"/>
                  <a:pt x="823" y="238"/>
                  <a:pt x="824" y="238"/>
                </a:cubicBezTo>
                <a:cubicBezTo>
                  <a:pt x="824" y="238"/>
                  <a:pt x="825" y="238"/>
                  <a:pt x="826" y="237"/>
                </a:cubicBezTo>
                <a:cubicBezTo>
                  <a:pt x="896" y="166"/>
                  <a:pt x="896" y="166"/>
                  <a:pt x="896" y="166"/>
                </a:cubicBezTo>
                <a:cubicBezTo>
                  <a:pt x="898" y="165"/>
                  <a:pt x="898" y="163"/>
                  <a:pt x="896" y="162"/>
                </a:cubicBezTo>
                <a:cubicBezTo>
                  <a:pt x="895" y="161"/>
                  <a:pt x="893" y="161"/>
                  <a:pt x="892" y="162"/>
                </a:cubicBezTo>
                <a:close/>
                <a:moveTo>
                  <a:pt x="779" y="282"/>
                </a:moveTo>
                <a:cubicBezTo>
                  <a:pt x="780" y="282"/>
                  <a:pt x="781" y="282"/>
                  <a:pt x="781" y="281"/>
                </a:cubicBezTo>
                <a:cubicBezTo>
                  <a:pt x="821" y="242"/>
                  <a:pt x="821" y="242"/>
                  <a:pt x="821" y="242"/>
                </a:cubicBezTo>
                <a:cubicBezTo>
                  <a:pt x="822" y="241"/>
                  <a:pt x="822" y="239"/>
                  <a:pt x="821" y="238"/>
                </a:cubicBezTo>
                <a:cubicBezTo>
                  <a:pt x="820" y="236"/>
                  <a:pt x="818" y="236"/>
                  <a:pt x="816" y="238"/>
                </a:cubicBezTo>
                <a:cubicBezTo>
                  <a:pt x="802" y="252"/>
                  <a:pt x="802" y="252"/>
                  <a:pt x="802" y="252"/>
                </a:cubicBezTo>
                <a:cubicBezTo>
                  <a:pt x="777" y="277"/>
                  <a:pt x="777" y="277"/>
                  <a:pt x="777" y="277"/>
                </a:cubicBezTo>
                <a:cubicBezTo>
                  <a:pt x="776" y="278"/>
                  <a:pt x="776" y="280"/>
                  <a:pt x="777" y="281"/>
                </a:cubicBezTo>
                <a:cubicBezTo>
                  <a:pt x="778" y="282"/>
                  <a:pt x="778" y="282"/>
                  <a:pt x="779" y="282"/>
                </a:cubicBezTo>
                <a:close/>
                <a:moveTo>
                  <a:pt x="941" y="127"/>
                </a:moveTo>
                <a:cubicBezTo>
                  <a:pt x="941" y="127"/>
                  <a:pt x="941" y="127"/>
                  <a:pt x="941" y="127"/>
                </a:cubicBezTo>
                <a:cubicBezTo>
                  <a:pt x="833" y="235"/>
                  <a:pt x="833" y="235"/>
                  <a:pt x="833" y="235"/>
                </a:cubicBezTo>
                <a:cubicBezTo>
                  <a:pt x="832" y="236"/>
                  <a:pt x="832" y="238"/>
                  <a:pt x="833" y="240"/>
                </a:cubicBezTo>
                <a:cubicBezTo>
                  <a:pt x="833" y="240"/>
                  <a:pt x="834" y="241"/>
                  <a:pt x="835" y="241"/>
                </a:cubicBezTo>
                <a:cubicBezTo>
                  <a:pt x="836" y="241"/>
                  <a:pt x="836" y="240"/>
                  <a:pt x="837" y="240"/>
                </a:cubicBezTo>
                <a:cubicBezTo>
                  <a:pt x="945" y="132"/>
                  <a:pt x="945" y="132"/>
                  <a:pt x="945" y="132"/>
                </a:cubicBezTo>
                <a:cubicBezTo>
                  <a:pt x="945" y="131"/>
                  <a:pt x="945" y="131"/>
                  <a:pt x="946" y="131"/>
                </a:cubicBezTo>
                <a:cubicBezTo>
                  <a:pt x="946" y="131"/>
                  <a:pt x="946" y="131"/>
                  <a:pt x="946" y="131"/>
                </a:cubicBezTo>
                <a:cubicBezTo>
                  <a:pt x="986" y="91"/>
                  <a:pt x="986" y="91"/>
                  <a:pt x="986" y="91"/>
                </a:cubicBezTo>
                <a:cubicBezTo>
                  <a:pt x="987" y="90"/>
                  <a:pt x="987" y="88"/>
                  <a:pt x="986" y="86"/>
                </a:cubicBezTo>
                <a:cubicBezTo>
                  <a:pt x="985" y="85"/>
                  <a:pt x="983" y="85"/>
                  <a:pt x="982" y="86"/>
                </a:cubicBezTo>
                <a:cubicBezTo>
                  <a:pt x="942" y="126"/>
                  <a:pt x="942" y="126"/>
                  <a:pt x="942" y="126"/>
                </a:cubicBezTo>
                <a:cubicBezTo>
                  <a:pt x="941" y="127"/>
                  <a:pt x="941" y="127"/>
                  <a:pt x="941" y="127"/>
                </a:cubicBezTo>
                <a:close/>
                <a:moveTo>
                  <a:pt x="1015" y="57"/>
                </a:moveTo>
                <a:cubicBezTo>
                  <a:pt x="1016" y="58"/>
                  <a:pt x="1017" y="58"/>
                  <a:pt x="1017" y="58"/>
                </a:cubicBezTo>
                <a:cubicBezTo>
                  <a:pt x="1018" y="58"/>
                  <a:pt x="1019" y="58"/>
                  <a:pt x="1019" y="57"/>
                </a:cubicBezTo>
                <a:cubicBezTo>
                  <a:pt x="1022" y="55"/>
                  <a:pt x="1022" y="55"/>
                  <a:pt x="1022" y="55"/>
                </a:cubicBezTo>
                <a:cubicBezTo>
                  <a:pt x="1022" y="55"/>
                  <a:pt x="1022" y="55"/>
                  <a:pt x="1022" y="54"/>
                </a:cubicBezTo>
                <a:cubicBezTo>
                  <a:pt x="1023" y="54"/>
                  <a:pt x="1023" y="54"/>
                  <a:pt x="1023" y="54"/>
                </a:cubicBezTo>
                <a:cubicBezTo>
                  <a:pt x="1035" y="41"/>
                  <a:pt x="1035" y="41"/>
                  <a:pt x="1035" y="41"/>
                </a:cubicBezTo>
                <a:cubicBezTo>
                  <a:pt x="1037" y="40"/>
                  <a:pt x="1037" y="38"/>
                  <a:pt x="1035" y="37"/>
                </a:cubicBezTo>
                <a:cubicBezTo>
                  <a:pt x="1034" y="36"/>
                  <a:pt x="1032" y="36"/>
                  <a:pt x="1031" y="37"/>
                </a:cubicBezTo>
                <a:cubicBezTo>
                  <a:pt x="1019" y="49"/>
                  <a:pt x="1019" y="49"/>
                  <a:pt x="1019" y="49"/>
                </a:cubicBezTo>
                <a:cubicBezTo>
                  <a:pt x="1018" y="50"/>
                  <a:pt x="1018" y="50"/>
                  <a:pt x="1018" y="50"/>
                </a:cubicBezTo>
                <a:cubicBezTo>
                  <a:pt x="1018" y="50"/>
                  <a:pt x="1018" y="50"/>
                  <a:pt x="1017" y="51"/>
                </a:cubicBezTo>
                <a:cubicBezTo>
                  <a:pt x="1015" y="53"/>
                  <a:pt x="1015" y="53"/>
                  <a:pt x="1015" y="53"/>
                </a:cubicBezTo>
                <a:cubicBezTo>
                  <a:pt x="1014" y="54"/>
                  <a:pt x="1014" y="56"/>
                  <a:pt x="1015" y="57"/>
                </a:cubicBezTo>
                <a:close/>
                <a:moveTo>
                  <a:pt x="397" y="676"/>
                </a:moveTo>
                <a:cubicBezTo>
                  <a:pt x="397" y="676"/>
                  <a:pt x="398" y="677"/>
                  <a:pt x="399" y="677"/>
                </a:cubicBezTo>
                <a:cubicBezTo>
                  <a:pt x="400" y="677"/>
                  <a:pt x="400" y="676"/>
                  <a:pt x="401" y="676"/>
                </a:cubicBezTo>
                <a:cubicBezTo>
                  <a:pt x="541" y="536"/>
                  <a:pt x="541" y="536"/>
                  <a:pt x="541" y="536"/>
                </a:cubicBezTo>
                <a:cubicBezTo>
                  <a:pt x="542" y="535"/>
                  <a:pt x="542" y="533"/>
                  <a:pt x="541" y="532"/>
                </a:cubicBezTo>
                <a:cubicBezTo>
                  <a:pt x="540" y="530"/>
                  <a:pt x="538" y="530"/>
                  <a:pt x="536" y="532"/>
                </a:cubicBezTo>
                <a:cubicBezTo>
                  <a:pt x="397" y="671"/>
                  <a:pt x="397" y="671"/>
                  <a:pt x="397" y="671"/>
                </a:cubicBezTo>
                <a:cubicBezTo>
                  <a:pt x="395" y="673"/>
                  <a:pt x="395" y="675"/>
                  <a:pt x="397" y="676"/>
                </a:cubicBezTo>
                <a:close/>
                <a:moveTo>
                  <a:pt x="990" y="82"/>
                </a:moveTo>
                <a:cubicBezTo>
                  <a:pt x="991" y="83"/>
                  <a:pt x="991" y="83"/>
                  <a:pt x="992" y="83"/>
                </a:cubicBezTo>
                <a:cubicBezTo>
                  <a:pt x="993" y="83"/>
                  <a:pt x="994" y="83"/>
                  <a:pt x="994" y="82"/>
                </a:cubicBezTo>
                <a:cubicBezTo>
                  <a:pt x="997" y="80"/>
                  <a:pt x="997" y="80"/>
                  <a:pt x="997" y="80"/>
                </a:cubicBezTo>
                <a:cubicBezTo>
                  <a:pt x="998" y="79"/>
                  <a:pt x="998" y="77"/>
                  <a:pt x="997" y="76"/>
                </a:cubicBezTo>
                <a:cubicBezTo>
                  <a:pt x="996" y="74"/>
                  <a:pt x="994" y="74"/>
                  <a:pt x="992" y="76"/>
                </a:cubicBezTo>
                <a:cubicBezTo>
                  <a:pt x="990" y="78"/>
                  <a:pt x="990" y="78"/>
                  <a:pt x="990" y="78"/>
                </a:cubicBezTo>
                <a:cubicBezTo>
                  <a:pt x="989" y="79"/>
                  <a:pt x="989" y="81"/>
                  <a:pt x="990" y="82"/>
                </a:cubicBezTo>
                <a:close/>
                <a:moveTo>
                  <a:pt x="807" y="261"/>
                </a:moveTo>
                <a:cubicBezTo>
                  <a:pt x="806" y="262"/>
                  <a:pt x="806" y="262"/>
                  <a:pt x="806" y="262"/>
                </a:cubicBezTo>
                <a:cubicBezTo>
                  <a:pt x="805" y="263"/>
                  <a:pt x="805" y="265"/>
                  <a:pt x="806" y="267"/>
                </a:cubicBezTo>
                <a:cubicBezTo>
                  <a:pt x="806" y="267"/>
                  <a:pt x="807" y="267"/>
                  <a:pt x="808" y="267"/>
                </a:cubicBezTo>
                <a:cubicBezTo>
                  <a:pt x="809" y="267"/>
                  <a:pt x="810" y="267"/>
                  <a:pt x="810" y="267"/>
                </a:cubicBezTo>
                <a:cubicBezTo>
                  <a:pt x="812" y="265"/>
                  <a:pt x="812" y="265"/>
                  <a:pt x="812" y="265"/>
                </a:cubicBezTo>
                <a:cubicBezTo>
                  <a:pt x="813" y="264"/>
                  <a:pt x="813" y="262"/>
                  <a:pt x="812" y="261"/>
                </a:cubicBezTo>
                <a:cubicBezTo>
                  <a:pt x="811" y="259"/>
                  <a:pt x="809" y="259"/>
                  <a:pt x="807" y="261"/>
                </a:cubicBezTo>
                <a:close/>
                <a:moveTo>
                  <a:pt x="714" y="358"/>
                </a:moveTo>
                <a:cubicBezTo>
                  <a:pt x="715" y="359"/>
                  <a:pt x="716" y="359"/>
                  <a:pt x="716" y="359"/>
                </a:cubicBezTo>
                <a:cubicBezTo>
                  <a:pt x="717" y="359"/>
                  <a:pt x="718" y="359"/>
                  <a:pt x="719" y="358"/>
                </a:cubicBezTo>
                <a:cubicBezTo>
                  <a:pt x="787" y="290"/>
                  <a:pt x="787" y="290"/>
                  <a:pt x="787" y="290"/>
                </a:cubicBezTo>
                <a:cubicBezTo>
                  <a:pt x="788" y="289"/>
                  <a:pt x="788" y="287"/>
                  <a:pt x="787" y="286"/>
                </a:cubicBezTo>
                <a:cubicBezTo>
                  <a:pt x="785" y="284"/>
                  <a:pt x="784" y="284"/>
                  <a:pt x="782" y="286"/>
                </a:cubicBezTo>
                <a:cubicBezTo>
                  <a:pt x="714" y="354"/>
                  <a:pt x="714" y="354"/>
                  <a:pt x="714" y="354"/>
                </a:cubicBezTo>
                <a:cubicBezTo>
                  <a:pt x="713" y="355"/>
                  <a:pt x="713" y="357"/>
                  <a:pt x="714" y="358"/>
                </a:cubicBezTo>
                <a:close/>
                <a:moveTo>
                  <a:pt x="1041" y="49"/>
                </a:moveTo>
                <a:cubicBezTo>
                  <a:pt x="1041" y="49"/>
                  <a:pt x="1042" y="49"/>
                  <a:pt x="1043" y="48"/>
                </a:cubicBezTo>
                <a:cubicBezTo>
                  <a:pt x="1052" y="38"/>
                  <a:pt x="1052" y="38"/>
                  <a:pt x="1052" y="38"/>
                </a:cubicBezTo>
                <a:cubicBezTo>
                  <a:pt x="1053" y="37"/>
                  <a:pt x="1053" y="35"/>
                  <a:pt x="1052" y="34"/>
                </a:cubicBezTo>
                <a:cubicBezTo>
                  <a:pt x="1051" y="33"/>
                  <a:pt x="1049" y="33"/>
                  <a:pt x="1048" y="34"/>
                </a:cubicBezTo>
                <a:cubicBezTo>
                  <a:pt x="1038" y="44"/>
                  <a:pt x="1038" y="44"/>
                  <a:pt x="1038" y="44"/>
                </a:cubicBezTo>
                <a:cubicBezTo>
                  <a:pt x="1037" y="45"/>
                  <a:pt x="1037" y="47"/>
                  <a:pt x="1038" y="48"/>
                </a:cubicBezTo>
                <a:cubicBezTo>
                  <a:pt x="1039" y="49"/>
                  <a:pt x="1040" y="49"/>
                  <a:pt x="1041" y="49"/>
                </a:cubicBezTo>
                <a:close/>
                <a:moveTo>
                  <a:pt x="399" y="690"/>
                </a:moveTo>
                <a:cubicBezTo>
                  <a:pt x="400" y="690"/>
                  <a:pt x="401" y="690"/>
                  <a:pt x="401" y="689"/>
                </a:cubicBezTo>
                <a:cubicBezTo>
                  <a:pt x="548" y="543"/>
                  <a:pt x="548" y="543"/>
                  <a:pt x="548" y="543"/>
                </a:cubicBezTo>
                <a:cubicBezTo>
                  <a:pt x="549" y="542"/>
                  <a:pt x="549" y="540"/>
                  <a:pt x="548" y="538"/>
                </a:cubicBezTo>
                <a:cubicBezTo>
                  <a:pt x="547" y="537"/>
                  <a:pt x="545" y="537"/>
                  <a:pt x="544" y="538"/>
                </a:cubicBezTo>
                <a:cubicBezTo>
                  <a:pt x="397" y="685"/>
                  <a:pt x="397" y="685"/>
                  <a:pt x="397" y="685"/>
                </a:cubicBezTo>
                <a:cubicBezTo>
                  <a:pt x="396" y="686"/>
                  <a:pt x="396" y="688"/>
                  <a:pt x="397" y="689"/>
                </a:cubicBezTo>
                <a:cubicBezTo>
                  <a:pt x="398" y="690"/>
                  <a:pt x="398" y="690"/>
                  <a:pt x="399" y="690"/>
                </a:cubicBezTo>
                <a:close/>
                <a:moveTo>
                  <a:pt x="703" y="387"/>
                </a:moveTo>
                <a:cubicBezTo>
                  <a:pt x="704" y="387"/>
                  <a:pt x="704" y="386"/>
                  <a:pt x="705" y="386"/>
                </a:cubicBezTo>
                <a:cubicBezTo>
                  <a:pt x="804" y="287"/>
                  <a:pt x="804" y="287"/>
                  <a:pt x="804" y="287"/>
                </a:cubicBezTo>
                <a:cubicBezTo>
                  <a:pt x="804" y="286"/>
                  <a:pt x="804" y="286"/>
                  <a:pt x="805" y="286"/>
                </a:cubicBezTo>
                <a:cubicBezTo>
                  <a:pt x="805" y="286"/>
                  <a:pt x="805" y="286"/>
                  <a:pt x="805" y="286"/>
                </a:cubicBezTo>
                <a:cubicBezTo>
                  <a:pt x="808" y="283"/>
                  <a:pt x="808" y="283"/>
                  <a:pt x="808" y="283"/>
                </a:cubicBezTo>
                <a:cubicBezTo>
                  <a:pt x="809" y="281"/>
                  <a:pt x="809" y="279"/>
                  <a:pt x="808" y="278"/>
                </a:cubicBezTo>
                <a:cubicBezTo>
                  <a:pt x="807" y="277"/>
                  <a:pt x="805" y="277"/>
                  <a:pt x="804" y="278"/>
                </a:cubicBezTo>
                <a:cubicBezTo>
                  <a:pt x="801" y="281"/>
                  <a:pt x="801" y="281"/>
                  <a:pt x="801" y="281"/>
                </a:cubicBezTo>
                <a:cubicBezTo>
                  <a:pt x="801" y="281"/>
                  <a:pt x="800" y="282"/>
                  <a:pt x="800" y="282"/>
                </a:cubicBezTo>
                <a:cubicBezTo>
                  <a:pt x="800" y="282"/>
                  <a:pt x="800" y="282"/>
                  <a:pt x="800" y="282"/>
                </a:cubicBezTo>
                <a:cubicBezTo>
                  <a:pt x="701" y="381"/>
                  <a:pt x="701" y="381"/>
                  <a:pt x="701" y="381"/>
                </a:cubicBezTo>
                <a:cubicBezTo>
                  <a:pt x="699" y="382"/>
                  <a:pt x="699" y="384"/>
                  <a:pt x="701" y="386"/>
                </a:cubicBezTo>
                <a:cubicBezTo>
                  <a:pt x="701" y="386"/>
                  <a:pt x="702" y="387"/>
                  <a:pt x="703" y="387"/>
                </a:cubicBezTo>
                <a:close/>
                <a:moveTo>
                  <a:pt x="933" y="157"/>
                </a:moveTo>
                <a:cubicBezTo>
                  <a:pt x="933" y="157"/>
                  <a:pt x="933" y="157"/>
                  <a:pt x="933" y="157"/>
                </a:cubicBezTo>
                <a:cubicBezTo>
                  <a:pt x="999" y="91"/>
                  <a:pt x="999" y="91"/>
                  <a:pt x="999" y="91"/>
                </a:cubicBezTo>
                <a:cubicBezTo>
                  <a:pt x="1002" y="89"/>
                  <a:pt x="1002" y="89"/>
                  <a:pt x="1002" y="89"/>
                </a:cubicBezTo>
                <a:cubicBezTo>
                  <a:pt x="1002" y="89"/>
                  <a:pt x="1002" y="89"/>
                  <a:pt x="1002" y="89"/>
                </a:cubicBezTo>
                <a:cubicBezTo>
                  <a:pt x="1006" y="84"/>
                  <a:pt x="1006" y="84"/>
                  <a:pt x="1006" y="84"/>
                </a:cubicBezTo>
                <a:cubicBezTo>
                  <a:pt x="1007" y="84"/>
                  <a:pt x="1007" y="83"/>
                  <a:pt x="1007" y="82"/>
                </a:cubicBezTo>
                <a:cubicBezTo>
                  <a:pt x="1007" y="81"/>
                  <a:pt x="1007" y="81"/>
                  <a:pt x="1006" y="80"/>
                </a:cubicBezTo>
                <a:cubicBezTo>
                  <a:pt x="1006" y="80"/>
                  <a:pt x="1006" y="80"/>
                  <a:pt x="1005" y="79"/>
                </a:cubicBezTo>
                <a:cubicBezTo>
                  <a:pt x="1005" y="79"/>
                  <a:pt x="1005" y="79"/>
                  <a:pt x="1005" y="79"/>
                </a:cubicBezTo>
                <a:cubicBezTo>
                  <a:pt x="1005" y="79"/>
                  <a:pt x="1005" y="79"/>
                  <a:pt x="1005" y="79"/>
                </a:cubicBezTo>
                <a:cubicBezTo>
                  <a:pt x="1005" y="79"/>
                  <a:pt x="1005" y="79"/>
                  <a:pt x="1004" y="79"/>
                </a:cubicBezTo>
                <a:cubicBezTo>
                  <a:pt x="1004" y="79"/>
                  <a:pt x="1003" y="79"/>
                  <a:pt x="1002" y="80"/>
                </a:cubicBezTo>
                <a:cubicBezTo>
                  <a:pt x="1002" y="80"/>
                  <a:pt x="1002" y="80"/>
                  <a:pt x="1002" y="80"/>
                </a:cubicBezTo>
                <a:cubicBezTo>
                  <a:pt x="928" y="154"/>
                  <a:pt x="928" y="154"/>
                  <a:pt x="928" y="154"/>
                </a:cubicBezTo>
                <a:cubicBezTo>
                  <a:pt x="928" y="154"/>
                  <a:pt x="928" y="154"/>
                  <a:pt x="928" y="154"/>
                </a:cubicBezTo>
                <a:cubicBezTo>
                  <a:pt x="928" y="154"/>
                  <a:pt x="928" y="154"/>
                  <a:pt x="928" y="154"/>
                </a:cubicBezTo>
                <a:cubicBezTo>
                  <a:pt x="852" y="229"/>
                  <a:pt x="852" y="229"/>
                  <a:pt x="852" y="229"/>
                </a:cubicBezTo>
                <a:cubicBezTo>
                  <a:pt x="851" y="231"/>
                  <a:pt x="851" y="233"/>
                  <a:pt x="852" y="234"/>
                </a:cubicBezTo>
                <a:cubicBezTo>
                  <a:pt x="853" y="234"/>
                  <a:pt x="854" y="235"/>
                  <a:pt x="855" y="235"/>
                </a:cubicBezTo>
                <a:cubicBezTo>
                  <a:pt x="855" y="235"/>
                  <a:pt x="856" y="234"/>
                  <a:pt x="857" y="234"/>
                </a:cubicBezTo>
                <a:cubicBezTo>
                  <a:pt x="933" y="158"/>
                  <a:pt x="933" y="158"/>
                  <a:pt x="933" y="158"/>
                </a:cubicBezTo>
                <a:cubicBezTo>
                  <a:pt x="933" y="158"/>
                  <a:pt x="933" y="157"/>
                  <a:pt x="933" y="157"/>
                </a:cubicBezTo>
                <a:close/>
                <a:moveTo>
                  <a:pt x="1009" y="80"/>
                </a:moveTo>
                <a:cubicBezTo>
                  <a:pt x="1010" y="80"/>
                  <a:pt x="1011" y="80"/>
                  <a:pt x="1012" y="79"/>
                </a:cubicBezTo>
                <a:cubicBezTo>
                  <a:pt x="1015" y="76"/>
                  <a:pt x="1015" y="76"/>
                  <a:pt x="1015" y="76"/>
                </a:cubicBezTo>
                <a:cubicBezTo>
                  <a:pt x="1016" y="75"/>
                  <a:pt x="1016" y="73"/>
                  <a:pt x="1015" y="71"/>
                </a:cubicBezTo>
                <a:cubicBezTo>
                  <a:pt x="1014" y="70"/>
                  <a:pt x="1012" y="70"/>
                  <a:pt x="1011" y="71"/>
                </a:cubicBezTo>
                <a:cubicBezTo>
                  <a:pt x="1007" y="75"/>
                  <a:pt x="1007" y="75"/>
                  <a:pt x="1007" y="75"/>
                </a:cubicBezTo>
                <a:cubicBezTo>
                  <a:pt x="1006" y="76"/>
                  <a:pt x="1006" y="78"/>
                  <a:pt x="1007" y="79"/>
                </a:cubicBezTo>
                <a:cubicBezTo>
                  <a:pt x="1008" y="80"/>
                  <a:pt x="1009" y="80"/>
                  <a:pt x="1009" y="80"/>
                </a:cubicBezTo>
                <a:close/>
                <a:moveTo>
                  <a:pt x="1027" y="55"/>
                </a:moveTo>
                <a:cubicBezTo>
                  <a:pt x="1020" y="62"/>
                  <a:pt x="1020" y="62"/>
                  <a:pt x="1020" y="62"/>
                </a:cubicBezTo>
                <a:cubicBezTo>
                  <a:pt x="1018" y="63"/>
                  <a:pt x="1018" y="65"/>
                  <a:pt x="1020" y="67"/>
                </a:cubicBezTo>
                <a:cubicBezTo>
                  <a:pt x="1020" y="67"/>
                  <a:pt x="1021" y="68"/>
                  <a:pt x="1022" y="68"/>
                </a:cubicBezTo>
                <a:cubicBezTo>
                  <a:pt x="1023" y="68"/>
                  <a:pt x="1023" y="67"/>
                  <a:pt x="1024" y="67"/>
                </a:cubicBezTo>
                <a:cubicBezTo>
                  <a:pt x="1031" y="59"/>
                  <a:pt x="1031" y="59"/>
                  <a:pt x="1031" y="59"/>
                </a:cubicBezTo>
                <a:cubicBezTo>
                  <a:pt x="1032" y="58"/>
                  <a:pt x="1032" y="56"/>
                  <a:pt x="1031" y="55"/>
                </a:cubicBezTo>
                <a:cubicBezTo>
                  <a:pt x="1030" y="54"/>
                  <a:pt x="1028" y="54"/>
                  <a:pt x="1027" y="55"/>
                </a:cubicBezTo>
                <a:close/>
                <a:moveTo>
                  <a:pt x="860" y="243"/>
                </a:moveTo>
                <a:cubicBezTo>
                  <a:pt x="861" y="243"/>
                  <a:pt x="862" y="243"/>
                  <a:pt x="863" y="242"/>
                </a:cubicBezTo>
                <a:cubicBezTo>
                  <a:pt x="872" y="232"/>
                  <a:pt x="872" y="232"/>
                  <a:pt x="872" y="232"/>
                </a:cubicBezTo>
                <a:cubicBezTo>
                  <a:pt x="874" y="231"/>
                  <a:pt x="874" y="229"/>
                  <a:pt x="872" y="228"/>
                </a:cubicBezTo>
                <a:cubicBezTo>
                  <a:pt x="871" y="227"/>
                  <a:pt x="869" y="227"/>
                  <a:pt x="868" y="228"/>
                </a:cubicBezTo>
                <a:cubicBezTo>
                  <a:pt x="858" y="238"/>
                  <a:pt x="858" y="238"/>
                  <a:pt x="858" y="238"/>
                </a:cubicBezTo>
                <a:cubicBezTo>
                  <a:pt x="857" y="239"/>
                  <a:pt x="857" y="241"/>
                  <a:pt x="858" y="242"/>
                </a:cubicBezTo>
                <a:cubicBezTo>
                  <a:pt x="859" y="243"/>
                  <a:pt x="860" y="243"/>
                  <a:pt x="860" y="243"/>
                </a:cubicBezTo>
                <a:close/>
                <a:moveTo>
                  <a:pt x="1034" y="62"/>
                </a:moveTo>
                <a:cubicBezTo>
                  <a:pt x="1031" y="65"/>
                  <a:pt x="1031" y="65"/>
                  <a:pt x="1031" y="65"/>
                </a:cubicBezTo>
                <a:cubicBezTo>
                  <a:pt x="1030" y="66"/>
                  <a:pt x="1030" y="68"/>
                  <a:pt x="1031" y="69"/>
                </a:cubicBezTo>
                <a:cubicBezTo>
                  <a:pt x="1032" y="70"/>
                  <a:pt x="1033" y="70"/>
                  <a:pt x="1033" y="70"/>
                </a:cubicBezTo>
                <a:cubicBezTo>
                  <a:pt x="1034" y="70"/>
                  <a:pt x="1035" y="70"/>
                  <a:pt x="1036" y="69"/>
                </a:cubicBezTo>
                <a:cubicBezTo>
                  <a:pt x="1038" y="66"/>
                  <a:pt x="1038" y="66"/>
                  <a:pt x="1038" y="66"/>
                </a:cubicBezTo>
                <a:cubicBezTo>
                  <a:pt x="1039" y="65"/>
                  <a:pt x="1039" y="63"/>
                  <a:pt x="1038" y="62"/>
                </a:cubicBezTo>
                <a:cubicBezTo>
                  <a:pt x="1037" y="61"/>
                  <a:pt x="1035" y="61"/>
                  <a:pt x="1034" y="62"/>
                </a:cubicBezTo>
                <a:close/>
                <a:moveTo>
                  <a:pt x="705" y="399"/>
                </a:moveTo>
                <a:cubicBezTo>
                  <a:pt x="706" y="399"/>
                  <a:pt x="706" y="398"/>
                  <a:pt x="707" y="398"/>
                </a:cubicBezTo>
                <a:cubicBezTo>
                  <a:pt x="825" y="280"/>
                  <a:pt x="825" y="280"/>
                  <a:pt x="825" y="280"/>
                </a:cubicBezTo>
                <a:cubicBezTo>
                  <a:pt x="826" y="278"/>
                  <a:pt x="826" y="277"/>
                  <a:pt x="825" y="275"/>
                </a:cubicBezTo>
                <a:cubicBezTo>
                  <a:pt x="824" y="274"/>
                  <a:pt x="822" y="274"/>
                  <a:pt x="821" y="275"/>
                </a:cubicBezTo>
                <a:cubicBezTo>
                  <a:pt x="703" y="393"/>
                  <a:pt x="703" y="393"/>
                  <a:pt x="703" y="393"/>
                </a:cubicBezTo>
                <a:cubicBezTo>
                  <a:pt x="701" y="395"/>
                  <a:pt x="701" y="396"/>
                  <a:pt x="703" y="398"/>
                </a:cubicBezTo>
                <a:cubicBezTo>
                  <a:pt x="703" y="398"/>
                  <a:pt x="704" y="399"/>
                  <a:pt x="705" y="399"/>
                </a:cubicBezTo>
                <a:close/>
                <a:moveTo>
                  <a:pt x="853" y="251"/>
                </a:moveTo>
                <a:cubicBezTo>
                  <a:pt x="854" y="250"/>
                  <a:pt x="854" y="248"/>
                  <a:pt x="853" y="247"/>
                </a:cubicBezTo>
                <a:cubicBezTo>
                  <a:pt x="852" y="246"/>
                  <a:pt x="850" y="246"/>
                  <a:pt x="849" y="247"/>
                </a:cubicBezTo>
                <a:cubicBezTo>
                  <a:pt x="844" y="252"/>
                  <a:pt x="844" y="252"/>
                  <a:pt x="844" y="252"/>
                </a:cubicBezTo>
                <a:cubicBezTo>
                  <a:pt x="842" y="254"/>
                  <a:pt x="842" y="256"/>
                  <a:pt x="844" y="257"/>
                </a:cubicBezTo>
                <a:cubicBezTo>
                  <a:pt x="844" y="257"/>
                  <a:pt x="845" y="258"/>
                  <a:pt x="846" y="258"/>
                </a:cubicBezTo>
                <a:cubicBezTo>
                  <a:pt x="847" y="258"/>
                  <a:pt x="847" y="257"/>
                  <a:pt x="848" y="257"/>
                </a:cubicBezTo>
                <a:lnTo>
                  <a:pt x="853" y="251"/>
                </a:lnTo>
                <a:close/>
                <a:moveTo>
                  <a:pt x="400" y="703"/>
                </a:moveTo>
                <a:cubicBezTo>
                  <a:pt x="401" y="703"/>
                  <a:pt x="402" y="703"/>
                  <a:pt x="402" y="702"/>
                </a:cubicBezTo>
                <a:cubicBezTo>
                  <a:pt x="559" y="545"/>
                  <a:pt x="559" y="545"/>
                  <a:pt x="559" y="545"/>
                </a:cubicBezTo>
                <a:cubicBezTo>
                  <a:pt x="561" y="544"/>
                  <a:pt x="561" y="542"/>
                  <a:pt x="559" y="541"/>
                </a:cubicBezTo>
                <a:cubicBezTo>
                  <a:pt x="558" y="540"/>
                  <a:pt x="556" y="540"/>
                  <a:pt x="555" y="541"/>
                </a:cubicBezTo>
                <a:cubicBezTo>
                  <a:pt x="398" y="698"/>
                  <a:pt x="398" y="698"/>
                  <a:pt x="398" y="698"/>
                </a:cubicBezTo>
                <a:cubicBezTo>
                  <a:pt x="397" y="699"/>
                  <a:pt x="397" y="701"/>
                  <a:pt x="398" y="702"/>
                </a:cubicBezTo>
                <a:cubicBezTo>
                  <a:pt x="399" y="703"/>
                  <a:pt x="399" y="703"/>
                  <a:pt x="400" y="703"/>
                </a:cubicBezTo>
                <a:close/>
                <a:moveTo>
                  <a:pt x="873" y="223"/>
                </a:moveTo>
                <a:cubicBezTo>
                  <a:pt x="872" y="224"/>
                  <a:pt x="872" y="226"/>
                  <a:pt x="873" y="228"/>
                </a:cubicBezTo>
                <a:cubicBezTo>
                  <a:pt x="873" y="228"/>
                  <a:pt x="874" y="229"/>
                  <a:pt x="875" y="229"/>
                </a:cubicBezTo>
                <a:cubicBezTo>
                  <a:pt x="876" y="229"/>
                  <a:pt x="876" y="228"/>
                  <a:pt x="877" y="228"/>
                </a:cubicBezTo>
                <a:cubicBezTo>
                  <a:pt x="1023" y="82"/>
                  <a:pt x="1023" y="82"/>
                  <a:pt x="1023" y="82"/>
                </a:cubicBezTo>
                <a:cubicBezTo>
                  <a:pt x="1024" y="81"/>
                  <a:pt x="1024" y="79"/>
                  <a:pt x="1023" y="78"/>
                </a:cubicBezTo>
                <a:cubicBezTo>
                  <a:pt x="1021" y="77"/>
                  <a:pt x="1019" y="77"/>
                  <a:pt x="1018" y="78"/>
                </a:cubicBezTo>
                <a:lnTo>
                  <a:pt x="873" y="223"/>
                </a:lnTo>
                <a:close/>
                <a:moveTo>
                  <a:pt x="1062" y="42"/>
                </a:moveTo>
                <a:cubicBezTo>
                  <a:pt x="1063" y="42"/>
                  <a:pt x="1063" y="41"/>
                  <a:pt x="1064" y="41"/>
                </a:cubicBezTo>
                <a:cubicBezTo>
                  <a:pt x="1069" y="36"/>
                  <a:pt x="1069" y="36"/>
                  <a:pt x="1069" y="36"/>
                </a:cubicBezTo>
                <a:cubicBezTo>
                  <a:pt x="1070" y="35"/>
                  <a:pt x="1070" y="33"/>
                  <a:pt x="1069" y="32"/>
                </a:cubicBezTo>
                <a:cubicBezTo>
                  <a:pt x="1067" y="30"/>
                  <a:pt x="1066" y="30"/>
                  <a:pt x="1064" y="32"/>
                </a:cubicBezTo>
                <a:cubicBezTo>
                  <a:pt x="1060" y="36"/>
                  <a:pt x="1060" y="36"/>
                  <a:pt x="1060" y="36"/>
                </a:cubicBezTo>
                <a:cubicBezTo>
                  <a:pt x="1058" y="38"/>
                  <a:pt x="1058" y="39"/>
                  <a:pt x="1060" y="41"/>
                </a:cubicBezTo>
                <a:cubicBezTo>
                  <a:pt x="1060" y="41"/>
                  <a:pt x="1061" y="42"/>
                  <a:pt x="1062" y="42"/>
                </a:cubicBezTo>
                <a:close/>
                <a:moveTo>
                  <a:pt x="867" y="250"/>
                </a:moveTo>
                <a:cubicBezTo>
                  <a:pt x="868" y="250"/>
                  <a:pt x="869" y="250"/>
                  <a:pt x="870" y="249"/>
                </a:cubicBezTo>
                <a:cubicBezTo>
                  <a:pt x="878" y="240"/>
                  <a:pt x="878" y="240"/>
                  <a:pt x="878" y="240"/>
                </a:cubicBezTo>
                <a:cubicBezTo>
                  <a:pt x="880" y="239"/>
                  <a:pt x="880" y="237"/>
                  <a:pt x="878" y="236"/>
                </a:cubicBezTo>
                <a:cubicBezTo>
                  <a:pt x="877" y="235"/>
                  <a:pt x="875" y="235"/>
                  <a:pt x="874" y="236"/>
                </a:cubicBezTo>
                <a:cubicBezTo>
                  <a:pt x="865" y="245"/>
                  <a:pt x="865" y="245"/>
                  <a:pt x="865" y="245"/>
                </a:cubicBezTo>
                <a:cubicBezTo>
                  <a:pt x="864" y="246"/>
                  <a:pt x="864" y="248"/>
                  <a:pt x="865" y="249"/>
                </a:cubicBezTo>
                <a:cubicBezTo>
                  <a:pt x="866" y="250"/>
                  <a:pt x="867" y="250"/>
                  <a:pt x="867" y="250"/>
                </a:cubicBezTo>
                <a:close/>
                <a:moveTo>
                  <a:pt x="708" y="410"/>
                </a:moveTo>
                <a:cubicBezTo>
                  <a:pt x="709" y="410"/>
                  <a:pt x="709" y="409"/>
                  <a:pt x="710" y="409"/>
                </a:cubicBezTo>
                <a:cubicBezTo>
                  <a:pt x="840" y="279"/>
                  <a:pt x="840" y="279"/>
                  <a:pt x="840" y="279"/>
                </a:cubicBezTo>
                <a:cubicBezTo>
                  <a:pt x="841" y="278"/>
                  <a:pt x="841" y="276"/>
                  <a:pt x="840" y="275"/>
                </a:cubicBezTo>
                <a:cubicBezTo>
                  <a:pt x="839" y="273"/>
                  <a:pt x="837" y="273"/>
                  <a:pt x="835" y="275"/>
                </a:cubicBezTo>
                <a:cubicBezTo>
                  <a:pt x="706" y="404"/>
                  <a:pt x="706" y="404"/>
                  <a:pt x="706" y="404"/>
                </a:cubicBezTo>
                <a:cubicBezTo>
                  <a:pt x="704" y="406"/>
                  <a:pt x="704" y="407"/>
                  <a:pt x="706" y="409"/>
                </a:cubicBezTo>
                <a:cubicBezTo>
                  <a:pt x="706" y="409"/>
                  <a:pt x="707" y="410"/>
                  <a:pt x="708" y="410"/>
                </a:cubicBezTo>
                <a:close/>
                <a:moveTo>
                  <a:pt x="1037" y="82"/>
                </a:moveTo>
                <a:cubicBezTo>
                  <a:pt x="1038" y="81"/>
                  <a:pt x="1038" y="79"/>
                  <a:pt x="1037" y="78"/>
                </a:cubicBezTo>
                <a:cubicBezTo>
                  <a:pt x="1035" y="77"/>
                  <a:pt x="1033" y="77"/>
                  <a:pt x="1032" y="78"/>
                </a:cubicBezTo>
                <a:cubicBezTo>
                  <a:pt x="880" y="230"/>
                  <a:pt x="880" y="230"/>
                  <a:pt x="880" y="230"/>
                </a:cubicBezTo>
                <a:cubicBezTo>
                  <a:pt x="879" y="231"/>
                  <a:pt x="879" y="233"/>
                  <a:pt x="880" y="234"/>
                </a:cubicBezTo>
                <a:cubicBezTo>
                  <a:pt x="881" y="235"/>
                  <a:pt x="881" y="235"/>
                  <a:pt x="882" y="235"/>
                </a:cubicBezTo>
                <a:cubicBezTo>
                  <a:pt x="883" y="235"/>
                  <a:pt x="884" y="235"/>
                  <a:pt x="884" y="234"/>
                </a:cubicBezTo>
                <a:lnTo>
                  <a:pt x="1037" y="82"/>
                </a:lnTo>
                <a:close/>
                <a:moveTo>
                  <a:pt x="849" y="268"/>
                </a:moveTo>
                <a:cubicBezTo>
                  <a:pt x="850" y="268"/>
                  <a:pt x="851" y="268"/>
                  <a:pt x="852" y="267"/>
                </a:cubicBezTo>
                <a:cubicBezTo>
                  <a:pt x="856" y="262"/>
                  <a:pt x="856" y="262"/>
                  <a:pt x="856" y="262"/>
                </a:cubicBezTo>
                <a:cubicBezTo>
                  <a:pt x="858" y="261"/>
                  <a:pt x="858" y="259"/>
                  <a:pt x="856" y="258"/>
                </a:cubicBezTo>
                <a:cubicBezTo>
                  <a:pt x="855" y="257"/>
                  <a:pt x="853" y="257"/>
                  <a:pt x="852" y="258"/>
                </a:cubicBezTo>
                <a:cubicBezTo>
                  <a:pt x="847" y="263"/>
                  <a:pt x="847" y="263"/>
                  <a:pt x="847" y="263"/>
                </a:cubicBezTo>
                <a:cubicBezTo>
                  <a:pt x="846" y="264"/>
                  <a:pt x="846" y="266"/>
                  <a:pt x="847" y="267"/>
                </a:cubicBezTo>
                <a:cubicBezTo>
                  <a:pt x="848" y="268"/>
                  <a:pt x="849" y="268"/>
                  <a:pt x="849" y="268"/>
                </a:cubicBezTo>
                <a:close/>
                <a:moveTo>
                  <a:pt x="401" y="717"/>
                </a:moveTo>
                <a:cubicBezTo>
                  <a:pt x="401" y="717"/>
                  <a:pt x="402" y="716"/>
                  <a:pt x="403" y="716"/>
                </a:cubicBezTo>
                <a:cubicBezTo>
                  <a:pt x="572" y="546"/>
                  <a:pt x="572" y="546"/>
                  <a:pt x="572" y="546"/>
                </a:cubicBezTo>
                <a:cubicBezTo>
                  <a:pt x="574" y="545"/>
                  <a:pt x="574" y="543"/>
                  <a:pt x="572" y="542"/>
                </a:cubicBezTo>
                <a:cubicBezTo>
                  <a:pt x="571" y="541"/>
                  <a:pt x="569" y="541"/>
                  <a:pt x="568" y="542"/>
                </a:cubicBezTo>
                <a:cubicBezTo>
                  <a:pt x="399" y="711"/>
                  <a:pt x="399" y="711"/>
                  <a:pt x="399" y="711"/>
                </a:cubicBezTo>
                <a:cubicBezTo>
                  <a:pt x="397" y="713"/>
                  <a:pt x="397" y="715"/>
                  <a:pt x="399" y="716"/>
                </a:cubicBezTo>
                <a:cubicBezTo>
                  <a:pt x="399" y="716"/>
                  <a:pt x="400" y="717"/>
                  <a:pt x="401" y="717"/>
                </a:cubicBezTo>
                <a:close/>
                <a:moveTo>
                  <a:pt x="1053" y="75"/>
                </a:moveTo>
                <a:cubicBezTo>
                  <a:pt x="1054" y="76"/>
                  <a:pt x="1055" y="76"/>
                  <a:pt x="1056" y="76"/>
                </a:cubicBezTo>
                <a:cubicBezTo>
                  <a:pt x="1056" y="76"/>
                  <a:pt x="1057" y="76"/>
                  <a:pt x="1058" y="75"/>
                </a:cubicBezTo>
                <a:cubicBezTo>
                  <a:pt x="1059" y="74"/>
                  <a:pt x="1059" y="74"/>
                  <a:pt x="1059" y="74"/>
                </a:cubicBezTo>
                <a:cubicBezTo>
                  <a:pt x="1060" y="72"/>
                  <a:pt x="1060" y="71"/>
                  <a:pt x="1059" y="69"/>
                </a:cubicBezTo>
                <a:cubicBezTo>
                  <a:pt x="1058" y="68"/>
                  <a:pt x="1056" y="68"/>
                  <a:pt x="1055" y="69"/>
                </a:cubicBezTo>
                <a:cubicBezTo>
                  <a:pt x="1053" y="71"/>
                  <a:pt x="1053" y="71"/>
                  <a:pt x="1053" y="71"/>
                </a:cubicBezTo>
                <a:cubicBezTo>
                  <a:pt x="1052" y="72"/>
                  <a:pt x="1052" y="74"/>
                  <a:pt x="1053" y="75"/>
                </a:cubicBezTo>
                <a:close/>
                <a:moveTo>
                  <a:pt x="1052" y="76"/>
                </a:moveTo>
                <a:cubicBezTo>
                  <a:pt x="1051" y="75"/>
                  <a:pt x="1049" y="75"/>
                  <a:pt x="1048" y="76"/>
                </a:cubicBezTo>
                <a:cubicBezTo>
                  <a:pt x="890" y="234"/>
                  <a:pt x="890" y="234"/>
                  <a:pt x="890" y="234"/>
                </a:cubicBezTo>
                <a:cubicBezTo>
                  <a:pt x="889" y="235"/>
                  <a:pt x="889" y="237"/>
                  <a:pt x="890" y="238"/>
                </a:cubicBezTo>
                <a:cubicBezTo>
                  <a:pt x="891" y="239"/>
                  <a:pt x="891" y="239"/>
                  <a:pt x="892" y="239"/>
                </a:cubicBezTo>
                <a:cubicBezTo>
                  <a:pt x="893" y="239"/>
                  <a:pt x="894" y="239"/>
                  <a:pt x="894" y="238"/>
                </a:cubicBezTo>
                <a:cubicBezTo>
                  <a:pt x="1052" y="81"/>
                  <a:pt x="1052" y="81"/>
                  <a:pt x="1052" y="81"/>
                </a:cubicBezTo>
                <a:cubicBezTo>
                  <a:pt x="1053" y="79"/>
                  <a:pt x="1053" y="77"/>
                  <a:pt x="1052" y="76"/>
                </a:cubicBezTo>
                <a:close/>
                <a:moveTo>
                  <a:pt x="874" y="254"/>
                </a:moveTo>
                <a:cubicBezTo>
                  <a:pt x="875" y="254"/>
                  <a:pt x="876" y="255"/>
                  <a:pt x="877" y="255"/>
                </a:cubicBezTo>
                <a:cubicBezTo>
                  <a:pt x="877" y="255"/>
                  <a:pt x="878" y="254"/>
                  <a:pt x="879" y="254"/>
                </a:cubicBezTo>
                <a:cubicBezTo>
                  <a:pt x="887" y="246"/>
                  <a:pt x="887" y="246"/>
                  <a:pt x="887" y="246"/>
                </a:cubicBezTo>
                <a:cubicBezTo>
                  <a:pt x="888" y="245"/>
                  <a:pt x="888" y="243"/>
                  <a:pt x="887" y="242"/>
                </a:cubicBezTo>
                <a:cubicBezTo>
                  <a:pt x="886" y="240"/>
                  <a:pt x="884" y="240"/>
                  <a:pt x="882" y="242"/>
                </a:cubicBezTo>
                <a:cubicBezTo>
                  <a:pt x="874" y="249"/>
                  <a:pt x="874" y="249"/>
                  <a:pt x="874" y="249"/>
                </a:cubicBezTo>
                <a:cubicBezTo>
                  <a:pt x="873" y="251"/>
                  <a:pt x="873" y="253"/>
                  <a:pt x="874" y="254"/>
                </a:cubicBezTo>
                <a:close/>
                <a:moveTo>
                  <a:pt x="401" y="732"/>
                </a:moveTo>
                <a:cubicBezTo>
                  <a:pt x="580" y="552"/>
                  <a:pt x="580" y="552"/>
                  <a:pt x="580" y="552"/>
                </a:cubicBezTo>
                <a:cubicBezTo>
                  <a:pt x="582" y="551"/>
                  <a:pt x="582" y="549"/>
                  <a:pt x="580" y="548"/>
                </a:cubicBezTo>
                <a:cubicBezTo>
                  <a:pt x="579" y="547"/>
                  <a:pt x="577" y="547"/>
                  <a:pt x="576" y="548"/>
                </a:cubicBezTo>
                <a:cubicBezTo>
                  <a:pt x="396" y="727"/>
                  <a:pt x="396" y="727"/>
                  <a:pt x="396" y="727"/>
                </a:cubicBezTo>
                <a:cubicBezTo>
                  <a:pt x="395" y="729"/>
                  <a:pt x="395" y="731"/>
                  <a:pt x="396" y="732"/>
                </a:cubicBezTo>
                <a:cubicBezTo>
                  <a:pt x="397" y="732"/>
                  <a:pt x="398" y="733"/>
                  <a:pt x="399" y="733"/>
                </a:cubicBezTo>
                <a:cubicBezTo>
                  <a:pt x="399" y="733"/>
                  <a:pt x="400" y="732"/>
                  <a:pt x="401" y="732"/>
                </a:cubicBezTo>
                <a:close/>
                <a:moveTo>
                  <a:pt x="703" y="430"/>
                </a:moveTo>
                <a:cubicBezTo>
                  <a:pt x="856" y="276"/>
                  <a:pt x="856" y="276"/>
                  <a:pt x="856" y="276"/>
                </a:cubicBezTo>
                <a:cubicBezTo>
                  <a:pt x="858" y="275"/>
                  <a:pt x="858" y="273"/>
                  <a:pt x="856" y="272"/>
                </a:cubicBezTo>
                <a:cubicBezTo>
                  <a:pt x="855" y="271"/>
                  <a:pt x="853" y="271"/>
                  <a:pt x="852" y="272"/>
                </a:cubicBezTo>
                <a:cubicBezTo>
                  <a:pt x="698" y="426"/>
                  <a:pt x="698" y="426"/>
                  <a:pt x="698" y="426"/>
                </a:cubicBezTo>
                <a:cubicBezTo>
                  <a:pt x="697" y="427"/>
                  <a:pt x="697" y="429"/>
                  <a:pt x="698" y="430"/>
                </a:cubicBezTo>
                <a:cubicBezTo>
                  <a:pt x="699" y="431"/>
                  <a:pt x="700" y="431"/>
                  <a:pt x="700" y="431"/>
                </a:cubicBezTo>
                <a:cubicBezTo>
                  <a:pt x="701" y="431"/>
                  <a:pt x="702" y="431"/>
                  <a:pt x="703" y="430"/>
                </a:cubicBezTo>
                <a:close/>
                <a:moveTo>
                  <a:pt x="870" y="276"/>
                </a:moveTo>
                <a:cubicBezTo>
                  <a:pt x="871" y="276"/>
                  <a:pt x="871" y="275"/>
                  <a:pt x="872" y="275"/>
                </a:cubicBezTo>
                <a:cubicBezTo>
                  <a:pt x="875" y="271"/>
                  <a:pt x="875" y="271"/>
                  <a:pt x="875" y="271"/>
                </a:cubicBezTo>
                <a:cubicBezTo>
                  <a:pt x="877" y="270"/>
                  <a:pt x="877" y="268"/>
                  <a:pt x="875" y="267"/>
                </a:cubicBezTo>
                <a:cubicBezTo>
                  <a:pt x="874" y="266"/>
                  <a:pt x="872" y="266"/>
                  <a:pt x="871" y="267"/>
                </a:cubicBezTo>
                <a:cubicBezTo>
                  <a:pt x="868" y="270"/>
                  <a:pt x="868" y="270"/>
                  <a:pt x="868" y="270"/>
                </a:cubicBezTo>
                <a:cubicBezTo>
                  <a:pt x="866" y="271"/>
                  <a:pt x="866" y="273"/>
                  <a:pt x="868" y="275"/>
                </a:cubicBezTo>
                <a:cubicBezTo>
                  <a:pt x="868" y="275"/>
                  <a:pt x="869" y="276"/>
                  <a:pt x="870" y="276"/>
                </a:cubicBezTo>
                <a:close/>
                <a:moveTo>
                  <a:pt x="862" y="280"/>
                </a:moveTo>
                <a:cubicBezTo>
                  <a:pt x="861" y="279"/>
                  <a:pt x="859" y="279"/>
                  <a:pt x="858" y="280"/>
                </a:cubicBezTo>
                <a:cubicBezTo>
                  <a:pt x="700" y="438"/>
                  <a:pt x="700" y="438"/>
                  <a:pt x="700" y="438"/>
                </a:cubicBezTo>
                <a:cubicBezTo>
                  <a:pt x="699" y="439"/>
                  <a:pt x="699" y="441"/>
                  <a:pt x="700" y="442"/>
                </a:cubicBezTo>
                <a:cubicBezTo>
                  <a:pt x="701" y="443"/>
                  <a:pt x="702" y="443"/>
                  <a:pt x="702" y="443"/>
                </a:cubicBezTo>
                <a:cubicBezTo>
                  <a:pt x="703" y="443"/>
                  <a:pt x="704" y="443"/>
                  <a:pt x="704" y="442"/>
                </a:cubicBezTo>
                <a:cubicBezTo>
                  <a:pt x="862" y="285"/>
                  <a:pt x="862" y="285"/>
                  <a:pt x="862" y="285"/>
                </a:cubicBezTo>
                <a:cubicBezTo>
                  <a:pt x="863" y="283"/>
                  <a:pt x="863" y="281"/>
                  <a:pt x="862" y="280"/>
                </a:cubicBezTo>
                <a:close/>
                <a:moveTo>
                  <a:pt x="583" y="555"/>
                </a:moveTo>
                <a:cubicBezTo>
                  <a:pt x="399" y="738"/>
                  <a:pt x="399" y="738"/>
                  <a:pt x="399" y="738"/>
                </a:cubicBezTo>
                <a:cubicBezTo>
                  <a:pt x="398" y="740"/>
                  <a:pt x="398" y="742"/>
                  <a:pt x="399" y="743"/>
                </a:cubicBezTo>
                <a:cubicBezTo>
                  <a:pt x="400" y="743"/>
                  <a:pt x="401" y="744"/>
                  <a:pt x="402" y="744"/>
                </a:cubicBezTo>
                <a:cubicBezTo>
                  <a:pt x="402" y="744"/>
                  <a:pt x="403" y="743"/>
                  <a:pt x="404" y="743"/>
                </a:cubicBezTo>
                <a:cubicBezTo>
                  <a:pt x="587" y="559"/>
                  <a:pt x="587" y="559"/>
                  <a:pt x="587" y="559"/>
                </a:cubicBezTo>
                <a:cubicBezTo>
                  <a:pt x="589" y="558"/>
                  <a:pt x="589" y="556"/>
                  <a:pt x="587" y="555"/>
                </a:cubicBezTo>
                <a:cubicBezTo>
                  <a:pt x="586" y="554"/>
                  <a:pt x="584" y="554"/>
                  <a:pt x="583" y="555"/>
                </a:cubicBezTo>
                <a:close/>
                <a:moveTo>
                  <a:pt x="1084" y="61"/>
                </a:moveTo>
                <a:cubicBezTo>
                  <a:pt x="1085" y="61"/>
                  <a:pt x="1086" y="61"/>
                  <a:pt x="1087" y="60"/>
                </a:cubicBezTo>
                <a:cubicBezTo>
                  <a:pt x="1090" y="57"/>
                  <a:pt x="1090" y="57"/>
                  <a:pt x="1090" y="57"/>
                </a:cubicBezTo>
                <a:cubicBezTo>
                  <a:pt x="1091" y="56"/>
                  <a:pt x="1091" y="54"/>
                  <a:pt x="1090" y="53"/>
                </a:cubicBezTo>
                <a:cubicBezTo>
                  <a:pt x="1088" y="51"/>
                  <a:pt x="1087" y="51"/>
                  <a:pt x="1085" y="53"/>
                </a:cubicBezTo>
                <a:cubicBezTo>
                  <a:pt x="1082" y="56"/>
                  <a:pt x="1082" y="56"/>
                  <a:pt x="1082" y="56"/>
                </a:cubicBezTo>
                <a:cubicBezTo>
                  <a:pt x="1081" y="57"/>
                  <a:pt x="1081" y="59"/>
                  <a:pt x="1082" y="60"/>
                </a:cubicBezTo>
                <a:cubicBezTo>
                  <a:pt x="1083" y="61"/>
                  <a:pt x="1084" y="61"/>
                  <a:pt x="1084" y="61"/>
                </a:cubicBezTo>
                <a:close/>
                <a:moveTo>
                  <a:pt x="885" y="261"/>
                </a:moveTo>
                <a:cubicBezTo>
                  <a:pt x="885" y="261"/>
                  <a:pt x="886" y="260"/>
                  <a:pt x="887" y="260"/>
                </a:cubicBezTo>
                <a:cubicBezTo>
                  <a:pt x="895" y="252"/>
                  <a:pt x="895" y="252"/>
                  <a:pt x="895" y="252"/>
                </a:cubicBezTo>
                <a:cubicBezTo>
                  <a:pt x="896" y="251"/>
                  <a:pt x="896" y="249"/>
                  <a:pt x="895" y="248"/>
                </a:cubicBezTo>
                <a:cubicBezTo>
                  <a:pt x="893" y="247"/>
                  <a:pt x="891" y="247"/>
                  <a:pt x="890" y="248"/>
                </a:cubicBezTo>
                <a:cubicBezTo>
                  <a:pt x="883" y="255"/>
                  <a:pt x="883" y="255"/>
                  <a:pt x="883" y="255"/>
                </a:cubicBezTo>
                <a:cubicBezTo>
                  <a:pt x="881" y="257"/>
                  <a:pt x="881" y="259"/>
                  <a:pt x="883" y="260"/>
                </a:cubicBezTo>
                <a:cubicBezTo>
                  <a:pt x="883" y="260"/>
                  <a:pt x="884" y="261"/>
                  <a:pt x="885" y="261"/>
                </a:cubicBezTo>
                <a:close/>
                <a:moveTo>
                  <a:pt x="937" y="200"/>
                </a:moveTo>
                <a:cubicBezTo>
                  <a:pt x="898" y="240"/>
                  <a:pt x="898" y="240"/>
                  <a:pt x="898" y="240"/>
                </a:cubicBezTo>
                <a:cubicBezTo>
                  <a:pt x="897" y="241"/>
                  <a:pt x="897" y="243"/>
                  <a:pt x="898" y="244"/>
                </a:cubicBezTo>
                <a:cubicBezTo>
                  <a:pt x="898" y="245"/>
                  <a:pt x="899" y="245"/>
                  <a:pt x="900" y="245"/>
                </a:cubicBezTo>
                <a:cubicBezTo>
                  <a:pt x="901" y="245"/>
                  <a:pt x="902" y="245"/>
                  <a:pt x="902" y="244"/>
                </a:cubicBezTo>
                <a:cubicBezTo>
                  <a:pt x="942" y="205"/>
                  <a:pt x="942" y="205"/>
                  <a:pt x="942" y="205"/>
                </a:cubicBezTo>
                <a:cubicBezTo>
                  <a:pt x="1072" y="75"/>
                  <a:pt x="1072" y="75"/>
                  <a:pt x="1072" y="75"/>
                </a:cubicBezTo>
                <a:cubicBezTo>
                  <a:pt x="1073" y="74"/>
                  <a:pt x="1073" y="72"/>
                  <a:pt x="1072" y="70"/>
                </a:cubicBezTo>
                <a:cubicBezTo>
                  <a:pt x="1071" y="69"/>
                  <a:pt x="1069" y="69"/>
                  <a:pt x="1068" y="70"/>
                </a:cubicBezTo>
                <a:lnTo>
                  <a:pt x="937" y="200"/>
                </a:lnTo>
                <a:close/>
                <a:moveTo>
                  <a:pt x="860" y="300"/>
                </a:moveTo>
                <a:cubicBezTo>
                  <a:pt x="861" y="299"/>
                  <a:pt x="861" y="297"/>
                  <a:pt x="860" y="296"/>
                </a:cubicBezTo>
                <a:cubicBezTo>
                  <a:pt x="859" y="295"/>
                  <a:pt x="857" y="295"/>
                  <a:pt x="856" y="296"/>
                </a:cubicBezTo>
                <a:cubicBezTo>
                  <a:pt x="708" y="444"/>
                  <a:pt x="708" y="444"/>
                  <a:pt x="708" y="444"/>
                </a:cubicBezTo>
                <a:cubicBezTo>
                  <a:pt x="707" y="445"/>
                  <a:pt x="707" y="447"/>
                  <a:pt x="708" y="448"/>
                </a:cubicBezTo>
                <a:cubicBezTo>
                  <a:pt x="708" y="449"/>
                  <a:pt x="709" y="449"/>
                  <a:pt x="710" y="449"/>
                </a:cubicBezTo>
                <a:cubicBezTo>
                  <a:pt x="711" y="449"/>
                  <a:pt x="712" y="449"/>
                  <a:pt x="712" y="448"/>
                </a:cubicBezTo>
                <a:lnTo>
                  <a:pt x="860" y="300"/>
                </a:lnTo>
                <a:close/>
                <a:moveTo>
                  <a:pt x="904" y="253"/>
                </a:moveTo>
                <a:cubicBezTo>
                  <a:pt x="904" y="253"/>
                  <a:pt x="905" y="254"/>
                  <a:pt x="906" y="254"/>
                </a:cubicBezTo>
                <a:cubicBezTo>
                  <a:pt x="906" y="254"/>
                  <a:pt x="907" y="253"/>
                  <a:pt x="908" y="253"/>
                </a:cubicBezTo>
                <a:cubicBezTo>
                  <a:pt x="1083" y="77"/>
                  <a:pt x="1083" y="77"/>
                  <a:pt x="1083" y="77"/>
                </a:cubicBezTo>
                <a:cubicBezTo>
                  <a:pt x="1102" y="59"/>
                  <a:pt x="1102" y="59"/>
                  <a:pt x="1102" y="59"/>
                </a:cubicBezTo>
                <a:cubicBezTo>
                  <a:pt x="1103" y="58"/>
                  <a:pt x="1103" y="56"/>
                  <a:pt x="1102" y="54"/>
                </a:cubicBezTo>
                <a:cubicBezTo>
                  <a:pt x="1101" y="53"/>
                  <a:pt x="1099" y="53"/>
                  <a:pt x="1098" y="54"/>
                </a:cubicBezTo>
                <a:cubicBezTo>
                  <a:pt x="1079" y="73"/>
                  <a:pt x="1079" y="73"/>
                  <a:pt x="1079" y="73"/>
                </a:cubicBezTo>
                <a:cubicBezTo>
                  <a:pt x="904" y="248"/>
                  <a:pt x="904" y="248"/>
                  <a:pt x="904" y="248"/>
                </a:cubicBezTo>
                <a:cubicBezTo>
                  <a:pt x="902" y="250"/>
                  <a:pt x="902" y="252"/>
                  <a:pt x="904" y="253"/>
                </a:cubicBezTo>
                <a:close/>
                <a:moveTo>
                  <a:pt x="1137" y="22"/>
                </a:moveTo>
                <a:cubicBezTo>
                  <a:pt x="1138" y="22"/>
                  <a:pt x="1139" y="22"/>
                  <a:pt x="1139" y="21"/>
                </a:cubicBezTo>
                <a:cubicBezTo>
                  <a:pt x="1144" y="16"/>
                  <a:pt x="1144" y="16"/>
                  <a:pt x="1144" y="16"/>
                </a:cubicBezTo>
                <a:cubicBezTo>
                  <a:pt x="1146" y="15"/>
                  <a:pt x="1146" y="13"/>
                  <a:pt x="1144" y="12"/>
                </a:cubicBezTo>
                <a:cubicBezTo>
                  <a:pt x="1143" y="11"/>
                  <a:pt x="1141" y="11"/>
                  <a:pt x="1140" y="12"/>
                </a:cubicBezTo>
                <a:cubicBezTo>
                  <a:pt x="1135" y="17"/>
                  <a:pt x="1135" y="17"/>
                  <a:pt x="1135" y="17"/>
                </a:cubicBezTo>
                <a:cubicBezTo>
                  <a:pt x="1134" y="18"/>
                  <a:pt x="1134" y="20"/>
                  <a:pt x="1135" y="21"/>
                </a:cubicBezTo>
                <a:cubicBezTo>
                  <a:pt x="1136" y="22"/>
                  <a:pt x="1136" y="22"/>
                  <a:pt x="1137" y="22"/>
                </a:cubicBezTo>
                <a:close/>
                <a:moveTo>
                  <a:pt x="879" y="280"/>
                </a:moveTo>
                <a:cubicBezTo>
                  <a:pt x="880" y="280"/>
                  <a:pt x="881" y="280"/>
                  <a:pt x="881" y="279"/>
                </a:cubicBezTo>
                <a:cubicBezTo>
                  <a:pt x="888" y="272"/>
                  <a:pt x="888" y="272"/>
                  <a:pt x="888" y="272"/>
                </a:cubicBezTo>
                <a:cubicBezTo>
                  <a:pt x="888" y="272"/>
                  <a:pt x="888" y="272"/>
                  <a:pt x="889" y="272"/>
                </a:cubicBezTo>
                <a:cubicBezTo>
                  <a:pt x="889" y="272"/>
                  <a:pt x="889" y="272"/>
                  <a:pt x="889" y="272"/>
                </a:cubicBezTo>
                <a:cubicBezTo>
                  <a:pt x="900" y="260"/>
                  <a:pt x="900" y="260"/>
                  <a:pt x="900" y="260"/>
                </a:cubicBezTo>
                <a:cubicBezTo>
                  <a:pt x="900" y="260"/>
                  <a:pt x="900" y="260"/>
                  <a:pt x="900" y="260"/>
                </a:cubicBezTo>
                <a:cubicBezTo>
                  <a:pt x="903" y="258"/>
                  <a:pt x="903" y="258"/>
                  <a:pt x="903" y="258"/>
                </a:cubicBezTo>
                <a:cubicBezTo>
                  <a:pt x="904" y="257"/>
                  <a:pt x="904" y="255"/>
                  <a:pt x="903" y="253"/>
                </a:cubicBezTo>
                <a:cubicBezTo>
                  <a:pt x="902" y="252"/>
                  <a:pt x="900" y="252"/>
                  <a:pt x="899" y="253"/>
                </a:cubicBezTo>
                <a:cubicBezTo>
                  <a:pt x="897" y="256"/>
                  <a:pt x="897" y="256"/>
                  <a:pt x="897" y="256"/>
                </a:cubicBezTo>
                <a:cubicBezTo>
                  <a:pt x="897" y="256"/>
                  <a:pt x="897" y="256"/>
                  <a:pt x="897" y="256"/>
                </a:cubicBezTo>
                <a:cubicBezTo>
                  <a:pt x="885" y="267"/>
                  <a:pt x="885" y="267"/>
                  <a:pt x="885" y="267"/>
                </a:cubicBezTo>
                <a:cubicBezTo>
                  <a:pt x="885" y="267"/>
                  <a:pt x="885" y="268"/>
                  <a:pt x="885" y="268"/>
                </a:cubicBezTo>
                <a:cubicBezTo>
                  <a:pt x="884" y="268"/>
                  <a:pt x="884" y="268"/>
                  <a:pt x="884" y="268"/>
                </a:cubicBezTo>
                <a:cubicBezTo>
                  <a:pt x="877" y="275"/>
                  <a:pt x="877" y="275"/>
                  <a:pt x="877" y="275"/>
                </a:cubicBezTo>
                <a:cubicBezTo>
                  <a:pt x="876" y="276"/>
                  <a:pt x="876" y="278"/>
                  <a:pt x="877" y="279"/>
                </a:cubicBezTo>
                <a:cubicBezTo>
                  <a:pt x="877" y="280"/>
                  <a:pt x="878" y="280"/>
                  <a:pt x="879" y="280"/>
                </a:cubicBezTo>
                <a:close/>
                <a:moveTo>
                  <a:pt x="399" y="757"/>
                </a:moveTo>
                <a:cubicBezTo>
                  <a:pt x="400" y="758"/>
                  <a:pt x="400" y="758"/>
                  <a:pt x="401" y="758"/>
                </a:cubicBezTo>
                <a:cubicBezTo>
                  <a:pt x="402" y="758"/>
                  <a:pt x="403" y="758"/>
                  <a:pt x="403" y="757"/>
                </a:cubicBezTo>
                <a:cubicBezTo>
                  <a:pt x="598" y="563"/>
                  <a:pt x="598" y="563"/>
                  <a:pt x="598" y="563"/>
                </a:cubicBezTo>
                <a:cubicBezTo>
                  <a:pt x="599" y="561"/>
                  <a:pt x="599" y="559"/>
                  <a:pt x="598" y="558"/>
                </a:cubicBezTo>
                <a:cubicBezTo>
                  <a:pt x="597" y="557"/>
                  <a:pt x="595" y="557"/>
                  <a:pt x="594" y="558"/>
                </a:cubicBezTo>
                <a:cubicBezTo>
                  <a:pt x="399" y="753"/>
                  <a:pt x="399" y="753"/>
                  <a:pt x="399" y="753"/>
                </a:cubicBezTo>
                <a:cubicBezTo>
                  <a:pt x="398" y="754"/>
                  <a:pt x="398" y="756"/>
                  <a:pt x="399" y="757"/>
                </a:cubicBezTo>
                <a:close/>
                <a:moveTo>
                  <a:pt x="1146" y="24"/>
                </a:moveTo>
                <a:cubicBezTo>
                  <a:pt x="1147" y="25"/>
                  <a:pt x="1147" y="25"/>
                  <a:pt x="1148" y="25"/>
                </a:cubicBezTo>
                <a:cubicBezTo>
                  <a:pt x="1149" y="25"/>
                  <a:pt x="1150" y="25"/>
                  <a:pt x="1150" y="24"/>
                </a:cubicBezTo>
                <a:cubicBezTo>
                  <a:pt x="1154" y="20"/>
                  <a:pt x="1154" y="20"/>
                  <a:pt x="1154" y="20"/>
                </a:cubicBezTo>
                <a:cubicBezTo>
                  <a:pt x="1154" y="20"/>
                  <a:pt x="1154" y="20"/>
                  <a:pt x="1154" y="20"/>
                </a:cubicBezTo>
                <a:cubicBezTo>
                  <a:pt x="1155" y="20"/>
                  <a:pt x="1155" y="20"/>
                  <a:pt x="1155" y="20"/>
                </a:cubicBezTo>
                <a:cubicBezTo>
                  <a:pt x="1157" y="18"/>
                  <a:pt x="1157" y="18"/>
                  <a:pt x="1157" y="18"/>
                </a:cubicBezTo>
                <a:cubicBezTo>
                  <a:pt x="1158" y="17"/>
                  <a:pt x="1158" y="15"/>
                  <a:pt x="1157" y="13"/>
                </a:cubicBezTo>
                <a:cubicBezTo>
                  <a:pt x="1156" y="12"/>
                  <a:pt x="1154" y="12"/>
                  <a:pt x="1152" y="13"/>
                </a:cubicBezTo>
                <a:cubicBezTo>
                  <a:pt x="1150" y="15"/>
                  <a:pt x="1150" y="15"/>
                  <a:pt x="1150" y="15"/>
                </a:cubicBezTo>
                <a:cubicBezTo>
                  <a:pt x="1150" y="16"/>
                  <a:pt x="1150" y="16"/>
                  <a:pt x="1150" y="16"/>
                </a:cubicBezTo>
                <a:cubicBezTo>
                  <a:pt x="1150" y="16"/>
                  <a:pt x="1150" y="16"/>
                  <a:pt x="1150" y="16"/>
                </a:cubicBezTo>
                <a:cubicBezTo>
                  <a:pt x="1146" y="20"/>
                  <a:pt x="1146" y="20"/>
                  <a:pt x="1146" y="20"/>
                </a:cubicBezTo>
                <a:cubicBezTo>
                  <a:pt x="1145" y="21"/>
                  <a:pt x="1145" y="23"/>
                  <a:pt x="1146" y="24"/>
                </a:cubicBezTo>
                <a:close/>
                <a:moveTo>
                  <a:pt x="870" y="301"/>
                </a:moveTo>
                <a:cubicBezTo>
                  <a:pt x="868" y="299"/>
                  <a:pt x="866" y="299"/>
                  <a:pt x="865" y="301"/>
                </a:cubicBezTo>
                <a:cubicBezTo>
                  <a:pt x="713" y="453"/>
                  <a:pt x="713" y="453"/>
                  <a:pt x="713" y="453"/>
                </a:cubicBezTo>
                <a:cubicBezTo>
                  <a:pt x="712" y="454"/>
                  <a:pt x="712" y="456"/>
                  <a:pt x="713" y="457"/>
                </a:cubicBezTo>
                <a:cubicBezTo>
                  <a:pt x="714" y="458"/>
                  <a:pt x="714" y="458"/>
                  <a:pt x="715" y="458"/>
                </a:cubicBezTo>
                <a:cubicBezTo>
                  <a:pt x="716" y="458"/>
                  <a:pt x="717" y="458"/>
                  <a:pt x="717" y="457"/>
                </a:cubicBezTo>
                <a:cubicBezTo>
                  <a:pt x="870" y="305"/>
                  <a:pt x="870" y="305"/>
                  <a:pt x="870" y="305"/>
                </a:cubicBezTo>
                <a:cubicBezTo>
                  <a:pt x="871" y="304"/>
                  <a:pt x="871" y="302"/>
                  <a:pt x="870" y="301"/>
                </a:cubicBezTo>
                <a:close/>
                <a:moveTo>
                  <a:pt x="1091" y="73"/>
                </a:moveTo>
                <a:cubicBezTo>
                  <a:pt x="1091" y="73"/>
                  <a:pt x="1091" y="73"/>
                  <a:pt x="1091" y="73"/>
                </a:cubicBezTo>
                <a:cubicBezTo>
                  <a:pt x="906" y="259"/>
                  <a:pt x="906" y="259"/>
                  <a:pt x="906" y="259"/>
                </a:cubicBezTo>
                <a:cubicBezTo>
                  <a:pt x="905" y="260"/>
                  <a:pt x="905" y="262"/>
                  <a:pt x="906" y="264"/>
                </a:cubicBezTo>
                <a:cubicBezTo>
                  <a:pt x="907" y="264"/>
                  <a:pt x="908" y="265"/>
                  <a:pt x="909" y="265"/>
                </a:cubicBezTo>
                <a:cubicBezTo>
                  <a:pt x="909" y="265"/>
                  <a:pt x="910" y="264"/>
                  <a:pt x="911" y="264"/>
                </a:cubicBezTo>
                <a:cubicBezTo>
                  <a:pt x="1109" y="65"/>
                  <a:pt x="1109" y="65"/>
                  <a:pt x="1109" y="65"/>
                </a:cubicBezTo>
                <a:cubicBezTo>
                  <a:pt x="1114" y="60"/>
                  <a:pt x="1114" y="60"/>
                  <a:pt x="1114" y="60"/>
                </a:cubicBezTo>
                <a:cubicBezTo>
                  <a:pt x="1116" y="59"/>
                  <a:pt x="1116" y="57"/>
                  <a:pt x="1114" y="56"/>
                </a:cubicBezTo>
                <a:cubicBezTo>
                  <a:pt x="1113" y="55"/>
                  <a:pt x="1111" y="55"/>
                  <a:pt x="1110" y="56"/>
                </a:cubicBezTo>
                <a:cubicBezTo>
                  <a:pt x="1105" y="61"/>
                  <a:pt x="1105" y="61"/>
                  <a:pt x="1105" y="61"/>
                </a:cubicBezTo>
                <a:cubicBezTo>
                  <a:pt x="1103" y="63"/>
                  <a:pt x="1103" y="63"/>
                  <a:pt x="1103" y="63"/>
                </a:cubicBezTo>
                <a:cubicBezTo>
                  <a:pt x="1103" y="63"/>
                  <a:pt x="1102" y="63"/>
                  <a:pt x="1102" y="63"/>
                </a:cubicBezTo>
                <a:lnTo>
                  <a:pt x="1091" y="73"/>
                </a:lnTo>
                <a:close/>
                <a:moveTo>
                  <a:pt x="597" y="569"/>
                </a:moveTo>
                <a:cubicBezTo>
                  <a:pt x="399" y="767"/>
                  <a:pt x="399" y="767"/>
                  <a:pt x="399" y="767"/>
                </a:cubicBezTo>
                <a:cubicBezTo>
                  <a:pt x="398" y="768"/>
                  <a:pt x="398" y="770"/>
                  <a:pt x="399" y="771"/>
                </a:cubicBezTo>
                <a:cubicBezTo>
                  <a:pt x="399" y="772"/>
                  <a:pt x="400" y="772"/>
                  <a:pt x="401" y="772"/>
                </a:cubicBezTo>
                <a:cubicBezTo>
                  <a:pt x="402" y="772"/>
                  <a:pt x="403" y="772"/>
                  <a:pt x="403" y="771"/>
                </a:cubicBezTo>
                <a:cubicBezTo>
                  <a:pt x="601" y="573"/>
                  <a:pt x="601" y="573"/>
                  <a:pt x="601" y="573"/>
                </a:cubicBezTo>
                <a:cubicBezTo>
                  <a:pt x="603" y="572"/>
                  <a:pt x="603" y="570"/>
                  <a:pt x="601" y="569"/>
                </a:cubicBezTo>
                <a:cubicBezTo>
                  <a:pt x="600" y="568"/>
                  <a:pt x="598" y="568"/>
                  <a:pt x="597" y="569"/>
                </a:cubicBezTo>
                <a:close/>
                <a:moveTo>
                  <a:pt x="880" y="308"/>
                </a:moveTo>
                <a:cubicBezTo>
                  <a:pt x="881" y="307"/>
                  <a:pt x="881" y="305"/>
                  <a:pt x="880" y="304"/>
                </a:cubicBezTo>
                <a:cubicBezTo>
                  <a:pt x="879" y="303"/>
                  <a:pt x="877" y="303"/>
                  <a:pt x="876" y="304"/>
                </a:cubicBezTo>
                <a:cubicBezTo>
                  <a:pt x="720" y="460"/>
                  <a:pt x="720" y="460"/>
                  <a:pt x="720" y="460"/>
                </a:cubicBezTo>
                <a:cubicBezTo>
                  <a:pt x="719" y="461"/>
                  <a:pt x="719" y="463"/>
                  <a:pt x="720" y="464"/>
                </a:cubicBezTo>
                <a:cubicBezTo>
                  <a:pt x="720" y="465"/>
                  <a:pt x="721" y="465"/>
                  <a:pt x="722" y="465"/>
                </a:cubicBezTo>
                <a:cubicBezTo>
                  <a:pt x="723" y="465"/>
                  <a:pt x="724" y="465"/>
                  <a:pt x="724" y="464"/>
                </a:cubicBezTo>
                <a:lnTo>
                  <a:pt x="880" y="308"/>
                </a:lnTo>
                <a:close/>
                <a:moveTo>
                  <a:pt x="966" y="214"/>
                </a:moveTo>
                <a:cubicBezTo>
                  <a:pt x="965" y="215"/>
                  <a:pt x="965" y="217"/>
                  <a:pt x="966" y="218"/>
                </a:cubicBezTo>
                <a:cubicBezTo>
                  <a:pt x="967" y="219"/>
                  <a:pt x="968" y="219"/>
                  <a:pt x="968" y="219"/>
                </a:cubicBezTo>
                <a:cubicBezTo>
                  <a:pt x="969" y="219"/>
                  <a:pt x="970" y="219"/>
                  <a:pt x="971" y="218"/>
                </a:cubicBezTo>
                <a:cubicBezTo>
                  <a:pt x="1116" y="73"/>
                  <a:pt x="1116" y="73"/>
                  <a:pt x="1116" y="73"/>
                </a:cubicBezTo>
                <a:cubicBezTo>
                  <a:pt x="1116" y="72"/>
                  <a:pt x="1116" y="72"/>
                  <a:pt x="1116" y="72"/>
                </a:cubicBezTo>
                <a:cubicBezTo>
                  <a:pt x="1124" y="65"/>
                  <a:pt x="1124" y="65"/>
                  <a:pt x="1124" y="65"/>
                </a:cubicBezTo>
                <a:cubicBezTo>
                  <a:pt x="1128" y="60"/>
                  <a:pt x="1128" y="60"/>
                  <a:pt x="1128" y="60"/>
                </a:cubicBezTo>
                <a:cubicBezTo>
                  <a:pt x="1133" y="56"/>
                  <a:pt x="1133" y="56"/>
                  <a:pt x="1133" y="56"/>
                </a:cubicBezTo>
                <a:cubicBezTo>
                  <a:pt x="1136" y="53"/>
                  <a:pt x="1136" y="53"/>
                  <a:pt x="1136" y="53"/>
                </a:cubicBezTo>
                <a:cubicBezTo>
                  <a:pt x="1137" y="52"/>
                  <a:pt x="1137" y="50"/>
                  <a:pt x="1136" y="49"/>
                </a:cubicBezTo>
                <a:cubicBezTo>
                  <a:pt x="1134" y="47"/>
                  <a:pt x="1132" y="47"/>
                  <a:pt x="1131" y="49"/>
                </a:cubicBezTo>
                <a:cubicBezTo>
                  <a:pt x="1128" y="52"/>
                  <a:pt x="1128" y="52"/>
                  <a:pt x="1128" y="52"/>
                </a:cubicBezTo>
                <a:cubicBezTo>
                  <a:pt x="1118" y="62"/>
                  <a:pt x="1118" y="62"/>
                  <a:pt x="1118" y="62"/>
                </a:cubicBezTo>
                <a:cubicBezTo>
                  <a:pt x="1118" y="62"/>
                  <a:pt x="1118" y="62"/>
                  <a:pt x="1118" y="62"/>
                </a:cubicBezTo>
                <a:cubicBezTo>
                  <a:pt x="1112" y="68"/>
                  <a:pt x="1112" y="68"/>
                  <a:pt x="1112" y="68"/>
                </a:cubicBezTo>
                <a:lnTo>
                  <a:pt x="966" y="214"/>
                </a:lnTo>
                <a:close/>
                <a:moveTo>
                  <a:pt x="956" y="229"/>
                </a:moveTo>
                <a:cubicBezTo>
                  <a:pt x="954" y="227"/>
                  <a:pt x="952" y="227"/>
                  <a:pt x="951" y="229"/>
                </a:cubicBezTo>
                <a:cubicBezTo>
                  <a:pt x="923" y="257"/>
                  <a:pt x="923" y="257"/>
                  <a:pt x="923" y="257"/>
                </a:cubicBezTo>
                <a:cubicBezTo>
                  <a:pt x="914" y="265"/>
                  <a:pt x="914" y="265"/>
                  <a:pt x="914" y="265"/>
                </a:cubicBezTo>
                <a:cubicBezTo>
                  <a:pt x="913" y="267"/>
                  <a:pt x="913" y="269"/>
                  <a:pt x="914" y="270"/>
                </a:cubicBezTo>
                <a:cubicBezTo>
                  <a:pt x="915" y="270"/>
                  <a:pt x="916" y="271"/>
                  <a:pt x="917" y="271"/>
                </a:cubicBezTo>
                <a:cubicBezTo>
                  <a:pt x="917" y="271"/>
                  <a:pt x="918" y="270"/>
                  <a:pt x="919" y="270"/>
                </a:cubicBezTo>
                <a:cubicBezTo>
                  <a:pt x="927" y="261"/>
                  <a:pt x="927" y="261"/>
                  <a:pt x="927" y="261"/>
                </a:cubicBezTo>
                <a:cubicBezTo>
                  <a:pt x="956" y="233"/>
                  <a:pt x="956" y="233"/>
                  <a:pt x="956" y="233"/>
                </a:cubicBezTo>
                <a:cubicBezTo>
                  <a:pt x="957" y="232"/>
                  <a:pt x="957" y="230"/>
                  <a:pt x="956" y="229"/>
                </a:cubicBezTo>
                <a:close/>
                <a:moveTo>
                  <a:pt x="1158" y="27"/>
                </a:moveTo>
                <a:cubicBezTo>
                  <a:pt x="1158" y="27"/>
                  <a:pt x="1159" y="28"/>
                  <a:pt x="1160" y="28"/>
                </a:cubicBezTo>
                <a:cubicBezTo>
                  <a:pt x="1161" y="28"/>
                  <a:pt x="1161" y="27"/>
                  <a:pt x="1162" y="27"/>
                </a:cubicBezTo>
                <a:cubicBezTo>
                  <a:pt x="1167" y="21"/>
                  <a:pt x="1167" y="21"/>
                  <a:pt x="1167" y="21"/>
                </a:cubicBezTo>
                <a:cubicBezTo>
                  <a:pt x="1168" y="20"/>
                  <a:pt x="1168" y="18"/>
                  <a:pt x="1167" y="17"/>
                </a:cubicBezTo>
                <a:cubicBezTo>
                  <a:pt x="1166" y="16"/>
                  <a:pt x="1164" y="16"/>
                  <a:pt x="1163" y="17"/>
                </a:cubicBezTo>
                <a:cubicBezTo>
                  <a:pt x="1158" y="22"/>
                  <a:pt x="1158" y="22"/>
                  <a:pt x="1158" y="22"/>
                </a:cubicBezTo>
                <a:cubicBezTo>
                  <a:pt x="1156" y="23"/>
                  <a:pt x="1156" y="25"/>
                  <a:pt x="1158" y="27"/>
                </a:cubicBezTo>
                <a:close/>
                <a:moveTo>
                  <a:pt x="593" y="594"/>
                </a:moveTo>
                <a:cubicBezTo>
                  <a:pt x="592" y="594"/>
                  <a:pt x="593" y="594"/>
                  <a:pt x="592" y="593"/>
                </a:cubicBezTo>
                <a:cubicBezTo>
                  <a:pt x="592" y="593"/>
                  <a:pt x="592" y="593"/>
                  <a:pt x="592" y="593"/>
                </a:cubicBezTo>
                <a:cubicBezTo>
                  <a:pt x="592" y="593"/>
                  <a:pt x="592" y="593"/>
                  <a:pt x="592" y="593"/>
                </a:cubicBezTo>
                <a:cubicBezTo>
                  <a:pt x="592" y="593"/>
                  <a:pt x="592" y="593"/>
                  <a:pt x="592" y="592"/>
                </a:cubicBezTo>
                <a:cubicBezTo>
                  <a:pt x="592" y="592"/>
                  <a:pt x="592" y="592"/>
                  <a:pt x="592" y="592"/>
                </a:cubicBezTo>
                <a:cubicBezTo>
                  <a:pt x="592" y="592"/>
                  <a:pt x="592" y="592"/>
                  <a:pt x="592" y="592"/>
                </a:cubicBezTo>
                <a:cubicBezTo>
                  <a:pt x="592" y="592"/>
                  <a:pt x="592" y="592"/>
                  <a:pt x="592" y="592"/>
                </a:cubicBezTo>
                <a:cubicBezTo>
                  <a:pt x="591" y="592"/>
                  <a:pt x="591" y="592"/>
                  <a:pt x="591" y="592"/>
                </a:cubicBezTo>
                <a:cubicBezTo>
                  <a:pt x="591" y="592"/>
                  <a:pt x="591" y="592"/>
                  <a:pt x="591" y="592"/>
                </a:cubicBezTo>
                <a:cubicBezTo>
                  <a:pt x="591" y="592"/>
                  <a:pt x="591" y="592"/>
                  <a:pt x="591" y="592"/>
                </a:cubicBezTo>
                <a:cubicBezTo>
                  <a:pt x="591" y="592"/>
                  <a:pt x="591" y="592"/>
                  <a:pt x="591" y="592"/>
                </a:cubicBezTo>
                <a:cubicBezTo>
                  <a:pt x="590" y="592"/>
                  <a:pt x="590" y="592"/>
                  <a:pt x="590" y="592"/>
                </a:cubicBezTo>
                <a:cubicBezTo>
                  <a:pt x="590" y="592"/>
                  <a:pt x="590" y="592"/>
                  <a:pt x="590" y="592"/>
                </a:cubicBezTo>
                <a:cubicBezTo>
                  <a:pt x="590" y="592"/>
                  <a:pt x="589" y="592"/>
                  <a:pt x="589" y="592"/>
                </a:cubicBezTo>
                <a:cubicBezTo>
                  <a:pt x="589" y="592"/>
                  <a:pt x="589" y="592"/>
                  <a:pt x="589" y="592"/>
                </a:cubicBezTo>
                <a:cubicBezTo>
                  <a:pt x="589" y="592"/>
                  <a:pt x="589" y="592"/>
                  <a:pt x="589" y="592"/>
                </a:cubicBezTo>
                <a:cubicBezTo>
                  <a:pt x="589" y="592"/>
                  <a:pt x="589" y="592"/>
                  <a:pt x="588" y="592"/>
                </a:cubicBezTo>
                <a:cubicBezTo>
                  <a:pt x="588" y="592"/>
                  <a:pt x="588" y="592"/>
                  <a:pt x="588" y="592"/>
                </a:cubicBezTo>
                <a:cubicBezTo>
                  <a:pt x="588" y="592"/>
                  <a:pt x="588" y="592"/>
                  <a:pt x="588" y="592"/>
                </a:cubicBezTo>
                <a:cubicBezTo>
                  <a:pt x="588" y="592"/>
                  <a:pt x="588" y="592"/>
                  <a:pt x="587" y="592"/>
                </a:cubicBezTo>
                <a:cubicBezTo>
                  <a:pt x="401" y="779"/>
                  <a:pt x="401" y="779"/>
                  <a:pt x="401" y="779"/>
                </a:cubicBezTo>
                <a:cubicBezTo>
                  <a:pt x="400" y="780"/>
                  <a:pt x="400" y="782"/>
                  <a:pt x="401" y="784"/>
                </a:cubicBezTo>
                <a:cubicBezTo>
                  <a:pt x="401" y="784"/>
                  <a:pt x="402" y="784"/>
                  <a:pt x="403" y="784"/>
                </a:cubicBezTo>
                <a:cubicBezTo>
                  <a:pt x="404" y="784"/>
                  <a:pt x="404" y="784"/>
                  <a:pt x="405" y="784"/>
                </a:cubicBezTo>
                <a:cubicBezTo>
                  <a:pt x="591" y="598"/>
                  <a:pt x="591" y="598"/>
                  <a:pt x="591" y="598"/>
                </a:cubicBezTo>
                <a:cubicBezTo>
                  <a:pt x="591" y="598"/>
                  <a:pt x="591" y="598"/>
                  <a:pt x="591" y="598"/>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6"/>
                  <a:pt x="592" y="596"/>
                </a:cubicBezTo>
                <a:cubicBezTo>
                  <a:pt x="592" y="596"/>
                  <a:pt x="592" y="596"/>
                  <a:pt x="592" y="596"/>
                </a:cubicBezTo>
                <a:cubicBezTo>
                  <a:pt x="592" y="596"/>
                  <a:pt x="592" y="596"/>
                  <a:pt x="592" y="596"/>
                </a:cubicBezTo>
                <a:cubicBezTo>
                  <a:pt x="593" y="596"/>
                  <a:pt x="592" y="596"/>
                  <a:pt x="593" y="595"/>
                </a:cubicBezTo>
                <a:cubicBezTo>
                  <a:pt x="593" y="595"/>
                  <a:pt x="593" y="595"/>
                  <a:pt x="593" y="595"/>
                </a:cubicBezTo>
                <a:cubicBezTo>
                  <a:pt x="593" y="595"/>
                  <a:pt x="593" y="595"/>
                  <a:pt x="593" y="595"/>
                </a:cubicBezTo>
                <a:cubicBezTo>
                  <a:pt x="593" y="595"/>
                  <a:pt x="593" y="594"/>
                  <a:pt x="593" y="594"/>
                </a:cubicBezTo>
                <a:cubicBezTo>
                  <a:pt x="593" y="594"/>
                  <a:pt x="593" y="594"/>
                  <a:pt x="593" y="594"/>
                </a:cubicBezTo>
                <a:close/>
                <a:moveTo>
                  <a:pt x="1115" y="79"/>
                </a:moveTo>
                <a:cubicBezTo>
                  <a:pt x="1106" y="87"/>
                  <a:pt x="1106" y="87"/>
                  <a:pt x="1106" y="87"/>
                </a:cubicBezTo>
                <a:cubicBezTo>
                  <a:pt x="1106" y="88"/>
                  <a:pt x="1106" y="88"/>
                  <a:pt x="1106" y="88"/>
                </a:cubicBezTo>
                <a:cubicBezTo>
                  <a:pt x="1106" y="88"/>
                  <a:pt x="1106" y="88"/>
                  <a:pt x="1105" y="88"/>
                </a:cubicBezTo>
                <a:cubicBezTo>
                  <a:pt x="973" y="220"/>
                  <a:pt x="973" y="220"/>
                  <a:pt x="973" y="220"/>
                </a:cubicBezTo>
                <a:cubicBezTo>
                  <a:pt x="972" y="222"/>
                  <a:pt x="972" y="224"/>
                  <a:pt x="973" y="225"/>
                </a:cubicBezTo>
                <a:cubicBezTo>
                  <a:pt x="974" y="225"/>
                  <a:pt x="975" y="226"/>
                  <a:pt x="976" y="226"/>
                </a:cubicBezTo>
                <a:cubicBezTo>
                  <a:pt x="976" y="226"/>
                  <a:pt x="977" y="225"/>
                  <a:pt x="978" y="225"/>
                </a:cubicBezTo>
                <a:cubicBezTo>
                  <a:pt x="1110" y="93"/>
                  <a:pt x="1110" y="93"/>
                  <a:pt x="1110" y="93"/>
                </a:cubicBezTo>
                <a:cubicBezTo>
                  <a:pt x="1110" y="93"/>
                  <a:pt x="1110" y="92"/>
                  <a:pt x="1110" y="92"/>
                </a:cubicBezTo>
                <a:cubicBezTo>
                  <a:pt x="1110" y="92"/>
                  <a:pt x="1111" y="92"/>
                  <a:pt x="1111" y="92"/>
                </a:cubicBezTo>
                <a:cubicBezTo>
                  <a:pt x="1119" y="83"/>
                  <a:pt x="1119" y="83"/>
                  <a:pt x="1119" y="83"/>
                </a:cubicBezTo>
                <a:cubicBezTo>
                  <a:pt x="1121" y="82"/>
                  <a:pt x="1121" y="80"/>
                  <a:pt x="1119" y="79"/>
                </a:cubicBezTo>
                <a:cubicBezTo>
                  <a:pt x="1118" y="78"/>
                  <a:pt x="1116" y="78"/>
                  <a:pt x="1115" y="79"/>
                </a:cubicBezTo>
                <a:close/>
                <a:moveTo>
                  <a:pt x="889" y="309"/>
                </a:moveTo>
                <a:cubicBezTo>
                  <a:pt x="888" y="308"/>
                  <a:pt x="886" y="308"/>
                  <a:pt x="885" y="309"/>
                </a:cubicBezTo>
                <a:cubicBezTo>
                  <a:pt x="724" y="470"/>
                  <a:pt x="724" y="470"/>
                  <a:pt x="724" y="470"/>
                </a:cubicBezTo>
                <a:cubicBezTo>
                  <a:pt x="723" y="471"/>
                  <a:pt x="723" y="473"/>
                  <a:pt x="724" y="474"/>
                </a:cubicBezTo>
                <a:cubicBezTo>
                  <a:pt x="725" y="475"/>
                  <a:pt x="726" y="475"/>
                  <a:pt x="726" y="475"/>
                </a:cubicBezTo>
                <a:cubicBezTo>
                  <a:pt x="727" y="475"/>
                  <a:pt x="728" y="475"/>
                  <a:pt x="729" y="474"/>
                </a:cubicBezTo>
                <a:cubicBezTo>
                  <a:pt x="889" y="313"/>
                  <a:pt x="889" y="313"/>
                  <a:pt x="889" y="313"/>
                </a:cubicBezTo>
                <a:cubicBezTo>
                  <a:pt x="891" y="312"/>
                  <a:pt x="891" y="310"/>
                  <a:pt x="889" y="309"/>
                </a:cubicBezTo>
                <a:close/>
                <a:moveTo>
                  <a:pt x="929" y="273"/>
                </a:moveTo>
                <a:cubicBezTo>
                  <a:pt x="929" y="273"/>
                  <a:pt x="929" y="273"/>
                  <a:pt x="929" y="273"/>
                </a:cubicBezTo>
                <a:cubicBezTo>
                  <a:pt x="933" y="270"/>
                  <a:pt x="933" y="270"/>
                  <a:pt x="933" y="270"/>
                </a:cubicBezTo>
                <a:cubicBezTo>
                  <a:pt x="933" y="270"/>
                  <a:pt x="933" y="270"/>
                  <a:pt x="933" y="270"/>
                </a:cubicBezTo>
                <a:cubicBezTo>
                  <a:pt x="933" y="270"/>
                  <a:pt x="933" y="270"/>
                  <a:pt x="933" y="270"/>
                </a:cubicBezTo>
                <a:cubicBezTo>
                  <a:pt x="935" y="268"/>
                  <a:pt x="935" y="268"/>
                  <a:pt x="935" y="268"/>
                </a:cubicBezTo>
                <a:cubicBezTo>
                  <a:pt x="936" y="266"/>
                  <a:pt x="936" y="264"/>
                  <a:pt x="935" y="263"/>
                </a:cubicBezTo>
                <a:cubicBezTo>
                  <a:pt x="934" y="262"/>
                  <a:pt x="932" y="262"/>
                  <a:pt x="931" y="263"/>
                </a:cubicBezTo>
                <a:cubicBezTo>
                  <a:pt x="929" y="265"/>
                  <a:pt x="929" y="265"/>
                  <a:pt x="929" y="265"/>
                </a:cubicBezTo>
                <a:cubicBezTo>
                  <a:pt x="929" y="265"/>
                  <a:pt x="928" y="265"/>
                  <a:pt x="928" y="265"/>
                </a:cubicBezTo>
                <a:cubicBezTo>
                  <a:pt x="928" y="266"/>
                  <a:pt x="928" y="266"/>
                  <a:pt x="928" y="266"/>
                </a:cubicBezTo>
                <a:cubicBezTo>
                  <a:pt x="925" y="269"/>
                  <a:pt x="925" y="269"/>
                  <a:pt x="925" y="269"/>
                </a:cubicBezTo>
                <a:cubicBezTo>
                  <a:pt x="925" y="269"/>
                  <a:pt x="925" y="269"/>
                  <a:pt x="925" y="269"/>
                </a:cubicBezTo>
                <a:cubicBezTo>
                  <a:pt x="925" y="269"/>
                  <a:pt x="925" y="269"/>
                  <a:pt x="925" y="269"/>
                </a:cubicBezTo>
                <a:cubicBezTo>
                  <a:pt x="918" y="276"/>
                  <a:pt x="918" y="276"/>
                  <a:pt x="918" y="276"/>
                </a:cubicBezTo>
                <a:cubicBezTo>
                  <a:pt x="917" y="277"/>
                  <a:pt x="917" y="279"/>
                  <a:pt x="918" y="280"/>
                </a:cubicBezTo>
                <a:cubicBezTo>
                  <a:pt x="919" y="281"/>
                  <a:pt x="919" y="281"/>
                  <a:pt x="920" y="281"/>
                </a:cubicBezTo>
                <a:cubicBezTo>
                  <a:pt x="921" y="281"/>
                  <a:pt x="922" y="281"/>
                  <a:pt x="922" y="280"/>
                </a:cubicBezTo>
                <a:cubicBezTo>
                  <a:pt x="929" y="274"/>
                  <a:pt x="929" y="274"/>
                  <a:pt x="929" y="274"/>
                </a:cubicBezTo>
                <a:cubicBezTo>
                  <a:pt x="929" y="274"/>
                  <a:pt x="929" y="274"/>
                  <a:pt x="929" y="273"/>
                </a:cubicBezTo>
                <a:close/>
                <a:moveTo>
                  <a:pt x="950" y="244"/>
                </a:moveTo>
                <a:cubicBezTo>
                  <a:pt x="942" y="252"/>
                  <a:pt x="942" y="252"/>
                  <a:pt x="942" y="252"/>
                </a:cubicBezTo>
                <a:cubicBezTo>
                  <a:pt x="941" y="253"/>
                  <a:pt x="941" y="255"/>
                  <a:pt x="942" y="256"/>
                </a:cubicBezTo>
                <a:cubicBezTo>
                  <a:pt x="943" y="257"/>
                  <a:pt x="943" y="257"/>
                  <a:pt x="944" y="257"/>
                </a:cubicBezTo>
                <a:cubicBezTo>
                  <a:pt x="945" y="257"/>
                  <a:pt x="946" y="257"/>
                  <a:pt x="946" y="256"/>
                </a:cubicBezTo>
                <a:cubicBezTo>
                  <a:pt x="954" y="248"/>
                  <a:pt x="954" y="248"/>
                  <a:pt x="954" y="248"/>
                </a:cubicBezTo>
                <a:cubicBezTo>
                  <a:pt x="955" y="247"/>
                  <a:pt x="955" y="245"/>
                  <a:pt x="954" y="244"/>
                </a:cubicBezTo>
                <a:cubicBezTo>
                  <a:pt x="953" y="243"/>
                  <a:pt x="951" y="243"/>
                  <a:pt x="950" y="244"/>
                </a:cubicBezTo>
                <a:close/>
                <a:moveTo>
                  <a:pt x="574" y="620"/>
                </a:moveTo>
                <a:cubicBezTo>
                  <a:pt x="401" y="792"/>
                  <a:pt x="401" y="792"/>
                  <a:pt x="401" y="792"/>
                </a:cubicBezTo>
                <a:cubicBezTo>
                  <a:pt x="400" y="794"/>
                  <a:pt x="400" y="796"/>
                  <a:pt x="401" y="797"/>
                </a:cubicBezTo>
                <a:cubicBezTo>
                  <a:pt x="402" y="797"/>
                  <a:pt x="403" y="798"/>
                  <a:pt x="404" y="798"/>
                </a:cubicBezTo>
                <a:cubicBezTo>
                  <a:pt x="404" y="798"/>
                  <a:pt x="405" y="797"/>
                  <a:pt x="406" y="797"/>
                </a:cubicBezTo>
                <a:cubicBezTo>
                  <a:pt x="578" y="625"/>
                  <a:pt x="578" y="625"/>
                  <a:pt x="578" y="625"/>
                </a:cubicBezTo>
                <a:cubicBezTo>
                  <a:pt x="579" y="623"/>
                  <a:pt x="579" y="622"/>
                  <a:pt x="578" y="620"/>
                </a:cubicBezTo>
                <a:cubicBezTo>
                  <a:pt x="577" y="619"/>
                  <a:pt x="575" y="619"/>
                  <a:pt x="574" y="620"/>
                </a:cubicBezTo>
                <a:close/>
                <a:moveTo>
                  <a:pt x="1150" y="52"/>
                </a:moveTo>
                <a:cubicBezTo>
                  <a:pt x="1152" y="50"/>
                  <a:pt x="1152" y="50"/>
                  <a:pt x="1152" y="50"/>
                </a:cubicBezTo>
                <a:cubicBezTo>
                  <a:pt x="1153" y="50"/>
                  <a:pt x="1153" y="50"/>
                  <a:pt x="1153" y="50"/>
                </a:cubicBezTo>
                <a:cubicBezTo>
                  <a:pt x="1155" y="48"/>
                  <a:pt x="1155" y="48"/>
                  <a:pt x="1155" y="48"/>
                </a:cubicBezTo>
                <a:cubicBezTo>
                  <a:pt x="1155" y="48"/>
                  <a:pt x="1155" y="48"/>
                  <a:pt x="1155" y="48"/>
                </a:cubicBezTo>
                <a:cubicBezTo>
                  <a:pt x="1160" y="42"/>
                  <a:pt x="1160" y="42"/>
                  <a:pt x="1160" y="42"/>
                </a:cubicBezTo>
                <a:cubicBezTo>
                  <a:pt x="1162" y="41"/>
                  <a:pt x="1162" y="39"/>
                  <a:pt x="1160" y="38"/>
                </a:cubicBezTo>
                <a:cubicBezTo>
                  <a:pt x="1159" y="37"/>
                  <a:pt x="1157" y="37"/>
                  <a:pt x="1156" y="38"/>
                </a:cubicBezTo>
                <a:cubicBezTo>
                  <a:pt x="1149" y="45"/>
                  <a:pt x="1149" y="45"/>
                  <a:pt x="1149" y="45"/>
                </a:cubicBezTo>
                <a:cubicBezTo>
                  <a:pt x="1121" y="73"/>
                  <a:pt x="1121" y="73"/>
                  <a:pt x="1121" y="73"/>
                </a:cubicBezTo>
                <a:cubicBezTo>
                  <a:pt x="1119" y="75"/>
                  <a:pt x="1119" y="76"/>
                  <a:pt x="1121" y="78"/>
                </a:cubicBezTo>
                <a:cubicBezTo>
                  <a:pt x="1121" y="78"/>
                  <a:pt x="1122" y="79"/>
                  <a:pt x="1123" y="79"/>
                </a:cubicBezTo>
                <a:cubicBezTo>
                  <a:pt x="1123" y="79"/>
                  <a:pt x="1124" y="78"/>
                  <a:pt x="1125" y="78"/>
                </a:cubicBezTo>
                <a:cubicBezTo>
                  <a:pt x="1142" y="60"/>
                  <a:pt x="1142" y="60"/>
                  <a:pt x="1142" y="60"/>
                </a:cubicBezTo>
                <a:cubicBezTo>
                  <a:pt x="1142" y="60"/>
                  <a:pt x="1142" y="60"/>
                  <a:pt x="1142" y="60"/>
                </a:cubicBezTo>
                <a:cubicBezTo>
                  <a:pt x="1150" y="52"/>
                  <a:pt x="1150" y="52"/>
                  <a:pt x="1150" y="52"/>
                </a:cubicBezTo>
                <a:close/>
                <a:moveTo>
                  <a:pt x="945" y="272"/>
                </a:moveTo>
                <a:cubicBezTo>
                  <a:pt x="950" y="266"/>
                  <a:pt x="950" y="266"/>
                  <a:pt x="950" y="266"/>
                </a:cubicBezTo>
                <a:cubicBezTo>
                  <a:pt x="961" y="256"/>
                  <a:pt x="961" y="256"/>
                  <a:pt x="961" y="256"/>
                </a:cubicBezTo>
                <a:cubicBezTo>
                  <a:pt x="961" y="256"/>
                  <a:pt x="961" y="255"/>
                  <a:pt x="961" y="255"/>
                </a:cubicBezTo>
                <a:cubicBezTo>
                  <a:pt x="961" y="255"/>
                  <a:pt x="962" y="255"/>
                  <a:pt x="962" y="255"/>
                </a:cubicBezTo>
                <a:cubicBezTo>
                  <a:pt x="965" y="252"/>
                  <a:pt x="965" y="252"/>
                  <a:pt x="965" y="252"/>
                </a:cubicBezTo>
                <a:cubicBezTo>
                  <a:pt x="966" y="251"/>
                  <a:pt x="966" y="249"/>
                  <a:pt x="965" y="247"/>
                </a:cubicBezTo>
                <a:cubicBezTo>
                  <a:pt x="964" y="246"/>
                  <a:pt x="962" y="246"/>
                  <a:pt x="960" y="247"/>
                </a:cubicBezTo>
                <a:cubicBezTo>
                  <a:pt x="958" y="250"/>
                  <a:pt x="958" y="250"/>
                  <a:pt x="958" y="250"/>
                </a:cubicBezTo>
                <a:cubicBezTo>
                  <a:pt x="957" y="250"/>
                  <a:pt x="957" y="251"/>
                  <a:pt x="957" y="251"/>
                </a:cubicBezTo>
                <a:cubicBezTo>
                  <a:pt x="957" y="251"/>
                  <a:pt x="957" y="251"/>
                  <a:pt x="956" y="251"/>
                </a:cubicBezTo>
                <a:cubicBezTo>
                  <a:pt x="946" y="262"/>
                  <a:pt x="946" y="262"/>
                  <a:pt x="946" y="262"/>
                </a:cubicBezTo>
                <a:cubicBezTo>
                  <a:pt x="940" y="267"/>
                  <a:pt x="940" y="267"/>
                  <a:pt x="940" y="267"/>
                </a:cubicBezTo>
                <a:cubicBezTo>
                  <a:pt x="939" y="269"/>
                  <a:pt x="939" y="271"/>
                  <a:pt x="940" y="272"/>
                </a:cubicBezTo>
                <a:cubicBezTo>
                  <a:pt x="941" y="272"/>
                  <a:pt x="942" y="273"/>
                  <a:pt x="943" y="273"/>
                </a:cubicBezTo>
                <a:cubicBezTo>
                  <a:pt x="943" y="273"/>
                  <a:pt x="944" y="272"/>
                  <a:pt x="945" y="272"/>
                </a:cubicBezTo>
                <a:close/>
                <a:moveTo>
                  <a:pt x="1184" y="31"/>
                </a:moveTo>
                <a:cubicBezTo>
                  <a:pt x="1185" y="31"/>
                  <a:pt x="1186" y="31"/>
                  <a:pt x="1186" y="30"/>
                </a:cubicBezTo>
                <a:cubicBezTo>
                  <a:pt x="1190" y="27"/>
                  <a:pt x="1190" y="27"/>
                  <a:pt x="1190" y="27"/>
                </a:cubicBezTo>
                <a:cubicBezTo>
                  <a:pt x="1191" y="25"/>
                  <a:pt x="1191" y="23"/>
                  <a:pt x="1190" y="22"/>
                </a:cubicBezTo>
                <a:cubicBezTo>
                  <a:pt x="1189" y="21"/>
                  <a:pt x="1187" y="21"/>
                  <a:pt x="1186" y="22"/>
                </a:cubicBezTo>
                <a:cubicBezTo>
                  <a:pt x="1182" y="26"/>
                  <a:pt x="1182" y="26"/>
                  <a:pt x="1182" y="26"/>
                </a:cubicBezTo>
                <a:cubicBezTo>
                  <a:pt x="1181" y="27"/>
                  <a:pt x="1181" y="29"/>
                  <a:pt x="1182" y="30"/>
                </a:cubicBezTo>
                <a:cubicBezTo>
                  <a:pt x="1182" y="31"/>
                  <a:pt x="1183" y="31"/>
                  <a:pt x="1184" y="31"/>
                </a:cubicBezTo>
                <a:close/>
                <a:moveTo>
                  <a:pt x="897" y="315"/>
                </a:moveTo>
                <a:cubicBezTo>
                  <a:pt x="896" y="314"/>
                  <a:pt x="894" y="314"/>
                  <a:pt x="893" y="315"/>
                </a:cubicBezTo>
                <a:cubicBezTo>
                  <a:pt x="731" y="477"/>
                  <a:pt x="731" y="477"/>
                  <a:pt x="731" y="477"/>
                </a:cubicBezTo>
                <a:cubicBezTo>
                  <a:pt x="729" y="478"/>
                  <a:pt x="729" y="480"/>
                  <a:pt x="731" y="482"/>
                </a:cubicBezTo>
                <a:cubicBezTo>
                  <a:pt x="731" y="482"/>
                  <a:pt x="732" y="483"/>
                  <a:pt x="733" y="483"/>
                </a:cubicBezTo>
                <a:cubicBezTo>
                  <a:pt x="734" y="483"/>
                  <a:pt x="734" y="482"/>
                  <a:pt x="735" y="482"/>
                </a:cubicBezTo>
                <a:cubicBezTo>
                  <a:pt x="897" y="319"/>
                  <a:pt x="897" y="319"/>
                  <a:pt x="897" y="319"/>
                </a:cubicBezTo>
                <a:cubicBezTo>
                  <a:pt x="899" y="318"/>
                  <a:pt x="899" y="316"/>
                  <a:pt x="897" y="315"/>
                </a:cubicBezTo>
                <a:close/>
                <a:moveTo>
                  <a:pt x="573" y="634"/>
                </a:moveTo>
                <a:cubicBezTo>
                  <a:pt x="406" y="802"/>
                  <a:pt x="406" y="802"/>
                  <a:pt x="406" y="802"/>
                </a:cubicBezTo>
                <a:cubicBezTo>
                  <a:pt x="406" y="802"/>
                  <a:pt x="406" y="802"/>
                  <a:pt x="406" y="802"/>
                </a:cubicBezTo>
                <a:cubicBezTo>
                  <a:pt x="403" y="804"/>
                  <a:pt x="403" y="804"/>
                  <a:pt x="403" y="804"/>
                </a:cubicBezTo>
                <a:cubicBezTo>
                  <a:pt x="402" y="806"/>
                  <a:pt x="402" y="808"/>
                  <a:pt x="403" y="809"/>
                </a:cubicBezTo>
                <a:cubicBezTo>
                  <a:pt x="404" y="809"/>
                  <a:pt x="405" y="810"/>
                  <a:pt x="406" y="810"/>
                </a:cubicBezTo>
                <a:cubicBezTo>
                  <a:pt x="406" y="810"/>
                  <a:pt x="407" y="809"/>
                  <a:pt x="407" y="809"/>
                </a:cubicBezTo>
                <a:cubicBezTo>
                  <a:pt x="409" y="806"/>
                  <a:pt x="409" y="806"/>
                  <a:pt x="409" y="806"/>
                </a:cubicBezTo>
                <a:cubicBezTo>
                  <a:pt x="409" y="806"/>
                  <a:pt x="409" y="806"/>
                  <a:pt x="409" y="806"/>
                </a:cubicBezTo>
                <a:cubicBezTo>
                  <a:pt x="577" y="639"/>
                  <a:pt x="577" y="639"/>
                  <a:pt x="577" y="639"/>
                </a:cubicBezTo>
                <a:cubicBezTo>
                  <a:pt x="578" y="638"/>
                  <a:pt x="579" y="636"/>
                  <a:pt x="577" y="635"/>
                </a:cubicBezTo>
                <a:cubicBezTo>
                  <a:pt x="576" y="633"/>
                  <a:pt x="574" y="633"/>
                  <a:pt x="573" y="634"/>
                </a:cubicBezTo>
                <a:close/>
                <a:moveTo>
                  <a:pt x="988" y="219"/>
                </a:moveTo>
                <a:cubicBezTo>
                  <a:pt x="987" y="221"/>
                  <a:pt x="987" y="221"/>
                  <a:pt x="987" y="221"/>
                </a:cubicBezTo>
                <a:cubicBezTo>
                  <a:pt x="985" y="223"/>
                  <a:pt x="985" y="224"/>
                  <a:pt x="987" y="226"/>
                </a:cubicBezTo>
                <a:cubicBezTo>
                  <a:pt x="987" y="226"/>
                  <a:pt x="988" y="227"/>
                  <a:pt x="989" y="227"/>
                </a:cubicBezTo>
                <a:cubicBezTo>
                  <a:pt x="989" y="227"/>
                  <a:pt x="990" y="226"/>
                  <a:pt x="991" y="226"/>
                </a:cubicBezTo>
                <a:cubicBezTo>
                  <a:pt x="993" y="224"/>
                  <a:pt x="993" y="224"/>
                  <a:pt x="993" y="224"/>
                </a:cubicBezTo>
                <a:cubicBezTo>
                  <a:pt x="994" y="223"/>
                  <a:pt x="994" y="221"/>
                  <a:pt x="993" y="219"/>
                </a:cubicBezTo>
                <a:cubicBezTo>
                  <a:pt x="992" y="218"/>
                  <a:pt x="990" y="218"/>
                  <a:pt x="988" y="219"/>
                </a:cubicBezTo>
                <a:close/>
                <a:moveTo>
                  <a:pt x="1125" y="82"/>
                </a:moveTo>
                <a:cubicBezTo>
                  <a:pt x="998" y="210"/>
                  <a:pt x="998" y="210"/>
                  <a:pt x="998" y="210"/>
                </a:cubicBezTo>
                <a:cubicBezTo>
                  <a:pt x="997" y="211"/>
                  <a:pt x="997" y="213"/>
                  <a:pt x="998" y="214"/>
                </a:cubicBezTo>
                <a:cubicBezTo>
                  <a:pt x="999" y="215"/>
                  <a:pt x="1000" y="215"/>
                  <a:pt x="1000" y="215"/>
                </a:cubicBezTo>
                <a:cubicBezTo>
                  <a:pt x="1001" y="215"/>
                  <a:pt x="1002" y="215"/>
                  <a:pt x="1002" y="214"/>
                </a:cubicBezTo>
                <a:cubicBezTo>
                  <a:pt x="1134" y="81"/>
                  <a:pt x="1134" y="81"/>
                  <a:pt x="1134" y="81"/>
                </a:cubicBezTo>
                <a:cubicBezTo>
                  <a:pt x="1134" y="81"/>
                  <a:pt x="1134" y="81"/>
                  <a:pt x="1134" y="81"/>
                </a:cubicBezTo>
                <a:cubicBezTo>
                  <a:pt x="1176" y="41"/>
                  <a:pt x="1176" y="41"/>
                  <a:pt x="1176" y="41"/>
                </a:cubicBezTo>
                <a:cubicBezTo>
                  <a:pt x="1177" y="39"/>
                  <a:pt x="1177" y="38"/>
                  <a:pt x="1176" y="36"/>
                </a:cubicBezTo>
                <a:cubicBezTo>
                  <a:pt x="1174" y="35"/>
                  <a:pt x="1172" y="35"/>
                  <a:pt x="1171" y="36"/>
                </a:cubicBezTo>
                <a:cubicBezTo>
                  <a:pt x="1125" y="82"/>
                  <a:pt x="1125" y="82"/>
                  <a:pt x="1125" y="82"/>
                </a:cubicBezTo>
                <a:close/>
                <a:moveTo>
                  <a:pt x="936" y="293"/>
                </a:moveTo>
                <a:cubicBezTo>
                  <a:pt x="937" y="293"/>
                  <a:pt x="938" y="293"/>
                  <a:pt x="939" y="292"/>
                </a:cubicBezTo>
                <a:cubicBezTo>
                  <a:pt x="941" y="290"/>
                  <a:pt x="941" y="290"/>
                  <a:pt x="941" y="290"/>
                </a:cubicBezTo>
                <a:cubicBezTo>
                  <a:pt x="942" y="288"/>
                  <a:pt x="942" y="286"/>
                  <a:pt x="941" y="285"/>
                </a:cubicBezTo>
                <a:cubicBezTo>
                  <a:pt x="940" y="284"/>
                  <a:pt x="938" y="284"/>
                  <a:pt x="937" y="285"/>
                </a:cubicBezTo>
                <a:cubicBezTo>
                  <a:pt x="934" y="288"/>
                  <a:pt x="934" y="288"/>
                  <a:pt x="934" y="288"/>
                </a:cubicBezTo>
                <a:cubicBezTo>
                  <a:pt x="933" y="289"/>
                  <a:pt x="933" y="291"/>
                  <a:pt x="934" y="292"/>
                </a:cubicBezTo>
                <a:cubicBezTo>
                  <a:pt x="935" y="293"/>
                  <a:pt x="936" y="293"/>
                  <a:pt x="936" y="293"/>
                </a:cubicBezTo>
                <a:close/>
                <a:moveTo>
                  <a:pt x="951" y="278"/>
                </a:moveTo>
                <a:cubicBezTo>
                  <a:pt x="952" y="278"/>
                  <a:pt x="953" y="278"/>
                  <a:pt x="954" y="277"/>
                </a:cubicBezTo>
                <a:cubicBezTo>
                  <a:pt x="984" y="246"/>
                  <a:pt x="984" y="246"/>
                  <a:pt x="984" y="246"/>
                </a:cubicBezTo>
                <a:cubicBezTo>
                  <a:pt x="985" y="245"/>
                  <a:pt x="985" y="243"/>
                  <a:pt x="984" y="242"/>
                </a:cubicBezTo>
                <a:cubicBezTo>
                  <a:pt x="983" y="241"/>
                  <a:pt x="981" y="241"/>
                  <a:pt x="980" y="242"/>
                </a:cubicBezTo>
                <a:cubicBezTo>
                  <a:pt x="949" y="273"/>
                  <a:pt x="949" y="273"/>
                  <a:pt x="949" y="273"/>
                </a:cubicBezTo>
                <a:cubicBezTo>
                  <a:pt x="948" y="274"/>
                  <a:pt x="948" y="276"/>
                  <a:pt x="949" y="277"/>
                </a:cubicBezTo>
                <a:cubicBezTo>
                  <a:pt x="950" y="278"/>
                  <a:pt x="951" y="278"/>
                  <a:pt x="951" y="278"/>
                </a:cubicBezTo>
                <a:close/>
                <a:moveTo>
                  <a:pt x="911" y="315"/>
                </a:moveTo>
                <a:cubicBezTo>
                  <a:pt x="912" y="316"/>
                  <a:pt x="912" y="316"/>
                  <a:pt x="913" y="316"/>
                </a:cubicBezTo>
                <a:cubicBezTo>
                  <a:pt x="914" y="316"/>
                  <a:pt x="915" y="316"/>
                  <a:pt x="915" y="315"/>
                </a:cubicBezTo>
                <a:cubicBezTo>
                  <a:pt x="924" y="306"/>
                  <a:pt x="924" y="306"/>
                  <a:pt x="924" y="306"/>
                </a:cubicBezTo>
                <a:cubicBezTo>
                  <a:pt x="926" y="305"/>
                  <a:pt x="926" y="303"/>
                  <a:pt x="924" y="302"/>
                </a:cubicBezTo>
                <a:cubicBezTo>
                  <a:pt x="923" y="301"/>
                  <a:pt x="921" y="301"/>
                  <a:pt x="920" y="302"/>
                </a:cubicBezTo>
                <a:cubicBezTo>
                  <a:pt x="911" y="311"/>
                  <a:pt x="911" y="311"/>
                  <a:pt x="911" y="311"/>
                </a:cubicBezTo>
                <a:cubicBezTo>
                  <a:pt x="910" y="312"/>
                  <a:pt x="910" y="314"/>
                  <a:pt x="911" y="315"/>
                </a:cubicBezTo>
                <a:close/>
                <a:moveTo>
                  <a:pt x="572" y="650"/>
                </a:moveTo>
                <a:cubicBezTo>
                  <a:pt x="545" y="677"/>
                  <a:pt x="545" y="677"/>
                  <a:pt x="545" y="677"/>
                </a:cubicBezTo>
                <a:cubicBezTo>
                  <a:pt x="543" y="678"/>
                  <a:pt x="543" y="680"/>
                  <a:pt x="545" y="681"/>
                </a:cubicBezTo>
                <a:cubicBezTo>
                  <a:pt x="545" y="682"/>
                  <a:pt x="546" y="682"/>
                  <a:pt x="547" y="682"/>
                </a:cubicBezTo>
                <a:cubicBezTo>
                  <a:pt x="548" y="682"/>
                  <a:pt x="548" y="682"/>
                  <a:pt x="549" y="681"/>
                </a:cubicBezTo>
                <a:cubicBezTo>
                  <a:pt x="577" y="654"/>
                  <a:pt x="577" y="654"/>
                  <a:pt x="577" y="654"/>
                </a:cubicBezTo>
                <a:cubicBezTo>
                  <a:pt x="578" y="653"/>
                  <a:pt x="578" y="651"/>
                  <a:pt x="577" y="650"/>
                </a:cubicBezTo>
                <a:cubicBezTo>
                  <a:pt x="575" y="648"/>
                  <a:pt x="574" y="648"/>
                  <a:pt x="572" y="650"/>
                </a:cubicBezTo>
                <a:close/>
                <a:moveTo>
                  <a:pt x="523" y="699"/>
                </a:moveTo>
                <a:cubicBezTo>
                  <a:pt x="412" y="810"/>
                  <a:pt x="412" y="810"/>
                  <a:pt x="412" y="810"/>
                </a:cubicBezTo>
                <a:cubicBezTo>
                  <a:pt x="410" y="811"/>
                  <a:pt x="410" y="813"/>
                  <a:pt x="412" y="814"/>
                </a:cubicBezTo>
                <a:cubicBezTo>
                  <a:pt x="412" y="815"/>
                  <a:pt x="413" y="815"/>
                  <a:pt x="414" y="815"/>
                </a:cubicBezTo>
                <a:cubicBezTo>
                  <a:pt x="415" y="815"/>
                  <a:pt x="415" y="815"/>
                  <a:pt x="416" y="814"/>
                </a:cubicBezTo>
                <a:cubicBezTo>
                  <a:pt x="527" y="703"/>
                  <a:pt x="527" y="703"/>
                  <a:pt x="527" y="703"/>
                </a:cubicBezTo>
                <a:cubicBezTo>
                  <a:pt x="529" y="702"/>
                  <a:pt x="529" y="700"/>
                  <a:pt x="527" y="699"/>
                </a:cubicBezTo>
                <a:cubicBezTo>
                  <a:pt x="526" y="697"/>
                  <a:pt x="524" y="697"/>
                  <a:pt x="523" y="699"/>
                </a:cubicBezTo>
                <a:close/>
                <a:moveTo>
                  <a:pt x="908" y="318"/>
                </a:moveTo>
                <a:cubicBezTo>
                  <a:pt x="907" y="317"/>
                  <a:pt x="905" y="317"/>
                  <a:pt x="903" y="318"/>
                </a:cubicBezTo>
                <a:cubicBezTo>
                  <a:pt x="739" y="483"/>
                  <a:pt x="739" y="483"/>
                  <a:pt x="739" y="483"/>
                </a:cubicBezTo>
                <a:cubicBezTo>
                  <a:pt x="738" y="484"/>
                  <a:pt x="738" y="486"/>
                  <a:pt x="739" y="487"/>
                </a:cubicBezTo>
                <a:cubicBezTo>
                  <a:pt x="740" y="488"/>
                  <a:pt x="740" y="488"/>
                  <a:pt x="741" y="488"/>
                </a:cubicBezTo>
                <a:cubicBezTo>
                  <a:pt x="742" y="488"/>
                  <a:pt x="743" y="488"/>
                  <a:pt x="743" y="487"/>
                </a:cubicBezTo>
                <a:cubicBezTo>
                  <a:pt x="908" y="323"/>
                  <a:pt x="908" y="323"/>
                  <a:pt x="908" y="323"/>
                </a:cubicBezTo>
                <a:cubicBezTo>
                  <a:pt x="909" y="321"/>
                  <a:pt x="909" y="320"/>
                  <a:pt x="908" y="318"/>
                </a:cubicBezTo>
                <a:close/>
                <a:moveTo>
                  <a:pt x="1140" y="82"/>
                </a:moveTo>
                <a:cubicBezTo>
                  <a:pt x="1140" y="82"/>
                  <a:pt x="1140" y="82"/>
                  <a:pt x="1140" y="82"/>
                </a:cubicBezTo>
                <a:cubicBezTo>
                  <a:pt x="1140" y="82"/>
                  <a:pt x="1139" y="82"/>
                  <a:pt x="1139" y="82"/>
                </a:cubicBezTo>
                <a:cubicBezTo>
                  <a:pt x="1139" y="83"/>
                  <a:pt x="1139" y="83"/>
                  <a:pt x="1139" y="83"/>
                </a:cubicBezTo>
                <a:cubicBezTo>
                  <a:pt x="1139" y="83"/>
                  <a:pt x="1139" y="83"/>
                  <a:pt x="1139" y="83"/>
                </a:cubicBezTo>
                <a:cubicBezTo>
                  <a:pt x="998" y="224"/>
                  <a:pt x="998" y="224"/>
                  <a:pt x="998" y="224"/>
                </a:cubicBezTo>
                <a:cubicBezTo>
                  <a:pt x="997" y="225"/>
                  <a:pt x="997" y="227"/>
                  <a:pt x="998" y="228"/>
                </a:cubicBezTo>
                <a:cubicBezTo>
                  <a:pt x="999" y="229"/>
                  <a:pt x="999" y="229"/>
                  <a:pt x="1000" y="229"/>
                </a:cubicBezTo>
                <a:cubicBezTo>
                  <a:pt x="1001" y="229"/>
                  <a:pt x="1002" y="229"/>
                  <a:pt x="1002" y="228"/>
                </a:cubicBezTo>
                <a:cubicBezTo>
                  <a:pt x="1143" y="87"/>
                  <a:pt x="1143" y="87"/>
                  <a:pt x="1143" y="87"/>
                </a:cubicBezTo>
                <a:cubicBezTo>
                  <a:pt x="1144" y="87"/>
                  <a:pt x="1144" y="87"/>
                  <a:pt x="1145" y="86"/>
                </a:cubicBezTo>
                <a:cubicBezTo>
                  <a:pt x="1198" y="33"/>
                  <a:pt x="1198" y="33"/>
                  <a:pt x="1198" y="33"/>
                </a:cubicBezTo>
                <a:cubicBezTo>
                  <a:pt x="1199" y="32"/>
                  <a:pt x="1199" y="30"/>
                  <a:pt x="1198" y="28"/>
                </a:cubicBezTo>
                <a:cubicBezTo>
                  <a:pt x="1196" y="27"/>
                  <a:pt x="1195" y="27"/>
                  <a:pt x="1193" y="28"/>
                </a:cubicBezTo>
                <a:cubicBezTo>
                  <a:pt x="1189" y="33"/>
                  <a:pt x="1189" y="33"/>
                  <a:pt x="1189" y="33"/>
                </a:cubicBezTo>
                <a:lnTo>
                  <a:pt x="1140" y="82"/>
                </a:lnTo>
                <a:close/>
                <a:moveTo>
                  <a:pt x="960" y="283"/>
                </a:moveTo>
                <a:cubicBezTo>
                  <a:pt x="961" y="283"/>
                  <a:pt x="961" y="283"/>
                  <a:pt x="962" y="282"/>
                </a:cubicBezTo>
                <a:cubicBezTo>
                  <a:pt x="997" y="248"/>
                  <a:pt x="997" y="248"/>
                  <a:pt x="997" y="248"/>
                </a:cubicBezTo>
                <a:cubicBezTo>
                  <a:pt x="998" y="247"/>
                  <a:pt x="998" y="245"/>
                  <a:pt x="997" y="243"/>
                </a:cubicBezTo>
                <a:cubicBezTo>
                  <a:pt x="996" y="242"/>
                  <a:pt x="994" y="242"/>
                  <a:pt x="992" y="243"/>
                </a:cubicBezTo>
                <a:cubicBezTo>
                  <a:pt x="958" y="278"/>
                  <a:pt x="958" y="278"/>
                  <a:pt x="958" y="278"/>
                </a:cubicBezTo>
                <a:cubicBezTo>
                  <a:pt x="956" y="279"/>
                  <a:pt x="956" y="281"/>
                  <a:pt x="958" y="282"/>
                </a:cubicBezTo>
                <a:cubicBezTo>
                  <a:pt x="958" y="283"/>
                  <a:pt x="959" y="283"/>
                  <a:pt x="960" y="283"/>
                </a:cubicBezTo>
                <a:close/>
                <a:moveTo>
                  <a:pt x="1007" y="234"/>
                </a:moveTo>
                <a:cubicBezTo>
                  <a:pt x="1007" y="234"/>
                  <a:pt x="1008" y="235"/>
                  <a:pt x="1009" y="235"/>
                </a:cubicBezTo>
                <a:cubicBezTo>
                  <a:pt x="1009" y="235"/>
                  <a:pt x="1010" y="234"/>
                  <a:pt x="1011" y="234"/>
                </a:cubicBezTo>
                <a:cubicBezTo>
                  <a:pt x="1209" y="36"/>
                  <a:pt x="1209" y="36"/>
                  <a:pt x="1209" y="36"/>
                </a:cubicBezTo>
                <a:cubicBezTo>
                  <a:pt x="1210" y="35"/>
                  <a:pt x="1210" y="33"/>
                  <a:pt x="1209" y="31"/>
                </a:cubicBezTo>
                <a:cubicBezTo>
                  <a:pt x="1208" y="30"/>
                  <a:pt x="1206" y="30"/>
                  <a:pt x="1204" y="31"/>
                </a:cubicBezTo>
                <a:cubicBezTo>
                  <a:pt x="1007" y="229"/>
                  <a:pt x="1007" y="229"/>
                  <a:pt x="1007" y="229"/>
                </a:cubicBezTo>
                <a:cubicBezTo>
                  <a:pt x="1005" y="230"/>
                  <a:pt x="1005" y="232"/>
                  <a:pt x="1007" y="234"/>
                </a:cubicBezTo>
                <a:close/>
                <a:moveTo>
                  <a:pt x="522" y="714"/>
                </a:moveTo>
                <a:cubicBezTo>
                  <a:pt x="486" y="749"/>
                  <a:pt x="486" y="749"/>
                  <a:pt x="486" y="749"/>
                </a:cubicBezTo>
                <a:cubicBezTo>
                  <a:pt x="486" y="749"/>
                  <a:pt x="486" y="749"/>
                  <a:pt x="486" y="749"/>
                </a:cubicBezTo>
                <a:cubicBezTo>
                  <a:pt x="413" y="823"/>
                  <a:pt x="413" y="823"/>
                  <a:pt x="413" y="823"/>
                </a:cubicBezTo>
                <a:cubicBezTo>
                  <a:pt x="413" y="823"/>
                  <a:pt x="413" y="823"/>
                  <a:pt x="413" y="823"/>
                </a:cubicBezTo>
                <a:cubicBezTo>
                  <a:pt x="411" y="825"/>
                  <a:pt x="411" y="825"/>
                  <a:pt x="411" y="825"/>
                </a:cubicBezTo>
                <a:cubicBezTo>
                  <a:pt x="411" y="825"/>
                  <a:pt x="411" y="825"/>
                  <a:pt x="411" y="825"/>
                </a:cubicBezTo>
                <a:cubicBezTo>
                  <a:pt x="410" y="826"/>
                  <a:pt x="410" y="826"/>
                  <a:pt x="410" y="826"/>
                </a:cubicBezTo>
                <a:cubicBezTo>
                  <a:pt x="410" y="826"/>
                  <a:pt x="410" y="826"/>
                  <a:pt x="410" y="826"/>
                </a:cubicBezTo>
                <a:cubicBezTo>
                  <a:pt x="410" y="827"/>
                  <a:pt x="410" y="827"/>
                  <a:pt x="410" y="828"/>
                </a:cubicBezTo>
                <a:cubicBezTo>
                  <a:pt x="410" y="829"/>
                  <a:pt x="411" y="829"/>
                  <a:pt x="411" y="829"/>
                </a:cubicBezTo>
                <a:cubicBezTo>
                  <a:pt x="411" y="829"/>
                  <a:pt x="412" y="830"/>
                  <a:pt x="412" y="830"/>
                </a:cubicBezTo>
                <a:cubicBezTo>
                  <a:pt x="412" y="830"/>
                  <a:pt x="412" y="830"/>
                  <a:pt x="412" y="830"/>
                </a:cubicBezTo>
                <a:cubicBezTo>
                  <a:pt x="412" y="830"/>
                  <a:pt x="413" y="830"/>
                  <a:pt x="413" y="830"/>
                </a:cubicBezTo>
                <a:cubicBezTo>
                  <a:pt x="414" y="830"/>
                  <a:pt x="415" y="830"/>
                  <a:pt x="415" y="829"/>
                </a:cubicBezTo>
                <a:cubicBezTo>
                  <a:pt x="416" y="828"/>
                  <a:pt x="416" y="828"/>
                  <a:pt x="416" y="828"/>
                </a:cubicBezTo>
                <a:cubicBezTo>
                  <a:pt x="488" y="755"/>
                  <a:pt x="488" y="755"/>
                  <a:pt x="488" y="755"/>
                </a:cubicBezTo>
                <a:cubicBezTo>
                  <a:pt x="488" y="755"/>
                  <a:pt x="488" y="755"/>
                  <a:pt x="488" y="755"/>
                </a:cubicBezTo>
                <a:cubicBezTo>
                  <a:pt x="526" y="718"/>
                  <a:pt x="526" y="718"/>
                  <a:pt x="526" y="718"/>
                </a:cubicBezTo>
                <a:cubicBezTo>
                  <a:pt x="528" y="716"/>
                  <a:pt x="528" y="715"/>
                  <a:pt x="526" y="713"/>
                </a:cubicBezTo>
                <a:cubicBezTo>
                  <a:pt x="525" y="712"/>
                  <a:pt x="523" y="712"/>
                  <a:pt x="522" y="714"/>
                </a:cubicBezTo>
                <a:close/>
                <a:moveTo>
                  <a:pt x="932" y="308"/>
                </a:moveTo>
                <a:cubicBezTo>
                  <a:pt x="931" y="307"/>
                  <a:pt x="929" y="307"/>
                  <a:pt x="928" y="308"/>
                </a:cubicBezTo>
                <a:cubicBezTo>
                  <a:pt x="746" y="490"/>
                  <a:pt x="746" y="490"/>
                  <a:pt x="746" y="490"/>
                </a:cubicBezTo>
                <a:cubicBezTo>
                  <a:pt x="745" y="491"/>
                  <a:pt x="745" y="493"/>
                  <a:pt x="746" y="494"/>
                </a:cubicBezTo>
                <a:cubicBezTo>
                  <a:pt x="746" y="495"/>
                  <a:pt x="747" y="495"/>
                  <a:pt x="748" y="495"/>
                </a:cubicBezTo>
                <a:cubicBezTo>
                  <a:pt x="749" y="495"/>
                  <a:pt x="750" y="495"/>
                  <a:pt x="750" y="494"/>
                </a:cubicBezTo>
                <a:cubicBezTo>
                  <a:pt x="932" y="312"/>
                  <a:pt x="932" y="312"/>
                  <a:pt x="932" y="312"/>
                </a:cubicBezTo>
                <a:cubicBezTo>
                  <a:pt x="933" y="311"/>
                  <a:pt x="933" y="309"/>
                  <a:pt x="932" y="308"/>
                </a:cubicBezTo>
                <a:close/>
                <a:moveTo>
                  <a:pt x="944" y="310"/>
                </a:moveTo>
                <a:cubicBezTo>
                  <a:pt x="943" y="309"/>
                  <a:pt x="941" y="309"/>
                  <a:pt x="940" y="310"/>
                </a:cubicBezTo>
                <a:cubicBezTo>
                  <a:pt x="762" y="488"/>
                  <a:pt x="762" y="488"/>
                  <a:pt x="762" y="488"/>
                </a:cubicBezTo>
                <a:cubicBezTo>
                  <a:pt x="761" y="489"/>
                  <a:pt x="761" y="491"/>
                  <a:pt x="762" y="492"/>
                </a:cubicBezTo>
                <a:cubicBezTo>
                  <a:pt x="763" y="493"/>
                  <a:pt x="763" y="493"/>
                  <a:pt x="764" y="493"/>
                </a:cubicBezTo>
                <a:cubicBezTo>
                  <a:pt x="765" y="493"/>
                  <a:pt x="766" y="493"/>
                  <a:pt x="766" y="492"/>
                </a:cubicBezTo>
                <a:cubicBezTo>
                  <a:pt x="944" y="315"/>
                  <a:pt x="944" y="315"/>
                  <a:pt x="944" y="315"/>
                </a:cubicBezTo>
                <a:cubicBezTo>
                  <a:pt x="945" y="313"/>
                  <a:pt x="945" y="311"/>
                  <a:pt x="944" y="310"/>
                </a:cubicBezTo>
                <a:close/>
                <a:moveTo>
                  <a:pt x="507" y="742"/>
                </a:moveTo>
                <a:cubicBezTo>
                  <a:pt x="495" y="754"/>
                  <a:pt x="495" y="754"/>
                  <a:pt x="495" y="754"/>
                </a:cubicBezTo>
                <a:cubicBezTo>
                  <a:pt x="494" y="756"/>
                  <a:pt x="494" y="758"/>
                  <a:pt x="495" y="759"/>
                </a:cubicBezTo>
                <a:cubicBezTo>
                  <a:pt x="496" y="759"/>
                  <a:pt x="497" y="760"/>
                  <a:pt x="498" y="760"/>
                </a:cubicBezTo>
                <a:cubicBezTo>
                  <a:pt x="498" y="760"/>
                  <a:pt x="499" y="759"/>
                  <a:pt x="500" y="759"/>
                </a:cubicBezTo>
                <a:cubicBezTo>
                  <a:pt x="512" y="747"/>
                  <a:pt x="512" y="747"/>
                  <a:pt x="512" y="747"/>
                </a:cubicBezTo>
                <a:cubicBezTo>
                  <a:pt x="513" y="745"/>
                  <a:pt x="513" y="743"/>
                  <a:pt x="512" y="742"/>
                </a:cubicBezTo>
                <a:cubicBezTo>
                  <a:pt x="511" y="741"/>
                  <a:pt x="509" y="741"/>
                  <a:pt x="507" y="742"/>
                </a:cubicBezTo>
                <a:close/>
                <a:moveTo>
                  <a:pt x="975" y="282"/>
                </a:moveTo>
                <a:cubicBezTo>
                  <a:pt x="976" y="282"/>
                  <a:pt x="976" y="282"/>
                  <a:pt x="977" y="282"/>
                </a:cubicBezTo>
                <a:cubicBezTo>
                  <a:pt x="1007" y="252"/>
                  <a:pt x="1007" y="252"/>
                  <a:pt x="1007" y="252"/>
                </a:cubicBezTo>
                <a:cubicBezTo>
                  <a:pt x="1008" y="250"/>
                  <a:pt x="1008" y="248"/>
                  <a:pt x="1007" y="247"/>
                </a:cubicBezTo>
                <a:cubicBezTo>
                  <a:pt x="1006" y="246"/>
                  <a:pt x="1004" y="246"/>
                  <a:pt x="1003" y="247"/>
                </a:cubicBezTo>
                <a:cubicBezTo>
                  <a:pt x="973" y="277"/>
                  <a:pt x="973" y="277"/>
                  <a:pt x="973" y="277"/>
                </a:cubicBezTo>
                <a:cubicBezTo>
                  <a:pt x="971" y="278"/>
                  <a:pt x="971" y="280"/>
                  <a:pt x="973" y="282"/>
                </a:cubicBezTo>
                <a:cubicBezTo>
                  <a:pt x="973" y="282"/>
                  <a:pt x="974" y="282"/>
                  <a:pt x="975" y="282"/>
                </a:cubicBezTo>
                <a:close/>
                <a:moveTo>
                  <a:pt x="1017" y="237"/>
                </a:moveTo>
                <a:cubicBezTo>
                  <a:pt x="1017" y="238"/>
                  <a:pt x="1018" y="238"/>
                  <a:pt x="1019" y="238"/>
                </a:cubicBezTo>
                <a:cubicBezTo>
                  <a:pt x="1020" y="238"/>
                  <a:pt x="1020" y="238"/>
                  <a:pt x="1021" y="237"/>
                </a:cubicBezTo>
                <a:cubicBezTo>
                  <a:pt x="1220" y="39"/>
                  <a:pt x="1220" y="39"/>
                  <a:pt x="1220" y="39"/>
                </a:cubicBezTo>
                <a:cubicBezTo>
                  <a:pt x="1221" y="38"/>
                  <a:pt x="1221" y="36"/>
                  <a:pt x="1220" y="35"/>
                </a:cubicBezTo>
                <a:cubicBezTo>
                  <a:pt x="1218" y="33"/>
                  <a:pt x="1216" y="33"/>
                  <a:pt x="1215" y="35"/>
                </a:cubicBezTo>
                <a:cubicBezTo>
                  <a:pt x="1017" y="233"/>
                  <a:pt x="1017" y="233"/>
                  <a:pt x="1017" y="233"/>
                </a:cubicBezTo>
                <a:cubicBezTo>
                  <a:pt x="1016" y="234"/>
                  <a:pt x="1016" y="236"/>
                  <a:pt x="1017" y="237"/>
                </a:cubicBezTo>
                <a:close/>
                <a:moveTo>
                  <a:pt x="486" y="764"/>
                </a:moveTo>
                <a:cubicBezTo>
                  <a:pt x="468" y="782"/>
                  <a:pt x="468" y="782"/>
                  <a:pt x="468" y="782"/>
                </a:cubicBezTo>
                <a:cubicBezTo>
                  <a:pt x="467" y="783"/>
                  <a:pt x="467" y="785"/>
                  <a:pt x="468" y="786"/>
                </a:cubicBezTo>
                <a:cubicBezTo>
                  <a:pt x="468" y="787"/>
                  <a:pt x="469" y="787"/>
                  <a:pt x="470" y="787"/>
                </a:cubicBezTo>
                <a:cubicBezTo>
                  <a:pt x="471" y="787"/>
                  <a:pt x="472" y="787"/>
                  <a:pt x="472" y="786"/>
                </a:cubicBezTo>
                <a:cubicBezTo>
                  <a:pt x="491" y="768"/>
                  <a:pt x="491" y="768"/>
                  <a:pt x="491" y="768"/>
                </a:cubicBezTo>
                <a:cubicBezTo>
                  <a:pt x="492" y="767"/>
                  <a:pt x="492" y="765"/>
                  <a:pt x="491" y="764"/>
                </a:cubicBezTo>
                <a:cubicBezTo>
                  <a:pt x="489" y="762"/>
                  <a:pt x="487" y="762"/>
                  <a:pt x="486" y="764"/>
                </a:cubicBezTo>
                <a:close/>
                <a:moveTo>
                  <a:pt x="420" y="838"/>
                </a:moveTo>
                <a:cubicBezTo>
                  <a:pt x="467" y="791"/>
                  <a:pt x="467" y="791"/>
                  <a:pt x="467" y="791"/>
                </a:cubicBezTo>
                <a:cubicBezTo>
                  <a:pt x="469" y="790"/>
                  <a:pt x="469" y="788"/>
                  <a:pt x="467" y="787"/>
                </a:cubicBezTo>
                <a:cubicBezTo>
                  <a:pt x="466" y="786"/>
                  <a:pt x="464" y="786"/>
                  <a:pt x="463" y="787"/>
                </a:cubicBezTo>
                <a:cubicBezTo>
                  <a:pt x="455" y="795"/>
                  <a:pt x="455" y="795"/>
                  <a:pt x="455" y="795"/>
                </a:cubicBezTo>
                <a:cubicBezTo>
                  <a:pt x="455" y="795"/>
                  <a:pt x="455" y="795"/>
                  <a:pt x="455" y="795"/>
                </a:cubicBezTo>
                <a:cubicBezTo>
                  <a:pt x="416" y="834"/>
                  <a:pt x="416" y="834"/>
                  <a:pt x="416" y="834"/>
                </a:cubicBezTo>
                <a:cubicBezTo>
                  <a:pt x="415" y="835"/>
                  <a:pt x="415" y="837"/>
                  <a:pt x="416" y="838"/>
                </a:cubicBezTo>
                <a:cubicBezTo>
                  <a:pt x="417" y="839"/>
                  <a:pt x="417" y="839"/>
                  <a:pt x="418" y="839"/>
                </a:cubicBezTo>
                <a:cubicBezTo>
                  <a:pt x="419" y="839"/>
                  <a:pt x="420" y="839"/>
                  <a:pt x="420" y="838"/>
                </a:cubicBezTo>
                <a:close/>
                <a:moveTo>
                  <a:pt x="423" y="850"/>
                </a:moveTo>
                <a:cubicBezTo>
                  <a:pt x="462" y="810"/>
                  <a:pt x="462" y="810"/>
                  <a:pt x="462" y="810"/>
                </a:cubicBezTo>
                <a:cubicBezTo>
                  <a:pt x="465" y="807"/>
                  <a:pt x="465" y="807"/>
                  <a:pt x="465" y="807"/>
                </a:cubicBezTo>
                <a:cubicBezTo>
                  <a:pt x="466" y="806"/>
                  <a:pt x="466" y="804"/>
                  <a:pt x="465" y="803"/>
                </a:cubicBezTo>
                <a:cubicBezTo>
                  <a:pt x="464" y="802"/>
                  <a:pt x="462" y="802"/>
                  <a:pt x="461" y="803"/>
                </a:cubicBezTo>
                <a:cubicBezTo>
                  <a:pt x="458" y="806"/>
                  <a:pt x="458" y="806"/>
                  <a:pt x="458" y="806"/>
                </a:cubicBezTo>
                <a:cubicBezTo>
                  <a:pt x="433" y="831"/>
                  <a:pt x="433" y="831"/>
                  <a:pt x="433" y="831"/>
                </a:cubicBezTo>
                <a:cubicBezTo>
                  <a:pt x="413" y="851"/>
                  <a:pt x="413" y="851"/>
                  <a:pt x="413" y="851"/>
                </a:cubicBezTo>
                <a:cubicBezTo>
                  <a:pt x="412" y="852"/>
                  <a:pt x="412" y="854"/>
                  <a:pt x="413" y="855"/>
                </a:cubicBezTo>
                <a:cubicBezTo>
                  <a:pt x="413" y="856"/>
                  <a:pt x="414" y="856"/>
                  <a:pt x="415" y="856"/>
                </a:cubicBezTo>
                <a:cubicBezTo>
                  <a:pt x="416" y="856"/>
                  <a:pt x="416" y="856"/>
                  <a:pt x="417" y="855"/>
                </a:cubicBezTo>
                <a:cubicBezTo>
                  <a:pt x="423" y="850"/>
                  <a:pt x="423" y="850"/>
                  <a:pt x="423" y="850"/>
                </a:cubicBezTo>
                <a:cubicBezTo>
                  <a:pt x="423" y="850"/>
                  <a:pt x="423" y="850"/>
                  <a:pt x="423" y="850"/>
                </a:cubicBezTo>
                <a:close/>
                <a:moveTo>
                  <a:pt x="983" y="281"/>
                </a:moveTo>
                <a:cubicBezTo>
                  <a:pt x="982" y="282"/>
                  <a:pt x="982" y="284"/>
                  <a:pt x="983" y="285"/>
                </a:cubicBezTo>
                <a:cubicBezTo>
                  <a:pt x="984" y="286"/>
                  <a:pt x="984" y="286"/>
                  <a:pt x="985" y="286"/>
                </a:cubicBezTo>
                <a:cubicBezTo>
                  <a:pt x="986" y="286"/>
                  <a:pt x="987" y="286"/>
                  <a:pt x="987" y="285"/>
                </a:cubicBezTo>
                <a:cubicBezTo>
                  <a:pt x="1235" y="38"/>
                  <a:pt x="1235" y="38"/>
                  <a:pt x="1235" y="38"/>
                </a:cubicBezTo>
                <a:cubicBezTo>
                  <a:pt x="1236" y="37"/>
                  <a:pt x="1236" y="35"/>
                  <a:pt x="1235" y="33"/>
                </a:cubicBezTo>
                <a:cubicBezTo>
                  <a:pt x="1234" y="32"/>
                  <a:pt x="1232" y="32"/>
                  <a:pt x="1230" y="33"/>
                </a:cubicBezTo>
                <a:cubicBezTo>
                  <a:pt x="1018" y="246"/>
                  <a:pt x="1018" y="246"/>
                  <a:pt x="1018" y="246"/>
                </a:cubicBezTo>
                <a:lnTo>
                  <a:pt x="983" y="281"/>
                </a:lnTo>
                <a:close/>
                <a:moveTo>
                  <a:pt x="955" y="313"/>
                </a:moveTo>
                <a:cubicBezTo>
                  <a:pt x="954" y="312"/>
                  <a:pt x="952" y="312"/>
                  <a:pt x="951" y="313"/>
                </a:cubicBezTo>
                <a:cubicBezTo>
                  <a:pt x="777" y="486"/>
                  <a:pt x="777" y="486"/>
                  <a:pt x="777" y="486"/>
                </a:cubicBezTo>
                <a:cubicBezTo>
                  <a:pt x="776" y="488"/>
                  <a:pt x="776" y="490"/>
                  <a:pt x="777" y="491"/>
                </a:cubicBezTo>
                <a:cubicBezTo>
                  <a:pt x="778" y="491"/>
                  <a:pt x="779" y="492"/>
                  <a:pt x="780" y="492"/>
                </a:cubicBezTo>
                <a:cubicBezTo>
                  <a:pt x="780" y="492"/>
                  <a:pt x="781" y="491"/>
                  <a:pt x="782" y="491"/>
                </a:cubicBezTo>
                <a:cubicBezTo>
                  <a:pt x="955" y="318"/>
                  <a:pt x="955" y="318"/>
                  <a:pt x="955" y="318"/>
                </a:cubicBezTo>
                <a:cubicBezTo>
                  <a:pt x="956" y="316"/>
                  <a:pt x="956" y="314"/>
                  <a:pt x="955" y="313"/>
                </a:cubicBezTo>
                <a:close/>
                <a:moveTo>
                  <a:pt x="1068" y="214"/>
                </a:moveTo>
                <a:cubicBezTo>
                  <a:pt x="1069" y="214"/>
                  <a:pt x="1070" y="215"/>
                  <a:pt x="1070" y="215"/>
                </a:cubicBezTo>
                <a:cubicBezTo>
                  <a:pt x="1071" y="215"/>
                  <a:pt x="1072" y="214"/>
                  <a:pt x="1073" y="214"/>
                </a:cubicBezTo>
                <a:cubicBezTo>
                  <a:pt x="1246" y="41"/>
                  <a:pt x="1246" y="41"/>
                  <a:pt x="1246" y="41"/>
                </a:cubicBezTo>
                <a:cubicBezTo>
                  <a:pt x="1247" y="39"/>
                  <a:pt x="1247" y="38"/>
                  <a:pt x="1246" y="36"/>
                </a:cubicBezTo>
                <a:cubicBezTo>
                  <a:pt x="1245" y="35"/>
                  <a:pt x="1243" y="35"/>
                  <a:pt x="1241" y="36"/>
                </a:cubicBezTo>
                <a:cubicBezTo>
                  <a:pt x="1068" y="209"/>
                  <a:pt x="1068" y="209"/>
                  <a:pt x="1068" y="209"/>
                </a:cubicBezTo>
                <a:cubicBezTo>
                  <a:pt x="1067" y="211"/>
                  <a:pt x="1067" y="213"/>
                  <a:pt x="1068" y="214"/>
                </a:cubicBezTo>
                <a:close/>
                <a:moveTo>
                  <a:pt x="998" y="287"/>
                </a:moveTo>
                <a:cubicBezTo>
                  <a:pt x="999" y="287"/>
                  <a:pt x="1000" y="287"/>
                  <a:pt x="1001" y="286"/>
                </a:cubicBezTo>
                <a:cubicBezTo>
                  <a:pt x="1054" y="232"/>
                  <a:pt x="1054" y="232"/>
                  <a:pt x="1054" y="232"/>
                </a:cubicBezTo>
                <a:cubicBezTo>
                  <a:pt x="1055" y="231"/>
                  <a:pt x="1055" y="229"/>
                  <a:pt x="1054" y="228"/>
                </a:cubicBezTo>
                <a:cubicBezTo>
                  <a:pt x="1053" y="227"/>
                  <a:pt x="1051" y="227"/>
                  <a:pt x="1050" y="228"/>
                </a:cubicBezTo>
                <a:cubicBezTo>
                  <a:pt x="996" y="282"/>
                  <a:pt x="996" y="282"/>
                  <a:pt x="996" y="282"/>
                </a:cubicBezTo>
                <a:cubicBezTo>
                  <a:pt x="995" y="283"/>
                  <a:pt x="995" y="285"/>
                  <a:pt x="996" y="286"/>
                </a:cubicBezTo>
                <a:cubicBezTo>
                  <a:pt x="997" y="287"/>
                  <a:pt x="998" y="287"/>
                  <a:pt x="998" y="287"/>
                </a:cubicBezTo>
                <a:close/>
                <a:moveTo>
                  <a:pt x="965" y="317"/>
                </a:moveTo>
                <a:cubicBezTo>
                  <a:pt x="964" y="316"/>
                  <a:pt x="962" y="316"/>
                  <a:pt x="961" y="317"/>
                </a:cubicBezTo>
                <a:cubicBezTo>
                  <a:pt x="792" y="486"/>
                  <a:pt x="792" y="486"/>
                  <a:pt x="792" y="486"/>
                </a:cubicBezTo>
                <a:cubicBezTo>
                  <a:pt x="790" y="487"/>
                  <a:pt x="790" y="489"/>
                  <a:pt x="792" y="491"/>
                </a:cubicBezTo>
                <a:cubicBezTo>
                  <a:pt x="792" y="491"/>
                  <a:pt x="793" y="491"/>
                  <a:pt x="794" y="491"/>
                </a:cubicBezTo>
                <a:cubicBezTo>
                  <a:pt x="795" y="491"/>
                  <a:pt x="795" y="491"/>
                  <a:pt x="796" y="491"/>
                </a:cubicBezTo>
                <a:cubicBezTo>
                  <a:pt x="965" y="321"/>
                  <a:pt x="965" y="321"/>
                  <a:pt x="965" y="321"/>
                </a:cubicBezTo>
                <a:cubicBezTo>
                  <a:pt x="967" y="320"/>
                  <a:pt x="967" y="318"/>
                  <a:pt x="965" y="317"/>
                </a:cubicBezTo>
                <a:close/>
                <a:moveTo>
                  <a:pt x="453" y="829"/>
                </a:moveTo>
                <a:cubicBezTo>
                  <a:pt x="451" y="828"/>
                  <a:pt x="449" y="828"/>
                  <a:pt x="448" y="829"/>
                </a:cubicBezTo>
                <a:cubicBezTo>
                  <a:pt x="422" y="856"/>
                  <a:pt x="422" y="856"/>
                  <a:pt x="422" y="856"/>
                </a:cubicBezTo>
                <a:cubicBezTo>
                  <a:pt x="421" y="857"/>
                  <a:pt x="421" y="859"/>
                  <a:pt x="422" y="860"/>
                </a:cubicBezTo>
                <a:cubicBezTo>
                  <a:pt x="423" y="861"/>
                  <a:pt x="424" y="861"/>
                  <a:pt x="424" y="861"/>
                </a:cubicBezTo>
                <a:cubicBezTo>
                  <a:pt x="425" y="861"/>
                  <a:pt x="426" y="861"/>
                  <a:pt x="427" y="860"/>
                </a:cubicBezTo>
                <a:cubicBezTo>
                  <a:pt x="453" y="834"/>
                  <a:pt x="453" y="834"/>
                  <a:pt x="453" y="834"/>
                </a:cubicBezTo>
                <a:cubicBezTo>
                  <a:pt x="454" y="833"/>
                  <a:pt x="454" y="831"/>
                  <a:pt x="453" y="829"/>
                </a:cubicBezTo>
                <a:close/>
                <a:moveTo>
                  <a:pt x="983" y="313"/>
                </a:moveTo>
                <a:cubicBezTo>
                  <a:pt x="982" y="312"/>
                  <a:pt x="980" y="312"/>
                  <a:pt x="979" y="313"/>
                </a:cubicBezTo>
                <a:cubicBezTo>
                  <a:pt x="812" y="479"/>
                  <a:pt x="812" y="479"/>
                  <a:pt x="812" y="479"/>
                </a:cubicBezTo>
                <a:cubicBezTo>
                  <a:pt x="811" y="480"/>
                  <a:pt x="811" y="482"/>
                  <a:pt x="812" y="484"/>
                </a:cubicBezTo>
                <a:cubicBezTo>
                  <a:pt x="813" y="484"/>
                  <a:pt x="814" y="485"/>
                  <a:pt x="815" y="485"/>
                </a:cubicBezTo>
                <a:cubicBezTo>
                  <a:pt x="815" y="485"/>
                  <a:pt x="816" y="484"/>
                  <a:pt x="817" y="484"/>
                </a:cubicBezTo>
                <a:cubicBezTo>
                  <a:pt x="983" y="318"/>
                  <a:pt x="983" y="318"/>
                  <a:pt x="983" y="318"/>
                </a:cubicBezTo>
                <a:cubicBezTo>
                  <a:pt x="984" y="316"/>
                  <a:pt x="984" y="314"/>
                  <a:pt x="983" y="313"/>
                </a:cubicBezTo>
                <a:close/>
                <a:moveTo>
                  <a:pt x="1242" y="50"/>
                </a:moveTo>
                <a:cubicBezTo>
                  <a:pt x="1242" y="50"/>
                  <a:pt x="1242" y="50"/>
                  <a:pt x="1242" y="50"/>
                </a:cubicBezTo>
                <a:cubicBezTo>
                  <a:pt x="1242" y="50"/>
                  <a:pt x="1242" y="50"/>
                  <a:pt x="1242" y="50"/>
                </a:cubicBezTo>
                <a:cubicBezTo>
                  <a:pt x="1076" y="215"/>
                  <a:pt x="1076" y="215"/>
                  <a:pt x="1076" y="215"/>
                </a:cubicBezTo>
                <a:cubicBezTo>
                  <a:pt x="1065" y="227"/>
                  <a:pt x="1065" y="227"/>
                  <a:pt x="1065" y="227"/>
                </a:cubicBezTo>
                <a:cubicBezTo>
                  <a:pt x="1064" y="228"/>
                  <a:pt x="1064" y="230"/>
                  <a:pt x="1065" y="231"/>
                </a:cubicBezTo>
                <a:cubicBezTo>
                  <a:pt x="1066" y="232"/>
                  <a:pt x="1067" y="232"/>
                  <a:pt x="1067" y="232"/>
                </a:cubicBezTo>
                <a:cubicBezTo>
                  <a:pt x="1068" y="232"/>
                  <a:pt x="1069" y="232"/>
                  <a:pt x="1070" y="231"/>
                </a:cubicBezTo>
                <a:cubicBezTo>
                  <a:pt x="1081" y="220"/>
                  <a:pt x="1081" y="220"/>
                  <a:pt x="1081" y="220"/>
                </a:cubicBezTo>
                <a:cubicBezTo>
                  <a:pt x="1246" y="55"/>
                  <a:pt x="1246" y="55"/>
                  <a:pt x="1246" y="55"/>
                </a:cubicBezTo>
                <a:cubicBezTo>
                  <a:pt x="1246" y="54"/>
                  <a:pt x="1246" y="54"/>
                  <a:pt x="1246" y="54"/>
                </a:cubicBezTo>
                <a:cubicBezTo>
                  <a:pt x="1246" y="54"/>
                  <a:pt x="1246" y="54"/>
                  <a:pt x="1246" y="54"/>
                </a:cubicBezTo>
                <a:cubicBezTo>
                  <a:pt x="1249" y="51"/>
                  <a:pt x="1249" y="51"/>
                  <a:pt x="1249" y="51"/>
                </a:cubicBezTo>
                <a:cubicBezTo>
                  <a:pt x="1250" y="50"/>
                  <a:pt x="1250" y="48"/>
                  <a:pt x="1249" y="47"/>
                </a:cubicBezTo>
                <a:cubicBezTo>
                  <a:pt x="1248" y="46"/>
                  <a:pt x="1246" y="46"/>
                  <a:pt x="1245" y="47"/>
                </a:cubicBezTo>
                <a:lnTo>
                  <a:pt x="1242" y="50"/>
                </a:lnTo>
                <a:close/>
                <a:moveTo>
                  <a:pt x="996" y="301"/>
                </a:moveTo>
                <a:cubicBezTo>
                  <a:pt x="996" y="301"/>
                  <a:pt x="997" y="301"/>
                  <a:pt x="998" y="301"/>
                </a:cubicBezTo>
                <a:cubicBezTo>
                  <a:pt x="998" y="301"/>
                  <a:pt x="999" y="301"/>
                  <a:pt x="1000" y="301"/>
                </a:cubicBezTo>
                <a:cubicBezTo>
                  <a:pt x="1059" y="242"/>
                  <a:pt x="1059" y="242"/>
                  <a:pt x="1059" y="242"/>
                </a:cubicBezTo>
                <a:cubicBezTo>
                  <a:pt x="1060" y="241"/>
                  <a:pt x="1060" y="239"/>
                  <a:pt x="1059" y="238"/>
                </a:cubicBezTo>
                <a:cubicBezTo>
                  <a:pt x="1057" y="236"/>
                  <a:pt x="1055" y="236"/>
                  <a:pt x="1054" y="238"/>
                </a:cubicBezTo>
                <a:cubicBezTo>
                  <a:pt x="996" y="296"/>
                  <a:pt x="996" y="296"/>
                  <a:pt x="996" y="296"/>
                </a:cubicBezTo>
                <a:cubicBezTo>
                  <a:pt x="994" y="297"/>
                  <a:pt x="994" y="299"/>
                  <a:pt x="996" y="301"/>
                </a:cubicBezTo>
                <a:close/>
                <a:moveTo>
                  <a:pt x="433" y="867"/>
                </a:moveTo>
                <a:cubicBezTo>
                  <a:pt x="461" y="840"/>
                  <a:pt x="461" y="840"/>
                  <a:pt x="461" y="840"/>
                </a:cubicBezTo>
                <a:cubicBezTo>
                  <a:pt x="462" y="839"/>
                  <a:pt x="462" y="837"/>
                  <a:pt x="461" y="835"/>
                </a:cubicBezTo>
                <a:cubicBezTo>
                  <a:pt x="459" y="834"/>
                  <a:pt x="457" y="834"/>
                  <a:pt x="456" y="835"/>
                </a:cubicBezTo>
                <a:cubicBezTo>
                  <a:pt x="429" y="863"/>
                  <a:pt x="429" y="863"/>
                  <a:pt x="429" y="863"/>
                </a:cubicBezTo>
                <a:cubicBezTo>
                  <a:pt x="428" y="864"/>
                  <a:pt x="428" y="866"/>
                  <a:pt x="429" y="867"/>
                </a:cubicBezTo>
                <a:cubicBezTo>
                  <a:pt x="429" y="868"/>
                  <a:pt x="430" y="868"/>
                  <a:pt x="431" y="868"/>
                </a:cubicBezTo>
                <a:cubicBezTo>
                  <a:pt x="432" y="868"/>
                  <a:pt x="432" y="868"/>
                  <a:pt x="433" y="867"/>
                </a:cubicBezTo>
                <a:close/>
                <a:moveTo>
                  <a:pt x="459" y="851"/>
                </a:moveTo>
                <a:cubicBezTo>
                  <a:pt x="458" y="850"/>
                  <a:pt x="456" y="850"/>
                  <a:pt x="455" y="851"/>
                </a:cubicBezTo>
                <a:cubicBezTo>
                  <a:pt x="434" y="872"/>
                  <a:pt x="434" y="872"/>
                  <a:pt x="434" y="872"/>
                </a:cubicBezTo>
                <a:cubicBezTo>
                  <a:pt x="430" y="875"/>
                  <a:pt x="430" y="875"/>
                  <a:pt x="430" y="875"/>
                </a:cubicBezTo>
                <a:cubicBezTo>
                  <a:pt x="429" y="877"/>
                  <a:pt x="429" y="879"/>
                  <a:pt x="430" y="880"/>
                </a:cubicBezTo>
                <a:cubicBezTo>
                  <a:pt x="431" y="880"/>
                  <a:pt x="432" y="881"/>
                  <a:pt x="433" y="881"/>
                </a:cubicBezTo>
                <a:cubicBezTo>
                  <a:pt x="433" y="881"/>
                  <a:pt x="434" y="880"/>
                  <a:pt x="435" y="880"/>
                </a:cubicBezTo>
                <a:cubicBezTo>
                  <a:pt x="459" y="856"/>
                  <a:pt x="459" y="856"/>
                  <a:pt x="459" y="856"/>
                </a:cubicBezTo>
                <a:cubicBezTo>
                  <a:pt x="460" y="854"/>
                  <a:pt x="460" y="852"/>
                  <a:pt x="459" y="851"/>
                </a:cubicBezTo>
                <a:close/>
                <a:moveTo>
                  <a:pt x="1072" y="238"/>
                </a:moveTo>
                <a:cubicBezTo>
                  <a:pt x="1073" y="239"/>
                  <a:pt x="1074" y="239"/>
                  <a:pt x="1074" y="239"/>
                </a:cubicBezTo>
                <a:cubicBezTo>
                  <a:pt x="1075" y="239"/>
                  <a:pt x="1076" y="239"/>
                  <a:pt x="1077" y="238"/>
                </a:cubicBezTo>
                <a:cubicBezTo>
                  <a:pt x="1261" y="53"/>
                  <a:pt x="1261" y="53"/>
                  <a:pt x="1261" y="53"/>
                </a:cubicBezTo>
                <a:cubicBezTo>
                  <a:pt x="1262" y="52"/>
                  <a:pt x="1262" y="50"/>
                  <a:pt x="1261" y="49"/>
                </a:cubicBezTo>
                <a:cubicBezTo>
                  <a:pt x="1260" y="48"/>
                  <a:pt x="1258" y="48"/>
                  <a:pt x="1257" y="49"/>
                </a:cubicBezTo>
                <a:cubicBezTo>
                  <a:pt x="1072" y="234"/>
                  <a:pt x="1072" y="234"/>
                  <a:pt x="1072" y="234"/>
                </a:cubicBezTo>
                <a:cubicBezTo>
                  <a:pt x="1071" y="235"/>
                  <a:pt x="1071" y="237"/>
                  <a:pt x="1072" y="238"/>
                </a:cubicBezTo>
                <a:close/>
                <a:moveTo>
                  <a:pt x="986" y="328"/>
                </a:moveTo>
                <a:cubicBezTo>
                  <a:pt x="986" y="328"/>
                  <a:pt x="986" y="328"/>
                  <a:pt x="987" y="328"/>
                </a:cubicBezTo>
                <a:cubicBezTo>
                  <a:pt x="987" y="328"/>
                  <a:pt x="987" y="328"/>
                  <a:pt x="987" y="327"/>
                </a:cubicBezTo>
                <a:cubicBezTo>
                  <a:pt x="1065" y="249"/>
                  <a:pt x="1065" y="249"/>
                  <a:pt x="1065" y="249"/>
                </a:cubicBezTo>
                <a:cubicBezTo>
                  <a:pt x="1066" y="248"/>
                  <a:pt x="1066" y="246"/>
                  <a:pt x="1065" y="245"/>
                </a:cubicBezTo>
                <a:cubicBezTo>
                  <a:pt x="1064" y="244"/>
                  <a:pt x="1062" y="244"/>
                  <a:pt x="1061" y="245"/>
                </a:cubicBezTo>
                <a:cubicBezTo>
                  <a:pt x="983" y="323"/>
                  <a:pt x="983" y="323"/>
                  <a:pt x="983" y="323"/>
                </a:cubicBezTo>
                <a:cubicBezTo>
                  <a:pt x="983" y="323"/>
                  <a:pt x="982" y="323"/>
                  <a:pt x="982" y="323"/>
                </a:cubicBezTo>
                <a:cubicBezTo>
                  <a:pt x="982" y="324"/>
                  <a:pt x="982" y="324"/>
                  <a:pt x="982" y="324"/>
                </a:cubicBezTo>
                <a:cubicBezTo>
                  <a:pt x="825" y="481"/>
                  <a:pt x="825" y="481"/>
                  <a:pt x="825" y="481"/>
                </a:cubicBezTo>
                <a:cubicBezTo>
                  <a:pt x="824" y="482"/>
                  <a:pt x="824" y="484"/>
                  <a:pt x="825" y="485"/>
                </a:cubicBezTo>
                <a:cubicBezTo>
                  <a:pt x="825" y="486"/>
                  <a:pt x="826" y="486"/>
                  <a:pt x="827" y="486"/>
                </a:cubicBezTo>
                <a:cubicBezTo>
                  <a:pt x="828" y="486"/>
                  <a:pt x="828" y="486"/>
                  <a:pt x="829" y="485"/>
                </a:cubicBezTo>
                <a:lnTo>
                  <a:pt x="986" y="328"/>
                </a:lnTo>
                <a:close/>
                <a:moveTo>
                  <a:pt x="1080" y="244"/>
                </a:moveTo>
                <a:cubicBezTo>
                  <a:pt x="1080" y="245"/>
                  <a:pt x="1081" y="245"/>
                  <a:pt x="1082" y="245"/>
                </a:cubicBezTo>
                <a:cubicBezTo>
                  <a:pt x="1083" y="245"/>
                  <a:pt x="1083" y="245"/>
                  <a:pt x="1084" y="244"/>
                </a:cubicBezTo>
                <a:cubicBezTo>
                  <a:pt x="1275" y="54"/>
                  <a:pt x="1275" y="54"/>
                  <a:pt x="1275" y="54"/>
                </a:cubicBezTo>
                <a:cubicBezTo>
                  <a:pt x="1276" y="52"/>
                  <a:pt x="1276" y="50"/>
                  <a:pt x="1275" y="49"/>
                </a:cubicBezTo>
                <a:cubicBezTo>
                  <a:pt x="1274" y="48"/>
                  <a:pt x="1272" y="48"/>
                  <a:pt x="1270" y="49"/>
                </a:cubicBezTo>
                <a:cubicBezTo>
                  <a:pt x="1080" y="240"/>
                  <a:pt x="1080" y="240"/>
                  <a:pt x="1080" y="240"/>
                </a:cubicBezTo>
                <a:cubicBezTo>
                  <a:pt x="1078" y="241"/>
                  <a:pt x="1078" y="243"/>
                  <a:pt x="1080" y="244"/>
                </a:cubicBezTo>
                <a:close/>
                <a:moveTo>
                  <a:pt x="991" y="337"/>
                </a:moveTo>
                <a:cubicBezTo>
                  <a:pt x="991" y="337"/>
                  <a:pt x="992" y="337"/>
                  <a:pt x="992" y="337"/>
                </a:cubicBezTo>
                <a:cubicBezTo>
                  <a:pt x="1072" y="256"/>
                  <a:pt x="1072" y="256"/>
                  <a:pt x="1072" y="256"/>
                </a:cubicBezTo>
                <a:cubicBezTo>
                  <a:pt x="1074" y="255"/>
                  <a:pt x="1074" y="253"/>
                  <a:pt x="1072" y="252"/>
                </a:cubicBezTo>
                <a:cubicBezTo>
                  <a:pt x="1071" y="250"/>
                  <a:pt x="1069" y="250"/>
                  <a:pt x="1068" y="252"/>
                </a:cubicBezTo>
                <a:cubicBezTo>
                  <a:pt x="987" y="332"/>
                  <a:pt x="987" y="332"/>
                  <a:pt x="987" y="332"/>
                </a:cubicBezTo>
                <a:cubicBezTo>
                  <a:pt x="987" y="333"/>
                  <a:pt x="987" y="333"/>
                  <a:pt x="987" y="333"/>
                </a:cubicBezTo>
                <a:cubicBezTo>
                  <a:pt x="986" y="333"/>
                  <a:pt x="986" y="334"/>
                  <a:pt x="986" y="334"/>
                </a:cubicBezTo>
                <a:cubicBezTo>
                  <a:pt x="830" y="490"/>
                  <a:pt x="830" y="490"/>
                  <a:pt x="830" y="490"/>
                </a:cubicBezTo>
                <a:cubicBezTo>
                  <a:pt x="829" y="491"/>
                  <a:pt x="829" y="493"/>
                  <a:pt x="830" y="494"/>
                </a:cubicBezTo>
                <a:cubicBezTo>
                  <a:pt x="830" y="495"/>
                  <a:pt x="831" y="495"/>
                  <a:pt x="832" y="495"/>
                </a:cubicBezTo>
                <a:cubicBezTo>
                  <a:pt x="833" y="495"/>
                  <a:pt x="833" y="495"/>
                  <a:pt x="834" y="494"/>
                </a:cubicBezTo>
                <a:cubicBezTo>
                  <a:pt x="990" y="338"/>
                  <a:pt x="990" y="338"/>
                  <a:pt x="990" y="338"/>
                </a:cubicBezTo>
                <a:cubicBezTo>
                  <a:pt x="990" y="338"/>
                  <a:pt x="991" y="338"/>
                  <a:pt x="991" y="337"/>
                </a:cubicBezTo>
                <a:close/>
                <a:moveTo>
                  <a:pt x="458" y="866"/>
                </a:moveTo>
                <a:cubicBezTo>
                  <a:pt x="457" y="865"/>
                  <a:pt x="454" y="865"/>
                  <a:pt x="453" y="866"/>
                </a:cubicBezTo>
                <a:cubicBezTo>
                  <a:pt x="440" y="878"/>
                  <a:pt x="440" y="878"/>
                  <a:pt x="440" y="878"/>
                </a:cubicBezTo>
                <a:cubicBezTo>
                  <a:pt x="440" y="878"/>
                  <a:pt x="440" y="878"/>
                  <a:pt x="440" y="878"/>
                </a:cubicBezTo>
                <a:cubicBezTo>
                  <a:pt x="438" y="882"/>
                  <a:pt x="438" y="882"/>
                  <a:pt x="438" y="882"/>
                </a:cubicBezTo>
                <a:cubicBezTo>
                  <a:pt x="436" y="883"/>
                  <a:pt x="437" y="885"/>
                  <a:pt x="438" y="886"/>
                </a:cubicBezTo>
                <a:cubicBezTo>
                  <a:pt x="438" y="887"/>
                  <a:pt x="439" y="887"/>
                  <a:pt x="440" y="887"/>
                </a:cubicBezTo>
                <a:cubicBezTo>
                  <a:pt x="441" y="887"/>
                  <a:pt x="442" y="887"/>
                  <a:pt x="442" y="886"/>
                </a:cubicBezTo>
                <a:cubicBezTo>
                  <a:pt x="458" y="870"/>
                  <a:pt x="458" y="870"/>
                  <a:pt x="458" y="870"/>
                </a:cubicBezTo>
                <a:cubicBezTo>
                  <a:pt x="459" y="869"/>
                  <a:pt x="459" y="867"/>
                  <a:pt x="458" y="866"/>
                </a:cubicBezTo>
                <a:close/>
                <a:moveTo>
                  <a:pt x="1120" y="218"/>
                </a:moveTo>
                <a:cubicBezTo>
                  <a:pt x="1120" y="219"/>
                  <a:pt x="1121" y="219"/>
                  <a:pt x="1122" y="219"/>
                </a:cubicBezTo>
                <a:cubicBezTo>
                  <a:pt x="1123" y="219"/>
                  <a:pt x="1123" y="219"/>
                  <a:pt x="1124" y="218"/>
                </a:cubicBezTo>
                <a:cubicBezTo>
                  <a:pt x="1287" y="56"/>
                  <a:pt x="1287" y="56"/>
                  <a:pt x="1287" y="56"/>
                </a:cubicBezTo>
                <a:cubicBezTo>
                  <a:pt x="1288" y="55"/>
                  <a:pt x="1288" y="53"/>
                  <a:pt x="1287" y="52"/>
                </a:cubicBezTo>
                <a:cubicBezTo>
                  <a:pt x="1285" y="50"/>
                  <a:pt x="1283" y="50"/>
                  <a:pt x="1282" y="52"/>
                </a:cubicBezTo>
                <a:cubicBezTo>
                  <a:pt x="1120" y="214"/>
                  <a:pt x="1120" y="214"/>
                  <a:pt x="1120" y="214"/>
                </a:cubicBezTo>
                <a:cubicBezTo>
                  <a:pt x="1119" y="215"/>
                  <a:pt x="1119" y="217"/>
                  <a:pt x="1120" y="218"/>
                </a:cubicBezTo>
                <a:close/>
                <a:moveTo>
                  <a:pt x="1094" y="249"/>
                </a:moveTo>
                <a:cubicBezTo>
                  <a:pt x="1111" y="231"/>
                  <a:pt x="1111" y="231"/>
                  <a:pt x="1111" y="231"/>
                </a:cubicBezTo>
                <a:cubicBezTo>
                  <a:pt x="1112" y="230"/>
                  <a:pt x="1112" y="228"/>
                  <a:pt x="1111" y="227"/>
                </a:cubicBezTo>
                <a:cubicBezTo>
                  <a:pt x="1110" y="226"/>
                  <a:pt x="1108" y="226"/>
                  <a:pt x="1107" y="227"/>
                </a:cubicBezTo>
                <a:cubicBezTo>
                  <a:pt x="1089" y="244"/>
                  <a:pt x="1089" y="244"/>
                  <a:pt x="1089" y="244"/>
                </a:cubicBezTo>
                <a:cubicBezTo>
                  <a:pt x="1088" y="246"/>
                  <a:pt x="1088" y="248"/>
                  <a:pt x="1089" y="249"/>
                </a:cubicBezTo>
                <a:cubicBezTo>
                  <a:pt x="1090" y="249"/>
                  <a:pt x="1091" y="250"/>
                  <a:pt x="1092" y="250"/>
                </a:cubicBezTo>
                <a:cubicBezTo>
                  <a:pt x="1092" y="250"/>
                  <a:pt x="1093" y="249"/>
                  <a:pt x="1094" y="249"/>
                </a:cubicBezTo>
                <a:close/>
                <a:moveTo>
                  <a:pt x="1070" y="272"/>
                </a:moveTo>
                <a:cubicBezTo>
                  <a:pt x="1072" y="271"/>
                  <a:pt x="1072" y="269"/>
                  <a:pt x="1070" y="268"/>
                </a:cubicBezTo>
                <a:cubicBezTo>
                  <a:pt x="1069" y="266"/>
                  <a:pt x="1067" y="266"/>
                  <a:pt x="1066" y="268"/>
                </a:cubicBezTo>
                <a:cubicBezTo>
                  <a:pt x="996" y="337"/>
                  <a:pt x="996" y="337"/>
                  <a:pt x="996" y="337"/>
                </a:cubicBezTo>
                <a:cubicBezTo>
                  <a:pt x="995" y="339"/>
                  <a:pt x="995" y="341"/>
                  <a:pt x="996" y="342"/>
                </a:cubicBezTo>
                <a:cubicBezTo>
                  <a:pt x="997" y="342"/>
                  <a:pt x="998" y="343"/>
                  <a:pt x="998" y="343"/>
                </a:cubicBezTo>
                <a:cubicBezTo>
                  <a:pt x="999" y="343"/>
                  <a:pt x="1000" y="342"/>
                  <a:pt x="1001" y="342"/>
                </a:cubicBezTo>
                <a:lnTo>
                  <a:pt x="1070" y="272"/>
                </a:lnTo>
                <a:close/>
                <a:moveTo>
                  <a:pt x="995" y="343"/>
                </a:moveTo>
                <a:cubicBezTo>
                  <a:pt x="994" y="341"/>
                  <a:pt x="992" y="341"/>
                  <a:pt x="991" y="343"/>
                </a:cubicBezTo>
                <a:cubicBezTo>
                  <a:pt x="843" y="491"/>
                  <a:pt x="843" y="491"/>
                  <a:pt x="843" y="491"/>
                </a:cubicBezTo>
                <a:cubicBezTo>
                  <a:pt x="842" y="492"/>
                  <a:pt x="842" y="494"/>
                  <a:pt x="843" y="495"/>
                </a:cubicBezTo>
                <a:cubicBezTo>
                  <a:pt x="844" y="496"/>
                  <a:pt x="844" y="496"/>
                  <a:pt x="845" y="496"/>
                </a:cubicBezTo>
                <a:cubicBezTo>
                  <a:pt x="846" y="496"/>
                  <a:pt x="847" y="496"/>
                  <a:pt x="847" y="495"/>
                </a:cubicBezTo>
                <a:cubicBezTo>
                  <a:pt x="995" y="347"/>
                  <a:pt x="995" y="347"/>
                  <a:pt x="995" y="347"/>
                </a:cubicBezTo>
                <a:cubicBezTo>
                  <a:pt x="997" y="346"/>
                  <a:pt x="997" y="344"/>
                  <a:pt x="995" y="343"/>
                </a:cubicBezTo>
                <a:close/>
                <a:moveTo>
                  <a:pt x="852" y="500"/>
                </a:moveTo>
                <a:cubicBezTo>
                  <a:pt x="853" y="501"/>
                  <a:pt x="853" y="501"/>
                  <a:pt x="854" y="501"/>
                </a:cubicBezTo>
                <a:cubicBezTo>
                  <a:pt x="855" y="501"/>
                  <a:pt x="856" y="501"/>
                  <a:pt x="856" y="500"/>
                </a:cubicBezTo>
                <a:cubicBezTo>
                  <a:pt x="1001" y="355"/>
                  <a:pt x="1001" y="355"/>
                  <a:pt x="1001" y="355"/>
                </a:cubicBezTo>
                <a:cubicBezTo>
                  <a:pt x="1002" y="354"/>
                  <a:pt x="1002" y="352"/>
                  <a:pt x="1001" y="351"/>
                </a:cubicBezTo>
                <a:cubicBezTo>
                  <a:pt x="1000" y="350"/>
                  <a:pt x="998" y="350"/>
                  <a:pt x="997" y="351"/>
                </a:cubicBezTo>
                <a:cubicBezTo>
                  <a:pt x="852" y="496"/>
                  <a:pt x="852" y="496"/>
                  <a:pt x="852" y="496"/>
                </a:cubicBezTo>
                <a:cubicBezTo>
                  <a:pt x="851" y="497"/>
                  <a:pt x="851" y="499"/>
                  <a:pt x="852" y="500"/>
                </a:cubicBezTo>
                <a:close/>
                <a:moveTo>
                  <a:pt x="472" y="880"/>
                </a:moveTo>
                <a:cubicBezTo>
                  <a:pt x="471" y="879"/>
                  <a:pt x="469" y="879"/>
                  <a:pt x="468" y="880"/>
                </a:cubicBezTo>
                <a:cubicBezTo>
                  <a:pt x="461" y="886"/>
                  <a:pt x="461" y="886"/>
                  <a:pt x="461" y="886"/>
                </a:cubicBezTo>
                <a:cubicBezTo>
                  <a:pt x="460" y="887"/>
                  <a:pt x="460" y="889"/>
                  <a:pt x="461" y="891"/>
                </a:cubicBezTo>
                <a:cubicBezTo>
                  <a:pt x="462" y="891"/>
                  <a:pt x="463" y="892"/>
                  <a:pt x="464" y="892"/>
                </a:cubicBezTo>
                <a:cubicBezTo>
                  <a:pt x="464" y="892"/>
                  <a:pt x="465" y="891"/>
                  <a:pt x="466" y="891"/>
                </a:cubicBezTo>
                <a:cubicBezTo>
                  <a:pt x="472" y="884"/>
                  <a:pt x="472" y="884"/>
                  <a:pt x="472" y="884"/>
                </a:cubicBezTo>
                <a:cubicBezTo>
                  <a:pt x="473" y="883"/>
                  <a:pt x="473" y="881"/>
                  <a:pt x="472" y="880"/>
                </a:cubicBezTo>
                <a:close/>
                <a:moveTo>
                  <a:pt x="1087" y="265"/>
                </a:moveTo>
                <a:cubicBezTo>
                  <a:pt x="1088" y="265"/>
                  <a:pt x="1089" y="266"/>
                  <a:pt x="1089" y="266"/>
                </a:cubicBezTo>
                <a:cubicBezTo>
                  <a:pt x="1090" y="266"/>
                  <a:pt x="1091" y="265"/>
                  <a:pt x="1092" y="265"/>
                </a:cubicBezTo>
                <a:cubicBezTo>
                  <a:pt x="1120" y="236"/>
                  <a:pt x="1120" y="236"/>
                  <a:pt x="1120" y="236"/>
                </a:cubicBezTo>
                <a:cubicBezTo>
                  <a:pt x="1121" y="235"/>
                  <a:pt x="1121" y="233"/>
                  <a:pt x="1120" y="232"/>
                </a:cubicBezTo>
                <a:cubicBezTo>
                  <a:pt x="1119" y="231"/>
                  <a:pt x="1117" y="231"/>
                  <a:pt x="1116" y="232"/>
                </a:cubicBezTo>
                <a:cubicBezTo>
                  <a:pt x="1087" y="260"/>
                  <a:pt x="1087" y="260"/>
                  <a:pt x="1087" y="260"/>
                </a:cubicBezTo>
                <a:cubicBezTo>
                  <a:pt x="1086" y="262"/>
                  <a:pt x="1086" y="264"/>
                  <a:pt x="1087" y="265"/>
                </a:cubicBezTo>
                <a:close/>
                <a:moveTo>
                  <a:pt x="1079" y="277"/>
                </a:moveTo>
                <a:cubicBezTo>
                  <a:pt x="1080" y="276"/>
                  <a:pt x="1080" y="274"/>
                  <a:pt x="1079" y="273"/>
                </a:cubicBezTo>
                <a:cubicBezTo>
                  <a:pt x="1078" y="272"/>
                  <a:pt x="1076" y="272"/>
                  <a:pt x="1075" y="273"/>
                </a:cubicBezTo>
                <a:cubicBezTo>
                  <a:pt x="1004" y="344"/>
                  <a:pt x="1004" y="344"/>
                  <a:pt x="1004" y="344"/>
                </a:cubicBezTo>
                <a:cubicBezTo>
                  <a:pt x="1003" y="345"/>
                  <a:pt x="1003" y="347"/>
                  <a:pt x="1004" y="348"/>
                </a:cubicBezTo>
                <a:cubicBezTo>
                  <a:pt x="1004" y="349"/>
                  <a:pt x="1005" y="349"/>
                  <a:pt x="1006" y="349"/>
                </a:cubicBezTo>
                <a:cubicBezTo>
                  <a:pt x="1007" y="349"/>
                  <a:pt x="1008" y="349"/>
                  <a:pt x="1008" y="348"/>
                </a:cubicBezTo>
                <a:lnTo>
                  <a:pt x="1079" y="277"/>
                </a:lnTo>
                <a:close/>
                <a:moveTo>
                  <a:pt x="1121" y="231"/>
                </a:moveTo>
                <a:cubicBezTo>
                  <a:pt x="1122" y="231"/>
                  <a:pt x="1123" y="232"/>
                  <a:pt x="1123" y="232"/>
                </a:cubicBezTo>
                <a:cubicBezTo>
                  <a:pt x="1124" y="232"/>
                  <a:pt x="1125" y="231"/>
                  <a:pt x="1125" y="231"/>
                </a:cubicBezTo>
                <a:cubicBezTo>
                  <a:pt x="1299" y="58"/>
                  <a:pt x="1299" y="58"/>
                  <a:pt x="1299" y="58"/>
                </a:cubicBezTo>
                <a:cubicBezTo>
                  <a:pt x="1300" y="56"/>
                  <a:pt x="1300" y="55"/>
                  <a:pt x="1299" y="53"/>
                </a:cubicBezTo>
                <a:cubicBezTo>
                  <a:pt x="1298" y="52"/>
                  <a:pt x="1296" y="52"/>
                  <a:pt x="1294" y="53"/>
                </a:cubicBezTo>
                <a:cubicBezTo>
                  <a:pt x="1121" y="227"/>
                  <a:pt x="1121" y="227"/>
                  <a:pt x="1121" y="227"/>
                </a:cubicBezTo>
                <a:cubicBezTo>
                  <a:pt x="1120" y="228"/>
                  <a:pt x="1120" y="230"/>
                  <a:pt x="1121" y="231"/>
                </a:cubicBezTo>
                <a:close/>
                <a:moveTo>
                  <a:pt x="856" y="513"/>
                </a:moveTo>
                <a:cubicBezTo>
                  <a:pt x="857" y="513"/>
                  <a:pt x="858" y="512"/>
                  <a:pt x="859" y="512"/>
                </a:cubicBezTo>
                <a:cubicBezTo>
                  <a:pt x="1006" y="365"/>
                  <a:pt x="1006" y="365"/>
                  <a:pt x="1006" y="365"/>
                </a:cubicBezTo>
                <a:cubicBezTo>
                  <a:pt x="1007" y="364"/>
                  <a:pt x="1007" y="362"/>
                  <a:pt x="1006" y="360"/>
                </a:cubicBezTo>
                <a:cubicBezTo>
                  <a:pt x="1004" y="359"/>
                  <a:pt x="1002" y="359"/>
                  <a:pt x="1001" y="360"/>
                </a:cubicBezTo>
                <a:cubicBezTo>
                  <a:pt x="854" y="507"/>
                  <a:pt x="854" y="507"/>
                  <a:pt x="854" y="507"/>
                </a:cubicBezTo>
                <a:cubicBezTo>
                  <a:pt x="853" y="509"/>
                  <a:pt x="853" y="511"/>
                  <a:pt x="854" y="512"/>
                </a:cubicBezTo>
                <a:cubicBezTo>
                  <a:pt x="855" y="512"/>
                  <a:pt x="856" y="513"/>
                  <a:pt x="856" y="513"/>
                </a:cubicBezTo>
                <a:close/>
                <a:moveTo>
                  <a:pt x="1012" y="357"/>
                </a:moveTo>
                <a:cubicBezTo>
                  <a:pt x="1013" y="357"/>
                  <a:pt x="1014" y="357"/>
                  <a:pt x="1014" y="356"/>
                </a:cubicBezTo>
                <a:cubicBezTo>
                  <a:pt x="1090" y="281"/>
                  <a:pt x="1090" y="281"/>
                  <a:pt x="1090" y="281"/>
                </a:cubicBezTo>
                <a:cubicBezTo>
                  <a:pt x="1091" y="279"/>
                  <a:pt x="1091" y="277"/>
                  <a:pt x="1090" y="276"/>
                </a:cubicBezTo>
                <a:cubicBezTo>
                  <a:pt x="1089" y="275"/>
                  <a:pt x="1087" y="275"/>
                  <a:pt x="1085" y="276"/>
                </a:cubicBezTo>
                <a:cubicBezTo>
                  <a:pt x="1010" y="352"/>
                  <a:pt x="1010" y="352"/>
                  <a:pt x="1010" y="352"/>
                </a:cubicBezTo>
                <a:cubicBezTo>
                  <a:pt x="1009" y="353"/>
                  <a:pt x="1009" y="355"/>
                  <a:pt x="1010" y="356"/>
                </a:cubicBezTo>
                <a:cubicBezTo>
                  <a:pt x="1010" y="357"/>
                  <a:pt x="1011" y="357"/>
                  <a:pt x="1012" y="357"/>
                </a:cubicBezTo>
                <a:close/>
                <a:moveTo>
                  <a:pt x="1093" y="273"/>
                </a:moveTo>
                <a:cubicBezTo>
                  <a:pt x="1094" y="273"/>
                  <a:pt x="1095" y="274"/>
                  <a:pt x="1095" y="274"/>
                </a:cubicBezTo>
                <a:cubicBezTo>
                  <a:pt x="1096" y="274"/>
                  <a:pt x="1097" y="273"/>
                  <a:pt x="1098" y="273"/>
                </a:cubicBezTo>
                <a:cubicBezTo>
                  <a:pt x="1315" y="55"/>
                  <a:pt x="1315" y="55"/>
                  <a:pt x="1315" y="55"/>
                </a:cubicBezTo>
                <a:cubicBezTo>
                  <a:pt x="1316" y="54"/>
                  <a:pt x="1316" y="52"/>
                  <a:pt x="1315" y="51"/>
                </a:cubicBezTo>
                <a:cubicBezTo>
                  <a:pt x="1314" y="50"/>
                  <a:pt x="1312" y="50"/>
                  <a:pt x="1311" y="51"/>
                </a:cubicBezTo>
                <a:cubicBezTo>
                  <a:pt x="1093" y="268"/>
                  <a:pt x="1093" y="268"/>
                  <a:pt x="1093" y="268"/>
                </a:cubicBezTo>
                <a:cubicBezTo>
                  <a:pt x="1092" y="270"/>
                  <a:pt x="1092" y="271"/>
                  <a:pt x="1093" y="273"/>
                </a:cubicBezTo>
                <a:close/>
                <a:moveTo>
                  <a:pt x="478" y="884"/>
                </a:moveTo>
                <a:cubicBezTo>
                  <a:pt x="476" y="886"/>
                  <a:pt x="476" y="886"/>
                  <a:pt x="476" y="886"/>
                </a:cubicBezTo>
                <a:cubicBezTo>
                  <a:pt x="475" y="887"/>
                  <a:pt x="473" y="889"/>
                  <a:pt x="472" y="890"/>
                </a:cubicBezTo>
                <a:cubicBezTo>
                  <a:pt x="471" y="890"/>
                  <a:pt x="471" y="890"/>
                  <a:pt x="471" y="890"/>
                </a:cubicBezTo>
                <a:cubicBezTo>
                  <a:pt x="471" y="890"/>
                  <a:pt x="471" y="891"/>
                  <a:pt x="471" y="891"/>
                </a:cubicBezTo>
                <a:cubicBezTo>
                  <a:pt x="471" y="891"/>
                  <a:pt x="471" y="891"/>
                  <a:pt x="471" y="891"/>
                </a:cubicBezTo>
                <a:cubicBezTo>
                  <a:pt x="471" y="891"/>
                  <a:pt x="471" y="891"/>
                  <a:pt x="471" y="891"/>
                </a:cubicBezTo>
                <a:cubicBezTo>
                  <a:pt x="471" y="892"/>
                  <a:pt x="470" y="892"/>
                  <a:pt x="470" y="892"/>
                </a:cubicBezTo>
                <a:cubicBezTo>
                  <a:pt x="470" y="893"/>
                  <a:pt x="471" y="893"/>
                  <a:pt x="471" y="893"/>
                </a:cubicBezTo>
                <a:cubicBezTo>
                  <a:pt x="471" y="893"/>
                  <a:pt x="471" y="894"/>
                  <a:pt x="471" y="894"/>
                </a:cubicBezTo>
                <a:cubicBezTo>
                  <a:pt x="471" y="894"/>
                  <a:pt x="471" y="894"/>
                  <a:pt x="471" y="895"/>
                </a:cubicBezTo>
                <a:cubicBezTo>
                  <a:pt x="471" y="895"/>
                  <a:pt x="471" y="895"/>
                  <a:pt x="471" y="895"/>
                </a:cubicBezTo>
                <a:cubicBezTo>
                  <a:pt x="472" y="895"/>
                  <a:pt x="472" y="894"/>
                  <a:pt x="472" y="894"/>
                </a:cubicBezTo>
                <a:cubicBezTo>
                  <a:pt x="472" y="895"/>
                  <a:pt x="472" y="894"/>
                  <a:pt x="472" y="894"/>
                </a:cubicBezTo>
                <a:cubicBezTo>
                  <a:pt x="472" y="894"/>
                  <a:pt x="472" y="894"/>
                  <a:pt x="472" y="894"/>
                </a:cubicBezTo>
                <a:cubicBezTo>
                  <a:pt x="473" y="894"/>
                  <a:pt x="473" y="895"/>
                  <a:pt x="473" y="895"/>
                </a:cubicBezTo>
                <a:cubicBezTo>
                  <a:pt x="474" y="895"/>
                  <a:pt x="474" y="895"/>
                  <a:pt x="474" y="895"/>
                </a:cubicBezTo>
                <a:cubicBezTo>
                  <a:pt x="474" y="895"/>
                  <a:pt x="474" y="895"/>
                  <a:pt x="474" y="895"/>
                </a:cubicBezTo>
                <a:cubicBezTo>
                  <a:pt x="474" y="895"/>
                  <a:pt x="474" y="895"/>
                  <a:pt x="474" y="895"/>
                </a:cubicBezTo>
                <a:cubicBezTo>
                  <a:pt x="474" y="895"/>
                  <a:pt x="474" y="895"/>
                  <a:pt x="475" y="895"/>
                </a:cubicBezTo>
                <a:cubicBezTo>
                  <a:pt x="475" y="895"/>
                  <a:pt x="475" y="895"/>
                  <a:pt x="475" y="895"/>
                </a:cubicBezTo>
                <a:cubicBezTo>
                  <a:pt x="475" y="895"/>
                  <a:pt x="476" y="895"/>
                  <a:pt x="476" y="895"/>
                </a:cubicBezTo>
                <a:cubicBezTo>
                  <a:pt x="476" y="894"/>
                  <a:pt x="476" y="894"/>
                  <a:pt x="476" y="894"/>
                </a:cubicBezTo>
                <a:cubicBezTo>
                  <a:pt x="476" y="894"/>
                  <a:pt x="476" y="894"/>
                  <a:pt x="476" y="894"/>
                </a:cubicBezTo>
                <a:cubicBezTo>
                  <a:pt x="477" y="893"/>
                  <a:pt x="478" y="892"/>
                  <a:pt x="479" y="891"/>
                </a:cubicBezTo>
                <a:cubicBezTo>
                  <a:pt x="479" y="891"/>
                  <a:pt x="480" y="891"/>
                  <a:pt x="480" y="891"/>
                </a:cubicBezTo>
                <a:cubicBezTo>
                  <a:pt x="482" y="888"/>
                  <a:pt x="482" y="888"/>
                  <a:pt x="482" y="888"/>
                </a:cubicBezTo>
                <a:cubicBezTo>
                  <a:pt x="484" y="887"/>
                  <a:pt x="484" y="885"/>
                  <a:pt x="482" y="884"/>
                </a:cubicBezTo>
                <a:cubicBezTo>
                  <a:pt x="481" y="882"/>
                  <a:pt x="479" y="882"/>
                  <a:pt x="478" y="884"/>
                </a:cubicBezTo>
                <a:close/>
                <a:moveTo>
                  <a:pt x="1010" y="375"/>
                </a:moveTo>
                <a:cubicBezTo>
                  <a:pt x="1011" y="373"/>
                  <a:pt x="1011" y="371"/>
                  <a:pt x="1010" y="370"/>
                </a:cubicBezTo>
                <a:cubicBezTo>
                  <a:pt x="1009" y="369"/>
                  <a:pt x="1007" y="369"/>
                  <a:pt x="1005" y="370"/>
                </a:cubicBezTo>
                <a:cubicBezTo>
                  <a:pt x="850" y="526"/>
                  <a:pt x="850" y="526"/>
                  <a:pt x="850" y="526"/>
                </a:cubicBezTo>
                <a:cubicBezTo>
                  <a:pt x="849" y="527"/>
                  <a:pt x="849" y="529"/>
                  <a:pt x="850" y="530"/>
                </a:cubicBezTo>
                <a:cubicBezTo>
                  <a:pt x="851" y="531"/>
                  <a:pt x="851" y="531"/>
                  <a:pt x="852" y="531"/>
                </a:cubicBezTo>
                <a:cubicBezTo>
                  <a:pt x="853" y="531"/>
                  <a:pt x="854" y="531"/>
                  <a:pt x="854" y="530"/>
                </a:cubicBezTo>
                <a:lnTo>
                  <a:pt x="1010" y="375"/>
                </a:lnTo>
                <a:close/>
                <a:moveTo>
                  <a:pt x="1340" y="43"/>
                </a:moveTo>
                <a:cubicBezTo>
                  <a:pt x="1340" y="43"/>
                  <a:pt x="1341" y="43"/>
                  <a:pt x="1342" y="43"/>
                </a:cubicBezTo>
                <a:cubicBezTo>
                  <a:pt x="1345" y="40"/>
                  <a:pt x="1345" y="40"/>
                  <a:pt x="1345" y="40"/>
                </a:cubicBezTo>
                <a:cubicBezTo>
                  <a:pt x="1346" y="39"/>
                  <a:pt x="1346" y="37"/>
                  <a:pt x="1345" y="35"/>
                </a:cubicBezTo>
                <a:cubicBezTo>
                  <a:pt x="1343" y="34"/>
                  <a:pt x="1341" y="34"/>
                  <a:pt x="1340" y="35"/>
                </a:cubicBezTo>
                <a:cubicBezTo>
                  <a:pt x="1337" y="38"/>
                  <a:pt x="1337" y="38"/>
                  <a:pt x="1337" y="38"/>
                </a:cubicBezTo>
                <a:cubicBezTo>
                  <a:pt x="1336" y="39"/>
                  <a:pt x="1336" y="41"/>
                  <a:pt x="1337" y="43"/>
                </a:cubicBezTo>
                <a:cubicBezTo>
                  <a:pt x="1338" y="43"/>
                  <a:pt x="1339" y="43"/>
                  <a:pt x="1340" y="43"/>
                </a:cubicBezTo>
                <a:close/>
                <a:moveTo>
                  <a:pt x="1015" y="365"/>
                </a:moveTo>
                <a:cubicBezTo>
                  <a:pt x="1015" y="366"/>
                  <a:pt x="1016" y="366"/>
                  <a:pt x="1017" y="366"/>
                </a:cubicBezTo>
                <a:cubicBezTo>
                  <a:pt x="1018" y="366"/>
                  <a:pt x="1018" y="366"/>
                  <a:pt x="1019" y="365"/>
                </a:cubicBezTo>
                <a:cubicBezTo>
                  <a:pt x="1326" y="58"/>
                  <a:pt x="1326" y="58"/>
                  <a:pt x="1326" y="58"/>
                </a:cubicBezTo>
                <a:cubicBezTo>
                  <a:pt x="1328" y="56"/>
                  <a:pt x="1328" y="56"/>
                  <a:pt x="1328" y="56"/>
                </a:cubicBezTo>
                <a:cubicBezTo>
                  <a:pt x="1329" y="56"/>
                  <a:pt x="1329" y="55"/>
                  <a:pt x="1329" y="54"/>
                </a:cubicBezTo>
                <a:cubicBezTo>
                  <a:pt x="1329" y="53"/>
                  <a:pt x="1329" y="52"/>
                  <a:pt x="1328" y="52"/>
                </a:cubicBezTo>
                <a:cubicBezTo>
                  <a:pt x="1327" y="51"/>
                  <a:pt x="1326" y="51"/>
                  <a:pt x="1325" y="51"/>
                </a:cubicBezTo>
                <a:cubicBezTo>
                  <a:pt x="1325" y="51"/>
                  <a:pt x="1324" y="51"/>
                  <a:pt x="1324" y="52"/>
                </a:cubicBezTo>
                <a:cubicBezTo>
                  <a:pt x="1322" y="54"/>
                  <a:pt x="1322" y="54"/>
                  <a:pt x="1322" y="54"/>
                </a:cubicBezTo>
                <a:cubicBezTo>
                  <a:pt x="1322" y="54"/>
                  <a:pt x="1322" y="54"/>
                  <a:pt x="1322" y="54"/>
                </a:cubicBezTo>
                <a:cubicBezTo>
                  <a:pt x="1015" y="361"/>
                  <a:pt x="1015" y="361"/>
                  <a:pt x="1015" y="361"/>
                </a:cubicBezTo>
                <a:cubicBezTo>
                  <a:pt x="1013" y="362"/>
                  <a:pt x="1013" y="364"/>
                  <a:pt x="1015" y="365"/>
                </a:cubicBezTo>
                <a:close/>
                <a:moveTo>
                  <a:pt x="1022" y="372"/>
                </a:moveTo>
                <a:cubicBezTo>
                  <a:pt x="1022" y="373"/>
                  <a:pt x="1023" y="373"/>
                  <a:pt x="1024" y="373"/>
                </a:cubicBezTo>
                <a:cubicBezTo>
                  <a:pt x="1025" y="373"/>
                  <a:pt x="1025" y="373"/>
                  <a:pt x="1026" y="372"/>
                </a:cubicBezTo>
                <a:cubicBezTo>
                  <a:pt x="1335" y="63"/>
                  <a:pt x="1335" y="63"/>
                  <a:pt x="1335" y="63"/>
                </a:cubicBezTo>
                <a:cubicBezTo>
                  <a:pt x="1337" y="62"/>
                  <a:pt x="1337" y="60"/>
                  <a:pt x="1335" y="59"/>
                </a:cubicBezTo>
                <a:cubicBezTo>
                  <a:pt x="1334" y="57"/>
                  <a:pt x="1332" y="57"/>
                  <a:pt x="1331" y="59"/>
                </a:cubicBezTo>
                <a:cubicBezTo>
                  <a:pt x="1022" y="368"/>
                  <a:pt x="1022" y="368"/>
                  <a:pt x="1022" y="368"/>
                </a:cubicBezTo>
                <a:cubicBezTo>
                  <a:pt x="1020" y="369"/>
                  <a:pt x="1020" y="371"/>
                  <a:pt x="1022" y="372"/>
                </a:cubicBezTo>
                <a:close/>
                <a:moveTo>
                  <a:pt x="1349" y="48"/>
                </a:moveTo>
                <a:cubicBezTo>
                  <a:pt x="1349" y="48"/>
                  <a:pt x="1350" y="48"/>
                  <a:pt x="1351" y="48"/>
                </a:cubicBezTo>
                <a:cubicBezTo>
                  <a:pt x="1357" y="41"/>
                  <a:pt x="1357" y="41"/>
                  <a:pt x="1357" y="41"/>
                </a:cubicBezTo>
                <a:cubicBezTo>
                  <a:pt x="1358" y="40"/>
                  <a:pt x="1358" y="38"/>
                  <a:pt x="1357" y="37"/>
                </a:cubicBezTo>
                <a:cubicBezTo>
                  <a:pt x="1356" y="35"/>
                  <a:pt x="1354" y="35"/>
                  <a:pt x="1353" y="37"/>
                </a:cubicBezTo>
                <a:cubicBezTo>
                  <a:pt x="1346" y="43"/>
                  <a:pt x="1346" y="43"/>
                  <a:pt x="1346" y="43"/>
                </a:cubicBezTo>
                <a:cubicBezTo>
                  <a:pt x="1345" y="44"/>
                  <a:pt x="1345" y="46"/>
                  <a:pt x="1346" y="48"/>
                </a:cubicBezTo>
                <a:cubicBezTo>
                  <a:pt x="1347" y="48"/>
                  <a:pt x="1348" y="48"/>
                  <a:pt x="1349" y="48"/>
                </a:cubicBezTo>
                <a:close/>
                <a:moveTo>
                  <a:pt x="1016" y="378"/>
                </a:moveTo>
                <a:cubicBezTo>
                  <a:pt x="1015" y="377"/>
                  <a:pt x="1013" y="377"/>
                  <a:pt x="1011" y="378"/>
                </a:cubicBezTo>
                <a:cubicBezTo>
                  <a:pt x="853" y="536"/>
                  <a:pt x="853" y="536"/>
                  <a:pt x="853" y="536"/>
                </a:cubicBezTo>
                <a:cubicBezTo>
                  <a:pt x="852" y="537"/>
                  <a:pt x="852" y="539"/>
                  <a:pt x="853" y="541"/>
                </a:cubicBezTo>
                <a:cubicBezTo>
                  <a:pt x="854" y="541"/>
                  <a:pt x="855" y="541"/>
                  <a:pt x="856" y="541"/>
                </a:cubicBezTo>
                <a:cubicBezTo>
                  <a:pt x="856" y="541"/>
                  <a:pt x="857" y="541"/>
                  <a:pt x="858" y="541"/>
                </a:cubicBezTo>
                <a:cubicBezTo>
                  <a:pt x="1016" y="383"/>
                  <a:pt x="1016" y="383"/>
                  <a:pt x="1016" y="383"/>
                </a:cubicBezTo>
                <a:cubicBezTo>
                  <a:pt x="1017" y="381"/>
                  <a:pt x="1017" y="379"/>
                  <a:pt x="1016" y="378"/>
                </a:cubicBezTo>
                <a:close/>
                <a:moveTo>
                  <a:pt x="1017" y="395"/>
                </a:moveTo>
                <a:cubicBezTo>
                  <a:pt x="1019" y="394"/>
                  <a:pt x="1019" y="392"/>
                  <a:pt x="1017" y="391"/>
                </a:cubicBezTo>
                <a:cubicBezTo>
                  <a:pt x="1016" y="389"/>
                  <a:pt x="1014" y="389"/>
                  <a:pt x="1013" y="391"/>
                </a:cubicBezTo>
                <a:cubicBezTo>
                  <a:pt x="859" y="544"/>
                  <a:pt x="859" y="544"/>
                  <a:pt x="859" y="544"/>
                </a:cubicBezTo>
                <a:cubicBezTo>
                  <a:pt x="858" y="546"/>
                  <a:pt x="858" y="547"/>
                  <a:pt x="859" y="549"/>
                </a:cubicBezTo>
                <a:cubicBezTo>
                  <a:pt x="860" y="549"/>
                  <a:pt x="861" y="550"/>
                  <a:pt x="861" y="550"/>
                </a:cubicBezTo>
                <a:cubicBezTo>
                  <a:pt x="862" y="550"/>
                  <a:pt x="863" y="549"/>
                  <a:pt x="864" y="549"/>
                </a:cubicBezTo>
                <a:lnTo>
                  <a:pt x="1017" y="395"/>
                </a:lnTo>
                <a:close/>
                <a:moveTo>
                  <a:pt x="1364" y="47"/>
                </a:moveTo>
                <a:cubicBezTo>
                  <a:pt x="1365" y="47"/>
                  <a:pt x="1365" y="47"/>
                  <a:pt x="1366" y="46"/>
                </a:cubicBezTo>
                <a:cubicBezTo>
                  <a:pt x="1369" y="43"/>
                  <a:pt x="1369" y="43"/>
                  <a:pt x="1369" y="43"/>
                </a:cubicBezTo>
                <a:cubicBezTo>
                  <a:pt x="1371" y="42"/>
                  <a:pt x="1371" y="40"/>
                  <a:pt x="1369" y="39"/>
                </a:cubicBezTo>
                <a:cubicBezTo>
                  <a:pt x="1368" y="37"/>
                  <a:pt x="1366" y="37"/>
                  <a:pt x="1365" y="39"/>
                </a:cubicBezTo>
                <a:cubicBezTo>
                  <a:pt x="1362" y="42"/>
                  <a:pt x="1362" y="42"/>
                  <a:pt x="1362" y="42"/>
                </a:cubicBezTo>
                <a:cubicBezTo>
                  <a:pt x="1360" y="43"/>
                  <a:pt x="1360" y="45"/>
                  <a:pt x="1362" y="46"/>
                </a:cubicBezTo>
                <a:cubicBezTo>
                  <a:pt x="1362" y="47"/>
                  <a:pt x="1363" y="47"/>
                  <a:pt x="1364" y="47"/>
                </a:cubicBezTo>
                <a:close/>
                <a:moveTo>
                  <a:pt x="1345" y="63"/>
                </a:moveTo>
                <a:cubicBezTo>
                  <a:pt x="1344" y="62"/>
                  <a:pt x="1342" y="62"/>
                  <a:pt x="1341" y="63"/>
                </a:cubicBezTo>
                <a:cubicBezTo>
                  <a:pt x="1081" y="322"/>
                  <a:pt x="1081" y="322"/>
                  <a:pt x="1081" y="322"/>
                </a:cubicBezTo>
                <a:cubicBezTo>
                  <a:pt x="1080" y="324"/>
                  <a:pt x="1080" y="326"/>
                  <a:pt x="1081" y="327"/>
                </a:cubicBezTo>
                <a:cubicBezTo>
                  <a:pt x="1082" y="327"/>
                  <a:pt x="1082" y="328"/>
                  <a:pt x="1083" y="328"/>
                </a:cubicBezTo>
                <a:cubicBezTo>
                  <a:pt x="1084" y="328"/>
                  <a:pt x="1085" y="327"/>
                  <a:pt x="1085" y="327"/>
                </a:cubicBezTo>
                <a:cubicBezTo>
                  <a:pt x="1345" y="67"/>
                  <a:pt x="1345" y="67"/>
                  <a:pt x="1345" y="67"/>
                </a:cubicBezTo>
                <a:cubicBezTo>
                  <a:pt x="1346" y="66"/>
                  <a:pt x="1346" y="64"/>
                  <a:pt x="1345" y="63"/>
                </a:cubicBezTo>
                <a:close/>
                <a:moveTo>
                  <a:pt x="1072" y="331"/>
                </a:moveTo>
                <a:cubicBezTo>
                  <a:pt x="1023" y="380"/>
                  <a:pt x="1023" y="380"/>
                  <a:pt x="1023" y="380"/>
                </a:cubicBezTo>
                <a:cubicBezTo>
                  <a:pt x="1022" y="382"/>
                  <a:pt x="1022" y="384"/>
                  <a:pt x="1023" y="385"/>
                </a:cubicBezTo>
                <a:cubicBezTo>
                  <a:pt x="1024" y="385"/>
                  <a:pt x="1025" y="386"/>
                  <a:pt x="1025" y="386"/>
                </a:cubicBezTo>
                <a:cubicBezTo>
                  <a:pt x="1026" y="386"/>
                  <a:pt x="1027" y="385"/>
                  <a:pt x="1028" y="385"/>
                </a:cubicBezTo>
                <a:cubicBezTo>
                  <a:pt x="1077" y="336"/>
                  <a:pt x="1077" y="336"/>
                  <a:pt x="1077" y="336"/>
                </a:cubicBezTo>
                <a:cubicBezTo>
                  <a:pt x="1078" y="334"/>
                  <a:pt x="1078" y="333"/>
                  <a:pt x="1077" y="331"/>
                </a:cubicBezTo>
                <a:cubicBezTo>
                  <a:pt x="1075" y="330"/>
                  <a:pt x="1073" y="330"/>
                  <a:pt x="1072" y="331"/>
                </a:cubicBezTo>
                <a:close/>
                <a:moveTo>
                  <a:pt x="1367" y="51"/>
                </a:moveTo>
                <a:cubicBezTo>
                  <a:pt x="1365" y="52"/>
                  <a:pt x="1365" y="54"/>
                  <a:pt x="1367" y="55"/>
                </a:cubicBezTo>
                <a:cubicBezTo>
                  <a:pt x="1367" y="56"/>
                  <a:pt x="1368" y="56"/>
                  <a:pt x="1369" y="56"/>
                </a:cubicBezTo>
                <a:cubicBezTo>
                  <a:pt x="1369" y="56"/>
                  <a:pt x="1370" y="56"/>
                  <a:pt x="1371" y="55"/>
                </a:cubicBezTo>
                <a:cubicBezTo>
                  <a:pt x="1374" y="52"/>
                  <a:pt x="1374" y="52"/>
                  <a:pt x="1374" y="52"/>
                </a:cubicBezTo>
                <a:cubicBezTo>
                  <a:pt x="1375" y="51"/>
                  <a:pt x="1375" y="49"/>
                  <a:pt x="1374" y="48"/>
                </a:cubicBezTo>
                <a:cubicBezTo>
                  <a:pt x="1373" y="47"/>
                  <a:pt x="1371" y="47"/>
                  <a:pt x="1370" y="48"/>
                </a:cubicBezTo>
                <a:lnTo>
                  <a:pt x="1367" y="51"/>
                </a:lnTo>
                <a:close/>
                <a:moveTo>
                  <a:pt x="1030" y="387"/>
                </a:moveTo>
                <a:cubicBezTo>
                  <a:pt x="1029" y="388"/>
                  <a:pt x="1029" y="390"/>
                  <a:pt x="1030" y="392"/>
                </a:cubicBezTo>
                <a:cubicBezTo>
                  <a:pt x="1031" y="392"/>
                  <a:pt x="1032" y="393"/>
                  <a:pt x="1033" y="393"/>
                </a:cubicBezTo>
                <a:cubicBezTo>
                  <a:pt x="1033" y="393"/>
                  <a:pt x="1034" y="392"/>
                  <a:pt x="1035" y="392"/>
                </a:cubicBezTo>
                <a:cubicBezTo>
                  <a:pt x="1083" y="344"/>
                  <a:pt x="1083" y="344"/>
                  <a:pt x="1083" y="344"/>
                </a:cubicBezTo>
                <a:cubicBezTo>
                  <a:pt x="1084" y="342"/>
                  <a:pt x="1084" y="341"/>
                  <a:pt x="1083" y="339"/>
                </a:cubicBezTo>
                <a:cubicBezTo>
                  <a:pt x="1081" y="338"/>
                  <a:pt x="1079" y="338"/>
                  <a:pt x="1078" y="339"/>
                </a:cubicBezTo>
                <a:lnTo>
                  <a:pt x="1030" y="387"/>
                </a:lnTo>
                <a:close/>
                <a:moveTo>
                  <a:pt x="1019" y="399"/>
                </a:moveTo>
                <a:cubicBezTo>
                  <a:pt x="865" y="553"/>
                  <a:pt x="865" y="553"/>
                  <a:pt x="865" y="553"/>
                </a:cubicBezTo>
                <a:cubicBezTo>
                  <a:pt x="863" y="554"/>
                  <a:pt x="863" y="556"/>
                  <a:pt x="865" y="557"/>
                </a:cubicBezTo>
                <a:cubicBezTo>
                  <a:pt x="865" y="558"/>
                  <a:pt x="866" y="558"/>
                  <a:pt x="867" y="558"/>
                </a:cubicBezTo>
                <a:cubicBezTo>
                  <a:pt x="867" y="558"/>
                  <a:pt x="868" y="558"/>
                  <a:pt x="869" y="557"/>
                </a:cubicBezTo>
                <a:cubicBezTo>
                  <a:pt x="1023" y="403"/>
                  <a:pt x="1023" y="403"/>
                  <a:pt x="1023" y="403"/>
                </a:cubicBezTo>
                <a:cubicBezTo>
                  <a:pt x="1024" y="402"/>
                  <a:pt x="1024" y="400"/>
                  <a:pt x="1023" y="399"/>
                </a:cubicBezTo>
                <a:cubicBezTo>
                  <a:pt x="1022" y="398"/>
                  <a:pt x="1020" y="398"/>
                  <a:pt x="1019" y="399"/>
                </a:cubicBezTo>
                <a:close/>
                <a:moveTo>
                  <a:pt x="1356" y="62"/>
                </a:moveTo>
                <a:cubicBezTo>
                  <a:pt x="1087" y="331"/>
                  <a:pt x="1087" y="331"/>
                  <a:pt x="1087" y="331"/>
                </a:cubicBezTo>
                <a:cubicBezTo>
                  <a:pt x="1085" y="332"/>
                  <a:pt x="1085" y="334"/>
                  <a:pt x="1087" y="335"/>
                </a:cubicBezTo>
                <a:cubicBezTo>
                  <a:pt x="1087" y="336"/>
                  <a:pt x="1088" y="336"/>
                  <a:pt x="1089" y="336"/>
                </a:cubicBezTo>
                <a:cubicBezTo>
                  <a:pt x="1090" y="336"/>
                  <a:pt x="1090" y="336"/>
                  <a:pt x="1091" y="335"/>
                </a:cubicBezTo>
                <a:cubicBezTo>
                  <a:pt x="1360" y="66"/>
                  <a:pt x="1360" y="66"/>
                  <a:pt x="1360" y="66"/>
                </a:cubicBezTo>
                <a:cubicBezTo>
                  <a:pt x="1361" y="65"/>
                  <a:pt x="1361" y="63"/>
                  <a:pt x="1360" y="62"/>
                </a:cubicBezTo>
                <a:cubicBezTo>
                  <a:pt x="1359" y="60"/>
                  <a:pt x="1357" y="60"/>
                  <a:pt x="1356" y="62"/>
                </a:cubicBezTo>
                <a:close/>
                <a:moveTo>
                  <a:pt x="1378" y="47"/>
                </a:moveTo>
                <a:cubicBezTo>
                  <a:pt x="1379" y="47"/>
                  <a:pt x="1379" y="47"/>
                  <a:pt x="1380" y="46"/>
                </a:cubicBezTo>
                <a:cubicBezTo>
                  <a:pt x="1382" y="44"/>
                  <a:pt x="1382" y="44"/>
                  <a:pt x="1382" y="44"/>
                </a:cubicBezTo>
                <a:cubicBezTo>
                  <a:pt x="1383" y="43"/>
                  <a:pt x="1383" y="41"/>
                  <a:pt x="1382" y="40"/>
                </a:cubicBezTo>
                <a:cubicBezTo>
                  <a:pt x="1381" y="39"/>
                  <a:pt x="1379" y="39"/>
                  <a:pt x="1377" y="40"/>
                </a:cubicBezTo>
                <a:cubicBezTo>
                  <a:pt x="1376" y="42"/>
                  <a:pt x="1376" y="42"/>
                  <a:pt x="1376" y="42"/>
                </a:cubicBezTo>
                <a:cubicBezTo>
                  <a:pt x="1374" y="43"/>
                  <a:pt x="1374" y="45"/>
                  <a:pt x="1376" y="46"/>
                </a:cubicBezTo>
                <a:cubicBezTo>
                  <a:pt x="1376" y="47"/>
                  <a:pt x="1377" y="47"/>
                  <a:pt x="1378" y="47"/>
                </a:cubicBezTo>
                <a:close/>
                <a:moveTo>
                  <a:pt x="1371" y="61"/>
                </a:moveTo>
                <a:cubicBezTo>
                  <a:pt x="1093" y="339"/>
                  <a:pt x="1093" y="339"/>
                  <a:pt x="1093" y="339"/>
                </a:cubicBezTo>
                <a:cubicBezTo>
                  <a:pt x="1092" y="340"/>
                  <a:pt x="1092" y="342"/>
                  <a:pt x="1093" y="343"/>
                </a:cubicBezTo>
                <a:cubicBezTo>
                  <a:pt x="1094" y="344"/>
                  <a:pt x="1094" y="344"/>
                  <a:pt x="1095" y="344"/>
                </a:cubicBezTo>
                <a:cubicBezTo>
                  <a:pt x="1096" y="344"/>
                  <a:pt x="1097" y="344"/>
                  <a:pt x="1097" y="343"/>
                </a:cubicBezTo>
                <a:cubicBezTo>
                  <a:pt x="1375" y="65"/>
                  <a:pt x="1375" y="65"/>
                  <a:pt x="1375" y="65"/>
                </a:cubicBezTo>
                <a:cubicBezTo>
                  <a:pt x="1385" y="55"/>
                  <a:pt x="1385" y="55"/>
                  <a:pt x="1385" y="55"/>
                </a:cubicBezTo>
                <a:cubicBezTo>
                  <a:pt x="1386" y="55"/>
                  <a:pt x="1386" y="54"/>
                  <a:pt x="1386" y="53"/>
                </a:cubicBezTo>
                <a:cubicBezTo>
                  <a:pt x="1386" y="52"/>
                  <a:pt x="1386" y="52"/>
                  <a:pt x="1385" y="51"/>
                </a:cubicBezTo>
                <a:cubicBezTo>
                  <a:pt x="1384" y="50"/>
                  <a:pt x="1384" y="50"/>
                  <a:pt x="1383" y="50"/>
                </a:cubicBezTo>
                <a:cubicBezTo>
                  <a:pt x="1382" y="50"/>
                  <a:pt x="1381" y="50"/>
                  <a:pt x="1381" y="51"/>
                </a:cubicBezTo>
                <a:lnTo>
                  <a:pt x="1371" y="61"/>
                </a:lnTo>
                <a:close/>
                <a:moveTo>
                  <a:pt x="1390" y="49"/>
                </a:moveTo>
                <a:cubicBezTo>
                  <a:pt x="1390" y="49"/>
                  <a:pt x="1391" y="49"/>
                  <a:pt x="1392" y="48"/>
                </a:cubicBezTo>
                <a:cubicBezTo>
                  <a:pt x="1394" y="46"/>
                  <a:pt x="1394" y="46"/>
                  <a:pt x="1394" y="46"/>
                </a:cubicBezTo>
                <a:cubicBezTo>
                  <a:pt x="1396" y="45"/>
                  <a:pt x="1396" y="43"/>
                  <a:pt x="1394" y="42"/>
                </a:cubicBezTo>
                <a:cubicBezTo>
                  <a:pt x="1393" y="40"/>
                  <a:pt x="1391" y="40"/>
                  <a:pt x="1390" y="42"/>
                </a:cubicBezTo>
                <a:cubicBezTo>
                  <a:pt x="1388" y="44"/>
                  <a:pt x="1388" y="44"/>
                  <a:pt x="1388" y="44"/>
                </a:cubicBezTo>
                <a:cubicBezTo>
                  <a:pt x="1386" y="45"/>
                  <a:pt x="1386" y="47"/>
                  <a:pt x="1388" y="48"/>
                </a:cubicBezTo>
                <a:cubicBezTo>
                  <a:pt x="1388" y="49"/>
                  <a:pt x="1389" y="49"/>
                  <a:pt x="1390" y="49"/>
                </a:cubicBezTo>
                <a:close/>
                <a:moveTo>
                  <a:pt x="1086" y="346"/>
                </a:moveTo>
                <a:cubicBezTo>
                  <a:pt x="1084" y="347"/>
                  <a:pt x="1084" y="347"/>
                  <a:pt x="1084" y="347"/>
                </a:cubicBezTo>
                <a:cubicBezTo>
                  <a:pt x="1084" y="347"/>
                  <a:pt x="1084" y="347"/>
                  <a:pt x="1084" y="348"/>
                </a:cubicBezTo>
                <a:cubicBezTo>
                  <a:pt x="1084" y="348"/>
                  <a:pt x="1084" y="348"/>
                  <a:pt x="1083" y="348"/>
                </a:cubicBezTo>
                <a:cubicBezTo>
                  <a:pt x="1036" y="396"/>
                  <a:pt x="1036" y="396"/>
                  <a:pt x="1036" y="396"/>
                </a:cubicBezTo>
                <a:cubicBezTo>
                  <a:pt x="1034" y="397"/>
                  <a:pt x="1034" y="399"/>
                  <a:pt x="1036" y="400"/>
                </a:cubicBezTo>
                <a:cubicBezTo>
                  <a:pt x="1036" y="401"/>
                  <a:pt x="1037" y="401"/>
                  <a:pt x="1038" y="401"/>
                </a:cubicBezTo>
                <a:cubicBezTo>
                  <a:pt x="1039" y="401"/>
                  <a:pt x="1039" y="401"/>
                  <a:pt x="1040" y="400"/>
                </a:cubicBezTo>
                <a:cubicBezTo>
                  <a:pt x="1088" y="352"/>
                  <a:pt x="1088" y="352"/>
                  <a:pt x="1088" y="352"/>
                </a:cubicBezTo>
                <a:cubicBezTo>
                  <a:pt x="1088" y="352"/>
                  <a:pt x="1088" y="352"/>
                  <a:pt x="1088" y="352"/>
                </a:cubicBezTo>
                <a:cubicBezTo>
                  <a:pt x="1088" y="352"/>
                  <a:pt x="1089" y="352"/>
                  <a:pt x="1089" y="351"/>
                </a:cubicBezTo>
                <a:cubicBezTo>
                  <a:pt x="1090" y="350"/>
                  <a:pt x="1090" y="350"/>
                  <a:pt x="1090" y="350"/>
                </a:cubicBezTo>
                <a:cubicBezTo>
                  <a:pt x="1091" y="349"/>
                  <a:pt x="1091" y="347"/>
                  <a:pt x="1090" y="346"/>
                </a:cubicBezTo>
                <a:cubicBezTo>
                  <a:pt x="1089" y="345"/>
                  <a:pt x="1087" y="345"/>
                  <a:pt x="1086" y="346"/>
                </a:cubicBezTo>
                <a:close/>
                <a:moveTo>
                  <a:pt x="1029" y="407"/>
                </a:moveTo>
                <a:cubicBezTo>
                  <a:pt x="1027" y="406"/>
                  <a:pt x="1025" y="406"/>
                  <a:pt x="1024" y="407"/>
                </a:cubicBezTo>
                <a:cubicBezTo>
                  <a:pt x="868" y="564"/>
                  <a:pt x="868" y="564"/>
                  <a:pt x="868" y="564"/>
                </a:cubicBezTo>
                <a:cubicBezTo>
                  <a:pt x="866" y="565"/>
                  <a:pt x="866" y="567"/>
                  <a:pt x="868" y="568"/>
                </a:cubicBezTo>
                <a:cubicBezTo>
                  <a:pt x="868" y="569"/>
                  <a:pt x="869" y="569"/>
                  <a:pt x="870" y="569"/>
                </a:cubicBezTo>
                <a:cubicBezTo>
                  <a:pt x="871" y="569"/>
                  <a:pt x="871" y="569"/>
                  <a:pt x="872" y="568"/>
                </a:cubicBezTo>
                <a:cubicBezTo>
                  <a:pt x="1029" y="412"/>
                  <a:pt x="1029" y="412"/>
                  <a:pt x="1029" y="412"/>
                </a:cubicBezTo>
                <a:cubicBezTo>
                  <a:pt x="1030" y="411"/>
                  <a:pt x="1030" y="409"/>
                  <a:pt x="1029" y="407"/>
                </a:cubicBezTo>
                <a:close/>
                <a:moveTo>
                  <a:pt x="1093" y="353"/>
                </a:moveTo>
                <a:cubicBezTo>
                  <a:pt x="1090" y="356"/>
                  <a:pt x="1090" y="356"/>
                  <a:pt x="1090" y="356"/>
                </a:cubicBezTo>
                <a:cubicBezTo>
                  <a:pt x="1089" y="356"/>
                  <a:pt x="1089" y="356"/>
                  <a:pt x="1089" y="357"/>
                </a:cubicBezTo>
                <a:cubicBezTo>
                  <a:pt x="1089" y="357"/>
                  <a:pt x="1089" y="357"/>
                  <a:pt x="1089" y="357"/>
                </a:cubicBezTo>
                <a:cubicBezTo>
                  <a:pt x="1041" y="404"/>
                  <a:pt x="1041" y="404"/>
                  <a:pt x="1041" y="404"/>
                </a:cubicBezTo>
                <a:cubicBezTo>
                  <a:pt x="1040" y="405"/>
                  <a:pt x="1040" y="407"/>
                  <a:pt x="1041" y="408"/>
                </a:cubicBezTo>
                <a:cubicBezTo>
                  <a:pt x="1042" y="409"/>
                  <a:pt x="1043" y="409"/>
                  <a:pt x="1044" y="409"/>
                </a:cubicBezTo>
                <a:cubicBezTo>
                  <a:pt x="1044" y="409"/>
                  <a:pt x="1045" y="409"/>
                  <a:pt x="1046" y="408"/>
                </a:cubicBezTo>
                <a:cubicBezTo>
                  <a:pt x="1093" y="361"/>
                  <a:pt x="1093" y="361"/>
                  <a:pt x="1093" y="361"/>
                </a:cubicBezTo>
                <a:cubicBezTo>
                  <a:pt x="1093" y="361"/>
                  <a:pt x="1093" y="361"/>
                  <a:pt x="1093" y="361"/>
                </a:cubicBezTo>
                <a:cubicBezTo>
                  <a:pt x="1094" y="361"/>
                  <a:pt x="1094" y="361"/>
                  <a:pt x="1094" y="360"/>
                </a:cubicBezTo>
                <a:cubicBezTo>
                  <a:pt x="1097" y="357"/>
                  <a:pt x="1097" y="357"/>
                  <a:pt x="1097" y="357"/>
                </a:cubicBezTo>
                <a:cubicBezTo>
                  <a:pt x="1098" y="356"/>
                  <a:pt x="1098" y="354"/>
                  <a:pt x="1097" y="353"/>
                </a:cubicBezTo>
                <a:cubicBezTo>
                  <a:pt x="1096" y="351"/>
                  <a:pt x="1094" y="351"/>
                  <a:pt x="1093" y="353"/>
                </a:cubicBezTo>
                <a:close/>
                <a:moveTo>
                  <a:pt x="1391" y="55"/>
                </a:moveTo>
                <a:cubicBezTo>
                  <a:pt x="1102" y="343"/>
                  <a:pt x="1102" y="343"/>
                  <a:pt x="1102" y="343"/>
                </a:cubicBezTo>
                <a:cubicBezTo>
                  <a:pt x="1101" y="344"/>
                  <a:pt x="1101" y="346"/>
                  <a:pt x="1102" y="348"/>
                </a:cubicBezTo>
                <a:cubicBezTo>
                  <a:pt x="1103" y="348"/>
                  <a:pt x="1104" y="349"/>
                  <a:pt x="1104" y="349"/>
                </a:cubicBezTo>
                <a:cubicBezTo>
                  <a:pt x="1105" y="349"/>
                  <a:pt x="1106" y="348"/>
                  <a:pt x="1107" y="348"/>
                </a:cubicBezTo>
                <a:cubicBezTo>
                  <a:pt x="1395" y="59"/>
                  <a:pt x="1395" y="59"/>
                  <a:pt x="1395" y="59"/>
                </a:cubicBezTo>
                <a:cubicBezTo>
                  <a:pt x="1396" y="58"/>
                  <a:pt x="1396" y="56"/>
                  <a:pt x="1395" y="55"/>
                </a:cubicBezTo>
                <a:cubicBezTo>
                  <a:pt x="1394" y="54"/>
                  <a:pt x="1392" y="54"/>
                  <a:pt x="1391" y="55"/>
                </a:cubicBezTo>
                <a:close/>
                <a:moveTo>
                  <a:pt x="874" y="579"/>
                </a:moveTo>
                <a:cubicBezTo>
                  <a:pt x="875" y="579"/>
                  <a:pt x="876" y="578"/>
                  <a:pt x="876" y="578"/>
                </a:cubicBezTo>
                <a:cubicBezTo>
                  <a:pt x="1032" y="423"/>
                  <a:pt x="1032" y="423"/>
                  <a:pt x="1032" y="423"/>
                </a:cubicBezTo>
                <a:cubicBezTo>
                  <a:pt x="1033" y="421"/>
                  <a:pt x="1033" y="419"/>
                  <a:pt x="1032" y="418"/>
                </a:cubicBezTo>
                <a:cubicBezTo>
                  <a:pt x="1030" y="417"/>
                  <a:pt x="1029" y="417"/>
                  <a:pt x="1027" y="418"/>
                </a:cubicBezTo>
                <a:cubicBezTo>
                  <a:pt x="872" y="573"/>
                  <a:pt x="872" y="573"/>
                  <a:pt x="872" y="573"/>
                </a:cubicBezTo>
                <a:cubicBezTo>
                  <a:pt x="871" y="575"/>
                  <a:pt x="871" y="577"/>
                  <a:pt x="872" y="578"/>
                </a:cubicBezTo>
                <a:cubicBezTo>
                  <a:pt x="873" y="578"/>
                  <a:pt x="874" y="579"/>
                  <a:pt x="874" y="579"/>
                </a:cubicBezTo>
                <a:close/>
                <a:moveTo>
                  <a:pt x="1052" y="416"/>
                </a:moveTo>
                <a:cubicBezTo>
                  <a:pt x="1102" y="367"/>
                  <a:pt x="1102" y="367"/>
                  <a:pt x="1102" y="367"/>
                </a:cubicBezTo>
                <a:cubicBezTo>
                  <a:pt x="1103" y="365"/>
                  <a:pt x="1103" y="364"/>
                  <a:pt x="1102" y="362"/>
                </a:cubicBezTo>
                <a:cubicBezTo>
                  <a:pt x="1100" y="361"/>
                  <a:pt x="1098" y="361"/>
                  <a:pt x="1097" y="362"/>
                </a:cubicBezTo>
                <a:cubicBezTo>
                  <a:pt x="1047" y="412"/>
                  <a:pt x="1047" y="412"/>
                  <a:pt x="1047" y="412"/>
                </a:cubicBezTo>
                <a:cubicBezTo>
                  <a:pt x="1046" y="413"/>
                  <a:pt x="1046" y="415"/>
                  <a:pt x="1047" y="416"/>
                </a:cubicBezTo>
                <a:cubicBezTo>
                  <a:pt x="1048" y="417"/>
                  <a:pt x="1049" y="417"/>
                  <a:pt x="1050" y="417"/>
                </a:cubicBezTo>
                <a:cubicBezTo>
                  <a:pt x="1050" y="417"/>
                  <a:pt x="1051" y="417"/>
                  <a:pt x="1052" y="416"/>
                </a:cubicBezTo>
                <a:close/>
                <a:moveTo>
                  <a:pt x="1118" y="342"/>
                </a:moveTo>
                <a:cubicBezTo>
                  <a:pt x="1118" y="342"/>
                  <a:pt x="1117" y="342"/>
                  <a:pt x="1117" y="342"/>
                </a:cubicBezTo>
                <a:cubicBezTo>
                  <a:pt x="1114" y="345"/>
                  <a:pt x="1114" y="345"/>
                  <a:pt x="1114" y="345"/>
                </a:cubicBezTo>
                <a:cubicBezTo>
                  <a:pt x="1113" y="346"/>
                  <a:pt x="1113" y="348"/>
                  <a:pt x="1114" y="350"/>
                </a:cubicBezTo>
                <a:cubicBezTo>
                  <a:pt x="1115" y="350"/>
                  <a:pt x="1116" y="350"/>
                  <a:pt x="1117" y="350"/>
                </a:cubicBezTo>
                <a:cubicBezTo>
                  <a:pt x="1117" y="350"/>
                  <a:pt x="1118" y="350"/>
                  <a:pt x="1119" y="350"/>
                </a:cubicBezTo>
                <a:cubicBezTo>
                  <a:pt x="1122" y="347"/>
                  <a:pt x="1122" y="347"/>
                  <a:pt x="1122" y="347"/>
                </a:cubicBezTo>
                <a:cubicBezTo>
                  <a:pt x="1122" y="346"/>
                  <a:pt x="1122" y="346"/>
                  <a:pt x="1122" y="346"/>
                </a:cubicBezTo>
                <a:cubicBezTo>
                  <a:pt x="1122" y="346"/>
                  <a:pt x="1123" y="346"/>
                  <a:pt x="1123" y="345"/>
                </a:cubicBezTo>
                <a:cubicBezTo>
                  <a:pt x="1407" y="61"/>
                  <a:pt x="1407" y="61"/>
                  <a:pt x="1407" y="61"/>
                </a:cubicBezTo>
                <a:cubicBezTo>
                  <a:pt x="1408" y="60"/>
                  <a:pt x="1408" y="58"/>
                  <a:pt x="1407" y="57"/>
                </a:cubicBezTo>
                <a:cubicBezTo>
                  <a:pt x="1406" y="55"/>
                  <a:pt x="1404" y="55"/>
                  <a:pt x="1403" y="57"/>
                </a:cubicBezTo>
                <a:cubicBezTo>
                  <a:pt x="1118" y="341"/>
                  <a:pt x="1118" y="341"/>
                  <a:pt x="1118" y="341"/>
                </a:cubicBezTo>
                <a:cubicBezTo>
                  <a:pt x="1118" y="341"/>
                  <a:pt x="1118" y="342"/>
                  <a:pt x="1118" y="342"/>
                </a:cubicBezTo>
                <a:close/>
                <a:moveTo>
                  <a:pt x="875" y="592"/>
                </a:moveTo>
                <a:cubicBezTo>
                  <a:pt x="876" y="592"/>
                  <a:pt x="877" y="591"/>
                  <a:pt x="877" y="591"/>
                </a:cubicBezTo>
                <a:cubicBezTo>
                  <a:pt x="1040" y="428"/>
                  <a:pt x="1040" y="428"/>
                  <a:pt x="1040" y="428"/>
                </a:cubicBezTo>
                <a:cubicBezTo>
                  <a:pt x="1041" y="427"/>
                  <a:pt x="1041" y="425"/>
                  <a:pt x="1040" y="424"/>
                </a:cubicBezTo>
                <a:cubicBezTo>
                  <a:pt x="1039" y="423"/>
                  <a:pt x="1037" y="423"/>
                  <a:pt x="1035" y="424"/>
                </a:cubicBezTo>
                <a:cubicBezTo>
                  <a:pt x="873" y="586"/>
                  <a:pt x="873" y="586"/>
                  <a:pt x="873" y="586"/>
                </a:cubicBezTo>
                <a:cubicBezTo>
                  <a:pt x="872" y="588"/>
                  <a:pt x="872" y="590"/>
                  <a:pt x="873" y="591"/>
                </a:cubicBezTo>
                <a:cubicBezTo>
                  <a:pt x="874" y="591"/>
                  <a:pt x="875" y="592"/>
                  <a:pt x="875" y="592"/>
                </a:cubicBezTo>
                <a:close/>
                <a:moveTo>
                  <a:pt x="1124" y="352"/>
                </a:moveTo>
                <a:cubicBezTo>
                  <a:pt x="1123" y="352"/>
                  <a:pt x="1121" y="352"/>
                  <a:pt x="1121" y="353"/>
                </a:cubicBezTo>
                <a:cubicBezTo>
                  <a:pt x="1048" y="425"/>
                  <a:pt x="1048" y="425"/>
                  <a:pt x="1048" y="425"/>
                </a:cubicBezTo>
                <a:cubicBezTo>
                  <a:pt x="1047" y="426"/>
                  <a:pt x="1047" y="428"/>
                  <a:pt x="1048" y="429"/>
                </a:cubicBezTo>
                <a:cubicBezTo>
                  <a:pt x="1049" y="430"/>
                  <a:pt x="1050" y="430"/>
                  <a:pt x="1051" y="430"/>
                </a:cubicBezTo>
                <a:cubicBezTo>
                  <a:pt x="1051" y="430"/>
                  <a:pt x="1052" y="430"/>
                  <a:pt x="1053" y="429"/>
                </a:cubicBezTo>
                <a:cubicBezTo>
                  <a:pt x="1125" y="357"/>
                  <a:pt x="1125" y="357"/>
                  <a:pt x="1125" y="357"/>
                </a:cubicBezTo>
                <a:cubicBezTo>
                  <a:pt x="1126" y="356"/>
                  <a:pt x="1126" y="355"/>
                  <a:pt x="1126" y="354"/>
                </a:cubicBezTo>
                <a:cubicBezTo>
                  <a:pt x="1126" y="354"/>
                  <a:pt x="1126" y="354"/>
                  <a:pt x="1127" y="354"/>
                </a:cubicBezTo>
                <a:cubicBezTo>
                  <a:pt x="1127" y="354"/>
                  <a:pt x="1128" y="354"/>
                  <a:pt x="1129" y="353"/>
                </a:cubicBezTo>
                <a:cubicBezTo>
                  <a:pt x="1421" y="62"/>
                  <a:pt x="1421" y="62"/>
                  <a:pt x="1421" y="62"/>
                </a:cubicBezTo>
                <a:cubicBezTo>
                  <a:pt x="1422" y="60"/>
                  <a:pt x="1422" y="58"/>
                  <a:pt x="1421" y="57"/>
                </a:cubicBezTo>
                <a:cubicBezTo>
                  <a:pt x="1419" y="56"/>
                  <a:pt x="1417" y="56"/>
                  <a:pt x="1416" y="57"/>
                </a:cubicBezTo>
                <a:cubicBezTo>
                  <a:pt x="1124" y="349"/>
                  <a:pt x="1124" y="349"/>
                  <a:pt x="1124" y="349"/>
                </a:cubicBezTo>
                <a:cubicBezTo>
                  <a:pt x="1124" y="350"/>
                  <a:pt x="1123" y="351"/>
                  <a:pt x="1124" y="352"/>
                </a:cubicBezTo>
                <a:close/>
                <a:moveTo>
                  <a:pt x="879" y="602"/>
                </a:moveTo>
                <a:cubicBezTo>
                  <a:pt x="880" y="602"/>
                  <a:pt x="881" y="602"/>
                  <a:pt x="881" y="601"/>
                </a:cubicBezTo>
                <a:cubicBezTo>
                  <a:pt x="1048" y="434"/>
                  <a:pt x="1048" y="434"/>
                  <a:pt x="1048" y="434"/>
                </a:cubicBezTo>
                <a:cubicBezTo>
                  <a:pt x="1049" y="433"/>
                  <a:pt x="1049" y="431"/>
                  <a:pt x="1048" y="430"/>
                </a:cubicBezTo>
                <a:cubicBezTo>
                  <a:pt x="1047" y="429"/>
                  <a:pt x="1045" y="429"/>
                  <a:pt x="1044" y="430"/>
                </a:cubicBezTo>
                <a:cubicBezTo>
                  <a:pt x="877" y="597"/>
                  <a:pt x="877" y="597"/>
                  <a:pt x="877" y="597"/>
                </a:cubicBezTo>
                <a:cubicBezTo>
                  <a:pt x="876" y="598"/>
                  <a:pt x="876" y="600"/>
                  <a:pt x="877" y="601"/>
                </a:cubicBezTo>
                <a:cubicBezTo>
                  <a:pt x="878" y="602"/>
                  <a:pt x="878" y="602"/>
                  <a:pt x="879" y="602"/>
                </a:cubicBezTo>
                <a:close/>
                <a:moveTo>
                  <a:pt x="869" y="626"/>
                </a:moveTo>
                <a:cubicBezTo>
                  <a:pt x="870" y="626"/>
                  <a:pt x="871" y="626"/>
                  <a:pt x="871" y="625"/>
                </a:cubicBezTo>
                <a:cubicBezTo>
                  <a:pt x="1054" y="442"/>
                  <a:pt x="1054" y="442"/>
                  <a:pt x="1054" y="442"/>
                </a:cubicBezTo>
                <a:cubicBezTo>
                  <a:pt x="1054" y="442"/>
                  <a:pt x="1054" y="442"/>
                  <a:pt x="1054" y="441"/>
                </a:cubicBezTo>
                <a:cubicBezTo>
                  <a:pt x="1055" y="441"/>
                  <a:pt x="1055" y="441"/>
                  <a:pt x="1055" y="441"/>
                </a:cubicBezTo>
                <a:cubicBezTo>
                  <a:pt x="1130" y="367"/>
                  <a:pt x="1130" y="367"/>
                  <a:pt x="1130" y="367"/>
                </a:cubicBezTo>
                <a:cubicBezTo>
                  <a:pt x="1131" y="365"/>
                  <a:pt x="1131" y="364"/>
                  <a:pt x="1130" y="362"/>
                </a:cubicBezTo>
                <a:cubicBezTo>
                  <a:pt x="1128" y="361"/>
                  <a:pt x="1126" y="361"/>
                  <a:pt x="1125" y="362"/>
                </a:cubicBezTo>
                <a:cubicBezTo>
                  <a:pt x="1051" y="437"/>
                  <a:pt x="1051" y="437"/>
                  <a:pt x="1051" y="437"/>
                </a:cubicBezTo>
                <a:cubicBezTo>
                  <a:pt x="1051" y="437"/>
                  <a:pt x="1051" y="437"/>
                  <a:pt x="1050" y="437"/>
                </a:cubicBezTo>
                <a:cubicBezTo>
                  <a:pt x="1050" y="438"/>
                  <a:pt x="1050" y="438"/>
                  <a:pt x="1050" y="438"/>
                </a:cubicBezTo>
                <a:cubicBezTo>
                  <a:pt x="867" y="621"/>
                  <a:pt x="867" y="621"/>
                  <a:pt x="867" y="621"/>
                </a:cubicBezTo>
                <a:cubicBezTo>
                  <a:pt x="866" y="622"/>
                  <a:pt x="866" y="624"/>
                  <a:pt x="867" y="625"/>
                </a:cubicBezTo>
                <a:cubicBezTo>
                  <a:pt x="868" y="626"/>
                  <a:pt x="868" y="626"/>
                  <a:pt x="869" y="626"/>
                </a:cubicBezTo>
                <a:close/>
                <a:moveTo>
                  <a:pt x="1134" y="357"/>
                </a:moveTo>
                <a:cubicBezTo>
                  <a:pt x="1135" y="358"/>
                  <a:pt x="1136" y="358"/>
                  <a:pt x="1137" y="358"/>
                </a:cubicBezTo>
                <a:cubicBezTo>
                  <a:pt x="1137" y="358"/>
                  <a:pt x="1138" y="358"/>
                  <a:pt x="1139" y="357"/>
                </a:cubicBezTo>
                <a:cubicBezTo>
                  <a:pt x="1430" y="66"/>
                  <a:pt x="1430" y="66"/>
                  <a:pt x="1430" y="66"/>
                </a:cubicBezTo>
                <a:cubicBezTo>
                  <a:pt x="1432" y="65"/>
                  <a:pt x="1432" y="63"/>
                  <a:pt x="1430" y="61"/>
                </a:cubicBezTo>
                <a:cubicBezTo>
                  <a:pt x="1429" y="60"/>
                  <a:pt x="1427" y="60"/>
                  <a:pt x="1426" y="61"/>
                </a:cubicBezTo>
                <a:cubicBezTo>
                  <a:pt x="1134" y="353"/>
                  <a:pt x="1134" y="353"/>
                  <a:pt x="1134" y="353"/>
                </a:cubicBezTo>
                <a:cubicBezTo>
                  <a:pt x="1133" y="354"/>
                  <a:pt x="1133" y="356"/>
                  <a:pt x="1134" y="357"/>
                </a:cubicBezTo>
                <a:close/>
                <a:moveTo>
                  <a:pt x="1441" y="64"/>
                </a:moveTo>
                <a:cubicBezTo>
                  <a:pt x="1440" y="63"/>
                  <a:pt x="1438" y="63"/>
                  <a:pt x="1437" y="64"/>
                </a:cubicBezTo>
                <a:cubicBezTo>
                  <a:pt x="1146" y="355"/>
                  <a:pt x="1146" y="355"/>
                  <a:pt x="1146" y="355"/>
                </a:cubicBezTo>
                <a:cubicBezTo>
                  <a:pt x="1145" y="356"/>
                  <a:pt x="1145" y="358"/>
                  <a:pt x="1146" y="359"/>
                </a:cubicBezTo>
                <a:cubicBezTo>
                  <a:pt x="1147" y="360"/>
                  <a:pt x="1148" y="360"/>
                  <a:pt x="1149" y="360"/>
                </a:cubicBezTo>
                <a:cubicBezTo>
                  <a:pt x="1149" y="360"/>
                  <a:pt x="1150" y="360"/>
                  <a:pt x="1151" y="359"/>
                </a:cubicBezTo>
                <a:cubicBezTo>
                  <a:pt x="1441" y="69"/>
                  <a:pt x="1441" y="69"/>
                  <a:pt x="1441" y="69"/>
                </a:cubicBezTo>
                <a:cubicBezTo>
                  <a:pt x="1443" y="68"/>
                  <a:pt x="1443" y="66"/>
                  <a:pt x="1441" y="64"/>
                </a:cubicBezTo>
                <a:close/>
                <a:moveTo>
                  <a:pt x="929" y="581"/>
                </a:moveTo>
                <a:cubicBezTo>
                  <a:pt x="929" y="581"/>
                  <a:pt x="929" y="581"/>
                  <a:pt x="929" y="581"/>
                </a:cubicBezTo>
                <a:cubicBezTo>
                  <a:pt x="1057" y="453"/>
                  <a:pt x="1057" y="453"/>
                  <a:pt x="1057" y="453"/>
                </a:cubicBezTo>
                <a:cubicBezTo>
                  <a:pt x="1058" y="452"/>
                  <a:pt x="1058" y="450"/>
                  <a:pt x="1057" y="449"/>
                </a:cubicBezTo>
                <a:cubicBezTo>
                  <a:pt x="1056" y="448"/>
                  <a:pt x="1054" y="448"/>
                  <a:pt x="1052" y="449"/>
                </a:cubicBezTo>
                <a:cubicBezTo>
                  <a:pt x="924" y="577"/>
                  <a:pt x="924" y="577"/>
                  <a:pt x="924" y="577"/>
                </a:cubicBezTo>
                <a:cubicBezTo>
                  <a:pt x="924" y="577"/>
                  <a:pt x="924" y="577"/>
                  <a:pt x="924" y="577"/>
                </a:cubicBezTo>
                <a:cubicBezTo>
                  <a:pt x="864" y="638"/>
                  <a:pt x="864" y="638"/>
                  <a:pt x="864" y="638"/>
                </a:cubicBezTo>
                <a:cubicBezTo>
                  <a:pt x="863" y="639"/>
                  <a:pt x="863" y="641"/>
                  <a:pt x="864" y="642"/>
                </a:cubicBezTo>
                <a:cubicBezTo>
                  <a:pt x="864" y="643"/>
                  <a:pt x="865" y="643"/>
                  <a:pt x="866" y="643"/>
                </a:cubicBezTo>
                <a:cubicBezTo>
                  <a:pt x="867" y="643"/>
                  <a:pt x="868" y="643"/>
                  <a:pt x="868" y="642"/>
                </a:cubicBezTo>
                <a:lnTo>
                  <a:pt x="929" y="581"/>
                </a:lnTo>
                <a:close/>
                <a:moveTo>
                  <a:pt x="1071" y="438"/>
                </a:moveTo>
                <a:cubicBezTo>
                  <a:pt x="1072" y="438"/>
                  <a:pt x="1073" y="437"/>
                  <a:pt x="1073" y="437"/>
                </a:cubicBezTo>
                <a:cubicBezTo>
                  <a:pt x="1140" y="370"/>
                  <a:pt x="1140" y="370"/>
                  <a:pt x="1140" y="370"/>
                </a:cubicBezTo>
                <a:cubicBezTo>
                  <a:pt x="1141" y="369"/>
                  <a:pt x="1141" y="367"/>
                  <a:pt x="1140" y="366"/>
                </a:cubicBezTo>
                <a:cubicBezTo>
                  <a:pt x="1139" y="365"/>
                  <a:pt x="1137" y="365"/>
                  <a:pt x="1135" y="366"/>
                </a:cubicBezTo>
                <a:cubicBezTo>
                  <a:pt x="1069" y="432"/>
                  <a:pt x="1069" y="432"/>
                  <a:pt x="1069" y="432"/>
                </a:cubicBezTo>
                <a:cubicBezTo>
                  <a:pt x="1068" y="434"/>
                  <a:pt x="1068" y="436"/>
                  <a:pt x="1069" y="437"/>
                </a:cubicBezTo>
                <a:cubicBezTo>
                  <a:pt x="1070" y="437"/>
                  <a:pt x="1070" y="438"/>
                  <a:pt x="1071" y="438"/>
                </a:cubicBezTo>
                <a:close/>
                <a:moveTo>
                  <a:pt x="1070" y="455"/>
                </a:moveTo>
                <a:cubicBezTo>
                  <a:pt x="1071" y="453"/>
                  <a:pt x="1071" y="451"/>
                  <a:pt x="1070" y="450"/>
                </a:cubicBezTo>
                <a:cubicBezTo>
                  <a:pt x="1068" y="449"/>
                  <a:pt x="1066" y="449"/>
                  <a:pt x="1065" y="450"/>
                </a:cubicBezTo>
                <a:cubicBezTo>
                  <a:pt x="868" y="647"/>
                  <a:pt x="868" y="647"/>
                  <a:pt x="868" y="647"/>
                </a:cubicBezTo>
                <a:cubicBezTo>
                  <a:pt x="867" y="649"/>
                  <a:pt x="867" y="651"/>
                  <a:pt x="868" y="652"/>
                </a:cubicBezTo>
                <a:cubicBezTo>
                  <a:pt x="869" y="652"/>
                  <a:pt x="870" y="653"/>
                  <a:pt x="870" y="653"/>
                </a:cubicBezTo>
                <a:cubicBezTo>
                  <a:pt x="871" y="653"/>
                  <a:pt x="872" y="652"/>
                  <a:pt x="872" y="652"/>
                </a:cubicBezTo>
                <a:lnTo>
                  <a:pt x="1070" y="455"/>
                </a:lnTo>
                <a:close/>
                <a:moveTo>
                  <a:pt x="1233" y="292"/>
                </a:moveTo>
                <a:cubicBezTo>
                  <a:pt x="1233" y="292"/>
                  <a:pt x="1233" y="292"/>
                  <a:pt x="1233" y="292"/>
                </a:cubicBezTo>
                <a:cubicBezTo>
                  <a:pt x="1457" y="68"/>
                  <a:pt x="1457" y="68"/>
                  <a:pt x="1457" y="68"/>
                </a:cubicBezTo>
                <a:cubicBezTo>
                  <a:pt x="1458" y="66"/>
                  <a:pt x="1458" y="64"/>
                  <a:pt x="1457" y="63"/>
                </a:cubicBezTo>
                <a:cubicBezTo>
                  <a:pt x="1455" y="62"/>
                  <a:pt x="1453" y="62"/>
                  <a:pt x="1452" y="63"/>
                </a:cubicBezTo>
                <a:cubicBezTo>
                  <a:pt x="1228" y="287"/>
                  <a:pt x="1228" y="287"/>
                  <a:pt x="1228" y="287"/>
                </a:cubicBezTo>
                <a:cubicBezTo>
                  <a:pt x="1228" y="287"/>
                  <a:pt x="1228" y="287"/>
                  <a:pt x="1228" y="287"/>
                </a:cubicBezTo>
                <a:cubicBezTo>
                  <a:pt x="1228" y="287"/>
                  <a:pt x="1228" y="287"/>
                  <a:pt x="1228" y="287"/>
                </a:cubicBezTo>
                <a:cubicBezTo>
                  <a:pt x="1161" y="354"/>
                  <a:pt x="1161" y="354"/>
                  <a:pt x="1161" y="354"/>
                </a:cubicBezTo>
                <a:cubicBezTo>
                  <a:pt x="1160" y="356"/>
                  <a:pt x="1160" y="358"/>
                  <a:pt x="1161" y="359"/>
                </a:cubicBezTo>
                <a:cubicBezTo>
                  <a:pt x="1162" y="359"/>
                  <a:pt x="1162" y="360"/>
                  <a:pt x="1163" y="360"/>
                </a:cubicBezTo>
                <a:cubicBezTo>
                  <a:pt x="1164" y="360"/>
                  <a:pt x="1165" y="359"/>
                  <a:pt x="1165" y="359"/>
                </a:cubicBezTo>
                <a:cubicBezTo>
                  <a:pt x="1233" y="292"/>
                  <a:pt x="1233" y="292"/>
                  <a:pt x="1233" y="292"/>
                </a:cubicBezTo>
                <a:cubicBezTo>
                  <a:pt x="1233" y="292"/>
                  <a:pt x="1233" y="292"/>
                  <a:pt x="1233" y="292"/>
                </a:cubicBezTo>
                <a:close/>
                <a:moveTo>
                  <a:pt x="1142" y="373"/>
                </a:moveTo>
                <a:cubicBezTo>
                  <a:pt x="1106" y="410"/>
                  <a:pt x="1106" y="410"/>
                  <a:pt x="1106" y="410"/>
                </a:cubicBezTo>
                <a:cubicBezTo>
                  <a:pt x="1104" y="413"/>
                  <a:pt x="1104" y="413"/>
                  <a:pt x="1104" y="413"/>
                </a:cubicBezTo>
                <a:cubicBezTo>
                  <a:pt x="1104" y="413"/>
                  <a:pt x="1104" y="413"/>
                  <a:pt x="1104" y="413"/>
                </a:cubicBezTo>
                <a:cubicBezTo>
                  <a:pt x="1094" y="422"/>
                  <a:pt x="1094" y="422"/>
                  <a:pt x="1094" y="422"/>
                </a:cubicBezTo>
                <a:cubicBezTo>
                  <a:pt x="1093" y="424"/>
                  <a:pt x="1092" y="425"/>
                  <a:pt x="1093" y="427"/>
                </a:cubicBezTo>
                <a:cubicBezTo>
                  <a:pt x="1094" y="427"/>
                  <a:pt x="1095" y="428"/>
                  <a:pt x="1095" y="428"/>
                </a:cubicBezTo>
                <a:cubicBezTo>
                  <a:pt x="1096" y="428"/>
                  <a:pt x="1097" y="427"/>
                  <a:pt x="1098" y="427"/>
                </a:cubicBezTo>
                <a:cubicBezTo>
                  <a:pt x="1107" y="417"/>
                  <a:pt x="1107" y="417"/>
                  <a:pt x="1107" y="417"/>
                </a:cubicBezTo>
                <a:cubicBezTo>
                  <a:pt x="1107" y="417"/>
                  <a:pt x="1107" y="417"/>
                  <a:pt x="1107" y="417"/>
                </a:cubicBezTo>
                <a:cubicBezTo>
                  <a:pt x="1110" y="415"/>
                  <a:pt x="1110" y="415"/>
                  <a:pt x="1110" y="415"/>
                </a:cubicBezTo>
                <a:cubicBezTo>
                  <a:pt x="1110" y="415"/>
                  <a:pt x="1110" y="415"/>
                  <a:pt x="1110" y="415"/>
                </a:cubicBezTo>
                <a:cubicBezTo>
                  <a:pt x="1147" y="378"/>
                  <a:pt x="1147" y="378"/>
                  <a:pt x="1147" y="378"/>
                </a:cubicBezTo>
                <a:cubicBezTo>
                  <a:pt x="1148" y="377"/>
                  <a:pt x="1148" y="375"/>
                  <a:pt x="1146" y="373"/>
                </a:cubicBezTo>
                <a:cubicBezTo>
                  <a:pt x="1145" y="372"/>
                  <a:pt x="1143" y="372"/>
                  <a:pt x="1142" y="373"/>
                </a:cubicBezTo>
                <a:close/>
                <a:moveTo>
                  <a:pt x="1087" y="451"/>
                </a:moveTo>
                <a:cubicBezTo>
                  <a:pt x="1088" y="450"/>
                  <a:pt x="1088" y="448"/>
                  <a:pt x="1087" y="447"/>
                </a:cubicBezTo>
                <a:cubicBezTo>
                  <a:pt x="1086" y="446"/>
                  <a:pt x="1084" y="446"/>
                  <a:pt x="1083" y="447"/>
                </a:cubicBezTo>
                <a:cubicBezTo>
                  <a:pt x="873" y="657"/>
                  <a:pt x="873" y="657"/>
                  <a:pt x="873" y="657"/>
                </a:cubicBezTo>
                <a:cubicBezTo>
                  <a:pt x="871" y="658"/>
                  <a:pt x="871" y="660"/>
                  <a:pt x="873" y="661"/>
                </a:cubicBezTo>
                <a:cubicBezTo>
                  <a:pt x="873" y="662"/>
                  <a:pt x="874" y="662"/>
                  <a:pt x="875" y="662"/>
                </a:cubicBezTo>
                <a:cubicBezTo>
                  <a:pt x="876" y="662"/>
                  <a:pt x="876" y="662"/>
                  <a:pt x="877" y="661"/>
                </a:cubicBezTo>
                <a:lnTo>
                  <a:pt x="1087" y="451"/>
                </a:lnTo>
                <a:close/>
                <a:moveTo>
                  <a:pt x="1469" y="65"/>
                </a:moveTo>
                <a:cubicBezTo>
                  <a:pt x="1468" y="63"/>
                  <a:pt x="1466" y="63"/>
                  <a:pt x="1465" y="65"/>
                </a:cubicBezTo>
                <a:cubicBezTo>
                  <a:pt x="1177" y="353"/>
                  <a:pt x="1177" y="353"/>
                  <a:pt x="1177" y="353"/>
                </a:cubicBezTo>
                <a:cubicBezTo>
                  <a:pt x="1176" y="354"/>
                  <a:pt x="1176" y="356"/>
                  <a:pt x="1177" y="357"/>
                </a:cubicBezTo>
                <a:cubicBezTo>
                  <a:pt x="1178" y="358"/>
                  <a:pt x="1178" y="358"/>
                  <a:pt x="1179" y="358"/>
                </a:cubicBezTo>
                <a:cubicBezTo>
                  <a:pt x="1180" y="358"/>
                  <a:pt x="1181" y="358"/>
                  <a:pt x="1181" y="357"/>
                </a:cubicBezTo>
                <a:cubicBezTo>
                  <a:pt x="1469" y="69"/>
                  <a:pt x="1469" y="69"/>
                  <a:pt x="1469" y="69"/>
                </a:cubicBezTo>
                <a:cubicBezTo>
                  <a:pt x="1470" y="68"/>
                  <a:pt x="1470" y="66"/>
                  <a:pt x="1469" y="65"/>
                </a:cubicBezTo>
                <a:close/>
                <a:moveTo>
                  <a:pt x="1480" y="68"/>
                </a:moveTo>
                <a:cubicBezTo>
                  <a:pt x="1479" y="67"/>
                  <a:pt x="1477" y="67"/>
                  <a:pt x="1475" y="68"/>
                </a:cubicBezTo>
                <a:cubicBezTo>
                  <a:pt x="1184" y="360"/>
                  <a:pt x="1184" y="360"/>
                  <a:pt x="1184" y="360"/>
                </a:cubicBezTo>
                <a:cubicBezTo>
                  <a:pt x="1183" y="361"/>
                  <a:pt x="1183" y="363"/>
                  <a:pt x="1184" y="364"/>
                </a:cubicBezTo>
                <a:cubicBezTo>
                  <a:pt x="1184" y="365"/>
                  <a:pt x="1185" y="365"/>
                  <a:pt x="1186" y="365"/>
                </a:cubicBezTo>
                <a:cubicBezTo>
                  <a:pt x="1187" y="365"/>
                  <a:pt x="1188" y="365"/>
                  <a:pt x="1188" y="364"/>
                </a:cubicBezTo>
                <a:cubicBezTo>
                  <a:pt x="1480" y="72"/>
                  <a:pt x="1480" y="72"/>
                  <a:pt x="1480" y="72"/>
                </a:cubicBezTo>
                <a:cubicBezTo>
                  <a:pt x="1481" y="71"/>
                  <a:pt x="1481" y="69"/>
                  <a:pt x="1480" y="68"/>
                </a:cubicBezTo>
                <a:close/>
                <a:moveTo>
                  <a:pt x="1096" y="448"/>
                </a:moveTo>
                <a:cubicBezTo>
                  <a:pt x="876" y="667"/>
                  <a:pt x="876" y="667"/>
                  <a:pt x="876" y="667"/>
                </a:cubicBezTo>
                <a:cubicBezTo>
                  <a:pt x="875" y="668"/>
                  <a:pt x="875" y="670"/>
                  <a:pt x="876" y="671"/>
                </a:cubicBezTo>
                <a:cubicBezTo>
                  <a:pt x="877" y="672"/>
                  <a:pt x="878" y="672"/>
                  <a:pt x="879" y="672"/>
                </a:cubicBezTo>
                <a:cubicBezTo>
                  <a:pt x="879" y="672"/>
                  <a:pt x="880" y="672"/>
                  <a:pt x="881" y="671"/>
                </a:cubicBezTo>
                <a:cubicBezTo>
                  <a:pt x="1100" y="452"/>
                  <a:pt x="1100" y="452"/>
                  <a:pt x="1100" y="452"/>
                </a:cubicBezTo>
                <a:cubicBezTo>
                  <a:pt x="1101" y="451"/>
                  <a:pt x="1101" y="449"/>
                  <a:pt x="1100" y="448"/>
                </a:cubicBezTo>
                <a:cubicBezTo>
                  <a:pt x="1099" y="446"/>
                  <a:pt x="1097" y="446"/>
                  <a:pt x="1096" y="448"/>
                </a:cubicBezTo>
                <a:close/>
                <a:moveTo>
                  <a:pt x="1490" y="76"/>
                </a:moveTo>
                <a:cubicBezTo>
                  <a:pt x="1491" y="75"/>
                  <a:pt x="1491" y="73"/>
                  <a:pt x="1490" y="72"/>
                </a:cubicBezTo>
                <a:cubicBezTo>
                  <a:pt x="1489" y="71"/>
                  <a:pt x="1487" y="71"/>
                  <a:pt x="1486" y="72"/>
                </a:cubicBezTo>
                <a:cubicBezTo>
                  <a:pt x="1191" y="367"/>
                  <a:pt x="1191" y="367"/>
                  <a:pt x="1191" y="367"/>
                </a:cubicBezTo>
                <a:cubicBezTo>
                  <a:pt x="1190" y="368"/>
                  <a:pt x="1190" y="370"/>
                  <a:pt x="1191" y="371"/>
                </a:cubicBezTo>
                <a:cubicBezTo>
                  <a:pt x="1191" y="372"/>
                  <a:pt x="1192" y="372"/>
                  <a:pt x="1193" y="372"/>
                </a:cubicBezTo>
                <a:cubicBezTo>
                  <a:pt x="1194" y="372"/>
                  <a:pt x="1195" y="372"/>
                  <a:pt x="1195" y="371"/>
                </a:cubicBezTo>
                <a:lnTo>
                  <a:pt x="1490" y="76"/>
                </a:lnTo>
                <a:close/>
                <a:moveTo>
                  <a:pt x="1090" y="467"/>
                </a:moveTo>
                <a:cubicBezTo>
                  <a:pt x="879" y="678"/>
                  <a:pt x="879" y="678"/>
                  <a:pt x="879" y="678"/>
                </a:cubicBezTo>
                <a:cubicBezTo>
                  <a:pt x="878" y="679"/>
                  <a:pt x="878" y="681"/>
                  <a:pt x="879" y="683"/>
                </a:cubicBezTo>
                <a:cubicBezTo>
                  <a:pt x="880" y="683"/>
                  <a:pt x="881" y="683"/>
                  <a:pt x="881" y="683"/>
                </a:cubicBezTo>
                <a:cubicBezTo>
                  <a:pt x="882" y="683"/>
                  <a:pt x="883" y="683"/>
                  <a:pt x="884" y="683"/>
                </a:cubicBezTo>
                <a:cubicBezTo>
                  <a:pt x="1094" y="472"/>
                  <a:pt x="1094" y="472"/>
                  <a:pt x="1094" y="472"/>
                </a:cubicBezTo>
                <a:cubicBezTo>
                  <a:pt x="1096" y="470"/>
                  <a:pt x="1096" y="469"/>
                  <a:pt x="1094" y="467"/>
                </a:cubicBezTo>
                <a:cubicBezTo>
                  <a:pt x="1093" y="466"/>
                  <a:pt x="1091" y="466"/>
                  <a:pt x="1090" y="467"/>
                </a:cubicBezTo>
                <a:close/>
                <a:moveTo>
                  <a:pt x="1504" y="76"/>
                </a:moveTo>
                <a:cubicBezTo>
                  <a:pt x="1506" y="75"/>
                  <a:pt x="1506" y="73"/>
                  <a:pt x="1504" y="71"/>
                </a:cubicBezTo>
                <a:cubicBezTo>
                  <a:pt x="1503" y="70"/>
                  <a:pt x="1501" y="70"/>
                  <a:pt x="1500" y="71"/>
                </a:cubicBezTo>
                <a:cubicBezTo>
                  <a:pt x="1201" y="370"/>
                  <a:pt x="1201" y="370"/>
                  <a:pt x="1201" y="370"/>
                </a:cubicBezTo>
                <a:cubicBezTo>
                  <a:pt x="1201" y="370"/>
                  <a:pt x="1201" y="370"/>
                  <a:pt x="1201" y="370"/>
                </a:cubicBezTo>
                <a:cubicBezTo>
                  <a:pt x="1196" y="376"/>
                  <a:pt x="1196" y="376"/>
                  <a:pt x="1196" y="376"/>
                </a:cubicBezTo>
                <a:cubicBezTo>
                  <a:pt x="1195" y="377"/>
                  <a:pt x="1195" y="379"/>
                  <a:pt x="1196" y="380"/>
                </a:cubicBezTo>
                <a:cubicBezTo>
                  <a:pt x="1196" y="381"/>
                  <a:pt x="1197" y="381"/>
                  <a:pt x="1198" y="381"/>
                </a:cubicBezTo>
                <a:cubicBezTo>
                  <a:pt x="1199" y="381"/>
                  <a:pt x="1200" y="381"/>
                  <a:pt x="1200" y="380"/>
                </a:cubicBezTo>
                <a:cubicBezTo>
                  <a:pt x="1212" y="368"/>
                  <a:pt x="1212" y="368"/>
                  <a:pt x="1212" y="368"/>
                </a:cubicBezTo>
                <a:lnTo>
                  <a:pt x="1504" y="76"/>
                </a:lnTo>
                <a:close/>
                <a:moveTo>
                  <a:pt x="885" y="695"/>
                </a:moveTo>
                <a:cubicBezTo>
                  <a:pt x="1055" y="525"/>
                  <a:pt x="1055" y="525"/>
                  <a:pt x="1055" y="525"/>
                </a:cubicBezTo>
                <a:cubicBezTo>
                  <a:pt x="1055" y="525"/>
                  <a:pt x="1055" y="525"/>
                  <a:pt x="1055" y="525"/>
                </a:cubicBezTo>
                <a:cubicBezTo>
                  <a:pt x="1055" y="525"/>
                  <a:pt x="1055" y="525"/>
                  <a:pt x="1055" y="525"/>
                </a:cubicBezTo>
                <a:cubicBezTo>
                  <a:pt x="1055" y="525"/>
                  <a:pt x="1056" y="525"/>
                  <a:pt x="1056" y="524"/>
                </a:cubicBezTo>
                <a:cubicBezTo>
                  <a:pt x="1056" y="524"/>
                  <a:pt x="1056" y="524"/>
                  <a:pt x="1056" y="524"/>
                </a:cubicBezTo>
                <a:cubicBezTo>
                  <a:pt x="1056" y="524"/>
                  <a:pt x="1056" y="524"/>
                  <a:pt x="1056" y="524"/>
                </a:cubicBezTo>
                <a:cubicBezTo>
                  <a:pt x="1057" y="523"/>
                  <a:pt x="1058" y="523"/>
                  <a:pt x="1058" y="522"/>
                </a:cubicBezTo>
                <a:cubicBezTo>
                  <a:pt x="1058" y="522"/>
                  <a:pt x="1059" y="522"/>
                  <a:pt x="1059" y="521"/>
                </a:cubicBezTo>
                <a:cubicBezTo>
                  <a:pt x="1059" y="521"/>
                  <a:pt x="1059" y="521"/>
                  <a:pt x="1059" y="521"/>
                </a:cubicBezTo>
                <a:cubicBezTo>
                  <a:pt x="1059" y="521"/>
                  <a:pt x="1059" y="521"/>
                  <a:pt x="1059" y="520"/>
                </a:cubicBezTo>
                <a:cubicBezTo>
                  <a:pt x="1059" y="520"/>
                  <a:pt x="1059" y="520"/>
                  <a:pt x="1059" y="520"/>
                </a:cubicBezTo>
                <a:cubicBezTo>
                  <a:pt x="1059" y="520"/>
                  <a:pt x="1059" y="519"/>
                  <a:pt x="1059" y="519"/>
                </a:cubicBezTo>
                <a:cubicBezTo>
                  <a:pt x="1059" y="519"/>
                  <a:pt x="1059" y="519"/>
                  <a:pt x="1059" y="519"/>
                </a:cubicBezTo>
                <a:cubicBezTo>
                  <a:pt x="1059" y="518"/>
                  <a:pt x="1059" y="518"/>
                  <a:pt x="1059" y="518"/>
                </a:cubicBezTo>
                <a:cubicBezTo>
                  <a:pt x="1060" y="518"/>
                  <a:pt x="1060" y="518"/>
                  <a:pt x="1060" y="518"/>
                </a:cubicBezTo>
                <a:cubicBezTo>
                  <a:pt x="1061" y="518"/>
                  <a:pt x="1062" y="518"/>
                  <a:pt x="1063" y="518"/>
                </a:cubicBezTo>
                <a:cubicBezTo>
                  <a:pt x="1083" y="497"/>
                  <a:pt x="1083" y="497"/>
                  <a:pt x="1083" y="497"/>
                </a:cubicBezTo>
                <a:cubicBezTo>
                  <a:pt x="1084" y="496"/>
                  <a:pt x="1084" y="494"/>
                  <a:pt x="1083" y="493"/>
                </a:cubicBezTo>
                <a:cubicBezTo>
                  <a:pt x="1082" y="492"/>
                  <a:pt x="1080" y="492"/>
                  <a:pt x="1079" y="493"/>
                </a:cubicBezTo>
                <a:cubicBezTo>
                  <a:pt x="1058" y="513"/>
                  <a:pt x="1058" y="513"/>
                  <a:pt x="1058" y="513"/>
                </a:cubicBezTo>
                <a:cubicBezTo>
                  <a:pt x="1057" y="514"/>
                  <a:pt x="1057" y="515"/>
                  <a:pt x="1058" y="516"/>
                </a:cubicBezTo>
                <a:cubicBezTo>
                  <a:pt x="1058" y="516"/>
                  <a:pt x="1057" y="516"/>
                  <a:pt x="1057" y="516"/>
                </a:cubicBezTo>
                <a:cubicBezTo>
                  <a:pt x="1057" y="516"/>
                  <a:pt x="1057" y="516"/>
                  <a:pt x="1057" y="516"/>
                </a:cubicBezTo>
                <a:cubicBezTo>
                  <a:pt x="1057" y="516"/>
                  <a:pt x="1056" y="516"/>
                  <a:pt x="1056" y="516"/>
                </a:cubicBezTo>
                <a:cubicBezTo>
                  <a:pt x="1056" y="516"/>
                  <a:pt x="1056" y="516"/>
                  <a:pt x="1056" y="516"/>
                </a:cubicBezTo>
                <a:cubicBezTo>
                  <a:pt x="1056" y="516"/>
                  <a:pt x="1055" y="516"/>
                  <a:pt x="1055" y="517"/>
                </a:cubicBezTo>
                <a:cubicBezTo>
                  <a:pt x="1055" y="517"/>
                  <a:pt x="1055" y="517"/>
                  <a:pt x="1055" y="517"/>
                </a:cubicBezTo>
                <a:cubicBezTo>
                  <a:pt x="1054" y="517"/>
                  <a:pt x="1054" y="517"/>
                  <a:pt x="1054" y="517"/>
                </a:cubicBezTo>
                <a:cubicBezTo>
                  <a:pt x="1052" y="520"/>
                  <a:pt x="1052" y="520"/>
                  <a:pt x="1052" y="520"/>
                </a:cubicBezTo>
                <a:cubicBezTo>
                  <a:pt x="1052" y="520"/>
                  <a:pt x="1052" y="520"/>
                  <a:pt x="1052" y="520"/>
                </a:cubicBezTo>
                <a:cubicBezTo>
                  <a:pt x="1051" y="520"/>
                  <a:pt x="1051" y="520"/>
                  <a:pt x="1051" y="521"/>
                </a:cubicBezTo>
                <a:cubicBezTo>
                  <a:pt x="1051" y="521"/>
                  <a:pt x="1051" y="521"/>
                  <a:pt x="1051" y="521"/>
                </a:cubicBezTo>
                <a:cubicBezTo>
                  <a:pt x="881" y="691"/>
                  <a:pt x="881" y="691"/>
                  <a:pt x="881" y="691"/>
                </a:cubicBezTo>
                <a:cubicBezTo>
                  <a:pt x="880" y="692"/>
                  <a:pt x="880" y="694"/>
                  <a:pt x="881" y="695"/>
                </a:cubicBezTo>
                <a:cubicBezTo>
                  <a:pt x="881" y="696"/>
                  <a:pt x="882" y="696"/>
                  <a:pt x="883" y="696"/>
                </a:cubicBezTo>
                <a:cubicBezTo>
                  <a:pt x="884" y="696"/>
                  <a:pt x="885" y="696"/>
                  <a:pt x="885" y="695"/>
                </a:cubicBezTo>
                <a:close/>
                <a:moveTo>
                  <a:pt x="1035" y="559"/>
                </a:moveTo>
                <a:cubicBezTo>
                  <a:pt x="1037" y="558"/>
                  <a:pt x="1037" y="556"/>
                  <a:pt x="1035" y="554"/>
                </a:cubicBezTo>
                <a:cubicBezTo>
                  <a:pt x="1034" y="553"/>
                  <a:pt x="1032" y="553"/>
                  <a:pt x="1031" y="554"/>
                </a:cubicBezTo>
                <a:cubicBezTo>
                  <a:pt x="883" y="702"/>
                  <a:pt x="883" y="702"/>
                  <a:pt x="883" y="702"/>
                </a:cubicBezTo>
                <a:cubicBezTo>
                  <a:pt x="882" y="704"/>
                  <a:pt x="882" y="706"/>
                  <a:pt x="883" y="707"/>
                </a:cubicBezTo>
                <a:cubicBezTo>
                  <a:pt x="884" y="707"/>
                  <a:pt x="884" y="708"/>
                  <a:pt x="885" y="708"/>
                </a:cubicBezTo>
                <a:cubicBezTo>
                  <a:pt x="886" y="708"/>
                  <a:pt x="887" y="707"/>
                  <a:pt x="887" y="707"/>
                </a:cubicBezTo>
                <a:lnTo>
                  <a:pt x="1035" y="559"/>
                </a:lnTo>
                <a:close/>
                <a:moveTo>
                  <a:pt x="1518" y="71"/>
                </a:moveTo>
                <a:cubicBezTo>
                  <a:pt x="1517" y="70"/>
                  <a:pt x="1515" y="70"/>
                  <a:pt x="1514" y="71"/>
                </a:cubicBezTo>
                <a:cubicBezTo>
                  <a:pt x="1203" y="382"/>
                  <a:pt x="1203" y="382"/>
                  <a:pt x="1203" y="382"/>
                </a:cubicBezTo>
                <a:cubicBezTo>
                  <a:pt x="1202" y="384"/>
                  <a:pt x="1202" y="385"/>
                  <a:pt x="1203" y="387"/>
                </a:cubicBezTo>
                <a:cubicBezTo>
                  <a:pt x="1204" y="387"/>
                  <a:pt x="1204" y="388"/>
                  <a:pt x="1205" y="388"/>
                </a:cubicBezTo>
                <a:cubicBezTo>
                  <a:pt x="1206" y="388"/>
                  <a:pt x="1207" y="387"/>
                  <a:pt x="1207" y="387"/>
                </a:cubicBezTo>
                <a:cubicBezTo>
                  <a:pt x="1518" y="76"/>
                  <a:pt x="1518" y="76"/>
                  <a:pt x="1518" y="76"/>
                </a:cubicBezTo>
                <a:cubicBezTo>
                  <a:pt x="1520" y="75"/>
                  <a:pt x="1520" y="73"/>
                  <a:pt x="1518" y="71"/>
                </a:cubicBezTo>
                <a:close/>
                <a:moveTo>
                  <a:pt x="1222" y="386"/>
                </a:moveTo>
                <a:cubicBezTo>
                  <a:pt x="1529" y="79"/>
                  <a:pt x="1529" y="79"/>
                  <a:pt x="1529" y="79"/>
                </a:cubicBezTo>
                <a:cubicBezTo>
                  <a:pt x="1533" y="75"/>
                  <a:pt x="1533" y="75"/>
                  <a:pt x="1533" y="75"/>
                </a:cubicBezTo>
                <a:cubicBezTo>
                  <a:pt x="1535" y="73"/>
                  <a:pt x="1535" y="71"/>
                  <a:pt x="1533" y="70"/>
                </a:cubicBezTo>
                <a:cubicBezTo>
                  <a:pt x="1532" y="69"/>
                  <a:pt x="1530" y="69"/>
                  <a:pt x="1529" y="70"/>
                </a:cubicBezTo>
                <a:cubicBezTo>
                  <a:pt x="1217" y="382"/>
                  <a:pt x="1217" y="382"/>
                  <a:pt x="1217" y="382"/>
                </a:cubicBezTo>
                <a:cubicBezTo>
                  <a:pt x="1216" y="383"/>
                  <a:pt x="1216" y="385"/>
                  <a:pt x="1217" y="386"/>
                </a:cubicBezTo>
                <a:cubicBezTo>
                  <a:pt x="1218" y="387"/>
                  <a:pt x="1219" y="387"/>
                  <a:pt x="1220" y="387"/>
                </a:cubicBezTo>
                <a:cubicBezTo>
                  <a:pt x="1220" y="387"/>
                  <a:pt x="1221" y="387"/>
                  <a:pt x="1222" y="386"/>
                </a:cubicBezTo>
                <a:close/>
                <a:moveTo>
                  <a:pt x="1031" y="577"/>
                </a:moveTo>
                <a:cubicBezTo>
                  <a:pt x="1032" y="576"/>
                  <a:pt x="1032" y="574"/>
                  <a:pt x="1031" y="573"/>
                </a:cubicBezTo>
                <a:cubicBezTo>
                  <a:pt x="1030" y="571"/>
                  <a:pt x="1028" y="571"/>
                  <a:pt x="1027" y="573"/>
                </a:cubicBezTo>
                <a:cubicBezTo>
                  <a:pt x="887" y="712"/>
                  <a:pt x="887" y="712"/>
                  <a:pt x="887" y="712"/>
                </a:cubicBezTo>
                <a:cubicBezTo>
                  <a:pt x="886" y="713"/>
                  <a:pt x="886" y="715"/>
                  <a:pt x="887" y="716"/>
                </a:cubicBezTo>
                <a:cubicBezTo>
                  <a:pt x="888" y="717"/>
                  <a:pt x="889" y="717"/>
                  <a:pt x="890" y="717"/>
                </a:cubicBezTo>
                <a:cubicBezTo>
                  <a:pt x="890" y="717"/>
                  <a:pt x="891" y="717"/>
                  <a:pt x="892" y="716"/>
                </a:cubicBezTo>
                <a:lnTo>
                  <a:pt x="1031" y="577"/>
                </a:lnTo>
                <a:close/>
                <a:moveTo>
                  <a:pt x="1478" y="144"/>
                </a:moveTo>
                <a:cubicBezTo>
                  <a:pt x="1479" y="143"/>
                  <a:pt x="1479" y="141"/>
                  <a:pt x="1478" y="140"/>
                </a:cubicBezTo>
                <a:cubicBezTo>
                  <a:pt x="1477" y="138"/>
                  <a:pt x="1475" y="138"/>
                  <a:pt x="1474" y="140"/>
                </a:cubicBezTo>
                <a:cubicBezTo>
                  <a:pt x="1218" y="395"/>
                  <a:pt x="1218" y="395"/>
                  <a:pt x="1218" y="395"/>
                </a:cubicBezTo>
                <a:cubicBezTo>
                  <a:pt x="1217" y="396"/>
                  <a:pt x="1217" y="398"/>
                  <a:pt x="1218" y="399"/>
                </a:cubicBezTo>
                <a:cubicBezTo>
                  <a:pt x="1219" y="400"/>
                  <a:pt x="1220" y="400"/>
                  <a:pt x="1221" y="400"/>
                </a:cubicBezTo>
                <a:cubicBezTo>
                  <a:pt x="1221" y="400"/>
                  <a:pt x="1222" y="400"/>
                  <a:pt x="1223" y="399"/>
                </a:cubicBezTo>
                <a:lnTo>
                  <a:pt x="1478" y="144"/>
                </a:lnTo>
                <a:close/>
                <a:moveTo>
                  <a:pt x="1481" y="137"/>
                </a:moveTo>
                <a:cubicBezTo>
                  <a:pt x="1482" y="137"/>
                  <a:pt x="1482" y="138"/>
                  <a:pt x="1483" y="138"/>
                </a:cubicBezTo>
                <a:cubicBezTo>
                  <a:pt x="1484" y="138"/>
                  <a:pt x="1485" y="137"/>
                  <a:pt x="1485" y="137"/>
                </a:cubicBezTo>
                <a:cubicBezTo>
                  <a:pt x="1547" y="75"/>
                  <a:pt x="1547" y="75"/>
                  <a:pt x="1547" y="75"/>
                </a:cubicBezTo>
                <a:cubicBezTo>
                  <a:pt x="1549" y="73"/>
                  <a:pt x="1549" y="71"/>
                  <a:pt x="1547" y="70"/>
                </a:cubicBezTo>
                <a:cubicBezTo>
                  <a:pt x="1546" y="69"/>
                  <a:pt x="1544" y="69"/>
                  <a:pt x="1543" y="70"/>
                </a:cubicBezTo>
                <a:cubicBezTo>
                  <a:pt x="1481" y="132"/>
                  <a:pt x="1481" y="132"/>
                  <a:pt x="1481" y="132"/>
                </a:cubicBezTo>
                <a:cubicBezTo>
                  <a:pt x="1480" y="133"/>
                  <a:pt x="1480" y="135"/>
                  <a:pt x="1481" y="137"/>
                </a:cubicBezTo>
                <a:close/>
                <a:moveTo>
                  <a:pt x="1033" y="589"/>
                </a:moveTo>
                <a:cubicBezTo>
                  <a:pt x="1034" y="588"/>
                  <a:pt x="1034" y="586"/>
                  <a:pt x="1033" y="585"/>
                </a:cubicBezTo>
                <a:cubicBezTo>
                  <a:pt x="1032" y="584"/>
                  <a:pt x="1030" y="584"/>
                  <a:pt x="1029" y="585"/>
                </a:cubicBezTo>
                <a:cubicBezTo>
                  <a:pt x="892" y="721"/>
                  <a:pt x="892" y="721"/>
                  <a:pt x="892" y="721"/>
                </a:cubicBezTo>
                <a:cubicBezTo>
                  <a:pt x="891" y="722"/>
                  <a:pt x="891" y="724"/>
                  <a:pt x="892" y="725"/>
                </a:cubicBezTo>
                <a:cubicBezTo>
                  <a:pt x="893" y="726"/>
                  <a:pt x="894" y="726"/>
                  <a:pt x="894" y="726"/>
                </a:cubicBezTo>
                <a:cubicBezTo>
                  <a:pt x="895" y="726"/>
                  <a:pt x="896" y="726"/>
                  <a:pt x="897" y="725"/>
                </a:cubicBezTo>
                <a:lnTo>
                  <a:pt x="1033" y="589"/>
                </a:lnTo>
                <a:close/>
                <a:moveTo>
                  <a:pt x="1495" y="137"/>
                </a:moveTo>
                <a:cubicBezTo>
                  <a:pt x="1495" y="138"/>
                  <a:pt x="1496" y="138"/>
                  <a:pt x="1497" y="138"/>
                </a:cubicBezTo>
                <a:cubicBezTo>
                  <a:pt x="1498" y="138"/>
                  <a:pt x="1498" y="138"/>
                  <a:pt x="1499" y="137"/>
                </a:cubicBezTo>
                <a:cubicBezTo>
                  <a:pt x="1559" y="77"/>
                  <a:pt x="1559" y="77"/>
                  <a:pt x="1559" y="77"/>
                </a:cubicBezTo>
                <a:cubicBezTo>
                  <a:pt x="1560" y="76"/>
                  <a:pt x="1560" y="74"/>
                  <a:pt x="1559" y="73"/>
                </a:cubicBezTo>
                <a:cubicBezTo>
                  <a:pt x="1558" y="72"/>
                  <a:pt x="1556" y="72"/>
                  <a:pt x="1554" y="73"/>
                </a:cubicBezTo>
                <a:cubicBezTo>
                  <a:pt x="1495" y="133"/>
                  <a:pt x="1495" y="133"/>
                  <a:pt x="1495" y="133"/>
                </a:cubicBezTo>
                <a:cubicBezTo>
                  <a:pt x="1493" y="134"/>
                  <a:pt x="1493" y="136"/>
                  <a:pt x="1495" y="137"/>
                </a:cubicBezTo>
                <a:close/>
                <a:moveTo>
                  <a:pt x="1472" y="164"/>
                </a:moveTo>
                <a:cubicBezTo>
                  <a:pt x="1473" y="163"/>
                  <a:pt x="1473" y="161"/>
                  <a:pt x="1472" y="160"/>
                </a:cubicBezTo>
                <a:cubicBezTo>
                  <a:pt x="1471" y="159"/>
                  <a:pt x="1469" y="159"/>
                  <a:pt x="1468" y="160"/>
                </a:cubicBezTo>
                <a:cubicBezTo>
                  <a:pt x="1222" y="405"/>
                  <a:pt x="1222" y="405"/>
                  <a:pt x="1222" y="405"/>
                </a:cubicBezTo>
                <a:cubicBezTo>
                  <a:pt x="1221" y="407"/>
                  <a:pt x="1221" y="409"/>
                  <a:pt x="1222" y="410"/>
                </a:cubicBezTo>
                <a:cubicBezTo>
                  <a:pt x="1222" y="410"/>
                  <a:pt x="1223" y="411"/>
                  <a:pt x="1224" y="411"/>
                </a:cubicBezTo>
                <a:cubicBezTo>
                  <a:pt x="1225" y="411"/>
                  <a:pt x="1226" y="410"/>
                  <a:pt x="1226" y="410"/>
                </a:cubicBezTo>
                <a:lnTo>
                  <a:pt x="1472" y="164"/>
                </a:lnTo>
                <a:close/>
                <a:moveTo>
                  <a:pt x="1034" y="593"/>
                </a:moveTo>
                <a:cubicBezTo>
                  <a:pt x="897" y="731"/>
                  <a:pt x="897" y="731"/>
                  <a:pt x="897" y="731"/>
                </a:cubicBezTo>
                <a:cubicBezTo>
                  <a:pt x="895" y="732"/>
                  <a:pt x="895" y="734"/>
                  <a:pt x="897" y="735"/>
                </a:cubicBezTo>
                <a:cubicBezTo>
                  <a:pt x="897" y="736"/>
                  <a:pt x="898" y="736"/>
                  <a:pt x="899" y="736"/>
                </a:cubicBezTo>
                <a:cubicBezTo>
                  <a:pt x="899" y="736"/>
                  <a:pt x="900" y="736"/>
                  <a:pt x="901" y="735"/>
                </a:cubicBezTo>
                <a:cubicBezTo>
                  <a:pt x="1039" y="597"/>
                  <a:pt x="1039" y="597"/>
                  <a:pt x="1039" y="597"/>
                </a:cubicBezTo>
                <a:cubicBezTo>
                  <a:pt x="1040" y="596"/>
                  <a:pt x="1040" y="594"/>
                  <a:pt x="1039" y="593"/>
                </a:cubicBezTo>
                <a:cubicBezTo>
                  <a:pt x="1037" y="592"/>
                  <a:pt x="1035" y="592"/>
                  <a:pt x="1034" y="593"/>
                </a:cubicBezTo>
                <a:close/>
                <a:moveTo>
                  <a:pt x="1510" y="136"/>
                </a:moveTo>
                <a:cubicBezTo>
                  <a:pt x="1510" y="137"/>
                  <a:pt x="1511" y="137"/>
                  <a:pt x="1512" y="137"/>
                </a:cubicBezTo>
                <a:cubicBezTo>
                  <a:pt x="1513" y="137"/>
                  <a:pt x="1513" y="137"/>
                  <a:pt x="1514" y="136"/>
                </a:cubicBezTo>
                <a:cubicBezTo>
                  <a:pt x="1572" y="79"/>
                  <a:pt x="1572" y="79"/>
                  <a:pt x="1572" y="79"/>
                </a:cubicBezTo>
                <a:cubicBezTo>
                  <a:pt x="1573" y="77"/>
                  <a:pt x="1573" y="75"/>
                  <a:pt x="1572" y="74"/>
                </a:cubicBezTo>
                <a:cubicBezTo>
                  <a:pt x="1570" y="73"/>
                  <a:pt x="1568" y="73"/>
                  <a:pt x="1567" y="74"/>
                </a:cubicBezTo>
                <a:cubicBezTo>
                  <a:pt x="1510" y="132"/>
                  <a:pt x="1510" y="132"/>
                  <a:pt x="1510" y="132"/>
                </a:cubicBezTo>
                <a:cubicBezTo>
                  <a:pt x="1508" y="133"/>
                  <a:pt x="1508" y="135"/>
                  <a:pt x="1510" y="136"/>
                </a:cubicBezTo>
                <a:close/>
                <a:moveTo>
                  <a:pt x="1483" y="167"/>
                </a:moveTo>
                <a:cubicBezTo>
                  <a:pt x="1484" y="166"/>
                  <a:pt x="1484" y="164"/>
                  <a:pt x="1483" y="163"/>
                </a:cubicBezTo>
                <a:cubicBezTo>
                  <a:pt x="1482" y="162"/>
                  <a:pt x="1480" y="162"/>
                  <a:pt x="1478" y="163"/>
                </a:cubicBezTo>
                <a:cubicBezTo>
                  <a:pt x="1225" y="416"/>
                  <a:pt x="1225" y="416"/>
                  <a:pt x="1225" y="416"/>
                </a:cubicBezTo>
                <a:cubicBezTo>
                  <a:pt x="1224" y="417"/>
                  <a:pt x="1224" y="419"/>
                  <a:pt x="1225" y="420"/>
                </a:cubicBezTo>
                <a:cubicBezTo>
                  <a:pt x="1226" y="421"/>
                  <a:pt x="1227" y="421"/>
                  <a:pt x="1228" y="421"/>
                </a:cubicBezTo>
                <a:cubicBezTo>
                  <a:pt x="1228" y="421"/>
                  <a:pt x="1229" y="421"/>
                  <a:pt x="1230" y="420"/>
                </a:cubicBezTo>
                <a:lnTo>
                  <a:pt x="1483" y="167"/>
                </a:lnTo>
                <a:close/>
                <a:moveTo>
                  <a:pt x="1034" y="607"/>
                </a:moveTo>
                <a:cubicBezTo>
                  <a:pt x="897" y="745"/>
                  <a:pt x="897" y="745"/>
                  <a:pt x="897" y="745"/>
                </a:cubicBezTo>
                <a:cubicBezTo>
                  <a:pt x="896" y="746"/>
                  <a:pt x="896" y="748"/>
                  <a:pt x="897" y="749"/>
                </a:cubicBezTo>
                <a:cubicBezTo>
                  <a:pt x="897" y="750"/>
                  <a:pt x="898" y="750"/>
                  <a:pt x="899" y="750"/>
                </a:cubicBezTo>
                <a:cubicBezTo>
                  <a:pt x="900" y="750"/>
                  <a:pt x="900" y="750"/>
                  <a:pt x="901" y="749"/>
                </a:cubicBezTo>
                <a:cubicBezTo>
                  <a:pt x="1039" y="611"/>
                  <a:pt x="1039" y="611"/>
                  <a:pt x="1039" y="611"/>
                </a:cubicBezTo>
                <a:cubicBezTo>
                  <a:pt x="1040" y="610"/>
                  <a:pt x="1040" y="608"/>
                  <a:pt x="1039" y="607"/>
                </a:cubicBezTo>
                <a:cubicBezTo>
                  <a:pt x="1037" y="606"/>
                  <a:pt x="1035" y="606"/>
                  <a:pt x="1034" y="607"/>
                </a:cubicBezTo>
                <a:close/>
                <a:moveTo>
                  <a:pt x="1530" y="130"/>
                </a:moveTo>
                <a:cubicBezTo>
                  <a:pt x="1529" y="128"/>
                  <a:pt x="1527" y="128"/>
                  <a:pt x="1526" y="130"/>
                </a:cubicBezTo>
                <a:cubicBezTo>
                  <a:pt x="1520" y="135"/>
                  <a:pt x="1520" y="135"/>
                  <a:pt x="1520" y="135"/>
                </a:cubicBezTo>
                <a:cubicBezTo>
                  <a:pt x="1519" y="137"/>
                  <a:pt x="1519" y="139"/>
                  <a:pt x="1520" y="140"/>
                </a:cubicBezTo>
                <a:cubicBezTo>
                  <a:pt x="1520" y="140"/>
                  <a:pt x="1521" y="141"/>
                  <a:pt x="1522" y="141"/>
                </a:cubicBezTo>
                <a:cubicBezTo>
                  <a:pt x="1523" y="141"/>
                  <a:pt x="1524" y="140"/>
                  <a:pt x="1524" y="140"/>
                </a:cubicBezTo>
                <a:cubicBezTo>
                  <a:pt x="1530" y="134"/>
                  <a:pt x="1530" y="134"/>
                  <a:pt x="1530" y="134"/>
                </a:cubicBezTo>
                <a:cubicBezTo>
                  <a:pt x="1531" y="133"/>
                  <a:pt x="1531" y="131"/>
                  <a:pt x="1530" y="130"/>
                </a:cubicBezTo>
                <a:close/>
                <a:moveTo>
                  <a:pt x="1001" y="659"/>
                </a:moveTo>
                <a:cubicBezTo>
                  <a:pt x="999" y="658"/>
                  <a:pt x="997" y="658"/>
                  <a:pt x="996" y="659"/>
                </a:cubicBezTo>
                <a:cubicBezTo>
                  <a:pt x="903" y="752"/>
                  <a:pt x="903" y="752"/>
                  <a:pt x="903" y="752"/>
                </a:cubicBezTo>
                <a:cubicBezTo>
                  <a:pt x="902" y="753"/>
                  <a:pt x="902" y="755"/>
                  <a:pt x="903" y="756"/>
                </a:cubicBezTo>
                <a:cubicBezTo>
                  <a:pt x="904" y="757"/>
                  <a:pt x="905" y="757"/>
                  <a:pt x="906" y="757"/>
                </a:cubicBezTo>
                <a:cubicBezTo>
                  <a:pt x="906" y="757"/>
                  <a:pt x="907" y="757"/>
                  <a:pt x="908" y="756"/>
                </a:cubicBezTo>
                <a:cubicBezTo>
                  <a:pt x="1001" y="663"/>
                  <a:pt x="1001" y="663"/>
                  <a:pt x="1001" y="663"/>
                </a:cubicBezTo>
                <a:cubicBezTo>
                  <a:pt x="1002" y="662"/>
                  <a:pt x="1002" y="660"/>
                  <a:pt x="1001" y="659"/>
                </a:cubicBezTo>
                <a:close/>
                <a:moveTo>
                  <a:pt x="1004" y="652"/>
                </a:moveTo>
                <a:cubicBezTo>
                  <a:pt x="1002" y="654"/>
                  <a:pt x="1002" y="654"/>
                  <a:pt x="1002" y="654"/>
                </a:cubicBezTo>
                <a:cubicBezTo>
                  <a:pt x="1000" y="655"/>
                  <a:pt x="1000" y="657"/>
                  <a:pt x="1002" y="658"/>
                </a:cubicBezTo>
                <a:cubicBezTo>
                  <a:pt x="1002" y="659"/>
                  <a:pt x="1003" y="659"/>
                  <a:pt x="1004" y="659"/>
                </a:cubicBezTo>
                <a:cubicBezTo>
                  <a:pt x="1005" y="659"/>
                  <a:pt x="1005" y="659"/>
                  <a:pt x="1006" y="658"/>
                </a:cubicBezTo>
                <a:cubicBezTo>
                  <a:pt x="1008" y="656"/>
                  <a:pt x="1008" y="656"/>
                  <a:pt x="1008" y="656"/>
                </a:cubicBezTo>
                <a:cubicBezTo>
                  <a:pt x="1009" y="655"/>
                  <a:pt x="1009" y="653"/>
                  <a:pt x="1008" y="652"/>
                </a:cubicBezTo>
                <a:cubicBezTo>
                  <a:pt x="1007" y="650"/>
                  <a:pt x="1005" y="650"/>
                  <a:pt x="1004" y="652"/>
                </a:cubicBezTo>
                <a:close/>
                <a:moveTo>
                  <a:pt x="1496" y="168"/>
                </a:moveTo>
                <a:cubicBezTo>
                  <a:pt x="1497" y="167"/>
                  <a:pt x="1497" y="165"/>
                  <a:pt x="1496" y="164"/>
                </a:cubicBezTo>
                <a:cubicBezTo>
                  <a:pt x="1495" y="163"/>
                  <a:pt x="1493" y="163"/>
                  <a:pt x="1492" y="164"/>
                </a:cubicBezTo>
                <a:cubicBezTo>
                  <a:pt x="1230" y="425"/>
                  <a:pt x="1230" y="425"/>
                  <a:pt x="1230" y="425"/>
                </a:cubicBezTo>
                <a:cubicBezTo>
                  <a:pt x="1229" y="426"/>
                  <a:pt x="1229" y="428"/>
                  <a:pt x="1230" y="429"/>
                </a:cubicBezTo>
                <a:cubicBezTo>
                  <a:pt x="1231" y="430"/>
                  <a:pt x="1232" y="430"/>
                  <a:pt x="1233" y="430"/>
                </a:cubicBezTo>
                <a:cubicBezTo>
                  <a:pt x="1233" y="430"/>
                  <a:pt x="1234" y="430"/>
                  <a:pt x="1235" y="429"/>
                </a:cubicBezTo>
                <a:lnTo>
                  <a:pt x="1496" y="168"/>
                </a:lnTo>
                <a:close/>
                <a:moveTo>
                  <a:pt x="1034" y="622"/>
                </a:moveTo>
                <a:cubicBezTo>
                  <a:pt x="1017" y="638"/>
                  <a:pt x="1017" y="638"/>
                  <a:pt x="1017" y="638"/>
                </a:cubicBezTo>
                <a:cubicBezTo>
                  <a:pt x="1016" y="639"/>
                  <a:pt x="1016" y="641"/>
                  <a:pt x="1017" y="642"/>
                </a:cubicBezTo>
                <a:cubicBezTo>
                  <a:pt x="1018" y="643"/>
                  <a:pt x="1019" y="643"/>
                  <a:pt x="1020" y="643"/>
                </a:cubicBezTo>
                <a:cubicBezTo>
                  <a:pt x="1020" y="643"/>
                  <a:pt x="1021" y="643"/>
                  <a:pt x="1022" y="642"/>
                </a:cubicBezTo>
                <a:cubicBezTo>
                  <a:pt x="1038" y="626"/>
                  <a:pt x="1038" y="626"/>
                  <a:pt x="1038" y="626"/>
                </a:cubicBezTo>
                <a:cubicBezTo>
                  <a:pt x="1039" y="625"/>
                  <a:pt x="1039" y="623"/>
                  <a:pt x="1038" y="622"/>
                </a:cubicBezTo>
                <a:cubicBezTo>
                  <a:pt x="1037" y="620"/>
                  <a:pt x="1035" y="620"/>
                  <a:pt x="1034" y="622"/>
                </a:cubicBezTo>
                <a:close/>
                <a:moveTo>
                  <a:pt x="1538" y="121"/>
                </a:moveTo>
                <a:cubicBezTo>
                  <a:pt x="1539" y="122"/>
                  <a:pt x="1540" y="122"/>
                  <a:pt x="1540" y="122"/>
                </a:cubicBezTo>
                <a:cubicBezTo>
                  <a:pt x="1541" y="122"/>
                  <a:pt x="1542" y="122"/>
                  <a:pt x="1543" y="121"/>
                </a:cubicBezTo>
                <a:cubicBezTo>
                  <a:pt x="1580" y="84"/>
                  <a:pt x="1580" y="84"/>
                  <a:pt x="1580" y="84"/>
                </a:cubicBezTo>
                <a:cubicBezTo>
                  <a:pt x="1581" y="83"/>
                  <a:pt x="1581" y="81"/>
                  <a:pt x="1580" y="80"/>
                </a:cubicBezTo>
                <a:cubicBezTo>
                  <a:pt x="1579" y="78"/>
                  <a:pt x="1577" y="78"/>
                  <a:pt x="1576" y="80"/>
                </a:cubicBezTo>
                <a:cubicBezTo>
                  <a:pt x="1538" y="117"/>
                  <a:pt x="1538" y="117"/>
                  <a:pt x="1538" y="117"/>
                </a:cubicBezTo>
                <a:cubicBezTo>
                  <a:pt x="1537" y="118"/>
                  <a:pt x="1537" y="120"/>
                  <a:pt x="1538" y="121"/>
                </a:cubicBezTo>
                <a:close/>
                <a:moveTo>
                  <a:pt x="999" y="670"/>
                </a:moveTo>
                <a:cubicBezTo>
                  <a:pt x="920" y="749"/>
                  <a:pt x="920" y="749"/>
                  <a:pt x="920" y="749"/>
                </a:cubicBezTo>
                <a:cubicBezTo>
                  <a:pt x="919" y="750"/>
                  <a:pt x="919" y="752"/>
                  <a:pt x="920" y="753"/>
                </a:cubicBezTo>
                <a:cubicBezTo>
                  <a:pt x="921" y="754"/>
                  <a:pt x="922" y="754"/>
                  <a:pt x="922" y="754"/>
                </a:cubicBezTo>
                <a:cubicBezTo>
                  <a:pt x="923" y="754"/>
                  <a:pt x="924" y="754"/>
                  <a:pt x="925" y="753"/>
                </a:cubicBezTo>
                <a:cubicBezTo>
                  <a:pt x="1004" y="674"/>
                  <a:pt x="1004" y="674"/>
                  <a:pt x="1004" y="674"/>
                </a:cubicBezTo>
                <a:cubicBezTo>
                  <a:pt x="1005" y="673"/>
                  <a:pt x="1005" y="671"/>
                  <a:pt x="1004" y="670"/>
                </a:cubicBezTo>
                <a:cubicBezTo>
                  <a:pt x="1003" y="669"/>
                  <a:pt x="1001" y="669"/>
                  <a:pt x="999" y="670"/>
                </a:cubicBezTo>
                <a:close/>
                <a:moveTo>
                  <a:pt x="1506" y="172"/>
                </a:moveTo>
                <a:cubicBezTo>
                  <a:pt x="1510" y="168"/>
                  <a:pt x="1510" y="168"/>
                  <a:pt x="1510" y="168"/>
                </a:cubicBezTo>
                <a:cubicBezTo>
                  <a:pt x="1512" y="166"/>
                  <a:pt x="1512" y="164"/>
                  <a:pt x="1510" y="163"/>
                </a:cubicBezTo>
                <a:cubicBezTo>
                  <a:pt x="1509" y="162"/>
                  <a:pt x="1507" y="162"/>
                  <a:pt x="1506" y="163"/>
                </a:cubicBezTo>
                <a:cubicBezTo>
                  <a:pt x="1499" y="170"/>
                  <a:pt x="1499" y="170"/>
                  <a:pt x="1499" y="170"/>
                </a:cubicBezTo>
                <a:cubicBezTo>
                  <a:pt x="1234" y="435"/>
                  <a:pt x="1234" y="435"/>
                  <a:pt x="1234" y="435"/>
                </a:cubicBezTo>
                <a:cubicBezTo>
                  <a:pt x="1233" y="436"/>
                  <a:pt x="1233" y="438"/>
                  <a:pt x="1234" y="440"/>
                </a:cubicBezTo>
                <a:cubicBezTo>
                  <a:pt x="1235" y="440"/>
                  <a:pt x="1235" y="440"/>
                  <a:pt x="1236" y="440"/>
                </a:cubicBezTo>
                <a:cubicBezTo>
                  <a:pt x="1237" y="440"/>
                  <a:pt x="1238" y="440"/>
                  <a:pt x="1238" y="440"/>
                </a:cubicBezTo>
                <a:lnTo>
                  <a:pt x="1506" y="172"/>
                </a:lnTo>
                <a:close/>
                <a:moveTo>
                  <a:pt x="1547" y="123"/>
                </a:moveTo>
                <a:cubicBezTo>
                  <a:pt x="1545" y="124"/>
                  <a:pt x="1545" y="126"/>
                  <a:pt x="1547" y="127"/>
                </a:cubicBezTo>
                <a:cubicBezTo>
                  <a:pt x="1547" y="128"/>
                  <a:pt x="1548" y="128"/>
                  <a:pt x="1549" y="128"/>
                </a:cubicBezTo>
                <a:cubicBezTo>
                  <a:pt x="1550" y="128"/>
                  <a:pt x="1550" y="128"/>
                  <a:pt x="1551" y="127"/>
                </a:cubicBezTo>
                <a:cubicBezTo>
                  <a:pt x="1557" y="121"/>
                  <a:pt x="1557" y="121"/>
                  <a:pt x="1557" y="121"/>
                </a:cubicBezTo>
                <a:cubicBezTo>
                  <a:pt x="1589" y="89"/>
                  <a:pt x="1589" y="89"/>
                  <a:pt x="1589" y="89"/>
                </a:cubicBezTo>
                <a:cubicBezTo>
                  <a:pt x="1590" y="88"/>
                  <a:pt x="1590" y="86"/>
                  <a:pt x="1589" y="85"/>
                </a:cubicBezTo>
                <a:cubicBezTo>
                  <a:pt x="1587" y="84"/>
                  <a:pt x="1585" y="84"/>
                  <a:pt x="1584" y="85"/>
                </a:cubicBezTo>
                <a:cubicBezTo>
                  <a:pt x="1550" y="119"/>
                  <a:pt x="1550" y="119"/>
                  <a:pt x="1550" y="119"/>
                </a:cubicBezTo>
                <a:lnTo>
                  <a:pt x="1547" y="123"/>
                </a:lnTo>
                <a:close/>
                <a:moveTo>
                  <a:pt x="1518" y="174"/>
                </a:moveTo>
                <a:cubicBezTo>
                  <a:pt x="1519" y="173"/>
                  <a:pt x="1519" y="171"/>
                  <a:pt x="1518" y="169"/>
                </a:cubicBezTo>
                <a:cubicBezTo>
                  <a:pt x="1517" y="168"/>
                  <a:pt x="1515" y="168"/>
                  <a:pt x="1514" y="169"/>
                </a:cubicBezTo>
                <a:cubicBezTo>
                  <a:pt x="1305" y="378"/>
                  <a:pt x="1305" y="378"/>
                  <a:pt x="1305" y="378"/>
                </a:cubicBezTo>
                <a:cubicBezTo>
                  <a:pt x="1304" y="380"/>
                  <a:pt x="1304" y="382"/>
                  <a:pt x="1305" y="383"/>
                </a:cubicBezTo>
                <a:cubicBezTo>
                  <a:pt x="1305" y="383"/>
                  <a:pt x="1306" y="384"/>
                  <a:pt x="1307" y="384"/>
                </a:cubicBezTo>
                <a:cubicBezTo>
                  <a:pt x="1308" y="384"/>
                  <a:pt x="1309" y="383"/>
                  <a:pt x="1309" y="383"/>
                </a:cubicBezTo>
                <a:cubicBezTo>
                  <a:pt x="1512" y="180"/>
                  <a:pt x="1512" y="180"/>
                  <a:pt x="1512" y="180"/>
                </a:cubicBezTo>
                <a:lnTo>
                  <a:pt x="1518" y="174"/>
                </a:lnTo>
                <a:close/>
                <a:moveTo>
                  <a:pt x="983" y="700"/>
                </a:moveTo>
                <a:cubicBezTo>
                  <a:pt x="934" y="749"/>
                  <a:pt x="934" y="749"/>
                  <a:pt x="934" y="749"/>
                </a:cubicBezTo>
                <a:cubicBezTo>
                  <a:pt x="933" y="751"/>
                  <a:pt x="933" y="753"/>
                  <a:pt x="934" y="754"/>
                </a:cubicBezTo>
                <a:cubicBezTo>
                  <a:pt x="934" y="754"/>
                  <a:pt x="935" y="755"/>
                  <a:pt x="936" y="755"/>
                </a:cubicBezTo>
                <a:cubicBezTo>
                  <a:pt x="937" y="755"/>
                  <a:pt x="938" y="754"/>
                  <a:pt x="938" y="754"/>
                </a:cubicBezTo>
                <a:cubicBezTo>
                  <a:pt x="988" y="704"/>
                  <a:pt x="988" y="704"/>
                  <a:pt x="988" y="704"/>
                </a:cubicBezTo>
                <a:cubicBezTo>
                  <a:pt x="989" y="703"/>
                  <a:pt x="989" y="701"/>
                  <a:pt x="988" y="700"/>
                </a:cubicBezTo>
                <a:cubicBezTo>
                  <a:pt x="987" y="699"/>
                  <a:pt x="985" y="699"/>
                  <a:pt x="983" y="700"/>
                </a:cubicBezTo>
                <a:close/>
                <a:moveTo>
                  <a:pt x="1299" y="384"/>
                </a:moveTo>
                <a:cubicBezTo>
                  <a:pt x="1239" y="444"/>
                  <a:pt x="1239" y="444"/>
                  <a:pt x="1239" y="444"/>
                </a:cubicBezTo>
                <a:cubicBezTo>
                  <a:pt x="1238" y="446"/>
                  <a:pt x="1238" y="448"/>
                  <a:pt x="1239" y="449"/>
                </a:cubicBezTo>
                <a:cubicBezTo>
                  <a:pt x="1240" y="449"/>
                  <a:pt x="1240" y="450"/>
                  <a:pt x="1241" y="450"/>
                </a:cubicBezTo>
                <a:cubicBezTo>
                  <a:pt x="1242" y="450"/>
                  <a:pt x="1243" y="449"/>
                  <a:pt x="1243" y="449"/>
                </a:cubicBezTo>
                <a:cubicBezTo>
                  <a:pt x="1303" y="389"/>
                  <a:pt x="1303" y="389"/>
                  <a:pt x="1303" y="389"/>
                </a:cubicBezTo>
                <a:cubicBezTo>
                  <a:pt x="1304" y="388"/>
                  <a:pt x="1304" y="386"/>
                  <a:pt x="1303" y="384"/>
                </a:cubicBezTo>
                <a:cubicBezTo>
                  <a:pt x="1302" y="383"/>
                  <a:pt x="1300" y="383"/>
                  <a:pt x="1299" y="384"/>
                </a:cubicBezTo>
                <a:close/>
                <a:moveTo>
                  <a:pt x="1561" y="126"/>
                </a:moveTo>
                <a:cubicBezTo>
                  <a:pt x="1562" y="127"/>
                  <a:pt x="1563" y="127"/>
                  <a:pt x="1563" y="127"/>
                </a:cubicBezTo>
                <a:cubicBezTo>
                  <a:pt x="1564" y="127"/>
                  <a:pt x="1565" y="127"/>
                  <a:pt x="1566" y="126"/>
                </a:cubicBezTo>
                <a:cubicBezTo>
                  <a:pt x="1597" y="95"/>
                  <a:pt x="1597" y="95"/>
                  <a:pt x="1597" y="95"/>
                </a:cubicBezTo>
                <a:cubicBezTo>
                  <a:pt x="1598" y="94"/>
                  <a:pt x="1598" y="92"/>
                  <a:pt x="1597" y="91"/>
                </a:cubicBezTo>
                <a:cubicBezTo>
                  <a:pt x="1596" y="89"/>
                  <a:pt x="1594" y="89"/>
                  <a:pt x="1593" y="91"/>
                </a:cubicBezTo>
                <a:cubicBezTo>
                  <a:pt x="1561" y="122"/>
                  <a:pt x="1561" y="122"/>
                  <a:pt x="1561" y="122"/>
                </a:cubicBezTo>
                <a:cubicBezTo>
                  <a:pt x="1560" y="123"/>
                  <a:pt x="1560" y="125"/>
                  <a:pt x="1561" y="126"/>
                </a:cubicBezTo>
                <a:close/>
                <a:moveTo>
                  <a:pt x="1051" y="651"/>
                </a:moveTo>
                <a:cubicBezTo>
                  <a:pt x="1051" y="651"/>
                  <a:pt x="1052" y="652"/>
                  <a:pt x="1053" y="652"/>
                </a:cubicBezTo>
                <a:cubicBezTo>
                  <a:pt x="1054" y="652"/>
                  <a:pt x="1055" y="651"/>
                  <a:pt x="1055" y="651"/>
                </a:cubicBezTo>
                <a:cubicBezTo>
                  <a:pt x="1092" y="614"/>
                  <a:pt x="1092" y="614"/>
                  <a:pt x="1092" y="614"/>
                </a:cubicBezTo>
                <a:cubicBezTo>
                  <a:pt x="1094" y="612"/>
                  <a:pt x="1094" y="610"/>
                  <a:pt x="1092" y="609"/>
                </a:cubicBezTo>
                <a:cubicBezTo>
                  <a:pt x="1091" y="608"/>
                  <a:pt x="1089" y="608"/>
                  <a:pt x="1088" y="609"/>
                </a:cubicBezTo>
                <a:cubicBezTo>
                  <a:pt x="1051" y="646"/>
                  <a:pt x="1051" y="646"/>
                  <a:pt x="1051" y="646"/>
                </a:cubicBezTo>
                <a:cubicBezTo>
                  <a:pt x="1050" y="648"/>
                  <a:pt x="1050" y="650"/>
                  <a:pt x="1051" y="651"/>
                </a:cubicBezTo>
                <a:close/>
                <a:moveTo>
                  <a:pt x="1554" y="148"/>
                </a:moveTo>
                <a:cubicBezTo>
                  <a:pt x="1555" y="148"/>
                  <a:pt x="1555" y="148"/>
                  <a:pt x="1556" y="148"/>
                </a:cubicBezTo>
                <a:cubicBezTo>
                  <a:pt x="1557" y="148"/>
                  <a:pt x="1558" y="148"/>
                  <a:pt x="1558" y="148"/>
                </a:cubicBezTo>
                <a:cubicBezTo>
                  <a:pt x="1605" y="101"/>
                  <a:pt x="1605" y="101"/>
                  <a:pt x="1605" y="101"/>
                </a:cubicBezTo>
                <a:cubicBezTo>
                  <a:pt x="1607" y="99"/>
                  <a:pt x="1607" y="97"/>
                  <a:pt x="1605" y="96"/>
                </a:cubicBezTo>
                <a:cubicBezTo>
                  <a:pt x="1604" y="95"/>
                  <a:pt x="1602" y="95"/>
                  <a:pt x="1601" y="96"/>
                </a:cubicBezTo>
                <a:cubicBezTo>
                  <a:pt x="1554" y="143"/>
                  <a:pt x="1554" y="143"/>
                  <a:pt x="1554" y="143"/>
                </a:cubicBezTo>
                <a:cubicBezTo>
                  <a:pt x="1553" y="144"/>
                  <a:pt x="1553" y="146"/>
                  <a:pt x="1554" y="148"/>
                </a:cubicBezTo>
                <a:close/>
                <a:moveTo>
                  <a:pt x="1269" y="437"/>
                </a:moveTo>
                <a:cubicBezTo>
                  <a:pt x="1270" y="436"/>
                  <a:pt x="1270" y="434"/>
                  <a:pt x="1269" y="433"/>
                </a:cubicBezTo>
                <a:cubicBezTo>
                  <a:pt x="1268" y="431"/>
                  <a:pt x="1266" y="431"/>
                  <a:pt x="1265" y="433"/>
                </a:cubicBezTo>
                <a:cubicBezTo>
                  <a:pt x="1243" y="454"/>
                  <a:pt x="1243" y="454"/>
                  <a:pt x="1243" y="454"/>
                </a:cubicBezTo>
                <a:cubicBezTo>
                  <a:pt x="1242" y="455"/>
                  <a:pt x="1242" y="457"/>
                  <a:pt x="1243" y="459"/>
                </a:cubicBezTo>
                <a:cubicBezTo>
                  <a:pt x="1244" y="459"/>
                  <a:pt x="1244" y="460"/>
                  <a:pt x="1245" y="460"/>
                </a:cubicBezTo>
                <a:cubicBezTo>
                  <a:pt x="1246" y="460"/>
                  <a:pt x="1247" y="459"/>
                  <a:pt x="1247" y="459"/>
                </a:cubicBezTo>
                <a:lnTo>
                  <a:pt x="1269" y="437"/>
                </a:lnTo>
                <a:close/>
                <a:moveTo>
                  <a:pt x="1329" y="377"/>
                </a:moveTo>
                <a:cubicBezTo>
                  <a:pt x="1517" y="189"/>
                  <a:pt x="1517" y="189"/>
                  <a:pt x="1517" y="189"/>
                </a:cubicBezTo>
                <a:cubicBezTo>
                  <a:pt x="1524" y="182"/>
                  <a:pt x="1524" y="182"/>
                  <a:pt x="1524" y="182"/>
                </a:cubicBezTo>
                <a:cubicBezTo>
                  <a:pt x="1526" y="180"/>
                  <a:pt x="1526" y="178"/>
                  <a:pt x="1524" y="177"/>
                </a:cubicBezTo>
                <a:cubicBezTo>
                  <a:pt x="1523" y="176"/>
                  <a:pt x="1521" y="176"/>
                  <a:pt x="1520" y="177"/>
                </a:cubicBezTo>
                <a:cubicBezTo>
                  <a:pt x="1511" y="186"/>
                  <a:pt x="1511" y="186"/>
                  <a:pt x="1511" y="186"/>
                </a:cubicBezTo>
                <a:cubicBezTo>
                  <a:pt x="1325" y="373"/>
                  <a:pt x="1325" y="373"/>
                  <a:pt x="1325" y="373"/>
                </a:cubicBezTo>
                <a:cubicBezTo>
                  <a:pt x="1323" y="374"/>
                  <a:pt x="1323" y="376"/>
                  <a:pt x="1325" y="377"/>
                </a:cubicBezTo>
                <a:cubicBezTo>
                  <a:pt x="1325" y="378"/>
                  <a:pt x="1326" y="378"/>
                  <a:pt x="1327" y="378"/>
                </a:cubicBezTo>
                <a:cubicBezTo>
                  <a:pt x="1328" y="378"/>
                  <a:pt x="1328" y="378"/>
                  <a:pt x="1329" y="377"/>
                </a:cubicBezTo>
                <a:close/>
                <a:moveTo>
                  <a:pt x="1449" y="267"/>
                </a:moveTo>
                <a:cubicBezTo>
                  <a:pt x="1447" y="266"/>
                  <a:pt x="1445" y="266"/>
                  <a:pt x="1444" y="267"/>
                </a:cubicBezTo>
                <a:cubicBezTo>
                  <a:pt x="1327" y="385"/>
                  <a:pt x="1327" y="385"/>
                  <a:pt x="1327" y="385"/>
                </a:cubicBezTo>
                <a:cubicBezTo>
                  <a:pt x="1325" y="386"/>
                  <a:pt x="1325" y="388"/>
                  <a:pt x="1327" y="389"/>
                </a:cubicBezTo>
                <a:cubicBezTo>
                  <a:pt x="1327" y="390"/>
                  <a:pt x="1328" y="390"/>
                  <a:pt x="1329" y="390"/>
                </a:cubicBezTo>
                <a:cubicBezTo>
                  <a:pt x="1330" y="390"/>
                  <a:pt x="1330" y="390"/>
                  <a:pt x="1331" y="389"/>
                </a:cubicBezTo>
                <a:cubicBezTo>
                  <a:pt x="1449" y="271"/>
                  <a:pt x="1449" y="271"/>
                  <a:pt x="1449" y="271"/>
                </a:cubicBezTo>
                <a:cubicBezTo>
                  <a:pt x="1450" y="270"/>
                  <a:pt x="1450" y="268"/>
                  <a:pt x="1449" y="267"/>
                </a:cubicBezTo>
                <a:close/>
                <a:moveTo>
                  <a:pt x="1268" y="448"/>
                </a:moveTo>
                <a:cubicBezTo>
                  <a:pt x="1267" y="446"/>
                  <a:pt x="1265" y="446"/>
                  <a:pt x="1264" y="448"/>
                </a:cubicBezTo>
                <a:cubicBezTo>
                  <a:pt x="1247" y="464"/>
                  <a:pt x="1247" y="464"/>
                  <a:pt x="1247" y="464"/>
                </a:cubicBezTo>
                <a:cubicBezTo>
                  <a:pt x="1246" y="466"/>
                  <a:pt x="1246" y="468"/>
                  <a:pt x="1247" y="469"/>
                </a:cubicBezTo>
                <a:cubicBezTo>
                  <a:pt x="1247" y="469"/>
                  <a:pt x="1248" y="470"/>
                  <a:pt x="1249" y="470"/>
                </a:cubicBezTo>
                <a:cubicBezTo>
                  <a:pt x="1250" y="470"/>
                  <a:pt x="1251" y="469"/>
                  <a:pt x="1251" y="469"/>
                </a:cubicBezTo>
                <a:cubicBezTo>
                  <a:pt x="1268" y="452"/>
                  <a:pt x="1268" y="452"/>
                  <a:pt x="1268" y="452"/>
                </a:cubicBezTo>
                <a:cubicBezTo>
                  <a:pt x="1269" y="451"/>
                  <a:pt x="1269" y="449"/>
                  <a:pt x="1268" y="448"/>
                </a:cubicBezTo>
                <a:close/>
                <a:moveTo>
                  <a:pt x="1587" y="129"/>
                </a:moveTo>
                <a:cubicBezTo>
                  <a:pt x="1588" y="129"/>
                  <a:pt x="1588" y="130"/>
                  <a:pt x="1589" y="130"/>
                </a:cubicBezTo>
                <a:cubicBezTo>
                  <a:pt x="1590" y="130"/>
                  <a:pt x="1591" y="129"/>
                  <a:pt x="1591" y="129"/>
                </a:cubicBezTo>
                <a:cubicBezTo>
                  <a:pt x="1614" y="106"/>
                  <a:pt x="1614" y="106"/>
                  <a:pt x="1614" y="106"/>
                </a:cubicBezTo>
                <a:cubicBezTo>
                  <a:pt x="1615" y="105"/>
                  <a:pt x="1615" y="103"/>
                  <a:pt x="1614" y="102"/>
                </a:cubicBezTo>
                <a:cubicBezTo>
                  <a:pt x="1612" y="101"/>
                  <a:pt x="1610" y="101"/>
                  <a:pt x="1609" y="102"/>
                </a:cubicBezTo>
                <a:cubicBezTo>
                  <a:pt x="1587" y="124"/>
                  <a:pt x="1587" y="124"/>
                  <a:pt x="1587" y="124"/>
                </a:cubicBezTo>
                <a:cubicBezTo>
                  <a:pt x="1586" y="126"/>
                  <a:pt x="1586" y="127"/>
                  <a:pt x="1587" y="129"/>
                </a:cubicBezTo>
                <a:close/>
                <a:moveTo>
                  <a:pt x="1090" y="621"/>
                </a:moveTo>
                <a:cubicBezTo>
                  <a:pt x="1050" y="662"/>
                  <a:pt x="1050" y="662"/>
                  <a:pt x="1050" y="662"/>
                </a:cubicBezTo>
                <a:cubicBezTo>
                  <a:pt x="1048" y="663"/>
                  <a:pt x="1048" y="665"/>
                  <a:pt x="1050" y="666"/>
                </a:cubicBezTo>
                <a:cubicBezTo>
                  <a:pt x="1050" y="667"/>
                  <a:pt x="1051" y="667"/>
                  <a:pt x="1052" y="667"/>
                </a:cubicBezTo>
                <a:cubicBezTo>
                  <a:pt x="1053" y="667"/>
                  <a:pt x="1053" y="667"/>
                  <a:pt x="1054" y="666"/>
                </a:cubicBezTo>
                <a:cubicBezTo>
                  <a:pt x="1094" y="626"/>
                  <a:pt x="1094" y="626"/>
                  <a:pt x="1094" y="626"/>
                </a:cubicBezTo>
                <a:cubicBezTo>
                  <a:pt x="1095" y="625"/>
                  <a:pt x="1095" y="623"/>
                  <a:pt x="1094" y="621"/>
                </a:cubicBezTo>
                <a:cubicBezTo>
                  <a:pt x="1093" y="620"/>
                  <a:pt x="1091" y="620"/>
                  <a:pt x="1090" y="621"/>
                </a:cubicBezTo>
                <a:close/>
                <a:moveTo>
                  <a:pt x="1573" y="138"/>
                </a:moveTo>
                <a:cubicBezTo>
                  <a:pt x="1558" y="153"/>
                  <a:pt x="1558" y="153"/>
                  <a:pt x="1558" y="153"/>
                </a:cubicBezTo>
                <a:cubicBezTo>
                  <a:pt x="1557" y="154"/>
                  <a:pt x="1557" y="156"/>
                  <a:pt x="1558" y="157"/>
                </a:cubicBezTo>
                <a:cubicBezTo>
                  <a:pt x="1559" y="158"/>
                  <a:pt x="1560" y="158"/>
                  <a:pt x="1560" y="158"/>
                </a:cubicBezTo>
                <a:cubicBezTo>
                  <a:pt x="1561" y="158"/>
                  <a:pt x="1562" y="158"/>
                  <a:pt x="1563" y="157"/>
                </a:cubicBezTo>
                <a:cubicBezTo>
                  <a:pt x="1578" y="142"/>
                  <a:pt x="1578" y="142"/>
                  <a:pt x="1578" y="142"/>
                </a:cubicBezTo>
                <a:cubicBezTo>
                  <a:pt x="1579" y="141"/>
                  <a:pt x="1579" y="139"/>
                  <a:pt x="1578" y="138"/>
                </a:cubicBezTo>
                <a:cubicBezTo>
                  <a:pt x="1577" y="137"/>
                  <a:pt x="1575" y="137"/>
                  <a:pt x="1573" y="138"/>
                </a:cubicBezTo>
                <a:close/>
                <a:moveTo>
                  <a:pt x="1460" y="251"/>
                </a:moveTo>
                <a:cubicBezTo>
                  <a:pt x="1459" y="253"/>
                  <a:pt x="1459" y="255"/>
                  <a:pt x="1460" y="256"/>
                </a:cubicBezTo>
                <a:cubicBezTo>
                  <a:pt x="1460" y="256"/>
                  <a:pt x="1461" y="257"/>
                  <a:pt x="1462" y="257"/>
                </a:cubicBezTo>
                <a:cubicBezTo>
                  <a:pt x="1463" y="257"/>
                  <a:pt x="1464" y="256"/>
                  <a:pt x="1464" y="256"/>
                </a:cubicBezTo>
                <a:cubicBezTo>
                  <a:pt x="1523" y="197"/>
                  <a:pt x="1523" y="197"/>
                  <a:pt x="1523" y="197"/>
                </a:cubicBezTo>
                <a:cubicBezTo>
                  <a:pt x="1532" y="188"/>
                  <a:pt x="1532" y="188"/>
                  <a:pt x="1532" y="188"/>
                </a:cubicBezTo>
                <a:cubicBezTo>
                  <a:pt x="1533" y="187"/>
                  <a:pt x="1533" y="185"/>
                  <a:pt x="1532" y="183"/>
                </a:cubicBezTo>
                <a:cubicBezTo>
                  <a:pt x="1531" y="182"/>
                  <a:pt x="1529" y="182"/>
                  <a:pt x="1528" y="183"/>
                </a:cubicBezTo>
                <a:cubicBezTo>
                  <a:pt x="1519" y="193"/>
                  <a:pt x="1519" y="193"/>
                  <a:pt x="1519" y="193"/>
                </a:cubicBezTo>
                <a:lnTo>
                  <a:pt x="1460" y="251"/>
                </a:lnTo>
                <a:close/>
                <a:moveTo>
                  <a:pt x="1338" y="394"/>
                </a:moveTo>
                <a:cubicBezTo>
                  <a:pt x="1339" y="394"/>
                  <a:pt x="1340" y="394"/>
                  <a:pt x="1341" y="393"/>
                </a:cubicBezTo>
                <a:cubicBezTo>
                  <a:pt x="1457" y="277"/>
                  <a:pt x="1457" y="277"/>
                  <a:pt x="1457" y="277"/>
                </a:cubicBezTo>
                <a:cubicBezTo>
                  <a:pt x="1458" y="276"/>
                  <a:pt x="1458" y="274"/>
                  <a:pt x="1457" y="273"/>
                </a:cubicBezTo>
                <a:cubicBezTo>
                  <a:pt x="1456" y="272"/>
                  <a:pt x="1454" y="272"/>
                  <a:pt x="1452" y="273"/>
                </a:cubicBezTo>
                <a:cubicBezTo>
                  <a:pt x="1336" y="389"/>
                  <a:pt x="1336" y="389"/>
                  <a:pt x="1336" y="389"/>
                </a:cubicBezTo>
                <a:cubicBezTo>
                  <a:pt x="1335" y="390"/>
                  <a:pt x="1335" y="392"/>
                  <a:pt x="1336" y="393"/>
                </a:cubicBezTo>
                <a:cubicBezTo>
                  <a:pt x="1337" y="394"/>
                  <a:pt x="1338" y="394"/>
                  <a:pt x="1338" y="394"/>
                </a:cubicBezTo>
                <a:close/>
                <a:moveTo>
                  <a:pt x="1535" y="190"/>
                </a:moveTo>
                <a:cubicBezTo>
                  <a:pt x="1529" y="197"/>
                  <a:pt x="1529" y="197"/>
                  <a:pt x="1529" y="197"/>
                </a:cubicBezTo>
                <a:cubicBezTo>
                  <a:pt x="1527" y="198"/>
                  <a:pt x="1527" y="200"/>
                  <a:pt x="1529" y="201"/>
                </a:cubicBezTo>
                <a:cubicBezTo>
                  <a:pt x="1529" y="202"/>
                  <a:pt x="1530" y="202"/>
                  <a:pt x="1531" y="202"/>
                </a:cubicBezTo>
                <a:cubicBezTo>
                  <a:pt x="1532" y="202"/>
                  <a:pt x="1532" y="202"/>
                  <a:pt x="1533" y="201"/>
                </a:cubicBezTo>
                <a:cubicBezTo>
                  <a:pt x="1539" y="195"/>
                  <a:pt x="1539" y="195"/>
                  <a:pt x="1539" y="195"/>
                </a:cubicBezTo>
                <a:cubicBezTo>
                  <a:pt x="1540" y="194"/>
                  <a:pt x="1540" y="192"/>
                  <a:pt x="1539" y="190"/>
                </a:cubicBezTo>
                <a:cubicBezTo>
                  <a:pt x="1538" y="189"/>
                  <a:pt x="1536" y="189"/>
                  <a:pt x="1535" y="190"/>
                </a:cubicBezTo>
                <a:close/>
                <a:moveTo>
                  <a:pt x="1525" y="209"/>
                </a:moveTo>
                <a:cubicBezTo>
                  <a:pt x="1526" y="208"/>
                  <a:pt x="1526" y="206"/>
                  <a:pt x="1525" y="204"/>
                </a:cubicBezTo>
                <a:cubicBezTo>
                  <a:pt x="1524" y="203"/>
                  <a:pt x="1522" y="203"/>
                  <a:pt x="1521" y="204"/>
                </a:cubicBezTo>
                <a:cubicBezTo>
                  <a:pt x="1470" y="256"/>
                  <a:pt x="1470" y="256"/>
                  <a:pt x="1470" y="256"/>
                </a:cubicBezTo>
                <a:cubicBezTo>
                  <a:pt x="1461" y="265"/>
                  <a:pt x="1461" y="265"/>
                  <a:pt x="1461" y="265"/>
                </a:cubicBezTo>
                <a:cubicBezTo>
                  <a:pt x="1459" y="266"/>
                  <a:pt x="1459" y="268"/>
                  <a:pt x="1461" y="269"/>
                </a:cubicBezTo>
                <a:cubicBezTo>
                  <a:pt x="1461" y="270"/>
                  <a:pt x="1462" y="270"/>
                  <a:pt x="1463" y="270"/>
                </a:cubicBezTo>
                <a:cubicBezTo>
                  <a:pt x="1463" y="270"/>
                  <a:pt x="1464" y="270"/>
                  <a:pt x="1465" y="269"/>
                </a:cubicBezTo>
                <a:cubicBezTo>
                  <a:pt x="1473" y="261"/>
                  <a:pt x="1473" y="261"/>
                  <a:pt x="1473" y="261"/>
                </a:cubicBezTo>
                <a:lnTo>
                  <a:pt x="1525" y="209"/>
                </a:lnTo>
                <a:close/>
                <a:moveTo>
                  <a:pt x="1612" y="117"/>
                </a:moveTo>
                <a:cubicBezTo>
                  <a:pt x="1613" y="118"/>
                  <a:pt x="1614" y="118"/>
                  <a:pt x="1614" y="118"/>
                </a:cubicBezTo>
                <a:cubicBezTo>
                  <a:pt x="1615" y="118"/>
                  <a:pt x="1616" y="118"/>
                  <a:pt x="1617" y="117"/>
                </a:cubicBezTo>
                <a:cubicBezTo>
                  <a:pt x="1622" y="112"/>
                  <a:pt x="1622" y="112"/>
                  <a:pt x="1622" y="112"/>
                </a:cubicBezTo>
                <a:cubicBezTo>
                  <a:pt x="1623" y="111"/>
                  <a:pt x="1623" y="109"/>
                  <a:pt x="1622" y="108"/>
                </a:cubicBezTo>
                <a:cubicBezTo>
                  <a:pt x="1620" y="107"/>
                  <a:pt x="1618" y="107"/>
                  <a:pt x="1617" y="108"/>
                </a:cubicBezTo>
                <a:cubicBezTo>
                  <a:pt x="1612" y="113"/>
                  <a:pt x="1612" y="113"/>
                  <a:pt x="1612" y="113"/>
                </a:cubicBezTo>
                <a:cubicBezTo>
                  <a:pt x="1611" y="114"/>
                  <a:pt x="1611" y="116"/>
                  <a:pt x="1612" y="117"/>
                </a:cubicBezTo>
                <a:close/>
                <a:moveTo>
                  <a:pt x="1082" y="643"/>
                </a:moveTo>
                <a:cubicBezTo>
                  <a:pt x="1047" y="679"/>
                  <a:pt x="1047" y="679"/>
                  <a:pt x="1047" y="679"/>
                </a:cubicBezTo>
                <a:cubicBezTo>
                  <a:pt x="1045" y="680"/>
                  <a:pt x="1045" y="682"/>
                  <a:pt x="1047" y="683"/>
                </a:cubicBezTo>
                <a:cubicBezTo>
                  <a:pt x="1047" y="684"/>
                  <a:pt x="1048" y="684"/>
                  <a:pt x="1049" y="684"/>
                </a:cubicBezTo>
                <a:cubicBezTo>
                  <a:pt x="1050" y="684"/>
                  <a:pt x="1050" y="684"/>
                  <a:pt x="1051" y="683"/>
                </a:cubicBezTo>
                <a:cubicBezTo>
                  <a:pt x="1087" y="647"/>
                  <a:pt x="1087" y="647"/>
                  <a:pt x="1087" y="647"/>
                </a:cubicBezTo>
                <a:cubicBezTo>
                  <a:pt x="1088" y="646"/>
                  <a:pt x="1088" y="644"/>
                  <a:pt x="1087" y="643"/>
                </a:cubicBezTo>
                <a:cubicBezTo>
                  <a:pt x="1085" y="642"/>
                  <a:pt x="1083" y="642"/>
                  <a:pt x="1082" y="643"/>
                </a:cubicBezTo>
                <a:close/>
                <a:moveTo>
                  <a:pt x="1583" y="142"/>
                </a:moveTo>
                <a:cubicBezTo>
                  <a:pt x="1565" y="160"/>
                  <a:pt x="1565" y="160"/>
                  <a:pt x="1565" y="160"/>
                </a:cubicBezTo>
                <a:cubicBezTo>
                  <a:pt x="1564" y="161"/>
                  <a:pt x="1564" y="163"/>
                  <a:pt x="1565" y="164"/>
                </a:cubicBezTo>
                <a:cubicBezTo>
                  <a:pt x="1566" y="165"/>
                  <a:pt x="1567" y="165"/>
                  <a:pt x="1567" y="165"/>
                </a:cubicBezTo>
                <a:cubicBezTo>
                  <a:pt x="1568" y="165"/>
                  <a:pt x="1569" y="165"/>
                  <a:pt x="1570" y="164"/>
                </a:cubicBezTo>
                <a:cubicBezTo>
                  <a:pt x="1588" y="146"/>
                  <a:pt x="1588" y="146"/>
                  <a:pt x="1588" y="146"/>
                </a:cubicBezTo>
                <a:cubicBezTo>
                  <a:pt x="1589" y="145"/>
                  <a:pt x="1589" y="143"/>
                  <a:pt x="1588" y="142"/>
                </a:cubicBezTo>
                <a:cubicBezTo>
                  <a:pt x="1586" y="141"/>
                  <a:pt x="1584" y="141"/>
                  <a:pt x="1583" y="142"/>
                </a:cubicBezTo>
                <a:close/>
                <a:moveTo>
                  <a:pt x="1265" y="460"/>
                </a:moveTo>
                <a:cubicBezTo>
                  <a:pt x="1264" y="461"/>
                  <a:pt x="1264" y="463"/>
                  <a:pt x="1265" y="464"/>
                </a:cubicBezTo>
                <a:cubicBezTo>
                  <a:pt x="1266" y="465"/>
                  <a:pt x="1267" y="465"/>
                  <a:pt x="1267" y="465"/>
                </a:cubicBezTo>
                <a:cubicBezTo>
                  <a:pt x="1268" y="465"/>
                  <a:pt x="1269" y="465"/>
                  <a:pt x="1270" y="464"/>
                </a:cubicBezTo>
                <a:cubicBezTo>
                  <a:pt x="1272" y="462"/>
                  <a:pt x="1272" y="462"/>
                  <a:pt x="1272" y="462"/>
                </a:cubicBezTo>
                <a:cubicBezTo>
                  <a:pt x="1273" y="461"/>
                  <a:pt x="1273" y="459"/>
                  <a:pt x="1272" y="457"/>
                </a:cubicBezTo>
                <a:cubicBezTo>
                  <a:pt x="1271" y="456"/>
                  <a:pt x="1269" y="456"/>
                  <a:pt x="1268" y="457"/>
                </a:cubicBezTo>
                <a:lnTo>
                  <a:pt x="1265" y="460"/>
                </a:lnTo>
                <a:close/>
                <a:moveTo>
                  <a:pt x="1604" y="130"/>
                </a:moveTo>
                <a:cubicBezTo>
                  <a:pt x="1605" y="129"/>
                  <a:pt x="1605" y="127"/>
                  <a:pt x="1604" y="125"/>
                </a:cubicBezTo>
                <a:cubicBezTo>
                  <a:pt x="1603" y="124"/>
                  <a:pt x="1601" y="124"/>
                  <a:pt x="1600" y="125"/>
                </a:cubicBezTo>
                <a:cubicBezTo>
                  <a:pt x="1597" y="128"/>
                  <a:pt x="1597" y="128"/>
                  <a:pt x="1597" y="128"/>
                </a:cubicBezTo>
                <a:cubicBezTo>
                  <a:pt x="1596" y="129"/>
                  <a:pt x="1596" y="131"/>
                  <a:pt x="1597" y="133"/>
                </a:cubicBezTo>
                <a:cubicBezTo>
                  <a:pt x="1598" y="133"/>
                  <a:pt x="1598" y="134"/>
                  <a:pt x="1599" y="134"/>
                </a:cubicBezTo>
                <a:cubicBezTo>
                  <a:pt x="1600" y="134"/>
                  <a:pt x="1601" y="133"/>
                  <a:pt x="1601" y="133"/>
                </a:cubicBezTo>
                <a:lnTo>
                  <a:pt x="1604" y="130"/>
                </a:lnTo>
                <a:close/>
                <a:moveTo>
                  <a:pt x="1521" y="218"/>
                </a:moveTo>
                <a:cubicBezTo>
                  <a:pt x="1504" y="236"/>
                  <a:pt x="1504" y="236"/>
                  <a:pt x="1504" y="236"/>
                </a:cubicBezTo>
                <a:cubicBezTo>
                  <a:pt x="1502" y="237"/>
                  <a:pt x="1502" y="239"/>
                  <a:pt x="1504" y="240"/>
                </a:cubicBezTo>
                <a:cubicBezTo>
                  <a:pt x="1504" y="241"/>
                  <a:pt x="1505" y="241"/>
                  <a:pt x="1506" y="241"/>
                </a:cubicBezTo>
                <a:cubicBezTo>
                  <a:pt x="1507" y="241"/>
                  <a:pt x="1507" y="241"/>
                  <a:pt x="1508" y="240"/>
                </a:cubicBezTo>
                <a:cubicBezTo>
                  <a:pt x="1526" y="222"/>
                  <a:pt x="1526" y="222"/>
                  <a:pt x="1526" y="222"/>
                </a:cubicBezTo>
                <a:cubicBezTo>
                  <a:pt x="1527" y="221"/>
                  <a:pt x="1527" y="219"/>
                  <a:pt x="1526" y="218"/>
                </a:cubicBezTo>
                <a:cubicBezTo>
                  <a:pt x="1524" y="217"/>
                  <a:pt x="1522" y="217"/>
                  <a:pt x="1521" y="218"/>
                </a:cubicBezTo>
                <a:close/>
                <a:moveTo>
                  <a:pt x="1591" y="148"/>
                </a:moveTo>
                <a:cubicBezTo>
                  <a:pt x="1573" y="166"/>
                  <a:pt x="1573" y="166"/>
                  <a:pt x="1573" y="166"/>
                </a:cubicBezTo>
                <a:cubicBezTo>
                  <a:pt x="1572" y="167"/>
                  <a:pt x="1572" y="169"/>
                  <a:pt x="1573" y="171"/>
                </a:cubicBezTo>
                <a:cubicBezTo>
                  <a:pt x="1574" y="171"/>
                  <a:pt x="1574" y="171"/>
                  <a:pt x="1575" y="171"/>
                </a:cubicBezTo>
                <a:cubicBezTo>
                  <a:pt x="1576" y="171"/>
                  <a:pt x="1577" y="171"/>
                  <a:pt x="1577" y="171"/>
                </a:cubicBezTo>
                <a:cubicBezTo>
                  <a:pt x="1595" y="153"/>
                  <a:pt x="1595" y="153"/>
                  <a:pt x="1595" y="153"/>
                </a:cubicBezTo>
                <a:cubicBezTo>
                  <a:pt x="1597" y="151"/>
                  <a:pt x="1597" y="149"/>
                  <a:pt x="1595" y="148"/>
                </a:cubicBezTo>
                <a:cubicBezTo>
                  <a:pt x="1594" y="147"/>
                  <a:pt x="1592" y="147"/>
                  <a:pt x="1591" y="148"/>
                </a:cubicBezTo>
                <a:close/>
                <a:moveTo>
                  <a:pt x="1277" y="467"/>
                </a:moveTo>
                <a:cubicBezTo>
                  <a:pt x="1276" y="466"/>
                  <a:pt x="1274" y="466"/>
                  <a:pt x="1272" y="467"/>
                </a:cubicBezTo>
                <a:cubicBezTo>
                  <a:pt x="1265" y="475"/>
                  <a:pt x="1265" y="475"/>
                  <a:pt x="1265" y="475"/>
                </a:cubicBezTo>
                <a:cubicBezTo>
                  <a:pt x="1263" y="476"/>
                  <a:pt x="1263" y="478"/>
                  <a:pt x="1265" y="479"/>
                </a:cubicBezTo>
                <a:cubicBezTo>
                  <a:pt x="1265" y="479"/>
                  <a:pt x="1266" y="480"/>
                  <a:pt x="1267" y="480"/>
                </a:cubicBezTo>
                <a:cubicBezTo>
                  <a:pt x="1268" y="480"/>
                  <a:pt x="1268" y="479"/>
                  <a:pt x="1269" y="479"/>
                </a:cubicBezTo>
                <a:cubicBezTo>
                  <a:pt x="1277" y="471"/>
                  <a:pt x="1277" y="471"/>
                  <a:pt x="1277" y="471"/>
                </a:cubicBezTo>
                <a:cubicBezTo>
                  <a:pt x="1278" y="470"/>
                  <a:pt x="1278" y="468"/>
                  <a:pt x="1277" y="467"/>
                </a:cubicBezTo>
                <a:close/>
                <a:moveTo>
                  <a:pt x="1471" y="273"/>
                </a:moveTo>
                <a:cubicBezTo>
                  <a:pt x="1470" y="271"/>
                  <a:pt x="1468" y="271"/>
                  <a:pt x="1467" y="273"/>
                </a:cubicBezTo>
                <a:cubicBezTo>
                  <a:pt x="1342" y="397"/>
                  <a:pt x="1342" y="397"/>
                  <a:pt x="1342" y="397"/>
                </a:cubicBezTo>
                <a:cubicBezTo>
                  <a:pt x="1341" y="399"/>
                  <a:pt x="1341" y="401"/>
                  <a:pt x="1342" y="402"/>
                </a:cubicBezTo>
                <a:cubicBezTo>
                  <a:pt x="1342" y="402"/>
                  <a:pt x="1343" y="403"/>
                  <a:pt x="1344" y="403"/>
                </a:cubicBezTo>
                <a:cubicBezTo>
                  <a:pt x="1345" y="403"/>
                  <a:pt x="1346" y="402"/>
                  <a:pt x="1346" y="402"/>
                </a:cubicBezTo>
                <a:cubicBezTo>
                  <a:pt x="1471" y="277"/>
                  <a:pt x="1471" y="277"/>
                  <a:pt x="1471" y="277"/>
                </a:cubicBezTo>
                <a:cubicBezTo>
                  <a:pt x="1472" y="276"/>
                  <a:pt x="1472" y="274"/>
                  <a:pt x="1471" y="273"/>
                </a:cubicBezTo>
                <a:close/>
                <a:moveTo>
                  <a:pt x="1543" y="197"/>
                </a:moveTo>
                <a:cubicBezTo>
                  <a:pt x="1542" y="198"/>
                  <a:pt x="1542" y="198"/>
                  <a:pt x="1542" y="198"/>
                </a:cubicBezTo>
                <a:cubicBezTo>
                  <a:pt x="1542" y="198"/>
                  <a:pt x="1542" y="198"/>
                  <a:pt x="1542" y="198"/>
                </a:cubicBezTo>
                <a:cubicBezTo>
                  <a:pt x="1535" y="205"/>
                  <a:pt x="1535" y="205"/>
                  <a:pt x="1535" y="205"/>
                </a:cubicBezTo>
                <a:cubicBezTo>
                  <a:pt x="1533" y="206"/>
                  <a:pt x="1533" y="208"/>
                  <a:pt x="1535" y="209"/>
                </a:cubicBezTo>
                <a:cubicBezTo>
                  <a:pt x="1535" y="210"/>
                  <a:pt x="1536" y="210"/>
                  <a:pt x="1537" y="210"/>
                </a:cubicBezTo>
                <a:cubicBezTo>
                  <a:pt x="1537" y="210"/>
                  <a:pt x="1538" y="210"/>
                  <a:pt x="1539" y="209"/>
                </a:cubicBezTo>
                <a:cubicBezTo>
                  <a:pt x="1545" y="203"/>
                  <a:pt x="1545" y="203"/>
                  <a:pt x="1545" y="203"/>
                </a:cubicBezTo>
                <a:cubicBezTo>
                  <a:pt x="1545" y="203"/>
                  <a:pt x="1545" y="203"/>
                  <a:pt x="1545" y="203"/>
                </a:cubicBezTo>
                <a:cubicBezTo>
                  <a:pt x="1547" y="201"/>
                  <a:pt x="1547" y="201"/>
                  <a:pt x="1547" y="201"/>
                </a:cubicBezTo>
                <a:cubicBezTo>
                  <a:pt x="1548" y="200"/>
                  <a:pt x="1548" y="198"/>
                  <a:pt x="1547" y="197"/>
                </a:cubicBezTo>
                <a:cubicBezTo>
                  <a:pt x="1546" y="196"/>
                  <a:pt x="1544" y="196"/>
                  <a:pt x="1543" y="197"/>
                </a:cubicBezTo>
                <a:close/>
                <a:moveTo>
                  <a:pt x="1075" y="665"/>
                </a:moveTo>
                <a:cubicBezTo>
                  <a:pt x="1050" y="690"/>
                  <a:pt x="1050" y="690"/>
                  <a:pt x="1050" y="690"/>
                </a:cubicBezTo>
                <a:cubicBezTo>
                  <a:pt x="1048" y="691"/>
                  <a:pt x="1048" y="693"/>
                  <a:pt x="1050" y="694"/>
                </a:cubicBezTo>
                <a:cubicBezTo>
                  <a:pt x="1050" y="695"/>
                  <a:pt x="1051" y="695"/>
                  <a:pt x="1052" y="695"/>
                </a:cubicBezTo>
                <a:cubicBezTo>
                  <a:pt x="1052" y="695"/>
                  <a:pt x="1053" y="695"/>
                  <a:pt x="1054" y="694"/>
                </a:cubicBezTo>
                <a:cubicBezTo>
                  <a:pt x="1079" y="669"/>
                  <a:pt x="1079" y="669"/>
                  <a:pt x="1079" y="669"/>
                </a:cubicBezTo>
                <a:cubicBezTo>
                  <a:pt x="1080" y="668"/>
                  <a:pt x="1080" y="666"/>
                  <a:pt x="1079" y="665"/>
                </a:cubicBezTo>
                <a:cubicBezTo>
                  <a:pt x="1078" y="663"/>
                  <a:pt x="1076" y="663"/>
                  <a:pt x="1075" y="665"/>
                </a:cubicBezTo>
                <a:close/>
                <a:moveTo>
                  <a:pt x="1496" y="243"/>
                </a:moveTo>
                <a:cubicBezTo>
                  <a:pt x="1480" y="259"/>
                  <a:pt x="1480" y="259"/>
                  <a:pt x="1480" y="259"/>
                </a:cubicBezTo>
                <a:cubicBezTo>
                  <a:pt x="1479" y="260"/>
                  <a:pt x="1479" y="262"/>
                  <a:pt x="1480" y="263"/>
                </a:cubicBezTo>
                <a:cubicBezTo>
                  <a:pt x="1481" y="264"/>
                  <a:pt x="1482" y="264"/>
                  <a:pt x="1482" y="264"/>
                </a:cubicBezTo>
                <a:cubicBezTo>
                  <a:pt x="1483" y="264"/>
                  <a:pt x="1484" y="264"/>
                  <a:pt x="1485" y="263"/>
                </a:cubicBezTo>
                <a:cubicBezTo>
                  <a:pt x="1500" y="248"/>
                  <a:pt x="1500" y="248"/>
                  <a:pt x="1500" y="248"/>
                </a:cubicBezTo>
                <a:cubicBezTo>
                  <a:pt x="1501" y="247"/>
                  <a:pt x="1501" y="245"/>
                  <a:pt x="1500" y="243"/>
                </a:cubicBezTo>
                <a:cubicBezTo>
                  <a:pt x="1499" y="242"/>
                  <a:pt x="1497" y="242"/>
                  <a:pt x="1496" y="243"/>
                </a:cubicBezTo>
                <a:close/>
                <a:moveTo>
                  <a:pt x="1599" y="159"/>
                </a:moveTo>
                <a:cubicBezTo>
                  <a:pt x="1598" y="157"/>
                  <a:pt x="1596" y="157"/>
                  <a:pt x="1595" y="159"/>
                </a:cubicBezTo>
                <a:cubicBezTo>
                  <a:pt x="1580" y="173"/>
                  <a:pt x="1580" y="173"/>
                  <a:pt x="1580" y="173"/>
                </a:cubicBezTo>
                <a:cubicBezTo>
                  <a:pt x="1579" y="174"/>
                  <a:pt x="1579" y="176"/>
                  <a:pt x="1580" y="177"/>
                </a:cubicBezTo>
                <a:cubicBezTo>
                  <a:pt x="1581" y="178"/>
                  <a:pt x="1582" y="178"/>
                  <a:pt x="1582" y="178"/>
                </a:cubicBezTo>
                <a:cubicBezTo>
                  <a:pt x="1583" y="178"/>
                  <a:pt x="1584" y="178"/>
                  <a:pt x="1585" y="177"/>
                </a:cubicBezTo>
                <a:cubicBezTo>
                  <a:pt x="1599" y="163"/>
                  <a:pt x="1599" y="163"/>
                  <a:pt x="1599" y="163"/>
                </a:cubicBezTo>
                <a:cubicBezTo>
                  <a:pt x="1600" y="162"/>
                  <a:pt x="1600" y="160"/>
                  <a:pt x="1599" y="159"/>
                </a:cubicBezTo>
                <a:close/>
                <a:moveTo>
                  <a:pt x="1544" y="209"/>
                </a:moveTo>
                <a:cubicBezTo>
                  <a:pt x="1539" y="214"/>
                  <a:pt x="1539" y="214"/>
                  <a:pt x="1539" y="214"/>
                </a:cubicBezTo>
                <a:cubicBezTo>
                  <a:pt x="1538" y="215"/>
                  <a:pt x="1538" y="217"/>
                  <a:pt x="1539" y="218"/>
                </a:cubicBezTo>
                <a:cubicBezTo>
                  <a:pt x="1540" y="219"/>
                  <a:pt x="1541" y="219"/>
                  <a:pt x="1541" y="219"/>
                </a:cubicBezTo>
                <a:cubicBezTo>
                  <a:pt x="1542" y="219"/>
                  <a:pt x="1543" y="219"/>
                  <a:pt x="1544" y="218"/>
                </a:cubicBezTo>
                <a:cubicBezTo>
                  <a:pt x="1548" y="214"/>
                  <a:pt x="1548" y="214"/>
                  <a:pt x="1548" y="214"/>
                </a:cubicBezTo>
                <a:cubicBezTo>
                  <a:pt x="1549" y="212"/>
                  <a:pt x="1549" y="210"/>
                  <a:pt x="1548" y="209"/>
                </a:cubicBezTo>
                <a:cubicBezTo>
                  <a:pt x="1547" y="208"/>
                  <a:pt x="1545" y="208"/>
                  <a:pt x="1544" y="209"/>
                </a:cubicBezTo>
                <a:close/>
                <a:moveTo>
                  <a:pt x="1068" y="685"/>
                </a:moveTo>
                <a:cubicBezTo>
                  <a:pt x="1064" y="690"/>
                  <a:pt x="1064" y="690"/>
                  <a:pt x="1064" y="690"/>
                </a:cubicBezTo>
                <a:cubicBezTo>
                  <a:pt x="1062" y="691"/>
                  <a:pt x="1062" y="693"/>
                  <a:pt x="1064" y="694"/>
                </a:cubicBezTo>
                <a:cubicBezTo>
                  <a:pt x="1064" y="695"/>
                  <a:pt x="1065" y="695"/>
                  <a:pt x="1066" y="695"/>
                </a:cubicBezTo>
                <a:cubicBezTo>
                  <a:pt x="1067" y="695"/>
                  <a:pt x="1067" y="695"/>
                  <a:pt x="1068" y="694"/>
                </a:cubicBezTo>
                <a:cubicBezTo>
                  <a:pt x="1072" y="690"/>
                  <a:pt x="1072" y="690"/>
                  <a:pt x="1072" y="690"/>
                </a:cubicBezTo>
                <a:cubicBezTo>
                  <a:pt x="1073" y="688"/>
                  <a:pt x="1073" y="687"/>
                  <a:pt x="1072" y="685"/>
                </a:cubicBezTo>
                <a:cubicBezTo>
                  <a:pt x="1071" y="684"/>
                  <a:pt x="1069" y="684"/>
                  <a:pt x="1068" y="685"/>
                </a:cubicBezTo>
                <a:close/>
                <a:moveTo>
                  <a:pt x="1277" y="476"/>
                </a:moveTo>
                <a:cubicBezTo>
                  <a:pt x="1271" y="483"/>
                  <a:pt x="1271" y="483"/>
                  <a:pt x="1271" y="483"/>
                </a:cubicBezTo>
                <a:cubicBezTo>
                  <a:pt x="1269" y="484"/>
                  <a:pt x="1269" y="486"/>
                  <a:pt x="1271" y="487"/>
                </a:cubicBezTo>
                <a:cubicBezTo>
                  <a:pt x="1271" y="487"/>
                  <a:pt x="1272" y="488"/>
                  <a:pt x="1273" y="488"/>
                </a:cubicBezTo>
                <a:cubicBezTo>
                  <a:pt x="1274" y="488"/>
                  <a:pt x="1274" y="487"/>
                  <a:pt x="1275" y="487"/>
                </a:cubicBezTo>
                <a:cubicBezTo>
                  <a:pt x="1281" y="481"/>
                  <a:pt x="1281" y="481"/>
                  <a:pt x="1281" y="481"/>
                </a:cubicBezTo>
                <a:cubicBezTo>
                  <a:pt x="1282" y="480"/>
                  <a:pt x="1282" y="478"/>
                  <a:pt x="1281" y="476"/>
                </a:cubicBezTo>
                <a:cubicBezTo>
                  <a:pt x="1280" y="475"/>
                  <a:pt x="1278" y="475"/>
                  <a:pt x="1277" y="476"/>
                </a:cubicBezTo>
                <a:close/>
                <a:moveTo>
                  <a:pt x="1485" y="276"/>
                </a:moveTo>
                <a:cubicBezTo>
                  <a:pt x="1485" y="276"/>
                  <a:pt x="1486" y="276"/>
                  <a:pt x="1487" y="275"/>
                </a:cubicBezTo>
                <a:cubicBezTo>
                  <a:pt x="1498" y="264"/>
                  <a:pt x="1498" y="264"/>
                  <a:pt x="1498" y="264"/>
                </a:cubicBezTo>
                <a:cubicBezTo>
                  <a:pt x="1499" y="263"/>
                  <a:pt x="1499" y="261"/>
                  <a:pt x="1498" y="260"/>
                </a:cubicBezTo>
                <a:cubicBezTo>
                  <a:pt x="1497" y="259"/>
                  <a:pt x="1495" y="259"/>
                  <a:pt x="1493" y="260"/>
                </a:cubicBezTo>
                <a:cubicBezTo>
                  <a:pt x="1482" y="271"/>
                  <a:pt x="1482" y="271"/>
                  <a:pt x="1482" y="271"/>
                </a:cubicBezTo>
                <a:cubicBezTo>
                  <a:pt x="1481" y="272"/>
                  <a:pt x="1481" y="274"/>
                  <a:pt x="1482" y="275"/>
                </a:cubicBezTo>
                <a:cubicBezTo>
                  <a:pt x="1483" y="276"/>
                  <a:pt x="1484" y="276"/>
                  <a:pt x="1485" y="276"/>
                </a:cubicBezTo>
                <a:close/>
                <a:moveTo>
                  <a:pt x="1463" y="291"/>
                </a:moveTo>
                <a:cubicBezTo>
                  <a:pt x="1346" y="407"/>
                  <a:pt x="1346" y="407"/>
                  <a:pt x="1346" y="407"/>
                </a:cubicBezTo>
                <a:cubicBezTo>
                  <a:pt x="1345" y="408"/>
                  <a:pt x="1345" y="410"/>
                  <a:pt x="1346" y="411"/>
                </a:cubicBezTo>
                <a:cubicBezTo>
                  <a:pt x="1347" y="412"/>
                  <a:pt x="1347" y="412"/>
                  <a:pt x="1348" y="412"/>
                </a:cubicBezTo>
                <a:cubicBezTo>
                  <a:pt x="1349" y="412"/>
                  <a:pt x="1350" y="412"/>
                  <a:pt x="1350" y="411"/>
                </a:cubicBezTo>
                <a:cubicBezTo>
                  <a:pt x="1467" y="295"/>
                  <a:pt x="1467" y="295"/>
                  <a:pt x="1467" y="295"/>
                </a:cubicBezTo>
                <a:cubicBezTo>
                  <a:pt x="1468" y="294"/>
                  <a:pt x="1468" y="292"/>
                  <a:pt x="1467" y="291"/>
                </a:cubicBezTo>
                <a:cubicBezTo>
                  <a:pt x="1466" y="289"/>
                  <a:pt x="1464" y="289"/>
                  <a:pt x="1463" y="291"/>
                </a:cubicBezTo>
                <a:close/>
                <a:moveTo>
                  <a:pt x="1593" y="183"/>
                </a:moveTo>
                <a:cubicBezTo>
                  <a:pt x="1597" y="178"/>
                  <a:pt x="1597" y="178"/>
                  <a:pt x="1597" y="178"/>
                </a:cubicBezTo>
                <a:cubicBezTo>
                  <a:pt x="1599" y="177"/>
                  <a:pt x="1599" y="175"/>
                  <a:pt x="1597" y="174"/>
                </a:cubicBezTo>
                <a:cubicBezTo>
                  <a:pt x="1596" y="173"/>
                  <a:pt x="1594" y="173"/>
                  <a:pt x="1593" y="174"/>
                </a:cubicBezTo>
                <a:cubicBezTo>
                  <a:pt x="1588" y="179"/>
                  <a:pt x="1588" y="179"/>
                  <a:pt x="1588" y="179"/>
                </a:cubicBezTo>
                <a:cubicBezTo>
                  <a:pt x="1587" y="180"/>
                  <a:pt x="1587" y="182"/>
                  <a:pt x="1588" y="183"/>
                </a:cubicBezTo>
                <a:cubicBezTo>
                  <a:pt x="1589" y="184"/>
                  <a:pt x="1590" y="184"/>
                  <a:pt x="1590" y="184"/>
                </a:cubicBezTo>
                <a:cubicBezTo>
                  <a:pt x="1591" y="184"/>
                  <a:pt x="1592" y="184"/>
                  <a:pt x="1593" y="183"/>
                </a:cubicBezTo>
                <a:close/>
                <a:moveTo>
                  <a:pt x="1546" y="221"/>
                </a:moveTo>
                <a:cubicBezTo>
                  <a:pt x="1544" y="223"/>
                  <a:pt x="1544" y="223"/>
                  <a:pt x="1544" y="223"/>
                </a:cubicBezTo>
                <a:cubicBezTo>
                  <a:pt x="1543" y="224"/>
                  <a:pt x="1543" y="226"/>
                  <a:pt x="1544" y="227"/>
                </a:cubicBezTo>
                <a:cubicBezTo>
                  <a:pt x="1545" y="228"/>
                  <a:pt x="1545" y="228"/>
                  <a:pt x="1546" y="228"/>
                </a:cubicBezTo>
                <a:cubicBezTo>
                  <a:pt x="1547" y="228"/>
                  <a:pt x="1548" y="228"/>
                  <a:pt x="1548" y="227"/>
                </a:cubicBezTo>
                <a:cubicBezTo>
                  <a:pt x="1551" y="225"/>
                  <a:pt x="1551" y="225"/>
                  <a:pt x="1551" y="225"/>
                </a:cubicBezTo>
                <a:cubicBezTo>
                  <a:pt x="1552" y="224"/>
                  <a:pt x="1552" y="222"/>
                  <a:pt x="1551" y="221"/>
                </a:cubicBezTo>
                <a:cubicBezTo>
                  <a:pt x="1550" y="219"/>
                  <a:pt x="1548" y="219"/>
                  <a:pt x="1546" y="221"/>
                </a:cubicBezTo>
                <a:close/>
                <a:moveTo>
                  <a:pt x="1474" y="297"/>
                </a:moveTo>
                <a:cubicBezTo>
                  <a:pt x="1473" y="296"/>
                  <a:pt x="1471" y="296"/>
                  <a:pt x="1470" y="297"/>
                </a:cubicBezTo>
                <a:cubicBezTo>
                  <a:pt x="1351" y="417"/>
                  <a:pt x="1351" y="417"/>
                  <a:pt x="1351" y="417"/>
                </a:cubicBezTo>
                <a:cubicBezTo>
                  <a:pt x="1349" y="418"/>
                  <a:pt x="1349" y="420"/>
                  <a:pt x="1351" y="421"/>
                </a:cubicBezTo>
                <a:cubicBezTo>
                  <a:pt x="1351" y="422"/>
                  <a:pt x="1352" y="422"/>
                  <a:pt x="1353" y="422"/>
                </a:cubicBezTo>
                <a:cubicBezTo>
                  <a:pt x="1353" y="422"/>
                  <a:pt x="1354" y="422"/>
                  <a:pt x="1355" y="421"/>
                </a:cubicBezTo>
                <a:cubicBezTo>
                  <a:pt x="1474" y="302"/>
                  <a:pt x="1474" y="302"/>
                  <a:pt x="1474" y="302"/>
                </a:cubicBezTo>
                <a:cubicBezTo>
                  <a:pt x="1476" y="300"/>
                  <a:pt x="1476" y="298"/>
                  <a:pt x="1474" y="297"/>
                </a:cubicBezTo>
                <a:close/>
                <a:moveTo>
                  <a:pt x="1494" y="273"/>
                </a:moveTo>
                <a:cubicBezTo>
                  <a:pt x="1493" y="274"/>
                  <a:pt x="1493" y="276"/>
                  <a:pt x="1494" y="277"/>
                </a:cubicBezTo>
                <a:cubicBezTo>
                  <a:pt x="1495" y="278"/>
                  <a:pt x="1496" y="278"/>
                  <a:pt x="1496" y="278"/>
                </a:cubicBezTo>
                <a:cubicBezTo>
                  <a:pt x="1497" y="278"/>
                  <a:pt x="1498" y="278"/>
                  <a:pt x="1498" y="277"/>
                </a:cubicBezTo>
                <a:cubicBezTo>
                  <a:pt x="1506" y="270"/>
                  <a:pt x="1506" y="270"/>
                  <a:pt x="1506" y="270"/>
                </a:cubicBezTo>
                <a:cubicBezTo>
                  <a:pt x="1507" y="269"/>
                  <a:pt x="1507" y="267"/>
                  <a:pt x="1506" y="266"/>
                </a:cubicBezTo>
                <a:cubicBezTo>
                  <a:pt x="1505" y="264"/>
                  <a:pt x="1503" y="264"/>
                  <a:pt x="1502" y="266"/>
                </a:cubicBezTo>
                <a:lnTo>
                  <a:pt x="1494" y="273"/>
                </a:lnTo>
                <a:close/>
                <a:moveTo>
                  <a:pt x="1366" y="420"/>
                </a:moveTo>
                <a:cubicBezTo>
                  <a:pt x="1366" y="420"/>
                  <a:pt x="1367" y="421"/>
                  <a:pt x="1368" y="421"/>
                </a:cubicBezTo>
                <a:cubicBezTo>
                  <a:pt x="1369" y="421"/>
                  <a:pt x="1370" y="420"/>
                  <a:pt x="1370" y="420"/>
                </a:cubicBezTo>
                <a:cubicBezTo>
                  <a:pt x="1480" y="310"/>
                  <a:pt x="1480" y="310"/>
                  <a:pt x="1480" y="310"/>
                </a:cubicBezTo>
                <a:cubicBezTo>
                  <a:pt x="1481" y="309"/>
                  <a:pt x="1481" y="307"/>
                  <a:pt x="1480" y="306"/>
                </a:cubicBezTo>
                <a:cubicBezTo>
                  <a:pt x="1479" y="304"/>
                  <a:pt x="1477" y="304"/>
                  <a:pt x="1476" y="306"/>
                </a:cubicBezTo>
                <a:cubicBezTo>
                  <a:pt x="1366" y="415"/>
                  <a:pt x="1366" y="415"/>
                  <a:pt x="1366" y="415"/>
                </a:cubicBezTo>
                <a:cubicBezTo>
                  <a:pt x="1365" y="417"/>
                  <a:pt x="1365" y="419"/>
                  <a:pt x="1366" y="420"/>
                </a:cubicBezTo>
                <a:close/>
                <a:moveTo>
                  <a:pt x="1555" y="226"/>
                </a:moveTo>
                <a:cubicBezTo>
                  <a:pt x="1550" y="231"/>
                  <a:pt x="1550" y="231"/>
                  <a:pt x="1550" y="231"/>
                </a:cubicBezTo>
                <a:cubicBezTo>
                  <a:pt x="1549" y="233"/>
                  <a:pt x="1549" y="235"/>
                  <a:pt x="1550" y="236"/>
                </a:cubicBezTo>
                <a:cubicBezTo>
                  <a:pt x="1550" y="236"/>
                  <a:pt x="1551" y="237"/>
                  <a:pt x="1552" y="237"/>
                </a:cubicBezTo>
                <a:cubicBezTo>
                  <a:pt x="1553" y="237"/>
                  <a:pt x="1554" y="236"/>
                  <a:pt x="1554" y="236"/>
                </a:cubicBezTo>
                <a:cubicBezTo>
                  <a:pt x="1559" y="231"/>
                  <a:pt x="1559" y="231"/>
                  <a:pt x="1559" y="231"/>
                </a:cubicBezTo>
                <a:cubicBezTo>
                  <a:pt x="1561" y="229"/>
                  <a:pt x="1561" y="227"/>
                  <a:pt x="1559" y="226"/>
                </a:cubicBezTo>
                <a:cubicBezTo>
                  <a:pt x="1558" y="225"/>
                  <a:pt x="1556" y="225"/>
                  <a:pt x="1555" y="226"/>
                </a:cubicBezTo>
                <a:close/>
                <a:moveTo>
                  <a:pt x="1344" y="441"/>
                </a:moveTo>
                <a:cubicBezTo>
                  <a:pt x="1343" y="440"/>
                  <a:pt x="1341" y="440"/>
                  <a:pt x="1340" y="441"/>
                </a:cubicBezTo>
                <a:cubicBezTo>
                  <a:pt x="1336" y="445"/>
                  <a:pt x="1336" y="445"/>
                  <a:pt x="1336" y="445"/>
                </a:cubicBezTo>
                <a:cubicBezTo>
                  <a:pt x="1335" y="446"/>
                  <a:pt x="1335" y="448"/>
                  <a:pt x="1336" y="449"/>
                </a:cubicBezTo>
                <a:cubicBezTo>
                  <a:pt x="1337" y="450"/>
                  <a:pt x="1338" y="450"/>
                  <a:pt x="1339" y="450"/>
                </a:cubicBezTo>
                <a:cubicBezTo>
                  <a:pt x="1339" y="450"/>
                  <a:pt x="1340" y="450"/>
                  <a:pt x="1341" y="449"/>
                </a:cubicBezTo>
                <a:cubicBezTo>
                  <a:pt x="1344" y="445"/>
                  <a:pt x="1344" y="445"/>
                  <a:pt x="1344" y="445"/>
                </a:cubicBezTo>
                <a:cubicBezTo>
                  <a:pt x="1346" y="444"/>
                  <a:pt x="1346" y="442"/>
                  <a:pt x="1344" y="441"/>
                </a:cubicBezTo>
                <a:close/>
                <a:moveTo>
                  <a:pt x="1594" y="196"/>
                </a:moveTo>
                <a:cubicBezTo>
                  <a:pt x="1598" y="192"/>
                  <a:pt x="1598" y="192"/>
                  <a:pt x="1598" y="192"/>
                </a:cubicBezTo>
                <a:cubicBezTo>
                  <a:pt x="1599" y="191"/>
                  <a:pt x="1599" y="189"/>
                  <a:pt x="1598" y="188"/>
                </a:cubicBezTo>
                <a:cubicBezTo>
                  <a:pt x="1596" y="187"/>
                  <a:pt x="1594" y="187"/>
                  <a:pt x="1593" y="188"/>
                </a:cubicBezTo>
                <a:cubicBezTo>
                  <a:pt x="1590" y="191"/>
                  <a:pt x="1590" y="191"/>
                  <a:pt x="1590" y="191"/>
                </a:cubicBezTo>
                <a:cubicBezTo>
                  <a:pt x="1589" y="193"/>
                  <a:pt x="1589" y="194"/>
                  <a:pt x="1590" y="196"/>
                </a:cubicBezTo>
                <a:cubicBezTo>
                  <a:pt x="1590" y="196"/>
                  <a:pt x="1591" y="197"/>
                  <a:pt x="1592" y="197"/>
                </a:cubicBezTo>
                <a:cubicBezTo>
                  <a:pt x="1593" y="197"/>
                  <a:pt x="1594" y="196"/>
                  <a:pt x="1594" y="196"/>
                </a:cubicBezTo>
                <a:close/>
                <a:moveTo>
                  <a:pt x="1508" y="273"/>
                </a:moveTo>
                <a:cubicBezTo>
                  <a:pt x="1497" y="284"/>
                  <a:pt x="1497" y="284"/>
                  <a:pt x="1497" y="284"/>
                </a:cubicBezTo>
                <a:cubicBezTo>
                  <a:pt x="1496" y="285"/>
                  <a:pt x="1496" y="287"/>
                  <a:pt x="1497" y="289"/>
                </a:cubicBezTo>
                <a:cubicBezTo>
                  <a:pt x="1497" y="289"/>
                  <a:pt x="1498" y="290"/>
                  <a:pt x="1499" y="290"/>
                </a:cubicBezTo>
                <a:cubicBezTo>
                  <a:pt x="1500" y="290"/>
                  <a:pt x="1501" y="289"/>
                  <a:pt x="1501" y="289"/>
                </a:cubicBezTo>
                <a:cubicBezTo>
                  <a:pt x="1513" y="277"/>
                  <a:pt x="1513" y="277"/>
                  <a:pt x="1513" y="277"/>
                </a:cubicBezTo>
                <a:cubicBezTo>
                  <a:pt x="1514" y="276"/>
                  <a:pt x="1514" y="274"/>
                  <a:pt x="1513" y="273"/>
                </a:cubicBezTo>
                <a:cubicBezTo>
                  <a:pt x="1512" y="272"/>
                  <a:pt x="1510" y="272"/>
                  <a:pt x="1508" y="273"/>
                </a:cubicBezTo>
                <a:close/>
                <a:moveTo>
                  <a:pt x="1566" y="229"/>
                </a:moveTo>
                <a:cubicBezTo>
                  <a:pt x="1554" y="241"/>
                  <a:pt x="1554" y="241"/>
                  <a:pt x="1554" y="241"/>
                </a:cubicBezTo>
                <a:cubicBezTo>
                  <a:pt x="1550" y="245"/>
                  <a:pt x="1550" y="245"/>
                  <a:pt x="1550" y="245"/>
                </a:cubicBezTo>
                <a:cubicBezTo>
                  <a:pt x="1549" y="247"/>
                  <a:pt x="1549" y="248"/>
                  <a:pt x="1550" y="250"/>
                </a:cubicBezTo>
                <a:cubicBezTo>
                  <a:pt x="1550" y="250"/>
                  <a:pt x="1551" y="251"/>
                  <a:pt x="1552" y="251"/>
                </a:cubicBezTo>
                <a:cubicBezTo>
                  <a:pt x="1553" y="251"/>
                  <a:pt x="1554" y="250"/>
                  <a:pt x="1554" y="250"/>
                </a:cubicBezTo>
                <a:cubicBezTo>
                  <a:pt x="1559" y="245"/>
                  <a:pt x="1559" y="245"/>
                  <a:pt x="1559" y="245"/>
                </a:cubicBezTo>
                <a:cubicBezTo>
                  <a:pt x="1570" y="234"/>
                  <a:pt x="1570" y="234"/>
                  <a:pt x="1570" y="234"/>
                </a:cubicBezTo>
                <a:cubicBezTo>
                  <a:pt x="1571" y="232"/>
                  <a:pt x="1571" y="230"/>
                  <a:pt x="1570" y="229"/>
                </a:cubicBezTo>
                <a:cubicBezTo>
                  <a:pt x="1569" y="228"/>
                  <a:pt x="1567" y="228"/>
                  <a:pt x="1566" y="229"/>
                </a:cubicBezTo>
                <a:close/>
                <a:moveTo>
                  <a:pt x="1371" y="432"/>
                </a:moveTo>
                <a:cubicBezTo>
                  <a:pt x="1372" y="432"/>
                  <a:pt x="1372" y="431"/>
                  <a:pt x="1373" y="431"/>
                </a:cubicBezTo>
                <a:cubicBezTo>
                  <a:pt x="1487" y="317"/>
                  <a:pt x="1487" y="317"/>
                  <a:pt x="1487" y="317"/>
                </a:cubicBezTo>
                <a:cubicBezTo>
                  <a:pt x="1488" y="315"/>
                  <a:pt x="1488" y="313"/>
                  <a:pt x="1487" y="312"/>
                </a:cubicBezTo>
                <a:cubicBezTo>
                  <a:pt x="1486" y="311"/>
                  <a:pt x="1484" y="311"/>
                  <a:pt x="1483" y="312"/>
                </a:cubicBezTo>
                <a:cubicBezTo>
                  <a:pt x="1369" y="426"/>
                  <a:pt x="1369" y="426"/>
                  <a:pt x="1369" y="426"/>
                </a:cubicBezTo>
                <a:cubicBezTo>
                  <a:pt x="1367" y="428"/>
                  <a:pt x="1367" y="430"/>
                  <a:pt x="1369" y="431"/>
                </a:cubicBezTo>
                <a:cubicBezTo>
                  <a:pt x="1369" y="431"/>
                  <a:pt x="1370" y="432"/>
                  <a:pt x="1371" y="432"/>
                </a:cubicBezTo>
                <a:close/>
                <a:moveTo>
                  <a:pt x="1514" y="281"/>
                </a:moveTo>
                <a:cubicBezTo>
                  <a:pt x="1499" y="296"/>
                  <a:pt x="1499" y="296"/>
                  <a:pt x="1499" y="296"/>
                </a:cubicBezTo>
                <a:cubicBezTo>
                  <a:pt x="1498" y="297"/>
                  <a:pt x="1498" y="299"/>
                  <a:pt x="1499" y="300"/>
                </a:cubicBezTo>
                <a:cubicBezTo>
                  <a:pt x="1500" y="301"/>
                  <a:pt x="1500" y="301"/>
                  <a:pt x="1501" y="301"/>
                </a:cubicBezTo>
                <a:cubicBezTo>
                  <a:pt x="1502" y="301"/>
                  <a:pt x="1503" y="301"/>
                  <a:pt x="1503" y="300"/>
                </a:cubicBezTo>
                <a:cubicBezTo>
                  <a:pt x="1519" y="285"/>
                  <a:pt x="1519" y="285"/>
                  <a:pt x="1519" y="285"/>
                </a:cubicBezTo>
                <a:cubicBezTo>
                  <a:pt x="1520" y="284"/>
                  <a:pt x="1520" y="282"/>
                  <a:pt x="1519" y="281"/>
                </a:cubicBezTo>
                <a:cubicBezTo>
                  <a:pt x="1518" y="280"/>
                  <a:pt x="1516" y="280"/>
                  <a:pt x="1514" y="281"/>
                </a:cubicBezTo>
                <a:close/>
                <a:moveTo>
                  <a:pt x="1576" y="242"/>
                </a:moveTo>
                <a:cubicBezTo>
                  <a:pt x="1577" y="241"/>
                  <a:pt x="1577" y="241"/>
                  <a:pt x="1577" y="241"/>
                </a:cubicBezTo>
                <a:cubicBezTo>
                  <a:pt x="1578" y="240"/>
                  <a:pt x="1578" y="238"/>
                  <a:pt x="1577" y="236"/>
                </a:cubicBezTo>
                <a:cubicBezTo>
                  <a:pt x="1576" y="235"/>
                  <a:pt x="1574" y="235"/>
                  <a:pt x="1573" y="236"/>
                </a:cubicBezTo>
                <a:cubicBezTo>
                  <a:pt x="1572" y="237"/>
                  <a:pt x="1572" y="237"/>
                  <a:pt x="1572" y="237"/>
                </a:cubicBezTo>
                <a:cubicBezTo>
                  <a:pt x="1571" y="238"/>
                  <a:pt x="1571" y="240"/>
                  <a:pt x="1572" y="242"/>
                </a:cubicBezTo>
                <a:cubicBezTo>
                  <a:pt x="1573" y="242"/>
                  <a:pt x="1573" y="242"/>
                  <a:pt x="1574" y="242"/>
                </a:cubicBezTo>
                <a:cubicBezTo>
                  <a:pt x="1575" y="242"/>
                  <a:pt x="1576" y="242"/>
                  <a:pt x="1576" y="242"/>
                </a:cubicBezTo>
                <a:close/>
                <a:moveTo>
                  <a:pt x="1374" y="443"/>
                </a:moveTo>
                <a:cubicBezTo>
                  <a:pt x="1374" y="443"/>
                  <a:pt x="1375" y="443"/>
                  <a:pt x="1376" y="442"/>
                </a:cubicBezTo>
                <a:cubicBezTo>
                  <a:pt x="1415" y="403"/>
                  <a:pt x="1415" y="403"/>
                  <a:pt x="1415" y="403"/>
                </a:cubicBezTo>
                <a:cubicBezTo>
                  <a:pt x="1416" y="402"/>
                  <a:pt x="1416" y="400"/>
                  <a:pt x="1415" y="399"/>
                </a:cubicBezTo>
                <a:cubicBezTo>
                  <a:pt x="1414" y="397"/>
                  <a:pt x="1412" y="397"/>
                  <a:pt x="1411" y="399"/>
                </a:cubicBezTo>
                <a:cubicBezTo>
                  <a:pt x="1371" y="438"/>
                  <a:pt x="1371" y="438"/>
                  <a:pt x="1371" y="438"/>
                </a:cubicBezTo>
                <a:cubicBezTo>
                  <a:pt x="1370" y="439"/>
                  <a:pt x="1370" y="441"/>
                  <a:pt x="1371" y="442"/>
                </a:cubicBezTo>
                <a:cubicBezTo>
                  <a:pt x="1372" y="443"/>
                  <a:pt x="1373" y="443"/>
                  <a:pt x="1374" y="443"/>
                </a:cubicBezTo>
                <a:close/>
                <a:moveTo>
                  <a:pt x="1491" y="322"/>
                </a:moveTo>
                <a:cubicBezTo>
                  <a:pt x="1490" y="321"/>
                  <a:pt x="1488" y="321"/>
                  <a:pt x="1487" y="322"/>
                </a:cubicBezTo>
                <a:cubicBezTo>
                  <a:pt x="1429" y="380"/>
                  <a:pt x="1429" y="380"/>
                  <a:pt x="1429" y="380"/>
                </a:cubicBezTo>
                <a:cubicBezTo>
                  <a:pt x="1428" y="381"/>
                  <a:pt x="1428" y="383"/>
                  <a:pt x="1429" y="384"/>
                </a:cubicBezTo>
                <a:cubicBezTo>
                  <a:pt x="1430" y="385"/>
                  <a:pt x="1430" y="385"/>
                  <a:pt x="1431" y="385"/>
                </a:cubicBezTo>
                <a:cubicBezTo>
                  <a:pt x="1432" y="385"/>
                  <a:pt x="1433" y="385"/>
                  <a:pt x="1433" y="384"/>
                </a:cubicBezTo>
                <a:cubicBezTo>
                  <a:pt x="1491" y="327"/>
                  <a:pt x="1491" y="327"/>
                  <a:pt x="1491" y="327"/>
                </a:cubicBezTo>
                <a:cubicBezTo>
                  <a:pt x="1492" y="326"/>
                  <a:pt x="1492" y="324"/>
                  <a:pt x="1491" y="322"/>
                </a:cubicBezTo>
                <a:close/>
                <a:moveTo>
                  <a:pt x="1569" y="249"/>
                </a:moveTo>
                <a:cubicBezTo>
                  <a:pt x="1572" y="246"/>
                  <a:pt x="1572" y="246"/>
                  <a:pt x="1572" y="246"/>
                </a:cubicBezTo>
                <a:cubicBezTo>
                  <a:pt x="1572" y="246"/>
                  <a:pt x="1572" y="246"/>
                  <a:pt x="1572" y="245"/>
                </a:cubicBezTo>
                <a:cubicBezTo>
                  <a:pt x="1573" y="245"/>
                  <a:pt x="1573" y="244"/>
                  <a:pt x="1573" y="244"/>
                </a:cubicBezTo>
                <a:cubicBezTo>
                  <a:pt x="1573" y="243"/>
                  <a:pt x="1572" y="242"/>
                  <a:pt x="1572" y="242"/>
                </a:cubicBezTo>
                <a:cubicBezTo>
                  <a:pt x="1571" y="241"/>
                  <a:pt x="1571" y="241"/>
                  <a:pt x="1571" y="241"/>
                </a:cubicBezTo>
                <a:cubicBezTo>
                  <a:pt x="1570" y="241"/>
                  <a:pt x="1568" y="241"/>
                  <a:pt x="1567" y="242"/>
                </a:cubicBezTo>
                <a:cubicBezTo>
                  <a:pt x="1555" y="254"/>
                  <a:pt x="1555" y="254"/>
                  <a:pt x="1555" y="254"/>
                </a:cubicBezTo>
                <a:cubicBezTo>
                  <a:pt x="1554" y="255"/>
                  <a:pt x="1554" y="257"/>
                  <a:pt x="1555" y="258"/>
                </a:cubicBezTo>
                <a:cubicBezTo>
                  <a:pt x="1556" y="259"/>
                  <a:pt x="1557" y="259"/>
                  <a:pt x="1557" y="259"/>
                </a:cubicBezTo>
                <a:cubicBezTo>
                  <a:pt x="1558" y="259"/>
                  <a:pt x="1559" y="259"/>
                  <a:pt x="1560" y="258"/>
                </a:cubicBezTo>
                <a:lnTo>
                  <a:pt x="1569" y="249"/>
                </a:lnTo>
                <a:close/>
                <a:moveTo>
                  <a:pt x="1438" y="390"/>
                </a:moveTo>
                <a:cubicBezTo>
                  <a:pt x="1436" y="389"/>
                  <a:pt x="1434" y="389"/>
                  <a:pt x="1433" y="390"/>
                </a:cubicBezTo>
                <a:cubicBezTo>
                  <a:pt x="1425" y="398"/>
                  <a:pt x="1425" y="398"/>
                  <a:pt x="1425" y="398"/>
                </a:cubicBezTo>
                <a:cubicBezTo>
                  <a:pt x="1424" y="399"/>
                  <a:pt x="1424" y="401"/>
                  <a:pt x="1425" y="402"/>
                </a:cubicBezTo>
                <a:cubicBezTo>
                  <a:pt x="1426" y="403"/>
                  <a:pt x="1427" y="403"/>
                  <a:pt x="1427" y="403"/>
                </a:cubicBezTo>
                <a:cubicBezTo>
                  <a:pt x="1428" y="403"/>
                  <a:pt x="1429" y="403"/>
                  <a:pt x="1429" y="402"/>
                </a:cubicBezTo>
                <a:cubicBezTo>
                  <a:pt x="1438" y="394"/>
                  <a:pt x="1438" y="394"/>
                  <a:pt x="1438" y="394"/>
                </a:cubicBezTo>
                <a:cubicBezTo>
                  <a:pt x="1439" y="393"/>
                  <a:pt x="1439" y="391"/>
                  <a:pt x="1438" y="390"/>
                </a:cubicBezTo>
                <a:close/>
                <a:moveTo>
                  <a:pt x="1488" y="340"/>
                </a:moveTo>
                <a:cubicBezTo>
                  <a:pt x="1486" y="339"/>
                  <a:pt x="1484" y="339"/>
                  <a:pt x="1483" y="340"/>
                </a:cubicBezTo>
                <a:cubicBezTo>
                  <a:pt x="1445" y="378"/>
                  <a:pt x="1445" y="378"/>
                  <a:pt x="1445" y="378"/>
                </a:cubicBezTo>
                <a:cubicBezTo>
                  <a:pt x="1443" y="380"/>
                  <a:pt x="1443" y="382"/>
                  <a:pt x="1445" y="383"/>
                </a:cubicBezTo>
                <a:cubicBezTo>
                  <a:pt x="1445" y="383"/>
                  <a:pt x="1446" y="384"/>
                  <a:pt x="1447" y="384"/>
                </a:cubicBezTo>
                <a:cubicBezTo>
                  <a:pt x="1448" y="384"/>
                  <a:pt x="1448" y="383"/>
                  <a:pt x="1449" y="383"/>
                </a:cubicBezTo>
                <a:cubicBezTo>
                  <a:pt x="1488" y="344"/>
                  <a:pt x="1488" y="344"/>
                  <a:pt x="1488" y="344"/>
                </a:cubicBezTo>
                <a:cubicBezTo>
                  <a:pt x="1489" y="343"/>
                  <a:pt x="1489" y="341"/>
                  <a:pt x="1488" y="340"/>
                </a:cubicBezTo>
                <a:close/>
                <a:moveTo>
                  <a:pt x="1561" y="269"/>
                </a:moveTo>
                <a:cubicBezTo>
                  <a:pt x="1562" y="269"/>
                  <a:pt x="1563" y="269"/>
                  <a:pt x="1563" y="269"/>
                </a:cubicBezTo>
                <a:cubicBezTo>
                  <a:pt x="1572" y="260"/>
                  <a:pt x="1572" y="260"/>
                  <a:pt x="1572" y="260"/>
                </a:cubicBezTo>
                <a:cubicBezTo>
                  <a:pt x="1573" y="259"/>
                  <a:pt x="1573" y="257"/>
                  <a:pt x="1572" y="256"/>
                </a:cubicBezTo>
                <a:cubicBezTo>
                  <a:pt x="1571" y="254"/>
                  <a:pt x="1569" y="254"/>
                  <a:pt x="1567" y="256"/>
                </a:cubicBezTo>
                <a:cubicBezTo>
                  <a:pt x="1559" y="264"/>
                  <a:pt x="1559" y="264"/>
                  <a:pt x="1559" y="264"/>
                </a:cubicBezTo>
                <a:cubicBezTo>
                  <a:pt x="1558" y="265"/>
                  <a:pt x="1558" y="267"/>
                  <a:pt x="1559" y="269"/>
                </a:cubicBezTo>
                <a:cubicBezTo>
                  <a:pt x="1559" y="269"/>
                  <a:pt x="1560" y="269"/>
                  <a:pt x="1561" y="269"/>
                </a:cubicBezTo>
                <a:close/>
                <a:moveTo>
                  <a:pt x="1390" y="442"/>
                </a:moveTo>
                <a:cubicBezTo>
                  <a:pt x="1421" y="411"/>
                  <a:pt x="1421" y="411"/>
                  <a:pt x="1421" y="411"/>
                </a:cubicBezTo>
                <a:cubicBezTo>
                  <a:pt x="1422" y="410"/>
                  <a:pt x="1422" y="408"/>
                  <a:pt x="1421" y="407"/>
                </a:cubicBezTo>
                <a:cubicBezTo>
                  <a:pt x="1419" y="406"/>
                  <a:pt x="1417" y="406"/>
                  <a:pt x="1416" y="407"/>
                </a:cubicBezTo>
                <a:cubicBezTo>
                  <a:pt x="1386" y="438"/>
                  <a:pt x="1386" y="438"/>
                  <a:pt x="1386" y="438"/>
                </a:cubicBezTo>
                <a:cubicBezTo>
                  <a:pt x="1384" y="439"/>
                  <a:pt x="1384" y="441"/>
                  <a:pt x="1386" y="442"/>
                </a:cubicBezTo>
                <a:cubicBezTo>
                  <a:pt x="1386" y="442"/>
                  <a:pt x="1387" y="443"/>
                  <a:pt x="1388" y="443"/>
                </a:cubicBezTo>
                <a:cubicBezTo>
                  <a:pt x="1389" y="443"/>
                  <a:pt x="1389" y="442"/>
                  <a:pt x="1390" y="442"/>
                </a:cubicBezTo>
                <a:close/>
                <a:moveTo>
                  <a:pt x="1381" y="442"/>
                </a:moveTo>
                <a:cubicBezTo>
                  <a:pt x="1372" y="451"/>
                  <a:pt x="1372" y="451"/>
                  <a:pt x="1372" y="451"/>
                </a:cubicBezTo>
                <a:cubicBezTo>
                  <a:pt x="1371" y="452"/>
                  <a:pt x="1371" y="454"/>
                  <a:pt x="1372" y="455"/>
                </a:cubicBezTo>
                <a:cubicBezTo>
                  <a:pt x="1373" y="456"/>
                  <a:pt x="1373" y="456"/>
                  <a:pt x="1374" y="456"/>
                </a:cubicBezTo>
                <a:cubicBezTo>
                  <a:pt x="1375" y="456"/>
                  <a:pt x="1376" y="456"/>
                  <a:pt x="1376" y="455"/>
                </a:cubicBezTo>
                <a:cubicBezTo>
                  <a:pt x="1385" y="447"/>
                  <a:pt x="1385" y="447"/>
                  <a:pt x="1385" y="447"/>
                </a:cubicBezTo>
                <a:cubicBezTo>
                  <a:pt x="1386" y="446"/>
                  <a:pt x="1386" y="444"/>
                  <a:pt x="1385" y="442"/>
                </a:cubicBezTo>
                <a:cubicBezTo>
                  <a:pt x="1384" y="441"/>
                  <a:pt x="1382" y="441"/>
                  <a:pt x="1381" y="442"/>
                </a:cubicBezTo>
                <a:close/>
                <a:moveTo>
                  <a:pt x="1537" y="287"/>
                </a:moveTo>
                <a:cubicBezTo>
                  <a:pt x="1529" y="296"/>
                  <a:pt x="1529" y="296"/>
                  <a:pt x="1529" y="296"/>
                </a:cubicBezTo>
                <a:cubicBezTo>
                  <a:pt x="1522" y="302"/>
                  <a:pt x="1522" y="302"/>
                  <a:pt x="1522" y="302"/>
                </a:cubicBezTo>
                <a:cubicBezTo>
                  <a:pt x="1521" y="303"/>
                  <a:pt x="1521" y="305"/>
                  <a:pt x="1522" y="306"/>
                </a:cubicBezTo>
                <a:cubicBezTo>
                  <a:pt x="1523" y="306"/>
                  <a:pt x="1523" y="306"/>
                  <a:pt x="1524" y="306"/>
                </a:cubicBezTo>
                <a:cubicBezTo>
                  <a:pt x="1525" y="306"/>
                  <a:pt x="1526" y="306"/>
                  <a:pt x="1526" y="306"/>
                </a:cubicBezTo>
                <a:cubicBezTo>
                  <a:pt x="1531" y="301"/>
                  <a:pt x="1531" y="301"/>
                  <a:pt x="1531" y="301"/>
                </a:cubicBezTo>
                <a:cubicBezTo>
                  <a:pt x="1531" y="300"/>
                  <a:pt x="1531" y="300"/>
                  <a:pt x="1531" y="300"/>
                </a:cubicBezTo>
                <a:cubicBezTo>
                  <a:pt x="1541" y="290"/>
                  <a:pt x="1541" y="290"/>
                  <a:pt x="1541" y="290"/>
                </a:cubicBezTo>
                <a:cubicBezTo>
                  <a:pt x="1543" y="289"/>
                  <a:pt x="1543" y="288"/>
                  <a:pt x="1541" y="286"/>
                </a:cubicBezTo>
                <a:cubicBezTo>
                  <a:pt x="1540" y="285"/>
                  <a:pt x="1538" y="285"/>
                  <a:pt x="1537" y="287"/>
                </a:cubicBezTo>
                <a:close/>
                <a:moveTo>
                  <a:pt x="1348" y="475"/>
                </a:moveTo>
                <a:cubicBezTo>
                  <a:pt x="1346" y="477"/>
                  <a:pt x="1346" y="477"/>
                  <a:pt x="1346" y="477"/>
                </a:cubicBezTo>
                <a:cubicBezTo>
                  <a:pt x="1345" y="478"/>
                  <a:pt x="1345" y="480"/>
                  <a:pt x="1346" y="481"/>
                </a:cubicBezTo>
                <a:cubicBezTo>
                  <a:pt x="1347" y="482"/>
                  <a:pt x="1348" y="482"/>
                  <a:pt x="1348" y="482"/>
                </a:cubicBezTo>
                <a:cubicBezTo>
                  <a:pt x="1349" y="482"/>
                  <a:pt x="1350" y="482"/>
                  <a:pt x="1350" y="481"/>
                </a:cubicBezTo>
                <a:cubicBezTo>
                  <a:pt x="1352" y="480"/>
                  <a:pt x="1352" y="480"/>
                  <a:pt x="1352" y="480"/>
                </a:cubicBezTo>
                <a:cubicBezTo>
                  <a:pt x="1353" y="478"/>
                  <a:pt x="1353" y="477"/>
                  <a:pt x="1352" y="475"/>
                </a:cubicBezTo>
                <a:cubicBezTo>
                  <a:pt x="1351" y="474"/>
                  <a:pt x="1349" y="474"/>
                  <a:pt x="1348" y="475"/>
                </a:cubicBezTo>
                <a:close/>
                <a:moveTo>
                  <a:pt x="1374" y="471"/>
                </a:moveTo>
                <a:cubicBezTo>
                  <a:pt x="1375" y="471"/>
                  <a:pt x="1375" y="470"/>
                  <a:pt x="1376" y="470"/>
                </a:cubicBezTo>
                <a:cubicBezTo>
                  <a:pt x="1383" y="463"/>
                  <a:pt x="1383" y="463"/>
                  <a:pt x="1383" y="463"/>
                </a:cubicBezTo>
                <a:cubicBezTo>
                  <a:pt x="1384" y="462"/>
                  <a:pt x="1384" y="460"/>
                  <a:pt x="1383" y="459"/>
                </a:cubicBezTo>
                <a:cubicBezTo>
                  <a:pt x="1381" y="458"/>
                  <a:pt x="1379" y="458"/>
                  <a:pt x="1378" y="459"/>
                </a:cubicBezTo>
                <a:cubicBezTo>
                  <a:pt x="1372" y="465"/>
                  <a:pt x="1372" y="465"/>
                  <a:pt x="1372" y="465"/>
                </a:cubicBezTo>
                <a:cubicBezTo>
                  <a:pt x="1370" y="467"/>
                  <a:pt x="1370" y="469"/>
                  <a:pt x="1372" y="470"/>
                </a:cubicBezTo>
                <a:cubicBezTo>
                  <a:pt x="1372" y="470"/>
                  <a:pt x="1373" y="471"/>
                  <a:pt x="1374" y="471"/>
                </a:cubicBezTo>
                <a:close/>
                <a:moveTo>
                  <a:pt x="1540" y="297"/>
                </a:moveTo>
                <a:cubicBezTo>
                  <a:pt x="1537" y="300"/>
                  <a:pt x="1537" y="300"/>
                  <a:pt x="1537" y="300"/>
                </a:cubicBezTo>
                <a:cubicBezTo>
                  <a:pt x="1537" y="301"/>
                  <a:pt x="1536" y="301"/>
                  <a:pt x="1536" y="301"/>
                </a:cubicBezTo>
                <a:cubicBezTo>
                  <a:pt x="1536" y="301"/>
                  <a:pt x="1536" y="301"/>
                  <a:pt x="1535" y="302"/>
                </a:cubicBezTo>
                <a:cubicBezTo>
                  <a:pt x="1530" y="307"/>
                  <a:pt x="1530" y="307"/>
                  <a:pt x="1530" y="307"/>
                </a:cubicBezTo>
                <a:cubicBezTo>
                  <a:pt x="1529" y="308"/>
                  <a:pt x="1529" y="310"/>
                  <a:pt x="1530" y="312"/>
                </a:cubicBezTo>
                <a:cubicBezTo>
                  <a:pt x="1530" y="312"/>
                  <a:pt x="1531" y="312"/>
                  <a:pt x="1532" y="312"/>
                </a:cubicBezTo>
                <a:cubicBezTo>
                  <a:pt x="1533" y="312"/>
                  <a:pt x="1534" y="312"/>
                  <a:pt x="1534" y="312"/>
                </a:cubicBezTo>
                <a:cubicBezTo>
                  <a:pt x="1540" y="306"/>
                  <a:pt x="1540" y="306"/>
                  <a:pt x="1540" y="306"/>
                </a:cubicBezTo>
                <a:cubicBezTo>
                  <a:pt x="1540" y="306"/>
                  <a:pt x="1540" y="305"/>
                  <a:pt x="1540" y="305"/>
                </a:cubicBezTo>
                <a:cubicBezTo>
                  <a:pt x="1541" y="305"/>
                  <a:pt x="1541" y="305"/>
                  <a:pt x="1541" y="305"/>
                </a:cubicBezTo>
                <a:cubicBezTo>
                  <a:pt x="1545" y="301"/>
                  <a:pt x="1545" y="301"/>
                  <a:pt x="1545" y="301"/>
                </a:cubicBezTo>
                <a:cubicBezTo>
                  <a:pt x="1546" y="300"/>
                  <a:pt x="1546" y="298"/>
                  <a:pt x="1545" y="297"/>
                </a:cubicBezTo>
                <a:cubicBezTo>
                  <a:pt x="1544" y="296"/>
                  <a:pt x="1542" y="296"/>
                  <a:pt x="1540" y="297"/>
                </a:cubicBezTo>
                <a:close/>
                <a:moveTo>
                  <a:pt x="1545" y="297"/>
                </a:moveTo>
                <a:cubicBezTo>
                  <a:pt x="1545" y="297"/>
                  <a:pt x="1546" y="297"/>
                  <a:pt x="1547" y="297"/>
                </a:cubicBezTo>
                <a:cubicBezTo>
                  <a:pt x="1548" y="297"/>
                  <a:pt x="1549" y="297"/>
                  <a:pt x="1549" y="297"/>
                </a:cubicBezTo>
                <a:cubicBezTo>
                  <a:pt x="1576" y="269"/>
                  <a:pt x="1576" y="269"/>
                  <a:pt x="1576" y="269"/>
                </a:cubicBezTo>
                <a:cubicBezTo>
                  <a:pt x="1578" y="268"/>
                  <a:pt x="1578" y="266"/>
                  <a:pt x="1576" y="265"/>
                </a:cubicBezTo>
                <a:cubicBezTo>
                  <a:pt x="1575" y="264"/>
                  <a:pt x="1573" y="264"/>
                  <a:pt x="1572" y="265"/>
                </a:cubicBezTo>
                <a:cubicBezTo>
                  <a:pt x="1545" y="292"/>
                  <a:pt x="1545" y="292"/>
                  <a:pt x="1545" y="292"/>
                </a:cubicBezTo>
                <a:cubicBezTo>
                  <a:pt x="1544" y="293"/>
                  <a:pt x="1544" y="295"/>
                  <a:pt x="1545" y="297"/>
                </a:cubicBezTo>
                <a:close/>
                <a:moveTo>
                  <a:pt x="1468" y="369"/>
                </a:moveTo>
                <a:cubicBezTo>
                  <a:pt x="1467" y="370"/>
                  <a:pt x="1467" y="370"/>
                  <a:pt x="1467" y="370"/>
                </a:cubicBezTo>
                <a:cubicBezTo>
                  <a:pt x="1465" y="372"/>
                  <a:pt x="1465" y="374"/>
                  <a:pt x="1467" y="375"/>
                </a:cubicBezTo>
                <a:cubicBezTo>
                  <a:pt x="1467" y="375"/>
                  <a:pt x="1468" y="376"/>
                  <a:pt x="1469" y="376"/>
                </a:cubicBezTo>
                <a:cubicBezTo>
                  <a:pt x="1470" y="376"/>
                  <a:pt x="1470" y="375"/>
                  <a:pt x="1471" y="375"/>
                </a:cubicBezTo>
                <a:cubicBezTo>
                  <a:pt x="1472" y="373"/>
                  <a:pt x="1472" y="373"/>
                  <a:pt x="1472" y="373"/>
                </a:cubicBezTo>
                <a:cubicBezTo>
                  <a:pt x="1474" y="372"/>
                  <a:pt x="1474" y="370"/>
                  <a:pt x="1472" y="369"/>
                </a:cubicBezTo>
                <a:cubicBezTo>
                  <a:pt x="1471" y="368"/>
                  <a:pt x="1469" y="368"/>
                  <a:pt x="1468" y="369"/>
                </a:cubicBezTo>
                <a:close/>
                <a:moveTo>
                  <a:pt x="1397" y="447"/>
                </a:moveTo>
                <a:cubicBezTo>
                  <a:pt x="1398" y="447"/>
                  <a:pt x="1399" y="447"/>
                  <a:pt x="1400" y="446"/>
                </a:cubicBezTo>
                <a:cubicBezTo>
                  <a:pt x="1426" y="420"/>
                  <a:pt x="1426" y="420"/>
                  <a:pt x="1426" y="420"/>
                </a:cubicBezTo>
                <a:cubicBezTo>
                  <a:pt x="1428" y="417"/>
                  <a:pt x="1428" y="417"/>
                  <a:pt x="1428" y="417"/>
                </a:cubicBezTo>
                <a:cubicBezTo>
                  <a:pt x="1430" y="416"/>
                  <a:pt x="1430" y="414"/>
                  <a:pt x="1428" y="413"/>
                </a:cubicBezTo>
                <a:cubicBezTo>
                  <a:pt x="1427" y="412"/>
                  <a:pt x="1425" y="412"/>
                  <a:pt x="1424" y="413"/>
                </a:cubicBezTo>
                <a:cubicBezTo>
                  <a:pt x="1422" y="415"/>
                  <a:pt x="1422" y="415"/>
                  <a:pt x="1422" y="415"/>
                </a:cubicBezTo>
                <a:cubicBezTo>
                  <a:pt x="1422" y="415"/>
                  <a:pt x="1421" y="416"/>
                  <a:pt x="1421" y="416"/>
                </a:cubicBezTo>
                <a:cubicBezTo>
                  <a:pt x="1395" y="442"/>
                  <a:pt x="1395" y="442"/>
                  <a:pt x="1395" y="442"/>
                </a:cubicBezTo>
                <a:cubicBezTo>
                  <a:pt x="1394" y="443"/>
                  <a:pt x="1394" y="445"/>
                  <a:pt x="1395" y="446"/>
                </a:cubicBezTo>
                <a:cubicBezTo>
                  <a:pt x="1396" y="447"/>
                  <a:pt x="1397" y="447"/>
                  <a:pt x="1397" y="447"/>
                </a:cubicBezTo>
                <a:close/>
                <a:moveTo>
                  <a:pt x="1431" y="420"/>
                </a:moveTo>
                <a:cubicBezTo>
                  <a:pt x="1402" y="449"/>
                  <a:pt x="1402" y="449"/>
                  <a:pt x="1402" y="449"/>
                </a:cubicBezTo>
                <a:cubicBezTo>
                  <a:pt x="1400" y="451"/>
                  <a:pt x="1400" y="453"/>
                  <a:pt x="1402" y="454"/>
                </a:cubicBezTo>
                <a:cubicBezTo>
                  <a:pt x="1402" y="454"/>
                  <a:pt x="1403" y="455"/>
                  <a:pt x="1404" y="455"/>
                </a:cubicBezTo>
                <a:cubicBezTo>
                  <a:pt x="1405" y="455"/>
                  <a:pt x="1405" y="454"/>
                  <a:pt x="1406" y="454"/>
                </a:cubicBezTo>
                <a:cubicBezTo>
                  <a:pt x="1435" y="424"/>
                  <a:pt x="1435" y="424"/>
                  <a:pt x="1435" y="424"/>
                </a:cubicBezTo>
                <a:cubicBezTo>
                  <a:pt x="1436" y="423"/>
                  <a:pt x="1436" y="421"/>
                  <a:pt x="1435" y="420"/>
                </a:cubicBezTo>
                <a:cubicBezTo>
                  <a:pt x="1434" y="419"/>
                  <a:pt x="1432" y="419"/>
                  <a:pt x="1431" y="420"/>
                </a:cubicBezTo>
                <a:close/>
                <a:moveTo>
                  <a:pt x="1578" y="277"/>
                </a:moveTo>
                <a:cubicBezTo>
                  <a:pt x="1577" y="276"/>
                  <a:pt x="1575" y="276"/>
                  <a:pt x="1574" y="277"/>
                </a:cubicBezTo>
                <a:cubicBezTo>
                  <a:pt x="1560" y="291"/>
                  <a:pt x="1560" y="291"/>
                  <a:pt x="1560" y="291"/>
                </a:cubicBezTo>
                <a:cubicBezTo>
                  <a:pt x="1553" y="298"/>
                  <a:pt x="1553" y="298"/>
                  <a:pt x="1553" y="298"/>
                </a:cubicBezTo>
                <a:cubicBezTo>
                  <a:pt x="1552" y="300"/>
                  <a:pt x="1552" y="301"/>
                  <a:pt x="1553" y="303"/>
                </a:cubicBezTo>
                <a:cubicBezTo>
                  <a:pt x="1553" y="303"/>
                  <a:pt x="1554" y="304"/>
                  <a:pt x="1555" y="304"/>
                </a:cubicBezTo>
                <a:cubicBezTo>
                  <a:pt x="1556" y="304"/>
                  <a:pt x="1556" y="303"/>
                  <a:pt x="1557" y="303"/>
                </a:cubicBezTo>
                <a:cubicBezTo>
                  <a:pt x="1570" y="290"/>
                  <a:pt x="1570" y="290"/>
                  <a:pt x="1570" y="290"/>
                </a:cubicBezTo>
                <a:cubicBezTo>
                  <a:pt x="1570" y="290"/>
                  <a:pt x="1570" y="290"/>
                  <a:pt x="1570" y="290"/>
                </a:cubicBezTo>
                <a:cubicBezTo>
                  <a:pt x="1578" y="282"/>
                  <a:pt x="1578" y="282"/>
                  <a:pt x="1578" y="282"/>
                </a:cubicBezTo>
                <a:cubicBezTo>
                  <a:pt x="1579" y="280"/>
                  <a:pt x="1579" y="279"/>
                  <a:pt x="1578" y="277"/>
                </a:cubicBezTo>
                <a:close/>
                <a:moveTo>
                  <a:pt x="1361" y="497"/>
                </a:moveTo>
                <a:cubicBezTo>
                  <a:pt x="1362" y="497"/>
                  <a:pt x="1363" y="497"/>
                  <a:pt x="1363" y="497"/>
                </a:cubicBezTo>
                <a:cubicBezTo>
                  <a:pt x="1368" y="492"/>
                  <a:pt x="1368" y="492"/>
                  <a:pt x="1368" y="492"/>
                </a:cubicBezTo>
                <a:cubicBezTo>
                  <a:pt x="1369" y="491"/>
                  <a:pt x="1369" y="489"/>
                  <a:pt x="1368" y="488"/>
                </a:cubicBezTo>
                <a:cubicBezTo>
                  <a:pt x="1367" y="486"/>
                  <a:pt x="1365" y="486"/>
                  <a:pt x="1364" y="488"/>
                </a:cubicBezTo>
                <a:cubicBezTo>
                  <a:pt x="1359" y="492"/>
                  <a:pt x="1359" y="492"/>
                  <a:pt x="1359" y="492"/>
                </a:cubicBezTo>
                <a:cubicBezTo>
                  <a:pt x="1358" y="493"/>
                  <a:pt x="1358" y="495"/>
                  <a:pt x="1359" y="497"/>
                </a:cubicBezTo>
                <a:cubicBezTo>
                  <a:pt x="1359" y="497"/>
                  <a:pt x="1360" y="497"/>
                  <a:pt x="1361" y="497"/>
                </a:cubicBezTo>
                <a:close/>
                <a:moveTo>
                  <a:pt x="1381" y="478"/>
                </a:moveTo>
                <a:cubicBezTo>
                  <a:pt x="1381" y="478"/>
                  <a:pt x="1382" y="478"/>
                  <a:pt x="1383" y="477"/>
                </a:cubicBezTo>
                <a:cubicBezTo>
                  <a:pt x="1388" y="472"/>
                  <a:pt x="1388" y="472"/>
                  <a:pt x="1388" y="472"/>
                </a:cubicBezTo>
                <a:cubicBezTo>
                  <a:pt x="1389" y="470"/>
                  <a:pt x="1389" y="468"/>
                  <a:pt x="1388" y="467"/>
                </a:cubicBezTo>
                <a:cubicBezTo>
                  <a:pt x="1387" y="466"/>
                  <a:pt x="1385" y="466"/>
                  <a:pt x="1384" y="467"/>
                </a:cubicBezTo>
                <a:cubicBezTo>
                  <a:pt x="1379" y="473"/>
                  <a:pt x="1379" y="473"/>
                  <a:pt x="1379" y="473"/>
                </a:cubicBezTo>
                <a:cubicBezTo>
                  <a:pt x="1377" y="474"/>
                  <a:pt x="1377" y="476"/>
                  <a:pt x="1379" y="477"/>
                </a:cubicBezTo>
                <a:cubicBezTo>
                  <a:pt x="1379" y="478"/>
                  <a:pt x="1380" y="478"/>
                  <a:pt x="1381" y="478"/>
                </a:cubicBezTo>
                <a:close/>
                <a:moveTo>
                  <a:pt x="1535" y="316"/>
                </a:moveTo>
                <a:cubicBezTo>
                  <a:pt x="1535" y="317"/>
                  <a:pt x="1535" y="317"/>
                  <a:pt x="1535" y="317"/>
                </a:cubicBezTo>
                <a:cubicBezTo>
                  <a:pt x="1533" y="318"/>
                  <a:pt x="1533" y="320"/>
                  <a:pt x="1535" y="321"/>
                </a:cubicBezTo>
                <a:cubicBezTo>
                  <a:pt x="1535" y="321"/>
                  <a:pt x="1536" y="322"/>
                  <a:pt x="1537" y="322"/>
                </a:cubicBezTo>
                <a:cubicBezTo>
                  <a:pt x="1538" y="322"/>
                  <a:pt x="1538" y="321"/>
                  <a:pt x="1539" y="321"/>
                </a:cubicBezTo>
                <a:cubicBezTo>
                  <a:pt x="1539" y="320"/>
                  <a:pt x="1539" y="320"/>
                  <a:pt x="1539" y="320"/>
                </a:cubicBezTo>
                <a:cubicBezTo>
                  <a:pt x="1541" y="319"/>
                  <a:pt x="1541" y="317"/>
                  <a:pt x="1539" y="316"/>
                </a:cubicBezTo>
                <a:cubicBezTo>
                  <a:pt x="1538" y="315"/>
                  <a:pt x="1536" y="315"/>
                  <a:pt x="1535" y="316"/>
                </a:cubicBezTo>
                <a:close/>
                <a:moveTo>
                  <a:pt x="1488" y="363"/>
                </a:moveTo>
                <a:cubicBezTo>
                  <a:pt x="1487" y="364"/>
                  <a:pt x="1487" y="366"/>
                  <a:pt x="1488" y="367"/>
                </a:cubicBezTo>
                <a:cubicBezTo>
                  <a:pt x="1489" y="368"/>
                  <a:pt x="1490" y="368"/>
                  <a:pt x="1490" y="368"/>
                </a:cubicBezTo>
                <a:cubicBezTo>
                  <a:pt x="1491" y="368"/>
                  <a:pt x="1492" y="368"/>
                  <a:pt x="1492" y="367"/>
                </a:cubicBezTo>
                <a:cubicBezTo>
                  <a:pt x="1499" y="361"/>
                  <a:pt x="1499" y="361"/>
                  <a:pt x="1499" y="361"/>
                </a:cubicBezTo>
                <a:cubicBezTo>
                  <a:pt x="1500" y="359"/>
                  <a:pt x="1500" y="357"/>
                  <a:pt x="1499" y="356"/>
                </a:cubicBezTo>
                <a:cubicBezTo>
                  <a:pt x="1498" y="355"/>
                  <a:pt x="1496" y="355"/>
                  <a:pt x="1495" y="356"/>
                </a:cubicBezTo>
                <a:lnTo>
                  <a:pt x="1488" y="363"/>
                </a:lnTo>
                <a:close/>
                <a:moveTo>
                  <a:pt x="1362" y="503"/>
                </a:moveTo>
                <a:cubicBezTo>
                  <a:pt x="1359" y="506"/>
                  <a:pt x="1359" y="506"/>
                  <a:pt x="1359" y="506"/>
                </a:cubicBezTo>
                <a:cubicBezTo>
                  <a:pt x="1358" y="507"/>
                  <a:pt x="1358" y="509"/>
                  <a:pt x="1359" y="510"/>
                </a:cubicBezTo>
                <a:cubicBezTo>
                  <a:pt x="1360" y="511"/>
                  <a:pt x="1361" y="511"/>
                  <a:pt x="1361" y="511"/>
                </a:cubicBezTo>
                <a:cubicBezTo>
                  <a:pt x="1362" y="511"/>
                  <a:pt x="1363" y="511"/>
                  <a:pt x="1364" y="510"/>
                </a:cubicBezTo>
                <a:cubicBezTo>
                  <a:pt x="1366" y="508"/>
                  <a:pt x="1366" y="508"/>
                  <a:pt x="1366" y="508"/>
                </a:cubicBezTo>
                <a:cubicBezTo>
                  <a:pt x="1367" y="507"/>
                  <a:pt x="1367" y="505"/>
                  <a:pt x="1366" y="503"/>
                </a:cubicBezTo>
                <a:cubicBezTo>
                  <a:pt x="1365" y="502"/>
                  <a:pt x="1363" y="502"/>
                  <a:pt x="1362" y="503"/>
                </a:cubicBezTo>
                <a:close/>
                <a:moveTo>
                  <a:pt x="1378" y="496"/>
                </a:moveTo>
                <a:cubicBezTo>
                  <a:pt x="1379" y="495"/>
                  <a:pt x="1379" y="493"/>
                  <a:pt x="1378" y="492"/>
                </a:cubicBezTo>
                <a:cubicBezTo>
                  <a:pt x="1376" y="491"/>
                  <a:pt x="1374" y="491"/>
                  <a:pt x="1373" y="492"/>
                </a:cubicBezTo>
                <a:cubicBezTo>
                  <a:pt x="1366" y="499"/>
                  <a:pt x="1366" y="499"/>
                  <a:pt x="1366" y="499"/>
                </a:cubicBezTo>
                <a:cubicBezTo>
                  <a:pt x="1365" y="500"/>
                  <a:pt x="1365" y="502"/>
                  <a:pt x="1366" y="503"/>
                </a:cubicBezTo>
                <a:cubicBezTo>
                  <a:pt x="1367" y="504"/>
                  <a:pt x="1368" y="504"/>
                  <a:pt x="1369" y="504"/>
                </a:cubicBezTo>
                <a:cubicBezTo>
                  <a:pt x="1369" y="504"/>
                  <a:pt x="1370" y="504"/>
                  <a:pt x="1371" y="503"/>
                </a:cubicBezTo>
                <a:lnTo>
                  <a:pt x="1378" y="496"/>
                </a:lnTo>
                <a:close/>
                <a:moveTo>
                  <a:pt x="1387" y="486"/>
                </a:moveTo>
                <a:cubicBezTo>
                  <a:pt x="1387" y="486"/>
                  <a:pt x="1388" y="486"/>
                  <a:pt x="1389" y="485"/>
                </a:cubicBezTo>
                <a:cubicBezTo>
                  <a:pt x="1393" y="480"/>
                  <a:pt x="1393" y="480"/>
                  <a:pt x="1393" y="480"/>
                </a:cubicBezTo>
                <a:cubicBezTo>
                  <a:pt x="1395" y="479"/>
                  <a:pt x="1395" y="477"/>
                  <a:pt x="1393" y="476"/>
                </a:cubicBezTo>
                <a:cubicBezTo>
                  <a:pt x="1392" y="475"/>
                  <a:pt x="1390" y="475"/>
                  <a:pt x="1389" y="476"/>
                </a:cubicBezTo>
                <a:cubicBezTo>
                  <a:pt x="1384" y="481"/>
                  <a:pt x="1384" y="481"/>
                  <a:pt x="1384" y="481"/>
                </a:cubicBezTo>
                <a:cubicBezTo>
                  <a:pt x="1383" y="482"/>
                  <a:pt x="1383" y="484"/>
                  <a:pt x="1384" y="485"/>
                </a:cubicBezTo>
                <a:cubicBezTo>
                  <a:pt x="1385" y="486"/>
                  <a:pt x="1386" y="486"/>
                  <a:pt x="1387" y="486"/>
                </a:cubicBezTo>
                <a:close/>
                <a:moveTo>
                  <a:pt x="1493" y="380"/>
                </a:moveTo>
                <a:cubicBezTo>
                  <a:pt x="1494" y="380"/>
                  <a:pt x="1494" y="379"/>
                  <a:pt x="1495" y="379"/>
                </a:cubicBezTo>
                <a:cubicBezTo>
                  <a:pt x="1499" y="375"/>
                  <a:pt x="1499" y="375"/>
                  <a:pt x="1499" y="375"/>
                </a:cubicBezTo>
                <a:cubicBezTo>
                  <a:pt x="1500" y="374"/>
                  <a:pt x="1500" y="372"/>
                  <a:pt x="1499" y="371"/>
                </a:cubicBezTo>
                <a:cubicBezTo>
                  <a:pt x="1497" y="370"/>
                  <a:pt x="1495" y="370"/>
                  <a:pt x="1494" y="371"/>
                </a:cubicBezTo>
                <a:cubicBezTo>
                  <a:pt x="1491" y="374"/>
                  <a:pt x="1491" y="374"/>
                  <a:pt x="1491" y="374"/>
                </a:cubicBezTo>
                <a:cubicBezTo>
                  <a:pt x="1489" y="376"/>
                  <a:pt x="1489" y="378"/>
                  <a:pt x="1491" y="379"/>
                </a:cubicBezTo>
                <a:cubicBezTo>
                  <a:pt x="1491" y="379"/>
                  <a:pt x="1492" y="380"/>
                  <a:pt x="1493" y="380"/>
                </a:cubicBezTo>
                <a:close/>
                <a:moveTo>
                  <a:pt x="1412" y="460"/>
                </a:moveTo>
                <a:cubicBezTo>
                  <a:pt x="1413" y="460"/>
                  <a:pt x="1414" y="460"/>
                  <a:pt x="1414" y="460"/>
                </a:cubicBezTo>
                <a:cubicBezTo>
                  <a:pt x="1440" y="434"/>
                  <a:pt x="1440" y="434"/>
                  <a:pt x="1440" y="434"/>
                </a:cubicBezTo>
                <a:cubicBezTo>
                  <a:pt x="1441" y="433"/>
                  <a:pt x="1441" y="431"/>
                  <a:pt x="1440" y="430"/>
                </a:cubicBezTo>
                <a:cubicBezTo>
                  <a:pt x="1439" y="428"/>
                  <a:pt x="1437" y="428"/>
                  <a:pt x="1435" y="430"/>
                </a:cubicBezTo>
                <a:cubicBezTo>
                  <a:pt x="1410" y="455"/>
                  <a:pt x="1410" y="455"/>
                  <a:pt x="1410" y="455"/>
                </a:cubicBezTo>
                <a:cubicBezTo>
                  <a:pt x="1409" y="456"/>
                  <a:pt x="1409" y="458"/>
                  <a:pt x="1410" y="460"/>
                </a:cubicBezTo>
                <a:cubicBezTo>
                  <a:pt x="1410" y="460"/>
                  <a:pt x="1411" y="460"/>
                  <a:pt x="1412" y="460"/>
                </a:cubicBezTo>
                <a:close/>
                <a:moveTo>
                  <a:pt x="1384" y="503"/>
                </a:moveTo>
                <a:cubicBezTo>
                  <a:pt x="1386" y="502"/>
                  <a:pt x="1386" y="500"/>
                  <a:pt x="1384" y="499"/>
                </a:cubicBezTo>
                <a:cubicBezTo>
                  <a:pt x="1383" y="498"/>
                  <a:pt x="1381" y="498"/>
                  <a:pt x="1380" y="499"/>
                </a:cubicBezTo>
                <a:cubicBezTo>
                  <a:pt x="1371" y="508"/>
                  <a:pt x="1371" y="508"/>
                  <a:pt x="1371" y="508"/>
                </a:cubicBezTo>
                <a:cubicBezTo>
                  <a:pt x="1370" y="509"/>
                  <a:pt x="1370" y="511"/>
                  <a:pt x="1371" y="512"/>
                </a:cubicBezTo>
                <a:cubicBezTo>
                  <a:pt x="1372" y="513"/>
                  <a:pt x="1373" y="513"/>
                  <a:pt x="1373" y="513"/>
                </a:cubicBezTo>
                <a:cubicBezTo>
                  <a:pt x="1374" y="513"/>
                  <a:pt x="1375" y="513"/>
                  <a:pt x="1375" y="512"/>
                </a:cubicBezTo>
                <a:lnTo>
                  <a:pt x="1384" y="503"/>
                </a:lnTo>
                <a:close/>
                <a:moveTo>
                  <a:pt x="1431" y="457"/>
                </a:moveTo>
                <a:cubicBezTo>
                  <a:pt x="1441" y="447"/>
                  <a:pt x="1441" y="447"/>
                  <a:pt x="1441" y="447"/>
                </a:cubicBezTo>
                <a:cubicBezTo>
                  <a:pt x="1442" y="446"/>
                  <a:pt x="1442" y="444"/>
                  <a:pt x="1441" y="443"/>
                </a:cubicBezTo>
                <a:cubicBezTo>
                  <a:pt x="1440" y="441"/>
                  <a:pt x="1438" y="441"/>
                  <a:pt x="1436" y="443"/>
                </a:cubicBezTo>
                <a:cubicBezTo>
                  <a:pt x="1427" y="452"/>
                  <a:pt x="1427" y="452"/>
                  <a:pt x="1427" y="452"/>
                </a:cubicBezTo>
                <a:cubicBezTo>
                  <a:pt x="1426" y="454"/>
                  <a:pt x="1426" y="455"/>
                  <a:pt x="1427" y="457"/>
                </a:cubicBezTo>
                <a:cubicBezTo>
                  <a:pt x="1427" y="457"/>
                  <a:pt x="1428" y="458"/>
                  <a:pt x="1429" y="458"/>
                </a:cubicBezTo>
                <a:cubicBezTo>
                  <a:pt x="1430" y="458"/>
                  <a:pt x="1430" y="457"/>
                  <a:pt x="1431" y="457"/>
                </a:cubicBezTo>
                <a:close/>
                <a:moveTo>
                  <a:pt x="1388" y="496"/>
                </a:moveTo>
                <a:cubicBezTo>
                  <a:pt x="1388" y="496"/>
                  <a:pt x="1389" y="497"/>
                  <a:pt x="1390" y="497"/>
                </a:cubicBezTo>
                <a:cubicBezTo>
                  <a:pt x="1391" y="497"/>
                  <a:pt x="1391" y="496"/>
                  <a:pt x="1392" y="496"/>
                </a:cubicBezTo>
                <a:cubicBezTo>
                  <a:pt x="1402" y="486"/>
                  <a:pt x="1402" y="486"/>
                  <a:pt x="1402" y="486"/>
                </a:cubicBezTo>
                <a:cubicBezTo>
                  <a:pt x="1403" y="485"/>
                  <a:pt x="1403" y="483"/>
                  <a:pt x="1402" y="481"/>
                </a:cubicBezTo>
                <a:cubicBezTo>
                  <a:pt x="1401" y="480"/>
                  <a:pt x="1399" y="480"/>
                  <a:pt x="1398" y="481"/>
                </a:cubicBezTo>
                <a:cubicBezTo>
                  <a:pt x="1388" y="491"/>
                  <a:pt x="1388" y="491"/>
                  <a:pt x="1388" y="491"/>
                </a:cubicBezTo>
                <a:cubicBezTo>
                  <a:pt x="1386" y="493"/>
                  <a:pt x="1386" y="495"/>
                  <a:pt x="1388" y="496"/>
                </a:cubicBezTo>
                <a:close/>
                <a:moveTo>
                  <a:pt x="1418" y="470"/>
                </a:moveTo>
                <a:cubicBezTo>
                  <a:pt x="1427" y="461"/>
                  <a:pt x="1427" y="461"/>
                  <a:pt x="1427" y="461"/>
                </a:cubicBezTo>
                <a:cubicBezTo>
                  <a:pt x="1428" y="460"/>
                  <a:pt x="1428" y="458"/>
                  <a:pt x="1427" y="457"/>
                </a:cubicBezTo>
                <a:cubicBezTo>
                  <a:pt x="1425" y="456"/>
                  <a:pt x="1424" y="456"/>
                  <a:pt x="1423" y="457"/>
                </a:cubicBezTo>
                <a:cubicBezTo>
                  <a:pt x="1418" y="462"/>
                  <a:pt x="1418" y="462"/>
                  <a:pt x="1418" y="462"/>
                </a:cubicBezTo>
                <a:cubicBezTo>
                  <a:pt x="1418" y="462"/>
                  <a:pt x="1418" y="462"/>
                  <a:pt x="1418" y="462"/>
                </a:cubicBezTo>
                <a:cubicBezTo>
                  <a:pt x="1414" y="465"/>
                  <a:pt x="1414" y="465"/>
                  <a:pt x="1414" y="465"/>
                </a:cubicBezTo>
                <a:cubicBezTo>
                  <a:pt x="1413" y="466"/>
                  <a:pt x="1413" y="468"/>
                  <a:pt x="1414" y="470"/>
                </a:cubicBezTo>
                <a:cubicBezTo>
                  <a:pt x="1415" y="470"/>
                  <a:pt x="1415" y="470"/>
                  <a:pt x="1416" y="470"/>
                </a:cubicBezTo>
                <a:cubicBezTo>
                  <a:pt x="1417" y="470"/>
                  <a:pt x="1418" y="470"/>
                  <a:pt x="1418" y="470"/>
                </a:cubicBezTo>
                <a:close/>
                <a:moveTo>
                  <a:pt x="1378" y="519"/>
                </a:moveTo>
                <a:cubicBezTo>
                  <a:pt x="1379" y="520"/>
                  <a:pt x="1380" y="520"/>
                  <a:pt x="1380" y="520"/>
                </a:cubicBezTo>
                <a:cubicBezTo>
                  <a:pt x="1381" y="520"/>
                  <a:pt x="1382" y="520"/>
                  <a:pt x="1382" y="519"/>
                </a:cubicBezTo>
                <a:cubicBezTo>
                  <a:pt x="1391" y="511"/>
                  <a:pt x="1391" y="511"/>
                  <a:pt x="1391" y="511"/>
                </a:cubicBezTo>
                <a:cubicBezTo>
                  <a:pt x="1392" y="509"/>
                  <a:pt x="1392" y="507"/>
                  <a:pt x="1391" y="506"/>
                </a:cubicBezTo>
                <a:cubicBezTo>
                  <a:pt x="1390" y="505"/>
                  <a:pt x="1388" y="505"/>
                  <a:pt x="1387" y="506"/>
                </a:cubicBezTo>
                <a:cubicBezTo>
                  <a:pt x="1378" y="515"/>
                  <a:pt x="1378" y="515"/>
                  <a:pt x="1378" y="515"/>
                </a:cubicBezTo>
                <a:cubicBezTo>
                  <a:pt x="1377" y="516"/>
                  <a:pt x="1377" y="518"/>
                  <a:pt x="1378" y="519"/>
                </a:cubicBezTo>
                <a:close/>
                <a:moveTo>
                  <a:pt x="1394" y="507"/>
                </a:moveTo>
                <a:cubicBezTo>
                  <a:pt x="1395" y="507"/>
                  <a:pt x="1395" y="506"/>
                  <a:pt x="1396" y="506"/>
                </a:cubicBezTo>
                <a:cubicBezTo>
                  <a:pt x="1408" y="493"/>
                  <a:pt x="1408" y="493"/>
                  <a:pt x="1408" y="493"/>
                </a:cubicBezTo>
                <a:cubicBezTo>
                  <a:pt x="1410" y="492"/>
                  <a:pt x="1410" y="490"/>
                  <a:pt x="1408" y="489"/>
                </a:cubicBezTo>
                <a:cubicBezTo>
                  <a:pt x="1407" y="488"/>
                  <a:pt x="1405" y="488"/>
                  <a:pt x="1404" y="489"/>
                </a:cubicBezTo>
                <a:cubicBezTo>
                  <a:pt x="1392" y="501"/>
                  <a:pt x="1392" y="501"/>
                  <a:pt x="1392" y="501"/>
                </a:cubicBezTo>
                <a:cubicBezTo>
                  <a:pt x="1390" y="503"/>
                  <a:pt x="1390" y="504"/>
                  <a:pt x="1392" y="506"/>
                </a:cubicBezTo>
                <a:cubicBezTo>
                  <a:pt x="1392" y="506"/>
                  <a:pt x="1393" y="507"/>
                  <a:pt x="1394" y="507"/>
                </a:cubicBezTo>
                <a:close/>
                <a:moveTo>
                  <a:pt x="1382" y="529"/>
                </a:moveTo>
                <a:cubicBezTo>
                  <a:pt x="1381" y="528"/>
                  <a:pt x="1379" y="528"/>
                  <a:pt x="1378" y="529"/>
                </a:cubicBezTo>
                <a:cubicBezTo>
                  <a:pt x="1376" y="531"/>
                  <a:pt x="1376" y="531"/>
                  <a:pt x="1376" y="531"/>
                </a:cubicBezTo>
                <a:cubicBezTo>
                  <a:pt x="1374" y="533"/>
                  <a:pt x="1374" y="534"/>
                  <a:pt x="1376" y="536"/>
                </a:cubicBezTo>
                <a:cubicBezTo>
                  <a:pt x="1376" y="536"/>
                  <a:pt x="1377" y="537"/>
                  <a:pt x="1378" y="537"/>
                </a:cubicBezTo>
                <a:cubicBezTo>
                  <a:pt x="1379" y="537"/>
                  <a:pt x="1379" y="536"/>
                  <a:pt x="1380" y="536"/>
                </a:cubicBezTo>
                <a:cubicBezTo>
                  <a:pt x="1382" y="534"/>
                  <a:pt x="1382" y="534"/>
                  <a:pt x="1382" y="534"/>
                </a:cubicBezTo>
                <a:cubicBezTo>
                  <a:pt x="1383" y="533"/>
                  <a:pt x="1383" y="531"/>
                  <a:pt x="1382" y="529"/>
                </a:cubicBezTo>
                <a:close/>
                <a:moveTo>
                  <a:pt x="1385" y="529"/>
                </a:moveTo>
                <a:cubicBezTo>
                  <a:pt x="1386" y="529"/>
                  <a:pt x="1387" y="529"/>
                  <a:pt x="1388" y="528"/>
                </a:cubicBezTo>
                <a:cubicBezTo>
                  <a:pt x="1410" y="506"/>
                  <a:pt x="1410" y="506"/>
                  <a:pt x="1410" y="506"/>
                </a:cubicBezTo>
                <a:cubicBezTo>
                  <a:pt x="1411" y="505"/>
                  <a:pt x="1411" y="503"/>
                  <a:pt x="1410" y="502"/>
                </a:cubicBezTo>
                <a:cubicBezTo>
                  <a:pt x="1408" y="501"/>
                  <a:pt x="1406" y="501"/>
                  <a:pt x="1405" y="502"/>
                </a:cubicBezTo>
                <a:cubicBezTo>
                  <a:pt x="1397" y="509"/>
                  <a:pt x="1397" y="509"/>
                  <a:pt x="1397" y="509"/>
                </a:cubicBezTo>
                <a:cubicBezTo>
                  <a:pt x="1397" y="509"/>
                  <a:pt x="1397" y="509"/>
                  <a:pt x="1397" y="509"/>
                </a:cubicBezTo>
                <a:cubicBezTo>
                  <a:pt x="1382" y="524"/>
                  <a:pt x="1382" y="524"/>
                  <a:pt x="1382" y="524"/>
                </a:cubicBezTo>
                <a:cubicBezTo>
                  <a:pt x="1381" y="525"/>
                  <a:pt x="1382" y="527"/>
                  <a:pt x="1383" y="528"/>
                </a:cubicBezTo>
                <a:cubicBezTo>
                  <a:pt x="1383" y="529"/>
                  <a:pt x="1385" y="529"/>
                  <a:pt x="1385" y="529"/>
                </a:cubicBezTo>
                <a:close/>
                <a:moveTo>
                  <a:pt x="1498" y="417"/>
                </a:moveTo>
                <a:cubicBezTo>
                  <a:pt x="1499" y="417"/>
                  <a:pt x="1499" y="416"/>
                  <a:pt x="1500" y="416"/>
                </a:cubicBezTo>
                <a:cubicBezTo>
                  <a:pt x="1510" y="406"/>
                  <a:pt x="1510" y="406"/>
                  <a:pt x="1510" y="406"/>
                </a:cubicBezTo>
                <a:cubicBezTo>
                  <a:pt x="1511" y="404"/>
                  <a:pt x="1511" y="403"/>
                  <a:pt x="1510" y="401"/>
                </a:cubicBezTo>
                <a:cubicBezTo>
                  <a:pt x="1509" y="400"/>
                  <a:pt x="1507" y="400"/>
                  <a:pt x="1506" y="401"/>
                </a:cubicBezTo>
                <a:cubicBezTo>
                  <a:pt x="1496" y="411"/>
                  <a:pt x="1496" y="411"/>
                  <a:pt x="1496" y="411"/>
                </a:cubicBezTo>
                <a:cubicBezTo>
                  <a:pt x="1494" y="413"/>
                  <a:pt x="1494" y="415"/>
                  <a:pt x="1496" y="416"/>
                </a:cubicBezTo>
                <a:cubicBezTo>
                  <a:pt x="1496" y="416"/>
                  <a:pt x="1497" y="417"/>
                  <a:pt x="1498" y="417"/>
                </a:cubicBezTo>
                <a:close/>
                <a:moveTo>
                  <a:pt x="1384" y="537"/>
                </a:moveTo>
                <a:cubicBezTo>
                  <a:pt x="1383" y="538"/>
                  <a:pt x="1383" y="538"/>
                  <a:pt x="1383" y="538"/>
                </a:cubicBezTo>
                <a:cubicBezTo>
                  <a:pt x="1381" y="539"/>
                  <a:pt x="1381" y="541"/>
                  <a:pt x="1383" y="543"/>
                </a:cubicBezTo>
                <a:cubicBezTo>
                  <a:pt x="1383" y="543"/>
                  <a:pt x="1384" y="544"/>
                  <a:pt x="1385" y="544"/>
                </a:cubicBezTo>
                <a:cubicBezTo>
                  <a:pt x="1386" y="544"/>
                  <a:pt x="1386" y="543"/>
                  <a:pt x="1387" y="543"/>
                </a:cubicBezTo>
                <a:cubicBezTo>
                  <a:pt x="1388" y="542"/>
                  <a:pt x="1388" y="542"/>
                  <a:pt x="1388" y="542"/>
                </a:cubicBezTo>
                <a:cubicBezTo>
                  <a:pt x="1389" y="541"/>
                  <a:pt x="1389" y="539"/>
                  <a:pt x="1388" y="537"/>
                </a:cubicBezTo>
                <a:cubicBezTo>
                  <a:pt x="1387" y="536"/>
                  <a:pt x="1385" y="536"/>
                  <a:pt x="1384" y="537"/>
                </a:cubicBezTo>
                <a:close/>
                <a:moveTo>
                  <a:pt x="1409" y="519"/>
                </a:moveTo>
                <a:cubicBezTo>
                  <a:pt x="1410" y="519"/>
                  <a:pt x="1411" y="519"/>
                  <a:pt x="1411" y="519"/>
                </a:cubicBezTo>
                <a:cubicBezTo>
                  <a:pt x="1414" y="515"/>
                  <a:pt x="1414" y="515"/>
                  <a:pt x="1414" y="515"/>
                </a:cubicBezTo>
                <a:cubicBezTo>
                  <a:pt x="1416" y="514"/>
                  <a:pt x="1416" y="512"/>
                  <a:pt x="1414" y="511"/>
                </a:cubicBezTo>
                <a:cubicBezTo>
                  <a:pt x="1413" y="510"/>
                  <a:pt x="1411" y="510"/>
                  <a:pt x="1410" y="511"/>
                </a:cubicBezTo>
                <a:cubicBezTo>
                  <a:pt x="1407" y="514"/>
                  <a:pt x="1407" y="514"/>
                  <a:pt x="1407" y="514"/>
                </a:cubicBezTo>
                <a:cubicBezTo>
                  <a:pt x="1406" y="515"/>
                  <a:pt x="1406" y="517"/>
                  <a:pt x="1407" y="519"/>
                </a:cubicBezTo>
                <a:cubicBezTo>
                  <a:pt x="1407" y="519"/>
                  <a:pt x="1408" y="519"/>
                  <a:pt x="1409" y="519"/>
                </a:cubicBezTo>
                <a:close/>
                <a:moveTo>
                  <a:pt x="1406" y="523"/>
                </a:moveTo>
                <a:cubicBezTo>
                  <a:pt x="1408" y="522"/>
                  <a:pt x="1408" y="520"/>
                  <a:pt x="1406" y="519"/>
                </a:cubicBezTo>
                <a:cubicBezTo>
                  <a:pt x="1405" y="518"/>
                  <a:pt x="1403" y="518"/>
                  <a:pt x="1402" y="519"/>
                </a:cubicBezTo>
                <a:cubicBezTo>
                  <a:pt x="1388" y="533"/>
                  <a:pt x="1388" y="533"/>
                  <a:pt x="1388" y="533"/>
                </a:cubicBezTo>
                <a:cubicBezTo>
                  <a:pt x="1387" y="534"/>
                  <a:pt x="1387" y="536"/>
                  <a:pt x="1388" y="537"/>
                </a:cubicBezTo>
                <a:cubicBezTo>
                  <a:pt x="1389" y="538"/>
                  <a:pt x="1389" y="538"/>
                  <a:pt x="1390" y="538"/>
                </a:cubicBezTo>
                <a:cubicBezTo>
                  <a:pt x="1391" y="538"/>
                  <a:pt x="1392" y="538"/>
                  <a:pt x="1392" y="537"/>
                </a:cubicBezTo>
                <a:lnTo>
                  <a:pt x="1406" y="523"/>
                </a:lnTo>
                <a:close/>
                <a:moveTo>
                  <a:pt x="1498" y="430"/>
                </a:moveTo>
                <a:cubicBezTo>
                  <a:pt x="1499" y="430"/>
                  <a:pt x="1500" y="430"/>
                  <a:pt x="1501" y="429"/>
                </a:cubicBezTo>
                <a:cubicBezTo>
                  <a:pt x="1513" y="417"/>
                  <a:pt x="1513" y="417"/>
                  <a:pt x="1513" y="417"/>
                </a:cubicBezTo>
                <a:cubicBezTo>
                  <a:pt x="1514" y="415"/>
                  <a:pt x="1514" y="413"/>
                  <a:pt x="1513" y="412"/>
                </a:cubicBezTo>
                <a:cubicBezTo>
                  <a:pt x="1512" y="411"/>
                  <a:pt x="1510" y="411"/>
                  <a:pt x="1509" y="412"/>
                </a:cubicBezTo>
                <a:cubicBezTo>
                  <a:pt x="1496" y="425"/>
                  <a:pt x="1496" y="425"/>
                  <a:pt x="1496" y="425"/>
                </a:cubicBezTo>
                <a:cubicBezTo>
                  <a:pt x="1495" y="426"/>
                  <a:pt x="1495" y="428"/>
                  <a:pt x="1496" y="429"/>
                </a:cubicBezTo>
                <a:cubicBezTo>
                  <a:pt x="1497" y="430"/>
                  <a:pt x="1498" y="430"/>
                  <a:pt x="1498" y="430"/>
                </a:cubicBezTo>
                <a:close/>
                <a:moveTo>
                  <a:pt x="1503" y="440"/>
                </a:moveTo>
                <a:cubicBezTo>
                  <a:pt x="1504" y="440"/>
                  <a:pt x="1504" y="439"/>
                  <a:pt x="1505" y="439"/>
                </a:cubicBezTo>
                <a:cubicBezTo>
                  <a:pt x="1506" y="438"/>
                  <a:pt x="1506" y="438"/>
                  <a:pt x="1506" y="438"/>
                </a:cubicBezTo>
                <a:cubicBezTo>
                  <a:pt x="1506" y="437"/>
                  <a:pt x="1507" y="437"/>
                  <a:pt x="1507" y="436"/>
                </a:cubicBezTo>
                <a:cubicBezTo>
                  <a:pt x="1507" y="436"/>
                  <a:pt x="1508" y="436"/>
                  <a:pt x="1508" y="436"/>
                </a:cubicBezTo>
                <a:cubicBezTo>
                  <a:pt x="1512" y="432"/>
                  <a:pt x="1512" y="432"/>
                  <a:pt x="1512" y="432"/>
                </a:cubicBezTo>
                <a:cubicBezTo>
                  <a:pt x="1513" y="430"/>
                  <a:pt x="1513" y="428"/>
                  <a:pt x="1512" y="427"/>
                </a:cubicBezTo>
                <a:cubicBezTo>
                  <a:pt x="1511" y="426"/>
                  <a:pt x="1509" y="426"/>
                  <a:pt x="1508" y="427"/>
                </a:cubicBezTo>
                <a:cubicBezTo>
                  <a:pt x="1504" y="431"/>
                  <a:pt x="1504" y="431"/>
                  <a:pt x="1504" y="431"/>
                </a:cubicBezTo>
                <a:cubicBezTo>
                  <a:pt x="1503" y="432"/>
                  <a:pt x="1503" y="432"/>
                  <a:pt x="1503" y="433"/>
                </a:cubicBezTo>
                <a:cubicBezTo>
                  <a:pt x="1502" y="433"/>
                  <a:pt x="1502" y="433"/>
                  <a:pt x="1502" y="433"/>
                </a:cubicBezTo>
                <a:cubicBezTo>
                  <a:pt x="1501" y="434"/>
                  <a:pt x="1501" y="434"/>
                  <a:pt x="1501" y="434"/>
                </a:cubicBezTo>
                <a:cubicBezTo>
                  <a:pt x="1499" y="436"/>
                  <a:pt x="1499" y="437"/>
                  <a:pt x="1501" y="439"/>
                </a:cubicBezTo>
                <a:cubicBezTo>
                  <a:pt x="1501" y="439"/>
                  <a:pt x="1502" y="440"/>
                  <a:pt x="1503" y="440"/>
                </a:cubicBezTo>
                <a:close/>
                <a:moveTo>
                  <a:pt x="1411" y="529"/>
                </a:moveTo>
                <a:cubicBezTo>
                  <a:pt x="1409" y="527"/>
                  <a:pt x="1408" y="527"/>
                  <a:pt x="1406" y="529"/>
                </a:cubicBezTo>
                <a:cubicBezTo>
                  <a:pt x="1393" y="542"/>
                  <a:pt x="1393" y="542"/>
                  <a:pt x="1393" y="542"/>
                </a:cubicBezTo>
                <a:cubicBezTo>
                  <a:pt x="1392" y="543"/>
                  <a:pt x="1392" y="545"/>
                  <a:pt x="1393" y="547"/>
                </a:cubicBezTo>
                <a:cubicBezTo>
                  <a:pt x="1393" y="547"/>
                  <a:pt x="1394" y="547"/>
                  <a:pt x="1395" y="547"/>
                </a:cubicBezTo>
                <a:cubicBezTo>
                  <a:pt x="1396" y="547"/>
                  <a:pt x="1397" y="547"/>
                  <a:pt x="1397" y="547"/>
                </a:cubicBezTo>
                <a:cubicBezTo>
                  <a:pt x="1411" y="533"/>
                  <a:pt x="1411" y="533"/>
                  <a:pt x="1411" y="533"/>
                </a:cubicBezTo>
                <a:cubicBezTo>
                  <a:pt x="1412" y="532"/>
                  <a:pt x="1412" y="530"/>
                  <a:pt x="1411" y="529"/>
                </a:cubicBezTo>
                <a:close/>
                <a:moveTo>
                  <a:pt x="1518" y="431"/>
                </a:moveTo>
                <a:cubicBezTo>
                  <a:pt x="1516" y="433"/>
                  <a:pt x="1516" y="433"/>
                  <a:pt x="1516" y="433"/>
                </a:cubicBezTo>
                <a:cubicBezTo>
                  <a:pt x="1514" y="435"/>
                  <a:pt x="1514" y="436"/>
                  <a:pt x="1516" y="438"/>
                </a:cubicBezTo>
                <a:cubicBezTo>
                  <a:pt x="1516" y="438"/>
                  <a:pt x="1517" y="439"/>
                  <a:pt x="1518" y="439"/>
                </a:cubicBezTo>
                <a:cubicBezTo>
                  <a:pt x="1519" y="439"/>
                  <a:pt x="1519" y="438"/>
                  <a:pt x="1520" y="438"/>
                </a:cubicBezTo>
                <a:cubicBezTo>
                  <a:pt x="1523" y="435"/>
                  <a:pt x="1523" y="435"/>
                  <a:pt x="1523" y="435"/>
                </a:cubicBezTo>
                <a:cubicBezTo>
                  <a:pt x="1524" y="434"/>
                  <a:pt x="1524" y="432"/>
                  <a:pt x="1523" y="431"/>
                </a:cubicBezTo>
                <a:cubicBezTo>
                  <a:pt x="1521" y="429"/>
                  <a:pt x="1519" y="429"/>
                  <a:pt x="1518" y="431"/>
                </a:cubicBezTo>
                <a:close/>
                <a:moveTo>
                  <a:pt x="1485" y="471"/>
                </a:moveTo>
                <a:cubicBezTo>
                  <a:pt x="1486" y="471"/>
                  <a:pt x="1487" y="471"/>
                  <a:pt x="1487" y="470"/>
                </a:cubicBezTo>
                <a:cubicBezTo>
                  <a:pt x="1501" y="456"/>
                  <a:pt x="1501" y="456"/>
                  <a:pt x="1501" y="456"/>
                </a:cubicBezTo>
                <a:cubicBezTo>
                  <a:pt x="1502" y="455"/>
                  <a:pt x="1502" y="453"/>
                  <a:pt x="1501" y="452"/>
                </a:cubicBezTo>
                <a:cubicBezTo>
                  <a:pt x="1500" y="451"/>
                  <a:pt x="1498" y="451"/>
                  <a:pt x="1497" y="452"/>
                </a:cubicBezTo>
                <a:cubicBezTo>
                  <a:pt x="1483" y="466"/>
                  <a:pt x="1483" y="466"/>
                  <a:pt x="1483" y="466"/>
                </a:cubicBezTo>
                <a:cubicBezTo>
                  <a:pt x="1482" y="467"/>
                  <a:pt x="1482" y="469"/>
                  <a:pt x="1483" y="470"/>
                </a:cubicBezTo>
                <a:cubicBezTo>
                  <a:pt x="1484" y="471"/>
                  <a:pt x="1484" y="471"/>
                  <a:pt x="1485" y="471"/>
                </a:cubicBezTo>
                <a:close/>
                <a:moveTo>
                  <a:pt x="1417" y="536"/>
                </a:moveTo>
                <a:cubicBezTo>
                  <a:pt x="1416" y="535"/>
                  <a:pt x="1414" y="535"/>
                  <a:pt x="1413" y="536"/>
                </a:cubicBezTo>
                <a:cubicBezTo>
                  <a:pt x="1398" y="551"/>
                  <a:pt x="1398" y="551"/>
                  <a:pt x="1398" y="551"/>
                </a:cubicBezTo>
                <a:cubicBezTo>
                  <a:pt x="1397" y="552"/>
                  <a:pt x="1397" y="554"/>
                  <a:pt x="1398" y="555"/>
                </a:cubicBezTo>
                <a:cubicBezTo>
                  <a:pt x="1399" y="556"/>
                  <a:pt x="1400" y="556"/>
                  <a:pt x="1401" y="556"/>
                </a:cubicBezTo>
                <a:cubicBezTo>
                  <a:pt x="1401" y="556"/>
                  <a:pt x="1402" y="556"/>
                  <a:pt x="1403" y="555"/>
                </a:cubicBezTo>
                <a:cubicBezTo>
                  <a:pt x="1417" y="541"/>
                  <a:pt x="1417" y="541"/>
                  <a:pt x="1417" y="541"/>
                </a:cubicBezTo>
                <a:cubicBezTo>
                  <a:pt x="1418" y="539"/>
                  <a:pt x="1418" y="537"/>
                  <a:pt x="1417" y="536"/>
                </a:cubicBezTo>
                <a:close/>
                <a:moveTo>
                  <a:pt x="1425" y="547"/>
                </a:moveTo>
                <a:cubicBezTo>
                  <a:pt x="1425" y="547"/>
                  <a:pt x="1425" y="547"/>
                  <a:pt x="1425" y="547"/>
                </a:cubicBezTo>
                <a:cubicBezTo>
                  <a:pt x="1428" y="544"/>
                  <a:pt x="1428" y="544"/>
                  <a:pt x="1428" y="544"/>
                </a:cubicBezTo>
                <a:cubicBezTo>
                  <a:pt x="1429" y="542"/>
                  <a:pt x="1429" y="540"/>
                  <a:pt x="1428" y="539"/>
                </a:cubicBezTo>
                <a:cubicBezTo>
                  <a:pt x="1427" y="538"/>
                  <a:pt x="1425" y="538"/>
                  <a:pt x="1424" y="539"/>
                </a:cubicBezTo>
                <a:cubicBezTo>
                  <a:pt x="1421" y="542"/>
                  <a:pt x="1421" y="542"/>
                  <a:pt x="1421" y="542"/>
                </a:cubicBezTo>
                <a:cubicBezTo>
                  <a:pt x="1420" y="542"/>
                  <a:pt x="1420" y="543"/>
                  <a:pt x="1420" y="543"/>
                </a:cubicBezTo>
                <a:cubicBezTo>
                  <a:pt x="1420" y="543"/>
                  <a:pt x="1420" y="543"/>
                  <a:pt x="1420" y="543"/>
                </a:cubicBezTo>
                <a:cubicBezTo>
                  <a:pt x="1406" y="557"/>
                  <a:pt x="1406" y="557"/>
                  <a:pt x="1406" y="557"/>
                </a:cubicBezTo>
                <a:cubicBezTo>
                  <a:pt x="1405" y="558"/>
                  <a:pt x="1405" y="560"/>
                  <a:pt x="1406" y="561"/>
                </a:cubicBezTo>
                <a:cubicBezTo>
                  <a:pt x="1407" y="562"/>
                  <a:pt x="1408" y="562"/>
                  <a:pt x="1408" y="562"/>
                </a:cubicBezTo>
                <a:cubicBezTo>
                  <a:pt x="1409" y="562"/>
                  <a:pt x="1410" y="562"/>
                  <a:pt x="1411" y="561"/>
                </a:cubicBezTo>
                <a:cubicBezTo>
                  <a:pt x="1424" y="547"/>
                  <a:pt x="1424" y="547"/>
                  <a:pt x="1424" y="547"/>
                </a:cubicBezTo>
                <a:cubicBezTo>
                  <a:pt x="1425" y="547"/>
                  <a:pt x="1425" y="547"/>
                  <a:pt x="1425" y="547"/>
                </a:cubicBezTo>
                <a:close/>
                <a:moveTo>
                  <a:pt x="1521" y="442"/>
                </a:moveTo>
                <a:cubicBezTo>
                  <a:pt x="1519" y="444"/>
                  <a:pt x="1519" y="444"/>
                  <a:pt x="1519" y="444"/>
                </a:cubicBezTo>
                <a:cubicBezTo>
                  <a:pt x="1519" y="444"/>
                  <a:pt x="1518" y="445"/>
                  <a:pt x="1518" y="446"/>
                </a:cubicBezTo>
                <a:cubicBezTo>
                  <a:pt x="1518" y="446"/>
                  <a:pt x="1517" y="446"/>
                  <a:pt x="1516" y="447"/>
                </a:cubicBezTo>
                <a:cubicBezTo>
                  <a:pt x="1510" y="453"/>
                  <a:pt x="1510" y="453"/>
                  <a:pt x="1510" y="453"/>
                </a:cubicBezTo>
                <a:cubicBezTo>
                  <a:pt x="1509" y="454"/>
                  <a:pt x="1509" y="456"/>
                  <a:pt x="1510" y="457"/>
                </a:cubicBezTo>
                <a:cubicBezTo>
                  <a:pt x="1511" y="458"/>
                  <a:pt x="1512" y="458"/>
                  <a:pt x="1513" y="458"/>
                </a:cubicBezTo>
                <a:cubicBezTo>
                  <a:pt x="1513" y="458"/>
                  <a:pt x="1514" y="458"/>
                  <a:pt x="1515" y="457"/>
                </a:cubicBezTo>
                <a:cubicBezTo>
                  <a:pt x="1521" y="451"/>
                  <a:pt x="1521" y="451"/>
                  <a:pt x="1521" y="451"/>
                </a:cubicBezTo>
                <a:cubicBezTo>
                  <a:pt x="1521" y="450"/>
                  <a:pt x="1522" y="450"/>
                  <a:pt x="1522" y="449"/>
                </a:cubicBezTo>
                <a:cubicBezTo>
                  <a:pt x="1522" y="449"/>
                  <a:pt x="1523" y="449"/>
                  <a:pt x="1523" y="448"/>
                </a:cubicBezTo>
                <a:cubicBezTo>
                  <a:pt x="1525" y="446"/>
                  <a:pt x="1525" y="446"/>
                  <a:pt x="1525" y="446"/>
                </a:cubicBezTo>
                <a:cubicBezTo>
                  <a:pt x="1527" y="445"/>
                  <a:pt x="1527" y="443"/>
                  <a:pt x="1525" y="442"/>
                </a:cubicBezTo>
                <a:cubicBezTo>
                  <a:pt x="1524" y="441"/>
                  <a:pt x="1522" y="441"/>
                  <a:pt x="1521" y="442"/>
                </a:cubicBezTo>
                <a:close/>
                <a:moveTo>
                  <a:pt x="1531" y="446"/>
                </a:moveTo>
                <a:cubicBezTo>
                  <a:pt x="1526" y="451"/>
                  <a:pt x="1526" y="451"/>
                  <a:pt x="1526" y="451"/>
                </a:cubicBezTo>
                <a:cubicBezTo>
                  <a:pt x="1525" y="452"/>
                  <a:pt x="1525" y="452"/>
                  <a:pt x="1525" y="453"/>
                </a:cubicBezTo>
                <a:cubicBezTo>
                  <a:pt x="1524" y="453"/>
                  <a:pt x="1524" y="453"/>
                  <a:pt x="1523" y="454"/>
                </a:cubicBezTo>
                <a:cubicBezTo>
                  <a:pt x="1515" y="462"/>
                  <a:pt x="1515" y="462"/>
                  <a:pt x="1515" y="462"/>
                </a:cubicBezTo>
                <a:cubicBezTo>
                  <a:pt x="1514" y="463"/>
                  <a:pt x="1514" y="465"/>
                  <a:pt x="1515" y="466"/>
                </a:cubicBezTo>
                <a:cubicBezTo>
                  <a:pt x="1516" y="467"/>
                  <a:pt x="1516" y="467"/>
                  <a:pt x="1517" y="467"/>
                </a:cubicBezTo>
                <a:cubicBezTo>
                  <a:pt x="1518" y="467"/>
                  <a:pt x="1519" y="467"/>
                  <a:pt x="1519" y="466"/>
                </a:cubicBezTo>
                <a:cubicBezTo>
                  <a:pt x="1527" y="458"/>
                  <a:pt x="1527" y="458"/>
                  <a:pt x="1527" y="458"/>
                </a:cubicBezTo>
                <a:cubicBezTo>
                  <a:pt x="1528" y="458"/>
                  <a:pt x="1528" y="457"/>
                  <a:pt x="1528" y="456"/>
                </a:cubicBezTo>
                <a:cubicBezTo>
                  <a:pt x="1529" y="456"/>
                  <a:pt x="1530" y="456"/>
                  <a:pt x="1530" y="455"/>
                </a:cubicBezTo>
                <a:cubicBezTo>
                  <a:pt x="1535" y="451"/>
                  <a:pt x="1535" y="451"/>
                  <a:pt x="1535" y="451"/>
                </a:cubicBezTo>
                <a:cubicBezTo>
                  <a:pt x="1536" y="450"/>
                  <a:pt x="1536" y="448"/>
                  <a:pt x="1535" y="446"/>
                </a:cubicBezTo>
                <a:cubicBezTo>
                  <a:pt x="1534" y="445"/>
                  <a:pt x="1532" y="445"/>
                  <a:pt x="1531" y="446"/>
                </a:cubicBezTo>
                <a:close/>
                <a:moveTo>
                  <a:pt x="1423" y="562"/>
                </a:moveTo>
                <a:cubicBezTo>
                  <a:pt x="1424" y="561"/>
                  <a:pt x="1424" y="559"/>
                  <a:pt x="1423" y="558"/>
                </a:cubicBezTo>
                <a:cubicBezTo>
                  <a:pt x="1422" y="557"/>
                  <a:pt x="1420" y="557"/>
                  <a:pt x="1419" y="558"/>
                </a:cubicBezTo>
                <a:cubicBezTo>
                  <a:pt x="1416" y="561"/>
                  <a:pt x="1416" y="561"/>
                  <a:pt x="1416" y="561"/>
                </a:cubicBezTo>
                <a:cubicBezTo>
                  <a:pt x="1415" y="562"/>
                  <a:pt x="1415" y="564"/>
                  <a:pt x="1416" y="565"/>
                </a:cubicBezTo>
                <a:cubicBezTo>
                  <a:pt x="1416" y="566"/>
                  <a:pt x="1417" y="566"/>
                  <a:pt x="1418" y="566"/>
                </a:cubicBezTo>
                <a:cubicBezTo>
                  <a:pt x="1419" y="566"/>
                  <a:pt x="1420" y="566"/>
                  <a:pt x="1420" y="565"/>
                </a:cubicBezTo>
                <a:lnTo>
                  <a:pt x="1423" y="562"/>
                </a:lnTo>
                <a:close/>
                <a:moveTo>
                  <a:pt x="1446" y="539"/>
                </a:moveTo>
                <a:cubicBezTo>
                  <a:pt x="1446" y="539"/>
                  <a:pt x="1447" y="538"/>
                  <a:pt x="1448" y="538"/>
                </a:cubicBezTo>
                <a:cubicBezTo>
                  <a:pt x="1497" y="489"/>
                  <a:pt x="1497" y="489"/>
                  <a:pt x="1497" y="489"/>
                </a:cubicBezTo>
                <a:cubicBezTo>
                  <a:pt x="1498" y="488"/>
                  <a:pt x="1498" y="486"/>
                  <a:pt x="1497" y="485"/>
                </a:cubicBezTo>
                <a:cubicBezTo>
                  <a:pt x="1495" y="483"/>
                  <a:pt x="1493" y="483"/>
                  <a:pt x="1492" y="485"/>
                </a:cubicBezTo>
                <a:cubicBezTo>
                  <a:pt x="1443" y="533"/>
                  <a:pt x="1443" y="533"/>
                  <a:pt x="1443" y="533"/>
                </a:cubicBezTo>
                <a:cubicBezTo>
                  <a:pt x="1442" y="535"/>
                  <a:pt x="1442" y="537"/>
                  <a:pt x="1443" y="538"/>
                </a:cubicBezTo>
                <a:cubicBezTo>
                  <a:pt x="1444" y="538"/>
                  <a:pt x="1445" y="539"/>
                  <a:pt x="1446" y="539"/>
                </a:cubicBezTo>
                <a:close/>
                <a:moveTo>
                  <a:pt x="1535" y="464"/>
                </a:moveTo>
                <a:cubicBezTo>
                  <a:pt x="1537" y="463"/>
                  <a:pt x="1537" y="463"/>
                  <a:pt x="1537" y="463"/>
                </a:cubicBezTo>
                <a:cubicBezTo>
                  <a:pt x="1538" y="462"/>
                  <a:pt x="1538" y="460"/>
                  <a:pt x="1537" y="459"/>
                </a:cubicBezTo>
                <a:cubicBezTo>
                  <a:pt x="1536" y="457"/>
                  <a:pt x="1534" y="457"/>
                  <a:pt x="1532" y="459"/>
                </a:cubicBezTo>
                <a:cubicBezTo>
                  <a:pt x="1531" y="460"/>
                  <a:pt x="1531" y="460"/>
                  <a:pt x="1531" y="460"/>
                </a:cubicBezTo>
                <a:cubicBezTo>
                  <a:pt x="1530" y="461"/>
                  <a:pt x="1530" y="463"/>
                  <a:pt x="1531" y="464"/>
                </a:cubicBezTo>
                <a:cubicBezTo>
                  <a:pt x="1531" y="465"/>
                  <a:pt x="1532" y="465"/>
                  <a:pt x="1533" y="465"/>
                </a:cubicBezTo>
                <a:cubicBezTo>
                  <a:pt x="1534" y="465"/>
                  <a:pt x="1535" y="465"/>
                  <a:pt x="1535" y="464"/>
                </a:cubicBezTo>
                <a:close/>
                <a:moveTo>
                  <a:pt x="1432" y="563"/>
                </a:moveTo>
                <a:cubicBezTo>
                  <a:pt x="1431" y="562"/>
                  <a:pt x="1429" y="562"/>
                  <a:pt x="1428" y="563"/>
                </a:cubicBezTo>
                <a:cubicBezTo>
                  <a:pt x="1420" y="571"/>
                  <a:pt x="1420" y="571"/>
                  <a:pt x="1420" y="571"/>
                </a:cubicBezTo>
                <a:cubicBezTo>
                  <a:pt x="1419" y="572"/>
                  <a:pt x="1419" y="574"/>
                  <a:pt x="1420" y="575"/>
                </a:cubicBezTo>
                <a:cubicBezTo>
                  <a:pt x="1421" y="576"/>
                  <a:pt x="1421" y="576"/>
                  <a:pt x="1422" y="576"/>
                </a:cubicBezTo>
                <a:cubicBezTo>
                  <a:pt x="1423" y="576"/>
                  <a:pt x="1424" y="576"/>
                  <a:pt x="1424" y="575"/>
                </a:cubicBezTo>
                <a:cubicBezTo>
                  <a:pt x="1432" y="568"/>
                  <a:pt x="1432" y="568"/>
                  <a:pt x="1432" y="568"/>
                </a:cubicBezTo>
                <a:cubicBezTo>
                  <a:pt x="1433" y="566"/>
                  <a:pt x="1433" y="564"/>
                  <a:pt x="1432" y="563"/>
                </a:cubicBezTo>
                <a:close/>
                <a:moveTo>
                  <a:pt x="1493" y="502"/>
                </a:moveTo>
                <a:cubicBezTo>
                  <a:pt x="1492" y="501"/>
                  <a:pt x="1490" y="501"/>
                  <a:pt x="1489" y="502"/>
                </a:cubicBezTo>
                <a:cubicBezTo>
                  <a:pt x="1447" y="544"/>
                  <a:pt x="1447" y="544"/>
                  <a:pt x="1447" y="544"/>
                </a:cubicBezTo>
                <a:cubicBezTo>
                  <a:pt x="1446" y="545"/>
                  <a:pt x="1446" y="547"/>
                  <a:pt x="1447" y="548"/>
                </a:cubicBezTo>
                <a:cubicBezTo>
                  <a:pt x="1448" y="549"/>
                  <a:pt x="1449" y="549"/>
                  <a:pt x="1450" y="549"/>
                </a:cubicBezTo>
                <a:cubicBezTo>
                  <a:pt x="1450" y="549"/>
                  <a:pt x="1451" y="549"/>
                  <a:pt x="1452" y="548"/>
                </a:cubicBezTo>
                <a:cubicBezTo>
                  <a:pt x="1493" y="507"/>
                  <a:pt x="1493" y="507"/>
                  <a:pt x="1493" y="507"/>
                </a:cubicBezTo>
                <a:cubicBezTo>
                  <a:pt x="1494" y="505"/>
                  <a:pt x="1494" y="503"/>
                  <a:pt x="1493" y="502"/>
                </a:cubicBezTo>
                <a:close/>
                <a:moveTo>
                  <a:pt x="1528" y="471"/>
                </a:moveTo>
                <a:cubicBezTo>
                  <a:pt x="1529" y="470"/>
                  <a:pt x="1529" y="468"/>
                  <a:pt x="1528" y="467"/>
                </a:cubicBezTo>
                <a:cubicBezTo>
                  <a:pt x="1527" y="466"/>
                  <a:pt x="1525" y="466"/>
                  <a:pt x="1524" y="467"/>
                </a:cubicBezTo>
                <a:cubicBezTo>
                  <a:pt x="1518" y="473"/>
                  <a:pt x="1518" y="473"/>
                  <a:pt x="1518" y="473"/>
                </a:cubicBezTo>
                <a:cubicBezTo>
                  <a:pt x="1518" y="473"/>
                  <a:pt x="1517" y="474"/>
                  <a:pt x="1517" y="474"/>
                </a:cubicBezTo>
                <a:cubicBezTo>
                  <a:pt x="1517" y="474"/>
                  <a:pt x="1516" y="475"/>
                  <a:pt x="1516" y="475"/>
                </a:cubicBezTo>
                <a:cubicBezTo>
                  <a:pt x="1513" y="477"/>
                  <a:pt x="1513" y="477"/>
                  <a:pt x="1513" y="477"/>
                </a:cubicBezTo>
                <a:cubicBezTo>
                  <a:pt x="1512" y="479"/>
                  <a:pt x="1512" y="481"/>
                  <a:pt x="1513" y="482"/>
                </a:cubicBezTo>
                <a:cubicBezTo>
                  <a:pt x="1514" y="482"/>
                  <a:pt x="1515" y="483"/>
                  <a:pt x="1516" y="483"/>
                </a:cubicBezTo>
                <a:cubicBezTo>
                  <a:pt x="1516" y="483"/>
                  <a:pt x="1517" y="482"/>
                  <a:pt x="1518" y="482"/>
                </a:cubicBezTo>
                <a:cubicBezTo>
                  <a:pt x="1520" y="480"/>
                  <a:pt x="1520" y="480"/>
                  <a:pt x="1520" y="480"/>
                </a:cubicBezTo>
                <a:cubicBezTo>
                  <a:pt x="1521" y="479"/>
                  <a:pt x="1521" y="478"/>
                  <a:pt x="1521" y="478"/>
                </a:cubicBezTo>
                <a:cubicBezTo>
                  <a:pt x="1521" y="478"/>
                  <a:pt x="1522" y="478"/>
                  <a:pt x="1522" y="477"/>
                </a:cubicBezTo>
                <a:lnTo>
                  <a:pt x="1528" y="471"/>
                </a:lnTo>
                <a:close/>
                <a:moveTo>
                  <a:pt x="1513" y="487"/>
                </a:moveTo>
                <a:cubicBezTo>
                  <a:pt x="1514" y="485"/>
                  <a:pt x="1514" y="483"/>
                  <a:pt x="1513" y="482"/>
                </a:cubicBezTo>
                <a:cubicBezTo>
                  <a:pt x="1512" y="481"/>
                  <a:pt x="1510" y="481"/>
                  <a:pt x="1509" y="482"/>
                </a:cubicBezTo>
                <a:cubicBezTo>
                  <a:pt x="1507" y="484"/>
                  <a:pt x="1507" y="484"/>
                  <a:pt x="1507" y="484"/>
                </a:cubicBezTo>
                <a:cubicBezTo>
                  <a:pt x="1506" y="485"/>
                  <a:pt x="1506" y="487"/>
                  <a:pt x="1507" y="488"/>
                </a:cubicBezTo>
                <a:cubicBezTo>
                  <a:pt x="1508" y="489"/>
                  <a:pt x="1508" y="489"/>
                  <a:pt x="1509" y="489"/>
                </a:cubicBezTo>
                <a:cubicBezTo>
                  <a:pt x="1510" y="489"/>
                  <a:pt x="1511" y="489"/>
                  <a:pt x="1511" y="488"/>
                </a:cubicBezTo>
                <a:lnTo>
                  <a:pt x="1513" y="487"/>
                </a:lnTo>
                <a:close/>
                <a:moveTo>
                  <a:pt x="1497" y="512"/>
                </a:moveTo>
                <a:cubicBezTo>
                  <a:pt x="1496" y="511"/>
                  <a:pt x="1494" y="511"/>
                  <a:pt x="1493" y="512"/>
                </a:cubicBezTo>
                <a:cubicBezTo>
                  <a:pt x="1459" y="545"/>
                  <a:pt x="1459" y="545"/>
                  <a:pt x="1459" y="545"/>
                </a:cubicBezTo>
                <a:cubicBezTo>
                  <a:pt x="1458" y="547"/>
                  <a:pt x="1458" y="549"/>
                  <a:pt x="1459" y="550"/>
                </a:cubicBezTo>
                <a:cubicBezTo>
                  <a:pt x="1460" y="550"/>
                  <a:pt x="1461" y="551"/>
                  <a:pt x="1462" y="551"/>
                </a:cubicBezTo>
                <a:cubicBezTo>
                  <a:pt x="1462" y="551"/>
                  <a:pt x="1463" y="550"/>
                  <a:pt x="1464" y="550"/>
                </a:cubicBezTo>
                <a:cubicBezTo>
                  <a:pt x="1497" y="516"/>
                  <a:pt x="1497" y="516"/>
                  <a:pt x="1497" y="516"/>
                </a:cubicBezTo>
                <a:cubicBezTo>
                  <a:pt x="1498" y="515"/>
                  <a:pt x="1498" y="513"/>
                  <a:pt x="1497" y="512"/>
                </a:cubicBezTo>
                <a:close/>
                <a:moveTo>
                  <a:pt x="1442" y="567"/>
                </a:moveTo>
                <a:cubicBezTo>
                  <a:pt x="1441" y="566"/>
                  <a:pt x="1439" y="566"/>
                  <a:pt x="1438" y="567"/>
                </a:cubicBezTo>
                <a:cubicBezTo>
                  <a:pt x="1430" y="575"/>
                  <a:pt x="1430" y="575"/>
                  <a:pt x="1430" y="575"/>
                </a:cubicBezTo>
                <a:cubicBezTo>
                  <a:pt x="1429" y="576"/>
                  <a:pt x="1429" y="578"/>
                  <a:pt x="1430" y="579"/>
                </a:cubicBezTo>
                <a:cubicBezTo>
                  <a:pt x="1430" y="580"/>
                  <a:pt x="1431" y="580"/>
                  <a:pt x="1432" y="580"/>
                </a:cubicBezTo>
                <a:cubicBezTo>
                  <a:pt x="1433" y="580"/>
                  <a:pt x="1434" y="580"/>
                  <a:pt x="1434" y="579"/>
                </a:cubicBezTo>
                <a:cubicBezTo>
                  <a:pt x="1442" y="571"/>
                  <a:pt x="1442" y="571"/>
                  <a:pt x="1442" y="571"/>
                </a:cubicBezTo>
                <a:cubicBezTo>
                  <a:pt x="1443" y="570"/>
                  <a:pt x="1443" y="568"/>
                  <a:pt x="1442" y="567"/>
                </a:cubicBezTo>
                <a:close/>
                <a:moveTo>
                  <a:pt x="1528" y="484"/>
                </a:moveTo>
                <a:cubicBezTo>
                  <a:pt x="1529" y="484"/>
                  <a:pt x="1530" y="484"/>
                  <a:pt x="1530" y="483"/>
                </a:cubicBezTo>
                <a:cubicBezTo>
                  <a:pt x="1541" y="472"/>
                  <a:pt x="1541" y="472"/>
                  <a:pt x="1541" y="472"/>
                </a:cubicBezTo>
                <a:cubicBezTo>
                  <a:pt x="1543" y="471"/>
                  <a:pt x="1543" y="469"/>
                  <a:pt x="1541" y="468"/>
                </a:cubicBezTo>
                <a:cubicBezTo>
                  <a:pt x="1540" y="467"/>
                  <a:pt x="1538" y="467"/>
                  <a:pt x="1537" y="468"/>
                </a:cubicBezTo>
                <a:cubicBezTo>
                  <a:pt x="1526" y="479"/>
                  <a:pt x="1526" y="479"/>
                  <a:pt x="1526" y="479"/>
                </a:cubicBezTo>
                <a:cubicBezTo>
                  <a:pt x="1525" y="480"/>
                  <a:pt x="1525" y="482"/>
                  <a:pt x="1526" y="483"/>
                </a:cubicBezTo>
                <a:cubicBezTo>
                  <a:pt x="1527" y="484"/>
                  <a:pt x="1527" y="484"/>
                  <a:pt x="1528" y="484"/>
                </a:cubicBezTo>
                <a:close/>
                <a:moveTo>
                  <a:pt x="1442" y="581"/>
                </a:moveTo>
                <a:cubicBezTo>
                  <a:pt x="1443" y="582"/>
                  <a:pt x="1444" y="582"/>
                  <a:pt x="1444" y="582"/>
                </a:cubicBezTo>
                <a:cubicBezTo>
                  <a:pt x="1445" y="582"/>
                  <a:pt x="1446" y="582"/>
                  <a:pt x="1447" y="581"/>
                </a:cubicBezTo>
                <a:cubicBezTo>
                  <a:pt x="1456" y="571"/>
                  <a:pt x="1456" y="571"/>
                  <a:pt x="1456" y="571"/>
                </a:cubicBezTo>
                <a:cubicBezTo>
                  <a:pt x="1458" y="570"/>
                  <a:pt x="1458" y="568"/>
                  <a:pt x="1456" y="567"/>
                </a:cubicBezTo>
                <a:cubicBezTo>
                  <a:pt x="1455" y="566"/>
                  <a:pt x="1453" y="566"/>
                  <a:pt x="1452" y="567"/>
                </a:cubicBezTo>
                <a:cubicBezTo>
                  <a:pt x="1442" y="577"/>
                  <a:pt x="1442" y="577"/>
                  <a:pt x="1442" y="577"/>
                </a:cubicBezTo>
                <a:cubicBezTo>
                  <a:pt x="1441" y="578"/>
                  <a:pt x="1441" y="580"/>
                  <a:pt x="1442" y="581"/>
                </a:cubicBezTo>
                <a:close/>
                <a:moveTo>
                  <a:pt x="1542" y="485"/>
                </a:moveTo>
                <a:cubicBezTo>
                  <a:pt x="1544" y="484"/>
                  <a:pt x="1544" y="484"/>
                  <a:pt x="1544" y="484"/>
                </a:cubicBezTo>
                <a:cubicBezTo>
                  <a:pt x="1545" y="483"/>
                  <a:pt x="1545" y="481"/>
                  <a:pt x="1544" y="479"/>
                </a:cubicBezTo>
                <a:cubicBezTo>
                  <a:pt x="1543" y="478"/>
                  <a:pt x="1541" y="478"/>
                  <a:pt x="1539" y="479"/>
                </a:cubicBezTo>
                <a:cubicBezTo>
                  <a:pt x="1538" y="481"/>
                  <a:pt x="1538" y="481"/>
                  <a:pt x="1538" y="481"/>
                </a:cubicBezTo>
                <a:cubicBezTo>
                  <a:pt x="1538" y="481"/>
                  <a:pt x="1537" y="482"/>
                  <a:pt x="1537" y="483"/>
                </a:cubicBezTo>
                <a:cubicBezTo>
                  <a:pt x="1537" y="483"/>
                  <a:pt x="1536" y="483"/>
                  <a:pt x="1535" y="484"/>
                </a:cubicBezTo>
                <a:cubicBezTo>
                  <a:pt x="1534" y="485"/>
                  <a:pt x="1534" y="485"/>
                  <a:pt x="1534" y="485"/>
                </a:cubicBezTo>
                <a:cubicBezTo>
                  <a:pt x="1533" y="486"/>
                  <a:pt x="1533" y="488"/>
                  <a:pt x="1534" y="489"/>
                </a:cubicBezTo>
                <a:cubicBezTo>
                  <a:pt x="1534" y="490"/>
                  <a:pt x="1535" y="490"/>
                  <a:pt x="1536" y="490"/>
                </a:cubicBezTo>
                <a:cubicBezTo>
                  <a:pt x="1537" y="490"/>
                  <a:pt x="1538" y="490"/>
                  <a:pt x="1538" y="489"/>
                </a:cubicBezTo>
                <a:cubicBezTo>
                  <a:pt x="1540" y="488"/>
                  <a:pt x="1540" y="488"/>
                  <a:pt x="1540" y="488"/>
                </a:cubicBezTo>
                <a:cubicBezTo>
                  <a:pt x="1540" y="487"/>
                  <a:pt x="1540" y="487"/>
                  <a:pt x="1541" y="486"/>
                </a:cubicBezTo>
                <a:cubicBezTo>
                  <a:pt x="1541" y="486"/>
                  <a:pt x="1542" y="486"/>
                  <a:pt x="1542" y="485"/>
                </a:cubicBezTo>
                <a:close/>
                <a:moveTo>
                  <a:pt x="1487" y="537"/>
                </a:moveTo>
                <a:cubicBezTo>
                  <a:pt x="1485" y="535"/>
                  <a:pt x="1483" y="535"/>
                  <a:pt x="1482" y="537"/>
                </a:cubicBezTo>
                <a:cubicBezTo>
                  <a:pt x="1470" y="549"/>
                  <a:pt x="1470" y="549"/>
                  <a:pt x="1470" y="549"/>
                </a:cubicBezTo>
                <a:cubicBezTo>
                  <a:pt x="1469" y="550"/>
                  <a:pt x="1469" y="552"/>
                  <a:pt x="1470" y="553"/>
                </a:cubicBezTo>
                <a:cubicBezTo>
                  <a:pt x="1471" y="554"/>
                  <a:pt x="1472" y="554"/>
                  <a:pt x="1472" y="554"/>
                </a:cubicBezTo>
                <a:cubicBezTo>
                  <a:pt x="1473" y="554"/>
                  <a:pt x="1474" y="554"/>
                  <a:pt x="1475" y="553"/>
                </a:cubicBezTo>
                <a:cubicBezTo>
                  <a:pt x="1487" y="541"/>
                  <a:pt x="1487" y="541"/>
                  <a:pt x="1487" y="541"/>
                </a:cubicBezTo>
                <a:cubicBezTo>
                  <a:pt x="1488" y="540"/>
                  <a:pt x="1488" y="538"/>
                  <a:pt x="1487" y="537"/>
                </a:cubicBezTo>
                <a:close/>
                <a:moveTo>
                  <a:pt x="1497" y="540"/>
                </a:moveTo>
                <a:cubicBezTo>
                  <a:pt x="1498" y="541"/>
                  <a:pt x="1499" y="541"/>
                  <a:pt x="1499" y="541"/>
                </a:cubicBezTo>
                <a:cubicBezTo>
                  <a:pt x="1500" y="541"/>
                  <a:pt x="1501" y="541"/>
                  <a:pt x="1502" y="540"/>
                </a:cubicBezTo>
                <a:cubicBezTo>
                  <a:pt x="1510" y="532"/>
                  <a:pt x="1510" y="532"/>
                  <a:pt x="1510" y="532"/>
                </a:cubicBezTo>
                <a:cubicBezTo>
                  <a:pt x="1511" y="531"/>
                  <a:pt x="1511" y="529"/>
                  <a:pt x="1510" y="528"/>
                </a:cubicBezTo>
                <a:cubicBezTo>
                  <a:pt x="1508" y="526"/>
                  <a:pt x="1507" y="526"/>
                  <a:pt x="1505" y="528"/>
                </a:cubicBezTo>
                <a:cubicBezTo>
                  <a:pt x="1497" y="536"/>
                  <a:pt x="1497" y="536"/>
                  <a:pt x="1497" y="536"/>
                </a:cubicBezTo>
                <a:cubicBezTo>
                  <a:pt x="1496" y="537"/>
                  <a:pt x="1496" y="539"/>
                  <a:pt x="1497" y="540"/>
                </a:cubicBezTo>
                <a:close/>
                <a:moveTo>
                  <a:pt x="1458" y="583"/>
                </a:moveTo>
                <a:cubicBezTo>
                  <a:pt x="1464" y="578"/>
                  <a:pt x="1464" y="578"/>
                  <a:pt x="1464" y="578"/>
                </a:cubicBezTo>
                <a:cubicBezTo>
                  <a:pt x="1469" y="572"/>
                  <a:pt x="1469" y="572"/>
                  <a:pt x="1469" y="572"/>
                </a:cubicBezTo>
                <a:cubicBezTo>
                  <a:pt x="1471" y="571"/>
                  <a:pt x="1471" y="569"/>
                  <a:pt x="1469" y="568"/>
                </a:cubicBezTo>
                <a:cubicBezTo>
                  <a:pt x="1468" y="567"/>
                  <a:pt x="1466" y="567"/>
                  <a:pt x="1465" y="568"/>
                </a:cubicBezTo>
                <a:cubicBezTo>
                  <a:pt x="1460" y="573"/>
                  <a:pt x="1460" y="573"/>
                  <a:pt x="1460" y="573"/>
                </a:cubicBezTo>
                <a:cubicBezTo>
                  <a:pt x="1454" y="579"/>
                  <a:pt x="1454" y="579"/>
                  <a:pt x="1454" y="579"/>
                </a:cubicBezTo>
                <a:cubicBezTo>
                  <a:pt x="1453" y="580"/>
                  <a:pt x="1453" y="582"/>
                  <a:pt x="1454" y="583"/>
                </a:cubicBezTo>
                <a:cubicBezTo>
                  <a:pt x="1454" y="584"/>
                  <a:pt x="1455" y="584"/>
                  <a:pt x="1456" y="584"/>
                </a:cubicBezTo>
                <a:cubicBezTo>
                  <a:pt x="1457" y="584"/>
                  <a:pt x="1458" y="584"/>
                  <a:pt x="1458" y="583"/>
                </a:cubicBezTo>
                <a:close/>
                <a:moveTo>
                  <a:pt x="1513" y="527"/>
                </a:moveTo>
                <a:cubicBezTo>
                  <a:pt x="1514" y="527"/>
                  <a:pt x="1515" y="527"/>
                  <a:pt x="1515" y="526"/>
                </a:cubicBezTo>
                <a:cubicBezTo>
                  <a:pt x="1521" y="520"/>
                  <a:pt x="1521" y="520"/>
                  <a:pt x="1521" y="520"/>
                </a:cubicBezTo>
                <a:cubicBezTo>
                  <a:pt x="1522" y="519"/>
                  <a:pt x="1522" y="517"/>
                  <a:pt x="1521" y="516"/>
                </a:cubicBezTo>
                <a:cubicBezTo>
                  <a:pt x="1520" y="515"/>
                  <a:pt x="1518" y="515"/>
                  <a:pt x="1517" y="516"/>
                </a:cubicBezTo>
                <a:cubicBezTo>
                  <a:pt x="1511" y="522"/>
                  <a:pt x="1511" y="522"/>
                  <a:pt x="1511" y="522"/>
                </a:cubicBezTo>
                <a:cubicBezTo>
                  <a:pt x="1510" y="523"/>
                  <a:pt x="1510" y="525"/>
                  <a:pt x="1511" y="526"/>
                </a:cubicBezTo>
                <a:cubicBezTo>
                  <a:pt x="1512" y="527"/>
                  <a:pt x="1512" y="527"/>
                  <a:pt x="1513" y="527"/>
                </a:cubicBezTo>
                <a:close/>
                <a:moveTo>
                  <a:pt x="1539" y="512"/>
                </a:moveTo>
                <a:cubicBezTo>
                  <a:pt x="1538" y="511"/>
                  <a:pt x="1536" y="511"/>
                  <a:pt x="1534" y="512"/>
                </a:cubicBezTo>
                <a:cubicBezTo>
                  <a:pt x="1526" y="521"/>
                  <a:pt x="1526" y="521"/>
                  <a:pt x="1526" y="521"/>
                </a:cubicBezTo>
                <a:cubicBezTo>
                  <a:pt x="1524" y="522"/>
                  <a:pt x="1524" y="524"/>
                  <a:pt x="1526" y="526"/>
                </a:cubicBezTo>
                <a:cubicBezTo>
                  <a:pt x="1526" y="526"/>
                  <a:pt x="1527" y="527"/>
                  <a:pt x="1528" y="527"/>
                </a:cubicBezTo>
                <a:cubicBezTo>
                  <a:pt x="1529" y="527"/>
                  <a:pt x="1529" y="526"/>
                  <a:pt x="1530" y="526"/>
                </a:cubicBezTo>
                <a:cubicBezTo>
                  <a:pt x="1539" y="517"/>
                  <a:pt x="1539" y="517"/>
                  <a:pt x="1539" y="517"/>
                </a:cubicBezTo>
                <a:cubicBezTo>
                  <a:pt x="1540" y="516"/>
                  <a:pt x="1540" y="514"/>
                  <a:pt x="1539" y="512"/>
                </a:cubicBezTo>
                <a:close/>
                <a:moveTo>
                  <a:pt x="1502" y="552"/>
                </a:moveTo>
                <a:cubicBezTo>
                  <a:pt x="1503" y="552"/>
                  <a:pt x="1504" y="552"/>
                  <a:pt x="1504" y="551"/>
                </a:cubicBezTo>
                <a:cubicBezTo>
                  <a:pt x="1510" y="546"/>
                  <a:pt x="1510" y="546"/>
                  <a:pt x="1510" y="546"/>
                </a:cubicBezTo>
                <a:cubicBezTo>
                  <a:pt x="1510" y="546"/>
                  <a:pt x="1510" y="545"/>
                  <a:pt x="1510" y="545"/>
                </a:cubicBezTo>
                <a:cubicBezTo>
                  <a:pt x="1510" y="545"/>
                  <a:pt x="1510" y="545"/>
                  <a:pt x="1511" y="545"/>
                </a:cubicBezTo>
                <a:cubicBezTo>
                  <a:pt x="1525" y="531"/>
                  <a:pt x="1525" y="531"/>
                  <a:pt x="1525" y="531"/>
                </a:cubicBezTo>
                <a:cubicBezTo>
                  <a:pt x="1526" y="530"/>
                  <a:pt x="1526" y="528"/>
                  <a:pt x="1525" y="527"/>
                </a:cubicBezTo>
                <a:cubicBezTo>
                  <a:pt x="1523" y="525"/>
                  <a:pt x="1521" y="525"/>
                  <a:pt x="1520" y="527"/>
                </a:cubicBezTo>
                <a:cubicBezTo>
                  <a:pt x="1506" y="541"/>
                  <a:pt x="1506" y="541"/>
                  <a:pt x="1506" y="541"/>
                </a:cubicBezTo>
                <a:cubicBezTo>
                  <a:pt x="1506" y="541"/>
                  <a:pt x="1506" y="541"/>
                  <a:pt x="1506" y="541"/>
                </a:cubicBezTo>
                <a:cubicBezTo>
                  <a:pt x="1506" y="541"/>
                  <a:pt x="1506" y="541"/>
                  <a:pt x="1506" y="541"/>
                </a:cubicBezTo>
                <a:cubicBezTo>
                  <a:pt x="1500" y="547"/>
                  <a:pt x="1500" y="547"/>
                  <a:pt x="1500" y="547"/>
                </a:cubicBezTo>
                <a:cubicBezTo>
                  <a:pt x="1499" y="548"/>
                  <a:pt x="1499" y="550"/>
                  <a:pt x="1500" y="551"/>
                </a:cubicBezTo>
                <a:cubicBezTo>
                  <a:pt x="1500" y="552"/>
                  <a:pt x="1501" y="552"/>
                  <a:pt x="1502" y="552"/>
                </a:cubicBezTo>
                <a:close/>
                <a:moveTo>
                  <a:pt x="1480" y="581"/>
                </a:moveTo>
                <a:cubicBezTo>
                  <a:pt x="1477" y="584"/>
                  <a:pt x="1477" y="584"/>
                  <a:pt x="1477" y="584"/>
                </a:cubicBezTo>
                <a:cubicBezTo>
                  <a:pt x="1476" y="585"/>
                  <a:pt x="1476" y="587"/>
                  <a:pt x="1477" y="588"/>
                </a:cubicBezTo>
                <a:cubicBezTo>
                  <a:pt x="1478" y="589"/>
                  <a:pt x="1479" y="589"/>
                  <a:pt x="1479" y="589"/>
                </a:cubicBezTo>
                <a:cubicBezTo>
                  <a:pt x="1480" y="589"/>
                  <a:pt x="1481" y="589"/>
                  <a:pt x="1481" y="588"/>
                </a:cubicBezTo>
                <a:cubicBezTo>
                  <a:pt x="1484" y="586"/>
                  <a:pt x="1484" y="586"/>
                  <a:pt x="1484" y="586"/>
                </a:cubicBezTo>
                <a:cubicBezTo>
                  <a:pt x="1485" y="584"/>
                  <a:pt x="1485" y="582"/>
                  <a:pt x="1484" y="581"/>
                </a:cubicBezTo>
                <a:cubicBezTo>
                  <a:pt x="1483" y="580"/>
                  <a:pt x="1481" y="580"/>
                  <a:pt x="1480" y="581"/>
                </a:cubicBezTo>
                <a:close/>
                <a:moveTo>
                  <a:pt x="1553" y="507"/>
                </a:moveTo>
                <a:cubicBezTo>
                  <a:pt x="1551" y="509"/>
                  <a:pt x="1551" y="509"/>
                  <a:pt x="1551" y="509"/>
                </a:cubicBezTo>
                <a:cubicBezTo>
                  <a:pt x="1551" y="510"/>
                  <a:pt x="1551" y="510"/>
                  <a:pt x="1551" y="510"/>
                </a:cubicBezTo>
                <a:cubicBezTo>
                  <a:pt x="1551" y="510"/>
                  <a:pt x="1551" y="510"/>
                  <a:pt x="1550" y="510"/>
                </a:cubicBezTo>
                <a:cubicBezTo>
                  <a:pt x="1546" y="515"/>
                  <a:pt x="1546" y="515"/>
                  <a:pt x="1546" y="515"/>
                </a:cubicBezTo>
                <a:cubicBezTo>
                  <a:pt x="1545" y="516"/>
                  <a:pt x="1545" y="518"/>
                  <a:pt x="1546" y="519"/>
                </a:cubicBezTo>
                <a:cubicBezTo>
                  <a:pt x="1547" y="520"/>
                  <a:pt x="1548" y="520"/>
                  <a:pt x="1548" y="520"/>
                </a:cubicBezTo>
                <a:cubicBezTo>
                  <a:pt x="1549" y="520"/>
                  <a:pt x="1550" y="520"/>
                  <a:pt x="1550" y="519"/>
                </a:cubicBezTo>
                <a:cubicBezTo>
                  <a:pt x="1555" y="515"/>
                  <a:pt x="1555" y="515"/>
                  <a:pt x="1555" y="515"/>
                </a:cubicBezTo>
                <a:cubicBezTo>
                  <a:pt x="1555" y="515"/>
                  <a:pt x="1555" y="514"/>
                  <a:pt x="1555" y="514"/>
                </a:cubicBezTo>
                <a:cubicBezTo>
                  <a:pt x="1555" y="514"/>
                  <a:pt x="1556" y="514"/>
                  <a:pt x="1556" y="514"/>
                </a:cubicBezTo>
                <a:cubicBezTo>
                  <a:pt x="1558" y="512"/>
                  <a:pt x="1558" y="512"/>
                  <a:pt x="1558" y="512"/>
                </a:cubicBezTo>
                <a:cubicBezTo>
                  <a:pt x="1559" y="511"/>
                  <a:pt x="1559" y="509"/>
                  <a:pt x="1558" y="507"/>
                </a:cubicBezTo>
                <a:cubicBezTo>
                  <a:pt x="1556" y="506"/>
                  <a:pt x="1555" y="506"/>
                  <a:pt x="1553" y="507"/>
                </a:cubicBezTo>
                <a:close/>
                <a:moveTo>
                  <a:pt x="1518" y="543"/>
                </a:moveTo>
                <a:cubicBezTo>
                  <a:pt x="1511" y="549"/>
                  <a:pt x="1511" y="549"/>
                  <a:pt x="1511" y="549"/>
                </a:cubicBezTo>
                <a:cubicBezTo>
                  <a:pt x="1510" y="551"/>
                  <a:pt x="1510" y="553"/>
                  <a:pt x="1511" y="554"/>
                </a:cubicBezTo>
                <a:cubicBezTo>
                  <a:pt x="1512" y="554"/>
                  <a:pt x="1513" y="555"/>
                  <a:pt x="1514" y="555"/>
                </a:cubicBezTo>
                <a:cubicBezTo>
                  <a:pt x="1514" y="555"/>
                  <a:pt x="1515" y="554"/>
                  <a:pt x="1516" y="554"/>
                </a:cubicBezTo>
                <a:cubicBezTo>
                  <a:pt x="1522" y="548"/>
                  <a:pt x="1522" y="548"/>
                  <a:pt x="1522" y="548"/>
                </a:cubicBezTo>
                <a:cubicBezTo>
                  <a:pt x="1523" y="546"/>
                  <a:pt x="1523" y="545"/>
                  <a:pt x="1522" y="543"/>
                </a:cubicBezTo>
                <a:cubicBezTo>
                  <a:pt x="1521" y="542"/>
                  <a:pt x="1519" y="542"/>
                  <a:pt x="1518" y="543"/>
                </a:cubicBezTo>
                <a:close/>
                <a:moveTo>
                  <a:pt x="1502" y="566"/>
                </a:moveTo>
                <a:cubicBezTo>
                  <a:pt x="1503" y="566"/>
                  <a:pt x="1504" y="566"/>
                  <a:pt x="1504" y="565"/>
                </a:cubicBezTo>
                <a:cubicBezTo>
                  <a:pt x="1509" y="560"/>
                  <a:pt x="1509" y="560"/>
                  <a:pt x="1509" y="560"/>
                </a:cubicBezTo>
                <a:cubicBezTo>
                  <a:pt x="1511" y="559"/>
                  <a:pt x="1511" y="557"/>
                  <a:pt x="1509" y="556"/>
                </a:cubicBezTo>
                <a:cubicBezTo>
                  <a:pt x="1508" y="555"/>
                  <a:pt x="1506" y="555"/>
                  <a:pt x="1505" y="556"/>
                </a:cubicBezTo>
                <a:cubicBezTo>
                  <a:pt x="1500" y="561"/>
                  <a:pt x="1500" y="561"/>
                  <a:pt x="1500" y="561"/>
                </a:cubicBezTo>
                <a:cubicBezTo>
                  <a:pt x="1499" y="562"/>
                  <a:pt x="1499" y="564"/>
                  <a:pt x="1500" y="565"/>
                </a:cubicBezTo>
                <a:cubicBezTo>
                  <a:pt x="1500" y="566"/>
                  <a:pt x="1501" y="566"/>
                  <a:pt x="1502" y="566"/>
                </a:cubicBezTo>
                <a:close/>
                <a:moveTo>
                  <a:pt x="1495" y="588"/>
                </a:moveTo>
                <a:cubicBezTo>
                  <a:pt x="1495" y="588"/>
                  <a:pt x="1496" y="587"/>
                  <a:pt x="1497" y="587"/>
                </a:cubicBezTo>
                <a:cubicBezTo>
                  <a:pt x="1499" y="584"/>
                  <a:pt x="1499" y="584"/>
                  <a:pt x="1499" y="584"/>
                </a:cubicBezTo>
                <a:cubicBezTo>
                  <a:pt x="1500" y="583"/>
                  <a:pt x="1500" y="581"/>
                  <a:pt x="1499" y="580"/>
                </a:cubicBezTo>
                <a:cubicBezTo>
                  <a:pt x="1498" y="579"/>
                  <a:pt x="1496" y="579"/>
                  <a:pt x="1495" y="580"/>
                </a:cubicBezTo>
                <a:cubicBezTo>
                  <a:pt x="1492" y="582"/>
                  <a:pt x="1492" y="582"/>
                  <a:pt x="1492" y="582"/>
                </a:cubicBezTo>
                <a:cubicBezTo>
                  <a:pt x="1491" y="584"/>
                  <a:pt x="1491" y="585"/>
                  <a:pt x="1492" y="587"/>
                </a:cubicBezTo>
                <a:cubicBezTo>
                  <a:pt x="1493" y="587"/>
                  <a:pt x="1494" y="588"/>
                  <a:pt x="1495" y="588"/>
                </a:cubicBezTo>
                <a:close/>
                <a:moveTo>
                  <a:pt x="1557" y="526"/>
                </a:moveTo>
                <a:cubicBezTo>
                  <a:pt x="1559" y="525"/>
                  <a:pt x="1559" y="525"/>
                  <a:pt x="1559" y="525"/>
                </a:cubicBezTo>
                <a:cubicBezTo>
                  <a:pt x="1560" y="523"/>
                  <a:pt x="1560" y="521"/>
                  <a:pt x="1559" y="520"/>
                </a:cubicBezTo>
                <a:cubicBezTo>
                  <a:pt x="1558" y="519"/>
                  <a:pt x="1556" y="519"/>
                  <a:pt x="1555" y="520"/>
                </a:cubicBezTo>
                <a:cubicBezTo>
                  <a:pt x="1553" y="522"/>
                  <a:pt x="1553" y="522"/>
                  <a:pt x="1553" y="522"/>
                </a:cubicBezTo>
                <a:cubicBezTo>
                  <a:pt x="1547" y="528"/>
                  <a:pt x="1547" y="528"/>
                  <a:pt x="1547" y="528"/>
                </a:cubicBezTo>
                <a:cubicBezTo>
                  <a:pt x="1546" y="529"/>
                  <a:pt x="1546" y="531"/>
                  <a:pt x="1547" y="532"/>
                </a:cubicBezTo>
                <a:cubicBezTo>
                  <a:pt x="1548" y="533"/>
                  <a:pt x="1548" y="533"/>
                  <a:pt x="1549" y="533"/>
                </a:cubicBezTo>
                <a:cubicBezTo>
                  <a:pt x="1550" y="533"/>
                  <a:pt x="1551" y="533"/>
                  <a:pt x="1551" y="532"/>
                </a:cubicBezTo>
                <a:lnTo>
                  <a:pt x="1557" y="526"/>
                </a:lnTo>
                <a:close/>
                <a:moveTo>
                  <a:pt x="1519" y="564"/>
                </a:moveTo>
                <a:cubicBezTo>
                  <a:pt x="1526" y="557"/>
                  <a:pt x="1526" y="557"/>
                  <a:pt x="1526" y="557"/>
                </a:cubicBezTo>
                <a:cubicBezTo>
                  <a:pt x="1527" y="556"/>
                  <a:pt x="1527" y="554"/>
                  <a:pt x="1526" y="553"/>
                </a:cubicBezTo>
                <a:cubicBezTo>
                  <a:pt x="1525" y="552"/>
                  <a:pt x="1523" y="552"/>
                  <a:pt x="1522" y="553"/>
                </a:cubicBezTo>
                <a:cubicBezTo>
                  <a:pt x="1515" y="560"/>
                  <a:pt x="1515" y="560"/>
                  <a:pt x="1515" y="560"/>
                </a:cubicBezTo>
                <a:cubicBezTo>
                  <a:pt x="1514" y="561"/>
                  <a:pt x="1514" y="563"/>
                  <a:pt x="1515" y="564"/>
                </a:cubicBezTo>
                <a:cubicBezTo>
                  <a:pt x="1516" y="565"/>
                  <a:pt x="1517" y="565"/>
                  <a:pt x="1517" y="565"/>
                </a:cubicBezTo>
                <a:cubicBezTo>
                  <a:pt x="1518" y="565"/>
                  <a:pt x="1519" y="565"/>
                  <a:pt x="1519" y="564"/>
                </a:cubicBezTo>
                <a:close/>
                <a:moveTo>
                  <a:pt x="1499" y="594"/>
                </a:moveTo>
                <a:cubicBezTo>
                  <a:pt x="1499" y="595"/>
                  <a:pt x="1500" y="595"/>
                  <a:pt x="1501" y="595"/>
                </a:cubicBezTo>
                <a:cubicBezTo>
                  <a:pt x="1502" y="595"/>
                  <a:pt x="1503" y="595"/>
                  <a:pt x="1503" y="594"/>
                </a:cubicBezTo>
                <a:cubicBezTo>
                  <a:pt x="1509" y="589"/>
                  <a:pt x="1509" y="589"/>
                  <a:pt x="1509" y="589"/>
                </a:cubicBezTo>
                <a:cubicBezTo>
                  <a:pt x="1513" y="584"/>
                  <a:pt x="1513" y="584"/>
                  <a:pt x="1513" y="584"/>
                </a:cubicBezTo>
                <a:cubicBezTo>
                  <a:pt x="1514" y="583"/>
                  <a:pt x="1514" y="581"/>
                  <a:pt x="1513" y="580"/>
                </a:cubicBezTo>
                <a:cubicBezTo>
                  <a:pt x="1512" y="579"/>
                  <a:pt x="1510" y="579"/>
                  <a:pt x="1509" y="580"/>
                </a:cubicBezTo>
                <a:cubicBezTo>
                  <a:pt x="1504" y="585"/>
                  <a:pt x="1504" y="585"/>
                  <a:pt x="1504" y="585"/>
                </a:cubicBezTo>
                <a:cubicBezTo>
                  <a:pt x="1499" y="590"/>
                  <a:pt x="1499" y="590"/>
                  <a:pt x="1499" y="590"/>
                </a:cubicBezTo>
                <a:cubicBezTo>
                  <a:pt x="1498" y="591"/>
                  <a:pt x="1498" y="593"/>
                  <a:pt x="1499" y="594"/>
                </a:cubicBezTo>
                <a:close/>
                <a:moveTo>
                  <a:pt x="1549" y="544"/>
                </a:moveTo>
                <a:cubicBezTo>
                  <a:pt x="1547" y="543"/>
                  <a:pt x="1546" y="543"/>
                  <a:pt x="1544" y="544"/>
                </a:cubicBezTo>
                <a:cubicBezTo>
                  <a:pt x="1541" y="548"/>
                  <a:pt x="1541" y="548"/>
                  <a:pt x="1541" y="548"/>
                </a:cubicBezTo>
                <a:cubicBezTo>
                  <a:pt x="1539" y="549"/>
                  <a:pt x="1539" y="551"/>
                  <a:pt x="1541" y="553"/>
                </a:cubicBezTo>
                <a:cubicBezTo>
                  <a:pt x="1541" y="553"/>
                  <a:pt x="1542" y="553"/>
                  <a:pt x="1543" y="553"/>
                </a:cubicBezTo>
                <a:cubicBezTo>
                  <a:pt x="1544" y="553"/>
                  <a:pt x="1544" y="553"/>
                  <a:pt x="1545" y="553"/>
                </a:cubicBezTo>
                <a:cubicBezTo>
                  <a:pt x="1549" y="549"/>
                  <a:pt x="1549" y="549"/>
                  <a:pt x="1549" y="549"/>
                </a:cubicBezTo>
                <a:cubicBezTo>
                  <a:pt x="1550" y="548"/>
                  <a:pt x="1550" y="546"/>
                  <a:pt x="1549" y="544"/>
                </a:cubicBezTo>
                <a:close/>
                <a:moveTo>
                  <a:pt x="1566" y="523"/>
                </a:moveTo>
                <a:cubicBezTo>
                  <a:pt x="1563" y="525"/>
                  <a:pt x="1563" y="525"/>
                  <a:pt x="1563" y="525"/>
                </a:cubicBezTo>
                <a:cubicBezTo>
                  <a:pt x="1562" y="527"/>
                  <a:pt x="1562" y="528"/>
                  <a:pt x="1563" y="530"/>
                </a:cubicBezTo>
                <a:cubicBezTo>
                  <a:pt x="1564" y="530"/>
                  <a:pt x="1565" y="531"/>
                  <a:pt x="1566" y="531"/>
                </a:cubicBezTo>
                <a:cubicBezTo>
                  <a:pt x="1566" y="531"/>
                  <a:pt x="1567" y="530"/>
                  <a:pt x="1568" y="530"/>
                </a:cubicBezTo>
                <a:cubicBezTo>
                  <a:pt x="1570" y="527"/>
                  <a:pt x="1570" y="527"/>
                  <a:pt x="1570" y="527"/>
                </a:cubicBezTo>
                <a:cubicBezTo>
                  <a:pt x="1572" y="526"/>
                  <a:pt x="1572" y="524"/>
                  <a:pt x="1570" y="523"/>
                </a:cubicBezTo>
                <a:cubicBezTo>
                  <a:pt x="1569" y="521"/>
                  <a:pt x="1567" y="521"/>
                  <a:pt x="1566" y="523"/>
                </a:cubicBezTo>
                <a:close/>
                <a:moveTo>
                  <a:pt x="1581" y="530"/>
                </a:moveTo>
                <a:cubicBezTo>
                  <a:pt x="1582" y="529"/>
                  <a:pt x="1582" y="527"/>
                  <a:pt x="1581" y="526"/>
                </a:cubicBezTo>
                <a:cubicBezTo>
                  <a:pt x="1580" y="525"/>
                  <a:pt x="1578" y="525"/>
                  <a:pt x="1577" y="526"/>
                </a:cubicBezTo>
                <a:cubicBezTo>
                  <a:pt x="1569" y="534"/>
                  <a:pt x="1569" y="534"/>
                  <a:pt x="1569" y="534"/>
                </a:cubicBezTo>
                <a:cubicBezTo>
                  <a:pt x="1568" y="535"/>
                  <a:pt x="1568" y="537"/>
                  <a:pt x="1569" y="538"/>
                </a:cubicBezTo>
                <a:cubicBezTo>
                  <a:pt x="1570" y="539"/>
                  <a:pt x="1570" y="539"/>
                  <a:pt x="1571" y="539"/>
                </a:cubicBezTo>
                <a:cubicBezTo>
                  <a:pt x="1572" y="539"/>
                  <a:pt x="1573" y="539"/>
                  <a:pt x="1573" y="538"/>
                </a:cubicBezTo>
                <a:lnTo>
                  <a:pt x="1581" y="530"/>
                </a:lnTo>
                <a:close/>
                <a:moveTo>
                  <a:pt x="1558" y="552"/>
                </a:moveTo>
                <a:cubicBezTo>
                  <a:pt x="1559" y="552"/>
                  <a:pt x="1559" y="552"/>
                  <a:pt x="1560" y="551"/>
                </a:cubicBezTo>
                <a:cubicBezTo>
                  <a:pt x="1565" y="547"/>
                  <a:pt x="1565" y="547"/>
                  <a:pt x="1565" y="547"/>
                </a:cubicBezTo>
                <a:cubicBezTo>
                  <a:pt x="1566" y="545"/>
                  <a:pt x="1566" y="543"/>
                  <a:pt x="1565" y="542"/>
                </a:cubicBezTo>
                <a:cubicBezTo>
                  <a:pt x="1564" y="541"/>
                  <a:pt x="1562" y="541"/>
                  <a:pt x="1560" y="542"/>
                </a:cubicBezTo>
                <a:cubicBezTo>
                  <a:pt x="1556" y="547"/>
                  <a:pt x="1556" y="547"/>
                  <a:pt x="1556" y="547"/>
                </a:cubicBezTo>
                <a:cubicBezTo>
                  <a:pt x="1555" y="548"/>
                  <a:pt x="1555" y="550"/>
                  <a:pt x="1556" y="551"/>
                </a:cubicBezTo>
                <a:cubicBezTo>
                  <a:pt x="1556" y="552"/>
                  <a:pt x="1557" y="552"/>
                  <a:pt x="1558" y="552"/>
                </a:cubicBezTo>
                <a:close/>
                <a:moveTo>
                  <a:pt x="1529" y="595"/>
                </a:moveTo>
                <a:cubicBezTo>
                  <a:pt x="1530" y="595"/>
                  <a:pt x="1531" y="595"/>
                  <a:pt x="1531" y="594"/>
                </a:cubicBezTo>
                <a:cubicBezTo>
                  <a:pt x="1533" y="592"/>
                  <a:pt x="1533" y="592"/>
                  <a:pt x="1533" y="592"/>
                </a:cubicBezTo>
                <a:cubicBezTo>
                  <a:pt x="1533" y="592"/>
                  <a:pt x="1533" y="592"/>
                  <a:pt x="1533" y="592"/>
                </a:cubicBezTo>
                <a:cubicBezTo>
                  <a:pt x="1533" y="592"/>
                  <a:pt x="1533" y="592"/>
                  <a:pt x="1533" y="592"/>
                </a:cubicBezTo>
                <a:cubicBezTo>
                  <a:pt x="1534" y="592"/>
                  <a:pt x="1534" y="592"/>
                  <a:pt x="1534" y="592"/>
                </a:cubicBezTo>
                <a:cubicBezTo>
                  <a:pt x="1534" y="592"/>
                  <a:pt x="1534" y="592"/>
                  <a:pt x="1534" y="592"/>
                </a:cubicBezTo>
                <a:cubicBezTo>
                  <a:pt x="1543" y="583"/>
                  <a:pt x="1543" y="583"/>
                  <a:pt x="1543" y="583"/>
                </a:cubicBezTo>
                <a:cubicBezTo>
                  <a:pt x="1544" y="582"/>
                  <a:pt x="1544" y="580"/>
                  <a:pt x="1543" y="579"/>
                </a:cubicBezTo>
                <a:cubicBezTo>
                  <a:pt x="1541" y="577"/>
                  <a:pt x="1539" y="577"/>
                  <a:pt x="1538" y="579"/>
                </a:cubicBezTo>
                <a:cubicBezTo>
                  <a:pt x="1530" y="587"/>
                  <a:pt x="1530" y="587"/>
                  <a:pt x="1530" y="587"/>
                </a:cubicBezTo>
                <a:cubicBezTo>
                  <a:pt x="1530" y="587"/>
                  <a:pt x="1529" y="587"/>
                  <a:pt x="1529" y="587"/>
                </a:cubicBezTo>
                <a:cubicBezTo>
                  <a:pt x="1529" y="587"/>
                  <a:pt x="1529" y="588"/>
                  <a:pt x="1529" y="588"/>
                </a:cubicBezTo>
                <a:cubicBezTo>
                  <a:pt x="1529" y="588"/>
                  <a:pt x="1529" y="588"/>
                  <a:pt x="1529" y="588"/>
                </a:cubicBezTo>
                <a:cubicBezTo>
                  <a:pt x="1527" y="590"/>
                  <a:pt x="1527" y="590"/>
                  <a:pt x="1527" y="590"/>
                </a:cubicBezTo>
                <a:cubicBezTo>
                  <a:pt x="1526" y="591"/>
                  <a:pt x="1526" y="593"/>
                  <a:pt x="1527" y="594"/>
                </a:cubicBezTo>
                <a:cubicBezTo>
                  <a:pt x="1527" y="595"/>
                  <a:pt x="1528" y="595"/>
                  <a:pt x="1529" y="595"/>
                </a:cubicBezTo>
                <a:close/>
                <a:moveTo>
                  <a:pt x="1576" y="548"/>
                </a:moveTo>
                <a:cubicBezTo>
                  <a:pt x="1577" y="548"/>
                  <a:pt x="1577" y="548"/>
                  <a:pt x="1578" y="547"/>
                </a:cubicBezTo>
                <a:cubicBezTo>
                  <a:pt x="1590" y="535"/>
                  <a:pt x="1590" y="535"/>
                  <a:pt x="1590" y="535"/>
                </a:cubicBezTo>
                <a:cubicBezTo>
                  <a:pt x="1592" y="534"/>
                  <a:pt x="1592" y="532"/>
                  <a:pt x="1590" y="531"/>
                </a:cubicBezTo>
                <a:cubicBezTo>
                  <a:pt x="1589" y="529"/>
                  <a:pt x="1587" y="529"/>
                  <a:pt x="1586" y="531"/>
                </a:cubicBezTo>
                <a:cubicBezTo>
                  <a:pt x="1576" y="541"/>
                  <a:pt x="1576" y="541"/>
                  <a:pt x="1576" y="541"/>
                </a:cubicBezTo>
                <a:cubicBezTo>
                  <a:pt x="1574" y="543"/>
                  <a:pt x="1574" y="543"/>
                  <a:pt x="1574" y="543"/>
                </a:cubicBezTo>
                <a:cubicBezTo>
                  <a:pt x="1572" y="544"/>
                  <a:pt x="1572" y="546"/>
                  <a:pt x="1574" y="547"/>
                </a:cubicBezTo>
                <a:cubicBezTo>
                  <a:pt x="1574" y="548"/>
                  <a:pt x="1575" y="548"/>
                  <a:pt x="1576" y="548"/>
                </a:cubicBezTo>
                <a:close/>
                <a:moveTo>
                  <a:pt x="1582" y="556"/>
                </a:moveTo>
                <a:cubicBezTo>
                  <a:pt x="1582" y="556"/>
                  <a:pt x="1583" y="556"/>
                  <a:pt x="1584" y="556"/>
                </a:cubicBezTo>
                <a:cubicBezTo>
                  <a:pt x="1593" y="546"/>
                  <a:pt x="1593" y="546"/>
                  <a:pt x="1593" y="546"/>
                </a:cubicBezTo>
                <a:cubicBezTo>
                  <a:pt x="1594" y="545"/>
                  <a:pt x="1594" y="543"/>
                  <a:pt x="1593" y="542"/>
                </a:cubicBezTo>
                <a:cubicBezTo>
                  <a:pt x="1592" y="541"/>
                  <a:pt x="1590" y="541"/>
                  <a:pt x="1589" y="542"/>
                </a:cubicBezTo>
                <a:cubicBezTo>
                  <a:pt x="1579" y="551"/>
                  <a:pt x="1579" y="551"/>
                  <a:pt x="1579" y="551"/>
                </a:cubicBezTo>
                <a:cubicBezTo>
                  <a:pt x="1578" y="552"/>
                  <a:pt x="1578" y="554"/>
                  <a:pt x="1579" y="556"/>
                </a:cubicBezTo>
                <a:cubicBezTo>
                  <a:pt x="1580" y="556"/>
                  <a:pt x="1581" y="556"/>
                  <a:pt x="1582" y="556"/>
                </a:cubicBezTo>
                <a:close/>
                <a:moveTo>
                  <a:pt x="1450" y="686"/>
                </a:moveTo>
                <a:cubicBezTo>
                  <a:pt x="1450" y="686"/>
                  <a:pt x="1451" y="686"/>
                  <a:pt x="1452" y="686"/>
                </a:cubicBezTo>
                <a:cubicBezTo>
                  <a:pt x="1452" y="686"/>
                  <a:pt x="1453" y="686"/>
                  <a:pt x="1454" y="686"/>
                </a:cubicBezTo>
                <a:cubicBezTo>
                  <a:pt x="1472" y="668"/>
                  <a:pt x="1472" y="668"/>
                  <a:pt x="1472" y="668"/>
                </a:cubicBezTo>
                <a:cubicBezTo>
                  <a:pt x="1473" y="667"/>
                  <a:pt x="1473" y="665"/>
                  <a:pt x="1472" y="664"/>
                </a:cubicBezTo>
                <a:cubicBezTo>
                  <a:pt x="1470" y="662"/>
                  <a:pt x="1468" y="662"/>
                  <a:pt x="1467" y="664"/>
                </a:cubicBezTo>
                <a:cubicBezTo>
                  <a:pt x="1450" y="681"/>
                  <a:pt x="1450" y="681"/>
                  <a:pt x="1450" y="681"/>
                </a:cubicBezTo>
                <a:cubicBezTo>
                  <a:pt x="1448" y="682"/>
                  <a:pt x="1448" y="684"/>
                  <a:pt x="1450" y="686"/>
                </a:cubicBezTo>
                <a:close/>
                <a:moveTo>
                  <a:pt x="1509" y="643"/>
                </a:moveTo>
                <a:cubicBezTo>
                  <a:pt x="1510" y="643"/>
                  <a:pt x="1511" y="642"/>
                  <a:pt x="1512" y="642"/>
                </a:cubicBezTo>
                <a:cubicBezTo>
                  <a:pt x="1515" y="638"/>
                  <a:pt x="1515" y="638"/>
                  <a:pt x="1515" y="638"/>
                </a:cubicBezTo>
                <a:cubicBezTo>
                  <a:pt x="1517" y="637"/>
                  <a:pt x="1517" y="635"/>
                  <a:pt x="1515" y="634"/>
                </a:cubicBezTo>
                <a:cubicBezTo>
                  <a:pt x="1514" y="632"/>
                  <a:pt x="1512" y="632"/>
                  <a:pt x="1511" y="634"/>
                </a:cubicBezTo>
                <a:cubicBezTo>
                  <a:pt x="1507" y="637"/>
                  <a:pt x="1507" y="637"/>
                  <a:pt x="1507" y="637"/>
                </a:cubicBezTo>
                <a:cubicBezTo>
                  <a:pt x="1506" y="639"/>
                  <a:pt x="1506" y="641"/>
                  <a:pt x="1507" y="642"/>
                </a:cubicBezTo>
                <a:cubicBezTo>
                  <a:pt x="1508" y="642"/>
                  <a:pt x="1509" y="643"/>
                  <a:pt x="1509" y="643"/>
                </a:cubicBezTo>
                <a:close/>
                <a:moveTo>
                  <a:pt x="1593" y="559"/>
                </a:moveTo>
                <a:cubicBezTo>
                  <a:pt x="1594" y="559"/>
                  <a:pt x="1595" y="558"/>
                  <a:pt x="1596" y="558"/>
                </a:cubicBezTo>
                <a:cubicBezTo>
                  <a:pt x="1614" y="539"/>
                  <a:pt x="1614" y="539"/>
                  <a:pt x="1614" y="539"/>
                </a:cubicBezTo>
                <a:cubicBezTo>
                  <a:pt x="1616" y="538"/>
                  <a:pt x="1616" y="536"/>
                  <a:pt x="1614" y="535"/>
                </a:cubicBezTo>
                <a:cubicBezTo>
                  <a:pt x="1613" y="533"/>
                  <a:pt x="1611" y="533"/>
                  <a:pt x="1610" y="535"/>
                </a:cubicBezTo>
                <a:cubicBezTo>
                  <a:pt x="1591" y="553"/>
                  <a:pt x="1591" y="553"/>
                  <a:pt x="1591" y="553"/>
                </a:cubicBezTo>
                <a:cubicBezTo>
                  <a:pt x="1590" y="555"/>
                  <a:pt x="1590" y="557"/>
                  <a:pt x="1591" y="558"/>
                </a:cubicBezTo>
                <a:cubicBezTo>
                  <a:pt x="1592" y="558"/>
                  <a:pt x="1593" y="559"/>
                  <a:pt x="1593" y="559"/>
                </a:cubicBezTo>
                <a:close/>
                <a:moveTo>
                  <a:pt x="1568" y="584"/>
                </a:moveTo>
                <a:cubicBezTo>
                  <a:pt x="1569" y="584"/>
                  <a:pt x="1570" y="583"/>
                  <a:pt x="1571" y="583"/>
                </a:cubicBezTo>
                <a:cubicBezTo>
                  <a:pt x="1572" y="582"/>
                  <a:pt x="1572" y="582"/>
                  <a:pt x="1572" y="582"/>
                </a:cubicBezTo>
                <a:cubicBezTo>
                  <a:pt x="1573" y="581"/>
                  <a:pt x="1573" y="579"/>
                  <a:pt x="1572" y="577"/>
                </a:cubicBezTo>
                <a:cubicBezTo>
                  <a:pt x="1570" y="576"/>
                  <a:pt x="1569" y="576"/>
                  <a:pt x="1567" y="577"/>
                </a:cubicBezTo>
                <a:cubicBezTo>
                  <a:pt x="1566" y="578"/>
                  <a:pt x="1566" y="578"/>
                  <a:pt x="1566" y="578"/>
                </a:cubicBezTo>
                <a:cubicBezTo>
                  <a:pt x="1565" y="580"/>
                  <a:pt x="1565" y="582"/>
                  <a:pt x="1566" y="583"/>
                </a:cubicBezTo>
                <a:cubicBezTo>
                  <a:pt x="1567" y="583"/>
                  <a:pt x="1568" y="584"/>
                  <a:pt x="1568" y="584"/>
                </a:cubicBezTo>
                <a:close/>
                <a:moveTo>
                  <a:pt x="1445" y="707"/>
                </a:moveTo>
                <a:cubicBezTo>
                  <a:pt x="1446" y="707"/>
                  <a:pt x="1446" y="707"/>
                  <a:pt x="1447" y="707"/>
                </a:cubicBezTo>
                <a:cubicBezTo>
                  <a:pt x="1451" y="702"/>
                  <a:pt x="1451" y="702"/>
                  <a:pt x="1451" y="702"/>
                </a:cubicBezTo>
                <a:cubicBezTo>
                  <a:pt x="1451" y="702"/>
                  <a:pt x="1452" y="702"/>
                  <a:pt x="1452" y="701"/>
                </a:cubicBezTo>
                <a:cubicBezTo>
                  <a:pt x="1452" y="701"/>
                  <a:pt x="1453" y="701"/>
                  <a:pt x="1453" y="700"/>
                </a:cubicBezTo>
                <a:cubicBezTo>
                  <a:pt x="1491" y="662"/>
                  <a:pt x="1491" y="662"/>
                  <a:pt x="1491" y="662"/>
                </a:cubicBezTo>
                <a:cubicBezTo>
                  <a:pt x="1492" y="661"/>
                  <a:pt x="1492" y="659"/>
                  <a:pt x="1491" y="658"/>
                </a:cubicBezTo>
                <a:cubicBezTo>
                  <a:pt x="1490" y="657"/>
                  <a:pt x="1488" y="657"/>
                  <a:pt x="1487" y="658"/>
                </a:cubicBezTo>
                <a:cubicBezTo>
                  <a:pt x="1449" y="696"/>
                  <a:pt x="1449" y="696"/>
                  <a:pt x="1449" y="696"/>
                </a:cubicBezTo>
                <a:cubicBezTo>
                  <a:pt x="1448" y="696"/>
                  <a:pt x="1448" y="697"/>
                  <a:pt x="1448" y="697"/>
                </a:cubicBezTo>
                <a:cubicBezTo>
                  <a:pt x="1447" y="697"/>
                  <a:pt x="1447" y="698"/>
                  <a:pt x="1447" y="698"/>
                </a:cubicBezTo>
                <a:cubicBezTo>
                  <a:pt x="1443" y="702"/>
                  <a:pt x="1443" y="702"/>
                  <a:pt x="1443" y="702"/>
                </a:cubicBezTo>
                <a:cubicBezTo>
                  <a:pt x="1441" y="703"/>
                  <a:pt x="1441" y="705"/>
                  <a:pt x="1443" y="707"/>
                </a:cubicBezTo>
                <a:cubicBezTo>
                  <a:pt x="1443" y="707"/>
                  <a:pt x="1444" y="707"/>
                  <a:pt x="1445" y="707"/>
                </a:cubicBezTo>
                <a:close/>
                <a:moveTo>
                  <a:pt x="1560" y="606"/>
                </a:moveTo>
                <a:cubicBezTo>
                  <a:pt x="1561" y="606"/>
                  <a:pt x="1562" y="606"/>
                  <a:pt x="1562" y="605"/>
                </a:cubicBezTo>
                <a:cubicBezTo>
                  <a:pt x="1565" y="603"/>
                  <a:pt x="1565" y="603"/>
                  <a:pt x="1565" y="603"/>
                </a:cubicBezTo>
                <a:cubicBezTo>
                  <a:pt x="1566" y="601"/>
                  <a:pt x="1566" y="599"/>
                  <a:pt x="1565" y="598"/>
                </a:cubicBezTo>
                <a:cubicBezTo>
                  <a:pt x="1564" y="597"/>
                  <a:pt x="1562" y="597"/>
                  <a:pt x="1560" y="598"/>
                </a:cubicBezTo>
                <a:cubicBezTo>
                  <a:pt x="1558" y="601"/>
                  <a:pt x="1558" y="601"/>
                  <a:pt x="1558" y="601"/>
                </a:cubicBezTo>
                <a:cubicBezTo>
                  <a:pt x="1557" y="602"/>
                  <a:pt x="1557" y="604"/>
                  <a:pt x="1558" y="605"/>
                </a:cubicBezTo>
                <a:cubicBezTo>
                  <a:pt x="1559" y="606"/>
                  <a:pt x="1560" y="606"/>
                  <a:pt x="1560" y="606"/>
                </a:cubicBezTo>
                <a:close/>
                <a:moveTo>
                  <a:pt x="1445" y="718"/>
                </a:moveTo>
                <a:cubicBezTo>
                  <a:pt x="1446" y="718"/>
                  <a:pt x="1447" y="719"/>
                  <a:pt x="1447" y="719"/>
                </a:cubicBezTo>
                <a:cubicBezTo>
                  <a:pt x="1448" y="719"/>
                  <a:pt x="1449" y="718"/>
                  <a:pt x="1450" y="718"/>
                </a:cubicBezTo>
                <a:cubicBezTo>
                  <a:pt x="1545" y="622"/>
                  <a:pt x="1545" y="622"/>
                  <a:pt x="1545" y="622"/>
                </a:cubicBezTo>
                <a:cubicBezTo>
                  <a:pt x="1546" y="621"/>
                  <a:pt x="1546" y="619"/>
                  <a:pt x="1545" y="618"/>
                </a:cubicBezTo>
                <a:cubicBezTo>
                  <a:pt x="1544" y="617"/>
                  <a:pt x="1542" y="617"/>
                  <a:pt x="1541" y="618"/>
                </a:cubicBezTo>
                <a:cubicBezTo>
                  <a:pt x="1445" y="713"/>
                  <a:pt x="1445" y="713"/>
                  <a:pt x="1445" y="713"/>
                </a:cubicBezTo>
                <a:cubicBezTo>
                  <a:pt x="1444" y="715"/>
                  <a:pt x="1444" y="717"/>
                  <a:pt x="1445" y="718"/>
                </a:cubicBezTo>
                <a:close/>
                <a:moveTo>
                  <a:pt x="1620" y="538"/>
                </a:moveTo>
                <a:cubicBezTo>
                  <a:pt x="1603" y="556"/>
                  <a:pt x="1603" y="556"/>
                  <a:pt x="1603" y="556"/>
                </a:cubicBezTo>
                <a:cubicBezTo>
                  <a:pt x="1601" y="557"/>
                  <a:pt x="1601" y="559"/>
                  <a:pt x="1603" y="560"/>
                </a:cubicBezTo>
                <a:cubicBezTo>
                  <a:pt x="1603" y="561"/>
                  <a:pt x="1604" y="561"/>
                  <a:pt x="1605" y="561"/>
                </a:cubicBezTo>
                <a:cubicBezTo>
                  <a:pt x="1606" y="561"/>
                  <a:pt x="1606" y="561"/>
                  <a:pt x="1607" y="560"/>
                </a:cubicBezTo>
                <a:cubicBezTo>
                  <a:pt x="1625" y="543"/>
                  <a:pt x="1625" y="543"/>
                  <a:pt x="1625" y="543"/>
                </a:cubicBezTo>
                <a:cubicBezTo>
                  <a:pt x="1626" y="542"/>
                  <a:pt x="1626" y="540"/>
                  <a:pt x="1625" y="538"/>
                </a:cubicBezTo>
                <a:cubicBezTo>
                  <a:pt x="1623" y="537"/>
                  <a:pt x="1622" y="537"/>
                  <a:pt x="1620" y="538"/>
                </a:cubicBezTo>
                <a:close/>
                <a:moveTo>
                  <a:pt x="1447" y="733"/>
                </a:moveTo>
                <a:cubicBezTo>
                  <a:pt x="1447" y="733"/>
                  <a:pt x="1448" y="733"/>
                  <a:pt x="1449" y="733"/>
                </a:cubicBezTo>
                <a:cubicBezTo>
                  <a:pt x="1553" y="628"/>
                  <a:pt x="1553" y="628"/>
                  <a:pt x="1553" y="628"/>
                </a:cubicBezTo>
                <a:cubicBezTo>
                  <a:pt x="1575" y="607"/>
                  <a:pt x="1575" y="607"/>
                  <a:pt x="1575" y="607"/>
                </a:cubicBezTo>
                <a:cubicBezTo>
                  <a:pt x="1578" y="604"/>
                  <a:pt x="1578" y="604"/>
                  <a:pt x="1578" y="604"/>
                </a:cubicBezTo>
                <a:cubicBezTo>
                  <a:pt x="1579" y="602"/>
                  <a:pt x="1579" y="601"/>
                  <a:pt x="1578" y="599"/>
                </a:cubicBezTo>
                <a:cubicBezTo>
                  <a:pt x="1577" y="598"/>
                  <a:pt x="1575" y="598"/>
                  <a:pt x="1573" y="599"/>
                </a:cubicBezTo>
                <a:cubicBezTo>
                  <a:pt x="1445" y="728"/>
                  <a:pt x="1445" y="728"/>
                  <a:pt x="1445" y="728"/>
                </a:cubicBezTo>
                <a:cubicBezTo>
                  <a:pt x="1443" y="729"/>
                  <a:pt x="1443" y="731"/>
                  <a:pt x="1445" y="733"/>
                </a:cubicBezTo>
                <a:cubicBezTo>
                  <a:pt x="1445" y="733"/>
                  <a:pt x="1446" y="733"/>
                  <a:pt x="1447" y="733"/>
                </a:cubicBezTo>
                <a:close/>
                <a:moveTo>
                  <a:pt x="1609" y="568"/>
                </a:moveTo>
                <a:cubicBezTo>
                  <a:pt x="1610" y="568"/>
                  <a:pt x="1611" y="569"/>
                  <a:pt x="1612" y="569"/>
                </a:cubicBezTo>
                <a:cubicBezTo>
                  <a:pt x="1612" y="569"/>
                  <a:pt x="1613" y="568"/>
                  <a:pt x="1614" y="568"/>
                </a:cubicBezTo>
                <a:cubicBezTo>
                  <a:pt x="1634" y="547"/>
                  <a:pt x="1634" y="547"/>
                  <a:pt x="1634" y="547"/>
                </a:cubicBezTo>
                <a:cubicBezTo>
                  <a:pt x="1635" y="546"/>
                  <a:pt x="1635" y="544"/>
                  <a:pt x="1634" y="543"/>
                </a:cubicBezTo>
                <a:cubicBezTo>
                  <a:pt x="1633" y="542"/>
                  <a:pt x="1631" y="542"/>
                  <a:pt x="1630" y="543"/>
                </a:cubicBezTo>
                <a:cubicBezTo>
                  <a:pt x="1609" y="563"/>
                  <a:pt x="1609" y="563"/>
                  <a:pt x="1609" y="563"/>
                </a:cubicBezTo>
                <a:cubicBezTo>
                  <a:pt x="1608" y="565"/>
                  <a:pt x="1608" y="567"/>
                  <a:pt x="1609" y="568"/>
                </a:cubicBezTo>
                <a:close/>
                <a:moveTo>
                  <a:pt x="1612" y="574"/>
                </a:moveTo>
                <a:cubicBezTo>
                  <a:pt x="1612" y="574"/>
                  <a:pt x="1612" y="574"/>
                  <a:pt x="1612" y="575"/>
                </a:cubicBezTo>
                <a:cubicBezTo>
                  <a:pt x="1608" y="579"/>
                  <a:pt x="1608" y="579"/>
                  <a:pt x="1608" y="579"/>
                </a:cubicBezTo>
                <a:cubicBezTo>
                  <a:pt x="1607" y="580"/>
                  <a:pt x="1607" y="582"/>
                  <a:pt x="1608" y="583"/>
                </a:cubicBezTo>
                <a:cubicBezTo>
                  <a:pt x="1609" y="584"/>
                  <a:pt x="1609" y="584"/>
                  <a:pt x="1610" y="584"/>
                </a:cubicBezTo>
                <a:cubicBezTo>
                  <a:pt x="1611" y="584"/>
                  <a:pt x="1612" y="584"/>
                  <a:pt x="1612" y="583"/>
                </a:cubicBezTo>
                <a:cubicBezTo>
                  <a:pt x="1616" y="579"/>
                  <a:pt x="1616" y="579"/>
                  <a:pt x="1616" y="579"/>
                </a:cubicBezTo>
                <a:cubicBezTo>
                  <a:pt x="1617" y="579"/>
                  <a:pt x="1617" y="579"/>
                  <a:pt x="1617" y="579"/>
                </a:cubicBezTo>
                <a:cubicBezTo>
                  <a:pt x="1617" y="579"/>
                  <a:pt x="1617" y="579"/>
                  <a:pt x="1617" y="579"/>
                </a:cubicBezTo>
                <a:cubicBezTo>
                  <a:pt x="1646" y="550"/>
                  <a:pt x="1646" y="550"/>
                  <a:pt x="1646" y="550"/>
                </a:cubicBezTo>
                <a:cubicBezTo>
                  <a:pt x="1647" y="548"/>
                  <a:pt x="1647" y="546"/>
                  <a:pt x="1646" y="545"/>
                </a:cubicBezTo>
                <a:cubicBezTo>
                  <a:pt x="1645" y="544"/>
                  <a:pt x="1643" y="544"/>
                  <a:pt x="1642" y="545"/>
                </a:cubicBezTo>
                <a:cubicBezTo>
                  <a:pt x="1613" y="574"/>
                  <a:pt x="1613" y="574"/>
                  <a:pt x="1613" y="574"/>
                </a:cubicBezTo>
                <a:cubicBezTo>
                  <a:pt x="1612" y="574"/>
                  <a:pt x="1612" y="574"/>
                  <a:pt x="1612" y="574"/>
                </a:cubicBezTo>
                <a:close/>
                <a:moveTo>
                  <a:pt x="1446" y="749"/>
                </a:moveTo>
                <a:cubicBezTo>
                  <a:pt x="1587" y="608"/>
                  <a:pt x="1587" y="608"/>
                  <a:pt x="1587" y="608"/>
                </a:cubicBezTo>
                <a:cubicBezTo>
                  <a:pt x="1589" y="607"/>
                  <a:pt x="1589" y="605"/>
                  <a:pt x="1587" y="604"/>
                </a:cubicBezTo>
                <a:cubicBezTo>
                  <a:pt x="1586" y="602"/>
                  <a:pt x="1584" y="602"/>
                  <a:pt x="1583" y="604"/>
                </a:cubicBezTo>
                <a:cubicBezTo>
                  <a:pt x="1442" y="745"/>
                  <a:pt x="1442" y="745"/>
                  <a:pt x="1442" y="745"/>
                </a:cubicBezTo>
                <a:cubicBezTo>
                  <a:pt x="1441" y="745"/>
                  <a:pt x="1441" y="746"/>
                  <a:pt x="1441" y="747"/>
                </a:cubicBezTo>
                <a:cubicBezTo>
                  <a:pt x="1440" y="747"/>
                  <a:pt x="1439" y="747"/>
                  <a:pt x="1439" y="748"/>
                </a:cubicBezTo>
                <a:cubicBezTo>
                  <a:pt x="1436" y="751"/>
                  <a:pt x="1436" y="751"/>
                  <a:pt x="1436" y="751"/>
                </a:cubicBezTo>
                <a:cubicBezTo>
                  <a:pt x="1434" y="752"/>
                  <a:pt x="1434" y="754"/>
                  <a:pt x="1436" y="755"/>
                </a:cubicBezTo>
                <a:cubicBezTo>
                  <a:pt x="1436" y="756"/>
                  <a:pt x="1437" y="756"/>
                  <a:pt x="1438" y="756"/>
                </a:cubicBezTo>
                <a:cubicBezTo>
                  <a:pt x="1439" y="756"/>
                  <a:pt x="1439" y="756"/>
                  <a:pt x="1440" y="755"/>
                </a:cubicBezTo>
                <a:cubicBezTo>
                  <a:pt x="1443" y="752"/>
                  <a:pt x="1443" y="752"/>
                  <a:pt x="1443" y="752"/>
                </a:cubicBezTo>
                <a:cubicBezTo>
                  <a:pt x="1444" y="752"/>
                  <a:pt x="1444" y="751"/>
                  <a:pt x="1444" y="750"/>
                </a:cubicBezTo>
                <a:cubicBezTo>
                  <a:pt x="1445" y="750"/>
                  <a:pt x="1446" y="750"/>
                  <a:pt x="1446" y="749"/>
                </a:cubicBezTo>
                <a:close/>
                <a:moveTo>
                  <a:pt x="1600" y="605"/>
                </a:moveTo>
                <a:cubicBezTo>
                  <a:pt x="1599" y="603"/>
                  <a:pt x="1597" y="603"/>
                  <a:pt x="1596" y="605"/>
                </a:cubicBezTo>
                <a:cubicBezTo>
                  <a:pt x="1445" y="756"/>
                  <a:pt x="1445" y="756"/>
                  <a:pt x="1445" y="756"/>
                </a:cubicBezTo>
                <a:cubicBezTo>
                  <a:pt x="1443" y="757"/>
                  <a:pt x="1443" y="759"/>
                  <a:pt x="1445" y="760"/>
                </a:cubicBezTo>
                <a:cubicBezTo>
                  <a:pt x="1445" y="761"/>
                  <a:pt x="1446" y="761"/>
                  <a:pt x="1447" y="761"/>
                </a:cubicBezTo>
                <a:cubicBezTo>
                  <a:pt x="1447" y="761"/>
                  <a:pt x="1448" y="761"/>
                  <a:pt x="1449" y="760"/>
                </a:cubicBezTo>
                <a:cubicBezTo>
                  <a:pt x="1600" y="609"/>
                  <a:pt x="1600" y="609"/>
                  <a:pt x="1600" y="609"/>
                </a:cubicBezTo>
                <a:cubicBezTo>
                  <a:pt x="1602" y="608"/>
                  <a:pt x="1602" y="606"/>
                  <a:pt x="1600" y="605"/>
                </a:cubicBezTo>
                <a:close/>
                <a:moveTo>
                  <a:pt x="1621" y="584"/>
                </a:moveTo>
                <a:cubicBezTo>
                  <a:pt x="1621" y="585"/>
                  <a:pt x="1622" y="585"/>
                  <a:pt x="1623" y="585"/>
                </a:cubicBezTo>
                <a:cubicBezTo>
                  <a:pt x="1624" y="585"/>
                  <a:pt x="1624" y="585"/>
                  <a:pt x="1625" y="584"/>
                </a:cubicBezTo>
                <a:cubicBezTo>
                  <a:pt x="1653" y="556"/>
                  <a:pt x="1653" y="556"/>
                  <a:pt x="1653" y="556"/>
                </a:cubicBezTo>
                <a:cubicBezTo>
                  <a:pt x="1654" y="555"/>
                  <a:pt x="1654" y="553"/>
                  <a:pt x="1653" y="552"/>
                </a:cubicBezTo>
                <a:cubicBezTo>
                  <a:pt x="1652" y="551"/>
                  <a:pt x="1650" y="551"/>
                  <a:pt x="1649" y="552"/>
                </a:cubicBezTo>
                <a:cubicBezTo>
                  <a:pt x="1621" y="580"/>
                  <a:pt x="1621" y="580"/>
                  <a:pt x="1621" y="580"/>
                </a:cubicBezTo>
                <a:cubicBezTo>
                  <a:pt x="1619" y="581"/>
                  <a:pt x="1619" y="583"/>
                  <a:pt x="1621" y="584"/>
                </a:cubicBezTo>
                <a:close/>
                <a:moveTo>
                  <a:pt x="1664" y="545"/>
                </a:moveTo>
                <a:cubicBezTo>
                  <a:pt x="1664" y="545"/>
                  <a:pt x="1665" y="544"/>
                  <a:pt x="1666" y="544"/>
                </a:cubicBezTo>
                <a:cubicBezTo>
                  <a:pt x="1669" y="540"/>
                  <a:pt x="1669" y="540"/>
                  <a:pt x="1669" y="540"/>
                </a:cubicBezTo>
                <a:cubicBezTo>
                  <a:pt x="1671" y="539"/>
                  <a:pt x="1671" y="537"/>
                  <a:pt x="1669" y="536"/>
                </a:cubicBezTo>
                <a:cubicBezTo>
                  <a:pt x="1668" y="534"/>
                  <a:pt x="1666" y="534"/>
                  <a:pt x="1665" y="536"/>
                </a:cubicBezTo>
                <a:cubicBezTo>
                  <a:pt x="1661" y="539"/>
                  <a:pt x="1661" y="539"/>
                  <a:pt x="1661" y="539"/>
                </a:cubicBezTo>
                <a:cubicBezTo>
                  <a:pt x="1660" y="540"/>
                  <a:pt x="1660" y="542"/>
                  <a:pt x="1661" y="544"/>
                </a:cubicBezTo>
                <a:cubicBezTo>
                  <a:pt x="1662" y="544"/>
                  <a:pt x="1663" y="545"/>
                  <a:pt x="1664" y="545"/>
                </a:cubicBezTo>
                <a:close/>
                <a:moveTo>
                  <a:pt x="1629" y="590"/>
                </a:moveTo>
                <a:cubicBezTo>
                  <a:pt x="1630" y="591"/>
                  <a:pt x="1630" y="591"/>
                  <a:pt x="1631" y="591"/>
                </a:cubicBezTo>
                <a:cubicBezTo>
                  <a:pt x="1632" y="591"/>
                  <a:pt x="1633" y="591"/>
                  <a:pt x="1633" y="590"/>
                </a:cubicBezTo>
                <a:cubicBezTo>
                  <a:pt x="1660" y="564"/>
                  <a:pt x="1660" y="564"/>
                  <a:pt x="1660" y="564"/>
                </a:cubicBezTo>
                <a:cubicBezTo>
                  <a:pt x="1661" y="562"/>
                  <a:pt x="1661" y="560"/>
                  <a:pt x="1660" y="559"/>
                </a:cubicBezTo>
                <a:cubicBezTo>
                  <a:pt x="1659" y="558"/>
                  <a:pt x="1657" y="558"/>
                  <a:pt x="1655" y="559"/>
                </a:cubicBezTo>
                <a:cubicBezTo>
                  <a:pt x="1629" y="586"/>
                  <a:pt x="1629" y="586"/>
                  <a:pt x="1629" y="586"/>
                </a:cubicBezTo>
                <a:cubicBezTo>
                  <a:pt x="1628" y="587"/>
                  <a:pt x="1628" y="589"/>
                  <a:pt x="1629" y="590"/>
                </a:cubicBezTo>
                <a:close/>
                <a:moveTo>
                  <a:pt x="1594" y="625"/>
                </a:moveTo>
                <a:cubicBezTo>
                  <a:pt x="1593" y="624"/>
                  <a:pt x="1591" y="624"/>
                  <a:pt x="1590" y="625"/>
                </a:cubicBezTo>
                <a:cubicBezTo>
                  <a:pt x="1465" y="750"/>
                  <a:pt x="1465" y="750"/>
                  <a:pt x="1465" y="750"/>
                </a:cubicBezTo>
                <a:cubicBezTo>
                  <a:pt x="1463" y="751"/>
                  <a:pt x="1463" y="753"/>
                  <a:pt x="1465" y="754"/>
                </a:cubicBezTo>
                <a:cubicBezTo>
                  <a:pt x="1465" y="755"/>
                  <a:pt x="1466" y="755"/>
                  <a:pt x="1467" y="755"/>
                </a:cubicBezTo>
                <a:cubicBezTo>
                  <a:pt x="1468" y="755"/>
                  <a:pt x="1468" y="755"/>
                  <a:pt x="1469" y="754"/>
                </a:cubicBezTo>
                <a:cubicBezTo>
                  <a:pt x="1594" y="629"/>
                  <a:pt x="1594" y="629"/>
                  <a:pt x="1594" y="629"/>
                </a:cubicBezTo>
                <a:cubicBezTo>
                  <a:pt x="1595" y="628"/>
                  <a:pt x="1595" y="626"/>
                  <a:pt x="1594" y="625"/>
                </a:cubicBezTo>
                <a:close/>
                <a:moveTo>
                  <a:pt x="1630" y="607"/>
                </a:moveTo>
                <a:cubicBezTo>
                  <a:pt x="1637" y="601"/>
                  <a:pt x="1637" y="601"/>
                  <a:pt x="1637" y="601"/>
                </a:cubicBezTo>
                <a:cubicBezTo>
                  <a:pt x="1638" y="600"/>
                  <a:pt x="1638" y="598"/>
                  <a:pt x="1637" y="596"/>
                </a:cubicBezTo>
                <a:cubicBezTo>
                  <a:pt x="1635" y="595"/>
                  <a:pt x="1633" y="595"/>
                  <a:pt x="1632" y="596"/>
                </a:cubicBezTo>
                <a:cubicBezTo>
                  <a:pt x="1626" y="603"/>
                  <a:pt x="1626" y="603"/>
                  <a:pt x="1626" y="603"/>
                </a:cubicBezTo>
                <a:cubicBezTo>
                  <a:pt x="1625" y="604"/>
                  <a:pt x="1625" y="606"/>
                  <a:pt x="1626" y="607"/>
                </a:cubicBezTo>
                <a:cubicBezTo>
                  <a:pt x="1626" y="608"/>
                  <a:pt x="1627" y="608"/>
                  <a:pt x="1628" y="608"/>
                </a:cubicBezTo>
                <a:cubicBezTo>
                  <a:pt x="1629" y="608"/>
                  <a:pt x="1630" y="608"/>
                  <a:pt x="1630" y="607"/>
                </a:cubicBezTo>
                <a:close/>
                <a:moveTo>
                  <a:pt x="1601" y="632"/>
                </a:moveTo>
                <a:cubicBezTo>
                  <a:pt x="1600" y="631"/>
                  <a:pt x="1598" y="631"/>
                  <a:pt x="1597" y="632"/>
                </a:cubicBezTo>
                <a:cubicBezTo>
                  <a:pt x="1479" y="749"/>
                  <a:pt x="1479" y="749"/>
                  <a:pt x="1479" y="749"/>
                </a:cubicBezTo>
                <a:cubicBezTo>
                  <a:pt x="1478" y="751"/>
                  <a:pt x="1478" y="752"/>
                  <a:pt x="1479" y="754"/>
                </a:cubicBezTo>
                <a:cubicBezTo>
                  <a:pt x="1480" y="754"/>
                  <a:pt x="1481" y="755"/>
                  <a:pt x="1481" y="755"/>
                </a:cubicBezTo>
                <a:cubicBezTo>
                  <a:pt x="1482" y="755"/>
                  <a:pt x="1483" y="754"/>
                  <a:pt x="1484" y="754"/>
                </a:cubicBezTo>
                <a:cubicBezTo>
                  <a:pt x="1601" y="636"/>
                  <a:pt x="1601" y="636"/>
                  <a:pt x="1601" y="636"/>
                </a:cubicBezTo>
                <a:cubicBezTo>
                  <a:pt x="1602" y="635"/>
                  <a:pt x="1602" y="633"/>
                  <a:pt x="1601" y="632"/>
                </a:cubicBezTo>
                <a:close/>
                <a:moveTo>
                  <a:pt x="1687" y="549"/>
                </a:moveTo>
                <a:cubicBezTo>
                  <a:pt x="1688" y="549"/>
                  <a:pt x="1689" y="548"/>
                  <a:pt x="1690" y="548"/>
                </a:cubicBezTo>
                <a:cubicBezTo>
                  <a:pt x="1691" y="546"/>
                  <a:pt x="1691" y="546"/>
                  <a:pt x="1691" y="546"/>
                </a:cubicBezTo>
                <a:cubicBezTo>
                  <a:pt x="1692" y="545"/>
                  <a:pt x="1692" y="543"/>
                  <a:pt x="1691" y="542"/>
                </a:cubicBezTo>
                <a:cubicBezTo>
                  <a:pt x="1690" y="541"/>
                  <a:pt x="1688" y="541"/>
                  <a:pt x="1687" y="542"/>
                </a:cubicBezTo>
                <a:cubicBezTo>
                  <a:pt x="1685" y="543"/>
                  <a:pt x="1685" y="543"/>
                  <a:pt x="1685" y="543"/>
                </a:cubicBezTo>
                <a:cubicBezTo>
                  <a:pt x="1684" y="545"/>
                  <a:pt x="1684" y="547"/>
                  <a:pt x="1685" y="548"/>
                </a:cubicBezTo>
                <a:cubicBezTo>
                  <a:pt x="1686" y="548"/>
                  <a:pt x="1687" y="549"/>
                  <a:pt x="1687" y="549"/>
                </a:cubicBezTo>
                <a:close/>
                <a:moveTo>
                  <a:pt x="1654" y="582"/>
                </a:moveTo>
                <a:cubicBezTo>
                  <a:pt x="1655" y="582"/>
                  <a:pt x="1655" y="582"/>
                  <a:pt x="1656" y="581"/>
                </a:cubicBezTo>
                <a:cubicBezTo>
                  <a:pt x="1668" y="570"/>
                  <a:pt x="1668" y="570"/>
                  <a:pt x="1668" y="570"/>
                </a:cubicBezTo>
                <a:cubicBezTo>
                  <a:pt x="1669" y="568"/>
                  <a:pt x="1669" y="566"/>
                  <a:pt x="1668" y="565"/>
                </a:cubicBezTo>
                <a:cubicBezTo>
                  <a:pt x="1666" y="564"/>
                  <a:pt x="1665" y="564"/>
                  <a:pt x="1663" y="565"/>
                </a:cubicBezTo>
                <a:cubicBezTo>
                  <a:pt x="1652" y="577"/>
                  <a:pt x="1652" y="577"/>
                  <a:pt x="1652" y="577"/>
                </a:cubicBezTo>
                <a:cubicBezTo>
                  <a:pt x="1650" y="578"/>
                  <a:pt x="1650" y="580"/>
                  <a:pt x="1652" y="581"/>
                </a:cubicBezTo>
                <a:cubicBezTo>
                  <a:pt x="1652" y="582"/>
                  <a:pt x="1653" y="582"/>
                  <a:pt x="1654" y="582"/>
                </a:cubicBezTo>
                <a:close/>
                <a:moveTo>
                  <a:pt x="1622" y="625"/>
                </a:moveTo>
                <a:cubicBezTo>
                  <a:pt x="1622" y="626"/>
                  <a:pt x="1623" y="626"/>
                  <a:pt x="1624" y="626"/>
                </a:cubicBezTo>
                <a:cubicBezTo>
                  <a:pt x="1625" y="626"/>
                  <a:pt x="1626" y="626"/>
                  <a:pt x="1626" y="625"/>
                </a:cubicBezTo>
                <a:cubicBezTo>
                  <a:pt x="1639" y="613"/>
                  <a:pt x="1639" y="613"/>
                  <a:pt x="1639" y="613"/>
                </a:cubicBezTo>
                <a:cubicBezTo>
                  <a:pt x="1640" y="611"/>
                  <a:pt x="1640" y="609"/>
                  <a:pt x="1639" y="608"/>
                </a:cubicBezTo>
                <a:cubicBezTo>
                  <a:pt x="1638" y="607"/>
                  <a:pt x="1636" y="607"/>
                  <a:pt x="1634" y="608"/>
                </a:cubicBezTo>
                <a:cubicBezTo>
                  <a:pt x="1622" y="621"/>
                  <a:pt x="1622" y="621"/>
                  <a:pt x="1622" y="621"/>
                </a:cubicBezTo>
                <a:cubicBezTo>
                  <a:pt x="1621" y="622"/>
                  <a:pt x="1621" y="624"/>
                  <a:pt x="1622" y="625"/>
                </a:cubicBezTo>
                <a:close/>
                <a:moveTo>
                  <a:pt x="1665" y="577"/>
                </a:moveTo>
                <a:cubicBezTo>
                  <a:pt x="1658" y="584"/>
                  <a:pt x="1658" y="584"/>
                  <a:pt x="1658" y="584"/>
                </a:cubicBezTo>
                <a:cubicBezTo>
                  <a:pt x="1657" y="585"/>
                  <a:pt x="1657" y="587"/>
                  <a:pt x="1658" y="589"/>
                </a:cubicBezTo>
                <a:cubicBezTo>
                  <a:pt x="1659" y="589"/>
                  <a:pt x="1660" y="589"/>
                  <a:pt x="1661" y="589"/>
                </a:cubicBezTo>
                <a:cubicBezTo>
                  <a:pt x="1661" y="589"/>
                  <a:pt x="1662" y="589"/>
                  <a:pt x="1663" y="589"/>
                </a:cubicBezTo>
                <a:cubicBezTo>
                  <a:pt x="1670" y="582"/>
                  <a:pt x="1670" y="582"/>
                  <a:pt x="1670" y="582"/>
                </a:cubicBezTo>
                <a:cubicBezTo>
                  <a:pt x="1671" y="581"/>
                  <a:pt x="1671" y="579"/>
                  <a:pt x="1670" y="577"/>
                </a:cubicBezTo>
                <a:cubicBezTo>
                  <a:pt x="1668" y="576"/>
                  <a:pt x="1666" y="576"/>
                  <a:pt x="1665" y="577"/>
                </a:cubicBezTo>
                <a:close/>
                <a:moveTo>
                  <a:pt x="1609" y="638"/>
                </a:moveTo>
                <a:cubicBezTo>
                  <a:pt x="1608" y="637"/>
                  <a:pt x="1606" y="637"/>
                  <a:pt x="1605" y="638"/>
                </a:cubicBezTo>
                <a:cubicBezTo>
                  <a:pt x="1504" y="738"/>
                  <a:pt x="1504" y="738"/>
                  <a:pt x="1504" y="738"/>
                </a:cubicBezTo>
                <a:cubicBezTo>
                  <a:pt x="1503" y="739"/>
                  <a:pt x="1503" y="741"/>
                  <a:pt x="1504" y="743"/>
                </a:cubicBezTo>
                <a:cubicBezTo>
                  <a:pt x="1505" y="743"/>
                  <a:pt x="1506" y="743"/>
                  <a:pt x="1507" y="743"/>
                </a:cubicBezTo>
                <a:cubicBezTo>
                  <a:pt x="1507" y="743"/>
                  <a:pt x="1508" y="743"/>
                  <a:pt x="1509" y="743"/>
                </a:cubicBezTo>
                <a:cubicBezTo>
                  <a:pt x="1609" y="642"/>
                  <a:pt x="1609" y="642"/>
                  <a:pt x="1609" y="642"/>
                </a:cubicBezTo>
                <a:cubicBezTo>
                  <a:pt x="1610" y="641"/>
                  <a:pt x="1610" y="639"/>
                  <a:pt x="1609" y="638"/>
                </a:cubicBezTo>
                <a:close/>
                <a:moveTo>
                  <a:pt x="1680" y="571"/>
                </a:moveTo>
                <a:cubicBezTo>
                  <a:pt x="1680" y="571"/>
                  <a:pt x="1681" y="570"/>
                  <a:pt x="1682" y="570"/>
                </a:cubicBezTo>
                <a:cubicBezTo>
                  <a:pt x="1688" y="563"/>
                  <a:pt x="1688" y="563"/>
                  <a:pt x="1688" y="563"/>
                </a:cubicBezTo>
                <a:cubicBezTo>
                  <a:pt x="1688" y="563"/>
                  <a:pt x="1688" y="563"/>
                  <a:pt x="1688" y="563"/>
                </a:cubicBezTo>
                <a:cubicBezTo>
                  <a:pt x="1689" y="562"/>
                  <a:pt x="1689" y="562"/>
                  <a:pt x="1689" y="562"/>
                </a:cubicBezTo>
                <a:cubicBezTo>
                  <a:pt x="1689" y="562"/>
                  <a:pt x="1689" y="562"/>
                  <a:pt x="1689" y="562"/>
                </a:cubicBezTo>
                <a:cubicBezTo>
                  <a:pt x="1691" y="561"/>
                  <a:pt x="1691" y="561"/>
                  <a:pt x="1691" y="561"/>
                </a:cubicBezTo>
                <a:cubicBezTo>
                  <a:pt x="1695" y="556"/>
                  <a:pt x="1695" y="556"/>
                  <a:pt x="1695" y="556"/>
                </a:cubicBezTo>
                <a:cubicBezTo>
                  <a:pt x="1696" y="555"/>
                  <a:pt x="1696" y="553"/>
                  <a:pt x="1695" y="552"/>
                </a:cubicBezTo>
                <a:cubicBezTo>
                  <a:pt x="1694" y="551"/>
                  <a:pt x="1692" y="551"/>
                  <a:pt x="1691" y="552"/>
                </a:cubicBezTo>
                <a:cubicBezTo>
                  <a:pt x="1677" y="565"/>
                  <a:pt x="1677" y="565"/>
                  <a:pt x="1677" y="565"/>
                </a:cubicBezTo>
                <a:cubicBezTo>
                  <a:pt x="1676" y="566"/>
                  <a:pt x="1676" y="568"/>
                  <a:pt x="1677" y="570"/>
                </a:cubicBezTo>
                <a:cubicBezTo>
                  <a:pt x="1678" y="570"/>
                  <a:pt x="1679" y="571"/>
                  <a:pt x="1680" y="571"/>
                </a:cubicBezTo>
                <a:close/>
                <a:moveTo>
                  <a:pt x="1643" y="618"/>
                </a:moveTo>
                <a:cubicBezTo>
                  <a:pt x="1642" y="617"/>
                  <a:pt x="1640" y="617"/>
                  <a:pt x="1639" y="618"/>
                </a:cubicBezTo>
                <a:cubicBezTo>
                  <a:pt x="1522" y="735"/>
                  <a:pt x="1522" y="735"/>
                  <a:pt x="1522" y="735"/>
                </a:cubicBezTo>
                <a:cubicBezTo>
                  <a:pt x="1521" y="736"/>
                  <a:pt x="1521" y="738"/>
                  <a:pt x="1522" y="739"/>
                </a:cubicBezTo>
                <a:cubicBezTo>
                  <a:pt x="1522" y="740"/>
                  <a:pt x="1523" y="740"/>
                  <a:pt x="1524" y="740"/>
                </a:cubicBezTo>
                <a:cubicBezTo>
                  <a:pt x="1525" y="740"/>
                  <a:pt x="1526" y="740"/>
                  <a:pt x="1526" y="739"/>
                </a:cubicBezTo>
                <a:cubicBezTo>
                  <a:pt x="1643" y="622"/>
                  <a:pt x="1643" y="622"/>
                  <a:pt x="1643" y="622"/>
                </a:cubicBezTo>
                <a:cubicBezTo>
                  <a:pt x="1644" y="621"/>
                  <a:pt x="1644" y="619"/>
                  <a:pt x="1643" y="618"/>
                </a:cubicBezTo>
                <a:close/>
                <a:moveTo>
                  <a:pt x="1666" y="595"/>
                </a:moveTo>
                <a:cubicBezTo>
                  <a:pt x="1666" y="596"/>
                  <a:pt x="1667" y="596"/>
                  <a:pt x="1668" y="596"/>
                </a:cubicBezTo>
                <a:cubicBezTo>
                  <a:pt x="1669" y="596"/>
                  <a:pt x="1669" y="596"/>
                  <a:pt x="1670" y="595"/>
                </a:cubicBezTo>
                <a:cubicBezTo>
                  <a:pt x="1676" y="589"/>
                  <a:pt x="1676" y="589"/>
                  <a:pt x="1676" y="589"/>
                </a:cubicBezTo>
                <a:cubicBezTo>
                  <a:pt x="1677" y="588"/>
                  <a:pt x="1677" y="586"/>
                  <a:pt x="1676" y="585"/>
                </a:cubicBezTo>
                <a:cubicBezTo>
                  <a:pt x="1675" y="584"/>
                  <a:pt x="1673" y="584"/>
                  <a:pt x="1672" y="585"/>
                </a:cubicBezTo>
                <a:cubicBezTo>
                  <a:pt x="1666" y="591"/>
                  <a:pt x="1666" y="591"/>
                  <a:pt x="1666" y="591"/>
                </a:cubicBezTo>
                <a:cubicBezTo>
                  <a:pt x="1665" y="592"/>
                  <a:pt x="1665" y="594"/>
                  <a:pt x="1666" y="595"/>
                </a:cubicBezTo>
                <a:close/>
                <a:moveTo>
                  <a:pt x="1647" y="628"/>
                </a:moveTo>
                <a:cubicBezTo>
                  <a:pt x="1646" y="627"/>
                  <a:pt x="1644" y="627"/>
                  <a:pt x="1643" y="628"/>
                </a:cubicBezTo>
                <a:cubicBezTo>
                  <a:pt x="1536" y="735"/>
                  <a:pt x="1536" y="735"/>
                  <a:pt x="1536" y="735"/>
                </a:cubicBezTo>
                <a:cubicBezTo>
                  <a:pt x="1534" y="736"/>
                  <a:pt x="1534" y="738"/>
                  <a:pt x="1536" y="739"/>
                </a:cubicBezTo>
                <a:cubicBezTo>
                  <a:pt x="1536" y="740"/>
                  <a:pt x="1537" y="740"/>
                  <a:pt x="1538" y="740"/>
                </a:cubicBezTo>
                <a:cubicBezTo>
                  <a:pt x="1538" y="740"/>
                  <a:pt x="1539" y="740"/>
                  <a:pt x="1540" y="739"/>
                </a:cubicBezTo>
                <a:cubicBezTo>
                  <a:pt x="1647" y="632"/>
                  <a:pt x="1647" y="632"/>
                  <a:pt x="1647" y="632"/>
                </a:cubicBezTo>
                <a:cubicBezTo>
                  <a:pt x="1648" y="631"/>
                  <a:pt x="1648" y="629"/>
                  <a:pt x="1647" y="628"/>
                </a:cubicBezTo>
                <a:close/>
                <a:moveTo>
                  <a:pt x="1682" y="589"/>
                </a:moveTo>
                <a:cubicBezTo>
                  <a:pt x="1681" y="589"/>
                  <a:pt x="1681" y="589"/>
                  <a:pt x="1681" y="589"/>
                </a:cubicBezTo>
                <a:cubicBezTo>
                  <a:pt x="1681" y="589"/>
                  <a:pt x="1681" y="589"/>
                  <a:pt x="1681" y="589"/>
                </a:cubicBezTo>
                <a:cubicBezTo>
                  <a:pt x="1676" y="595"/>
                  <a:pt x="1676" y="595"/>
                  <a:pt x="1676" y="595"/>
                </a:cubicBezTo>
                <a:cubicBezTo>
                  <a:pt x="1675" y="596"/>
                  <a:pt x="1675" y="598"/>
                  <a:pt x="1676" y="599"/>
                </a:cubicBezTo>
                <a:cubicBezTo>
                  <a:pt x="1676" y="600"/>
                  <a:pt x="1677" y="600"/>
                  <a:pt x="1678" y="600"/>
                </a:cubicBezTo>
                <a:cubicBezTo>
                  <a:pt x="1679" y="600"/>
                  <a:pt x="1679" y="600"/>
                  <a:pt x="1680" y="599"/>
                </a:cubicBezTo>
                <a:cubicBezTo>
                  <a:pt x="1686" y="594"/>
                  <a:pt x="1686" y="594"/>
                  <a:pt x="1686" y="594"/>
                </a:cubicBezTo>
                <a:cubicBezTo>
                  <a:pt x="1686" y="594"/>
                  <a:pt x="1686" y="594"/>
                  <a:pt x="1686" y="594"/>
                </a:cubicBezTo>
                <a:cubicBezTo>
                  <a:pt x="1686" y="593"/>
                  <a:pt x="1686" y="593"/>
                  <a:pt x="1686" y="593"/>
                </a:cubicBezTo>
                <a:cubicBezTo>
                  <a:pt x="1688" y="592"/>
                  <a:pt x="1688" y="590"/>
                  <a:pt x="1686" y="589"/>
                </a:cubicBezTo>
                <a:cubicBezTo>
                  <a:pt x="1685" y="587"/>
                  <a:pt x="1683" y="587"/>
                  <a:pt x="1682" y="589"/>
                </a:cubicBezTo>
                <a:close/>
                <a:moveTo>
                  <a:pt x="1708" y="570"/>
                </a:moveTo>
                <a:cubicBezTo>
                  <a:pt x="1709" y="570"/>
                  <a:pt x="1710" y="570"/>
                  <a:pt x="1710" y="569"/>
                </a:cubicBezTo>
                <a:cubicBezTo>
                  <a:pt x="1714" y="565"/>
                  <a:pt x="1714" y="565"/>
                  <a:pt x="1714" y="565"/>
                </a:cubicBezTo>
                <a:cubicBezTo>
                  <a:pt x="1715" y="564"/>
                  <a:pt x="1715" y="562"/>
                  <a:pt x="1714" y="561"/>
                </a:cubicBezTo>
                <a:cubicBezTo>
                  <a:pt x="1713" y="560"/>
                  <a:pt x="1711" y="560"/>
                  <a:pt x="1710" y="561"/>
                </a:cubicBezTo>
                <a:cubicBezTo>
                  <a:pt x="1706" y="565"/>
                  <a:pt x="1706" y="565"/>
                  <a:pt x="1706" y="565"/>
                </a:cubicBezTo>
                <a:cubicBezTo>
                  <a:pt x="1705" y="566"/>
                  <a:pt x="1705" y="568"/>
                  <a:pt x="1706" y="569"/>
                </a:cubicBezTo>
                <a:cubicBezTo>
                  <a:pt x="1706" y="570"/>
                  <a:pt x="1707" y="570"/>
                  <a:pt x="1708" y="570"/>
                </a:cubicBezTo>
                <a:close/>
                <a:moveTo>
                  <a:pt x="1690" y="602"/>
                </a:moveTo>
                <a:cubicBezTo>
                  <a:pt x="1690" y="602"/>
                  <a:pt x="1691" y="602"/>
                  <a:pt x="1692" y="602"/>
                </a:cubicBezTo>
                <a:cubicBezTo>
                  <a:pt x="1694" y="600"/>
                  <a:pt x="1694" y="600"/>
                  <a:pt x="1694" y="600"/>
                </a:cubicBezTo>
                <a:cubicBezTo>
                  <a:pt x="1695" y="598"/>
                  <a:pt x="1695" y="596"/>
                  <a:pt x="1694" y="595"/>
                </a:cubicBezTo>
                <a:cubicBezTo>
                  <a:pt x="1692" y="594"/>
                  <a:pt x="1691" y="594"/>
                  <a:pt x="1689" y="595"/>
                </a:cubicBezTo>
                <a:cubicBezTo>
                  <a:pt x="1687" y="597"/>
                  <a:pt x="1687" y="597"/>
                  <a:pt x="1687" y="597"/>
                </a:cubicBezTo>
                <a:cubicBezTo>
                  <a:pt x="1686" y="598"/>
                  <a:pt x="1686" y="600"/>
                  <a:pt x="1687" y="602"/>
                </a:cubicBezTo>
                <a:cubicBezTo>
                  <a:pt x="1688" y="602"/>
                  <a:pt x="1689" y="602"/>
                  <a:pt x="1690" y="602"/>
                </a:cubicBezTo>
                <a:close/>
                <a:moveTo>
                  <a:pt x="1551" y="743"/>
                </a:moveTo>
                <a:cubicBezTo>
                  <a:pt x="1648" y="645"/>
                  <a:pt x="1648" y="645"/>
                  <a:pt x="1648" y="645"/>
                </a:cubicBezTo>
                <a:cubicBezTo>
                  <a:pt x="1649" y="644"/>
                  <a:pt x="1649" y="642"/>
                  <a:pt x="1648" y="641"/>
                </a:cubicBezTo>
                <a:cubicBezTo>
                  <a:pt x="1647" y="639"/>
                  <a:pt x="1645" y="639"/>
                  <a:pt x="1644" y="641"/>
                </a:cubicBezTo>
                <a:cubicBezTo>
                  <a:pt x="1546" y="738"/>
                  <a:pt x="1546" y="738"/>
                  <a:pt x="1546" y="738"/>
                </a:cubicBezTo>
                <a:cubicBezTo>
                  <a:pt x="1545" y="740"/>
                  <a:pt x="1545" y="742"/>
                  <a:pt x="1546" y="743"/>
                </a:cubicBezTo>
                <a:cubicBezTo>
                  <a:pt x="1547" y="743"/>
                  <a:pt x="1548" y="744"/>
                  <a:pt x="1548" y="744"/>
                </a:cubicBezTo>
                <a:cubicBezTo>
                  <a:pt x="1549" y="744"/>
                  <a:pt x="1550" y="743"/>
                  <a:pt x="1551" y="743"/>
                </a:cubicBezTo>
                <a:close/>
                <a:moveTo>
                  <a:pt x="1722" y="584"/>
                </a:moveTo>
                <a:cubicBezTo>
                  <a:pt x="1723" y="584"/>
                  <a:pt x="1723" y="584"/>
                  <a:pt x="1724" y="583"/>
                </a:cubicBezTo>
                <a:cubicBezTo>
                  <a:pt x="1725" y="582"/>
                  <a:pt x="1725" y="582"/>
                  <a:pt x="1725" y="582"/>
                </a:cubicBezTo>
                <a:cubicBezTo>
                  <a:pt x="1726" y="581"/>
                  <a:pt x="1726" y="579"/>
                  <a:pt x="1725" y="578"/>
                </a:cubicBezTo>
                <a:cubicBezTo>
                  <a:pt x="1724" y="577"/>
                  <a:pt x="1722" y="577"/>
                  <a:pt x="1721" y="578"/>
                </a:cubicBezTo>
                <a:cubicBezTo>
                  <a:pt x="1720" y="579"/>
                  <a:pt x="1720" y="579"/>
                  <a:pt x="1720" y="579"/>
                </a:cubicBezTo>
                <a:cubicBezTo>
                  <a:pt x="1718" y="580"/>
                  <a:pt x="1718" y="582"/>
                  <a:pt x="1720" y="583"/>
                </a:cubicBezTo>
                <a:cubicBezTo>
                  <a:pt x="1720" y="584"/>
                  <a:pt x="1721" y="584"/>
                  <a:pt x="1722" y="584"/>
                </a:cubicBezTo>
                <a:close/>
                <a:moveTo>
                  <a:pt x="1647" y="652"/>
                </a:moveTo>
                <a:cubicBezTo>
                  <a:pt x="1549" y="750"/>
                  <a:pt x="1549" y="750"/>
                  <a:pt x="1549" y="750"/>
                </a:cubicBezTo>
                <a:cubicBezTo>
                  <a:pt x="1548" y="751"/>
                  <a:pt x="1548" y="753"/>
                  <a:pt x="1549" y="754"/>
                </a:cubicBezTo>
                <a:cubicBezTo>
                  <a:pt x="1550" y="755"/>
                  <a:pt x="1550" y="755"/>
                  <a:pt x="1551" y="755"/>
                </a:cubicBezTo>
                <a:cubicBezTo>
                  <a:pt x="1552" y="755"/>
                  <a:pt x="1553" y="755"/>
                  <a:pt x="1553" y="754"/>
                </a:cubicBezTo>
                <a:cubicBezTo>
                  <a:pt x="1651" y="656"/>
                  <a:pt x="1651" y="656"/>
                  <a:pt x="1651" y="656"/>
                </a:cubicBezTo>
                <a:cubicBezTo>
                  <a:pt x="1652" y="655"/>
                  <a:pt x="1652" y="653"/>
                  <a:pt x="1651" y="652"/>
                </a:cubicBezTo>
                <a:cubicBezTo>
                  <a:pt x="1650" y="651"/>
                  <a:pt x="1648" y="651"/>
                  <a:pt x="1647" y="652"/>
                </a:cubicBezTo>
                <a:close/>
                <a:moveTo>
                  <a:pt x="1551" y="762"/>
                </a:moveTo>
                <a:cubicBezTo>
                  <a:pt x="1549" y="764"/>
                  <a:pt x="1549" y="764"/>
                  <a:pt x="1549" y="764"/>
                </a:cubicBezTo>
                <a:cubicBezTo>
                  <a:pt x="1548" y="765"/>
                  <a:pt x="1548" y="767"/>
                  <a:pt x="1549" y="768"/>
                </a:cubicBezTo>
                <a:cubicBezTo>
                  <a:pt x="1549" y="769"/>
                  <a:pt x="1550" y="769"/>
                  <a:pt x="1551" y="769"/>
                </a:cubicBezTo>
                <a:cubicBezTo>
                  <a:pt x="1552" y="769"/>
                  <a:pt x="1553" y="769"/>
                  <a:pt x="1553" y="768"/>
                </a:cubicBezTo>
                <a:cubicBezTo>
                  <a:pt x="1555" y="766"/>
                  <a:pt x="1555" y="766"/>
                  <a:pt x="1555" y="766"/>
                </a:cubicBezTo>
                <a:cubicBezTo>
                  <a:pt x="1556" y="765"/>
                  <a:pt x="1556" y="763"/>
                  <a:pt x="1555" y="762"/>
                </a:cubicBezTo>
                <a:cubicBezTo>
                  <a:pt x="1554" y="760"/>
                  <a:pt x="1552" y="760"/>
                  <a:pt x="1551" y="762"/>
                </a:cubicBezTo>
                <a:close/>
                <a:moveTo>
                  <a:pt x="1734" y="586"/>
                </a:moveTo>
                <a:cubicBezTo>
                  <a:pt x="1735" y="586"/>
                  <a:pt x="1735" y="586"/>
                  <a:pt x="1736" y="585"/>
                </a:cubicBezTo>
                <a:cubicBezTo>
                  <a:pt x="1738" y="583"/>
                  <a:pt x="1738" y="583"/>
                  <a:pt x="1738" y="583"/>
                </a:cubicBezTo>
                <a:cubicBezTo>
                  <a:pt x="1739" y="582"/>
                  <a:pt x="1739" y="580"/>
                  <a:pt x="1738" y="579"/>
                </a:cubicBezTo>
                <a:cubicBezTo>
                  <a:pt x="1737" y="577"/>
                  <a:pt x="1735" y="577"/>
                  <a:pt x="1734" y="579"/>
                </a:cubicBezTo>
                <a:cubicBezTo>
                  <a:pt x="1732" y="581"/>
                  <a:pt x="1732" y="581"/>
                  <a:pt x="1732" y="581"/>
                </a:cubicBezTo>
                <a:cubicBezTo>
                  <a:pt x="1730" y="582"/>
                  <a:pt x="1730" y="584"/>
                  <a:pt x="1732" y="585"/>
                </a:cubicBezTo>
                <a:cubicBezTo>
                  <a:pt x="1732" y="586"/>
                  <a:pt x="1733" y="586"/>
                  <a:pt x="1734" y="586"/>
                </a:cubicBezTo>
                <a:close/>
                <a:moveTo>
                  <a:pt x="1568" y="752"/>
                </a:moveTo>
                <a:cubicBezTo>
                  <a:pt x="1569" y="752"/>
                  <a:pt x="1570" y="752"/>
                  <a:pt x="1570" y="751"/>
                </a:cubicBezTo>
                <a:cubicBezTo>
                  <a:pt x="1659" y="662"/>
                  <a:pt x="1659" y="662"/>
                  <a:pt x="1659" y="662"/>
                </a:cubicBezTo>
                <a:cubicBezTo>
                  <a:pt x="1660" y="661"/>
                  <a:pt x="1660" y="659"/>
                  <a:pt x="1659" y="658"/>
                </a:cubicBezTo>
                <a:cubicBezTo>
                  <a:pt x="1658" y="657"/>
                  <a:pt x="1656" y="657"/>
                  <a:pt x="1655" y="658"/>
                </a:cubicBezTo>
                <a:cubicBezTo>
                  <a:pt x="1566" y="747"/>
                  <a:pt x="1566" y="747"/>
                  <a:pt x="1566" y="747"/>
                </a:cubicBezTo>
                <a:cubicBezTo>
                  <a:pt x="1565" y="748"/>
                  <a:pt x="1565" y="750"/>
                  <a:pt x="1566" y="751"/>
                </a:cubicBezTo>
                <a:cubicBezTo>
                  <a:pt x="1567" y="752"/>
                  <a:pt x="1567" y="752"/>
                  <a:pt x="1568" y="752"/>
                </a:cubicBezTo>
                <a:close/>
                <a:moveTo>
                  <a:pt x="1566" y="768"/>
                </a:moveTo>
                <a:cubicBezTo>
                  <a:pt x="1567" y="768"/>
                  <a:pt x="1568" y="767"/>
                  <a:pt x="1568" y="767"/>
                </a:cubicBezTo>
                <a:cubicBezTo>
                  <a:pt x="1661" y="674"/>
                  <a:pt x="1661" y="674"/>
                  <a:pt x="1661" y="674"/>
                </a:cubicBezTo>
                <a:cubicBezTo>
                  <a:pt x="1662" y="673"/>
                  <a:pt x="1662" y="671"/>
                  <a:pt x="1661" y="670"/>
                </a:cubicBezTo>
                <a:cubicBezTo>
                  <a:pt x="1660" y="668"/>
                  <a:pt x="1658" y="668"/>
                  <a:pt x="1657" y="670"/>
                </a:cubicBezTo>
                <a:cubicBezTo>
                  <a:pt x="1564" y="762"/>
                  <a:pt x="1564" y="762"/>
                  <a:pt x="1564" y="762"/>
                </a:cubicBezTo>
                <a:cubicBezTo>
                  <a:pt x="1563" y="764"/>
                  <a:pt x="1563" y="766"/>
                  <a:pt x="1564" y="767"/>
                </a:cubicBezTo>
                <a:cubicBezTo>
                  <a:pt x="1565" y="767"/>
                  <a:pt x="1565" y="768"/>
                  <a:pt x="1566" y="768"/>
                </a:cubicBezTo>
                <a:close/>
                <a:moveTo>
                  <a:pt x="1738" y="588"/>
                </a:moveTo>
                <a:cubicBezTo>
                  <a:pt x="1736" y="591"/>
                  <a:pt x="1736" y="591"/>
                  <a:pt x="1736" y="591"/>
                </a:cubicBezTo>
                <a:cubicBezTo>
                  <a:pt x="1735" y="592"/>
                  <a:pt x="1735" y="594"/>
                  <a:pt x="1736" y="595"/>
                </a:cubicBezTo>
                <a:cubicBezTo>
                  <a:pt x="1736" y="596"/>
                  <a:pt x="1737" y="596"/>
                  <a:pt x="1738" y="596"/>
                </a:cubicBezTo>
                <a:cubicBezTo>
                  <a:pt x="1739" y="596"/>
                  <a:pt x="1739" y="596"/>
                  <a:pt x="1740" y="595"/>
                </a:cubicBezTo>
                <a:cubicBezTo>
                  <a:pt x="1743" y="592"/>
                  <a:pt x="1743" y="592"/>
                  <a:pt x="1743" y="592"/>
                </a:cubicBezTo>
                <a:cubicBezTo>
                  <a:pt x="1743" y="592"/>
                  <a:pt x="1743" y="592"/>
                  <a:pt x="1743" y="592"/>
                </a:cubicBezTo>
                <a:cubicBezTo>
                  <a:pt x="1743" y="592"/>
                  <a:pt x="1744" y="592"/>
                  <a:pt x="1744" y="591"/>
                </a:cubicBezTo>
                <a:cubicBezTo>
                  <a:pt x="1746" y="589"/>
                  <a:pt x="1746" y="589"/>
                  <a:pt x="1746" y="589"/>
                </a:cubicBezTo>
                <a:cubicBezTo>
                  <a:pt x="1747" y="588"/>
                  <a:pt x="1747" y="586"/>
                  <a:pt x="1746" y="585"/>
                </a:cubicBezTo>
                <a:cubicBezTo>
                  <a:pt x="1745" y="584"/>
                  <a:pt x="1743" y="584"/>
                  <a:pt x="1742" y="585"/>
                </a:cubicBezTo>
                <a:cubicBezTo>
                  <a:pt x="1739" y="587"/>
                  <a:pt x="1739" y="587"/>
                  <a:pt x="1739" y="587"/>
                </a:cubicBezTo>
                <a:cubicBezTo>
                  <a:pt x="1739" y="587"/>
                  <a:pt x="1739" y="587"/>
                  <a:pt x="1739" y="588"/>
                </a:cubicBezTo>
                <a:cubicBezTo>
                  <a:pt x="1739" y="588"/>
                  <a:pt x="1739" y="588"/>
                  <a:pt x="1738" y="588"/>
                </a:cubicBezTo>
                <a:close/>
                <a:moveTo>
                  <a:pt x="1667" y="677"/>
                </a:moveTo>
                <a:cubicBezTo>
                  <a:pt x="1666" y="676"/>
                  <a:pt x="1664" y="676"/>
                  <a:pt x="1663" y="677"/>
                </a:cubicBezTo>
                <a:cubicBezTo>
                  <a:pt x="1565" y="776"/>
                  <a:pt x="1565" y="776"/>
                  <a:pt x="1565" y="776"/>
                </a:cubicBezTo>
                <a:cubicBezTo>
                  <a:pt x="1563" y="777"/>
                  <a:pt x="1563" y="779"/>
                  <a:pt x="1565" y="780"/>
                </a:cubicBezTo>
                <a:cubicBezTo>
                  <a:pt x="1565" y="781"/>
                  <a:pt x="1566" y="781"/>
                  <a:pt x="1567" y="781"/>
                </a:cubicBezTo>
                <a:cubicBezTo>
                  <a:pt x="1567" y="781"/>
                  <a:pt x="1568" y="781"/>
                  <a:pt x="1569" y="780"/>
                </a:cubicBezTo>
                <a:cubicBezTo>
                  <a:pt x="1667" y="682"/>
                  <a:pt x="1667" y="682"/>
                  <a:pt x="1667" y="682"/>
                </a:cubicBezTo>
                <a:cubicBezTo>
                  <a:pt x="1669" y="681"/>
                  <a:pt x="1669" y="679"/>
                  <a:pt x="1667" y="677"/>
                </a:cubicBezTo>
                <a:close/>
                <a:moveTo>
                  <a:pt x="1737" y="612"/>
                </a:moveTo>
                <a:cubicBezTo>
                  <a:pt x="1738" y="611"/>
                  <a:pt x="1738" y="609"/>
                  <a:pt x="1737" y="608"/>
                </a:cubicBezTo>
                <a:cubicBezTo>
                  <a:pt x="1736" y="607"/>
                  <a:pt x="1734" y="607"/>
                  <a:pt x="1733" y="608"/>
                </a:cubicBezTo>
                <a:cubicBezTo>
                  <a:pt x="1732" y="609"/>
                  <a:pt x="1732" y="609"/>
                  <a:pt x="1732" y="609"/>
                </a:cubicBezTo>
                <a:cubicBezTo>
                  <a:pt x="1731" y="610"/>
                  <a:pt x="1731" y="612"/>
                  <a:pt x="1732" y="613"/>
                </a:cubicBezTo>
                <a:cubicBezTo>
                  <a:pt x="1732" y="614"/>
                  <a:pt x="1733" y="614"/>
                  <a:pt x="1734" y="614"/>
                </a:cubicBezTo>
                <a:cubicBezTo>
                  <a:pt x="1735" y="614"/>
                  <a:pt x="1736" y="614"/>
                  <a:pt x="1736" y="613"/>
                </a:cubicBezTo>
                <a:lnTo>
                  <a:pt x="1737" y="612"/>
                </a:lnTo>
                <a:close/>
                <a:moveTo>
                  <a:pt x="1743" y="597"/>
                </a:moveTo>
                <a:cubicBezTo>
                  <a:pt x="1742" y="598"/>
                  <a:pt x="1742" y="600"/>
                  <a:pt x="1743" y="602"/>
                </a:cubicBezTo>
                <a:cubicBezTo>
                  <a:pt x="1744" y="602"/>
                  <a:pt x="1745" y="602"/>
                  <a:pt x="1745" y="602"/>
                </a:cubicBezTo>
                <a:cubicBezTo>
                  <a:pt x="1746" y="602"/>
                  <a:pt x="1747" y="602"/>
                  <a:pt x="1748" y="602"/>
                </a:cubicBezTo>
                <a:cubicBezTo>
                  <a:pt x="1750" y="599"/>
                  <a:pt x="1750" y="599"/>
                  <a:pt x="1750" y="599"/>
                </a:cubicBezTo>
                <a:cubicBezTo>
                  <a:pt x="1751" y="598"/>
                  <a:pt x="1751" y="596"/>
                  <a:pt x="1750" y="595"/>
                </a:cubicBezTo>
                <a:cubicBezTo>
                  <a:pt x="1749" y="593"/>
                  <a:pt x="1747" y="593"/>
                  <a:pt x="1746" y="595"/>
                </a:cubicBezTo>
                <a:lnTo>
                  <a:pt x="1743" y="597"/>
                </a:lnTo>
                <a:close/>
                <a:moveTo>
                  <a:pt x="1668" y="687"/>
                </a:moveTo>
                <a:cubicBezTo>
                  <a:pt x="1574" y="780"/>
                  <a:pt x="1574" y="780"/>
                  <a:pt x="1574" y="780"/>
                </a:cubicBezTo>
                <a:cubicBezTo>
                  <a:pt x="1573" y="782"/>
                  <a:pt x="1573" y="784"/>
                  <a:pt x="1574" y="785"/>
                </a:cubicBezTo>
                <a:cubicBezTo>
                  <a:pt x="1575" y="785"/>
                  <a:pt x="1575" y="786"/>
                  <a:pt x="1576" y="786"/>
                </a:cubicBezTo>
                <a:cubicBezTo>
                  <a:pt x="1577" y="786"/>
                  <a:pt x="1578" y="785"/>
                  <a:pt x="1578" y="785"/>
                </a:cubicBezTo>
                <a:cubicBezTo>
                  <a:pt x="1672" y="691"/>
                  <a:pt x="1672" y="691"/>
                  <a:pt x="1672" y="691"/>
                </a:cubicBezTo>
                <a:cubicBezTo>
                  <a:pt x="1673" y="690"/>
                  <a:pt x="1673" y="688"/>
                  <a:pt x="1672" y="687"/>
                </a:cubicBezTo>
                <a:cubicBezTo>
                  <a:pt x="1671" y="686"/>
                  <a:pt x="1669" y="686"/>
                  <a:pt x="1668" y="687"/>
                </a:cubicBezTo>
                <a:close/>
                <a:moveTo>
                  <a:pt x="1674" y="699"/>
                </a:moveTo>
                <a:cubicBezTo>
                  <a:pt x="1673" y="697"/>
                  <a:pt x="1671" y="697"/>
                  <a:pt x="1670" y="699"/>
                </a:cubicBezTo>
                <a:cubicBezTo>
                  <a:pt x="1590" y="778"/>
                  <a:pt x="1590" y="778"/>
                  <a:pt x="1590" y="778"/>
                </a:cubicBezTo>
                <a:cubicBezTo>
                  <a:pt x="1589" y="779"/>
                  <a:pt x="1589" y="781"/>
                  <a:pt x="1590" y="782"/>
                </a:cubicBezTo>
                <a:cubicBezTo>
                  <a:pt x="1591" y="783"/>
                  <a:pt x="1592" y="783"/>
                  <a:pt x="1593" y="783"/>
                </a:cubicBezTo>
                <a:cubicBezTo>
                  <a:pt x="1593" y="783"/>
                  <a:pt x="1594" y="783"/>
                  <a:pt x="1595" y="782"/>
                </a:cubicBezTo>
                <a:cubicBezTo>
                  <a:pt x="1674" y="703"/>
                  <a:pt x="1674" y="703"/>
                  <a:pt x="1674" y="703"/>
                </a:cubicBezTo>
                <a:cubicBezTo>
                  <a:pt x="1675" y="702"/>
                  <a:pt x="1675" y="700"/>
                  <a:pt x="1674" y="699"/>
                </a:cubicBezTo>
                <a:close/>
                <a:moveTo>
                  <a:pt x="1584" y="798"/>
                </a:moveTo>
                <a:cubicBezTo>
                  <a:pt x="1572" y="810"/>
                  <a:pt x="1572" y="810"/>
                  <a:pt x="1572" y="810"/>
                </a:cubicBezTo>
                <a:cubicBezTo>
                  <a:pt x="1571" y="812"/>
                  <a:pt x="1571" y="814"/>
                  <a:pt x="1572" y="815"/>
                </a:cubicBezTo>
                <a:cubicBezTo>
                  <a:pt x="1573" y="815"/>
                  <a:pt x="1573" y="816"/>
                  <a:pt x="1574" y="816"/>
                </a:cubicBezTo>
                <a:cubicBezTo>
                  <a:pt x="1575" y="816"/>
                  <a:pt x="1576" y="815"/>
                  <a:pt x="1576" y="815"/>
                </a:cubicBezTo>
                <a:cubicBezTo>
                  <a:pt x="1589" y="803"/>
                  <a:pt x="1589" y="803"/>
                  <a:pt x="1589" y="803"/>
                </a:cubicBezTo>
                <a:cubicBezTo>
                  <a:pt x="1590" y="801"/>
                  <a:pt x="1590" y="799"/>
                  <a:pt x="1589" y="798"/>
                </a:cubicBezTo>
                <a:cubicBezTo>
                  <a:pt x="1587" y="797"/>
                  <a:pt x="1585" y="797"/>
                  <a:pt x="1584" y="798"/>
                </a:cubicBezTo>
                <a:close/>
                <a:moveTo>
                  <a:pt x="1668" y="715"/>
                </a:moveTo>
                <a:cubicBezTo>
                  <a:pt x="1606" y="776"/>
                  <a:pt x="1606" y="776"/>
                  <a:pt x="1606" y="776"/>
                </a:cubicBezTo>
                <a:cubicBezTo>
                  <a:pt x="1605" y="777"/>
                  <a:pt x="1605" y="779"/>
                  <a:pt x="1606" y="780"/>
                </a:cubicBezTo>
                <a:cubicBezTo>
                  <a:pt x="1607" y="781"/>
                  <a:pt x="1608" y="781"/>
                  <a:pt x="1609" y="781"/>
                </a:cubicBezTo>
                <a:cubicBezTo>
                  <a:pt x="1609" y="781"/>
                  <a:pt x="1610" y="781"/>
                  <a:pt x="1611" y="780"/>
                </a:cubicBezTo>
                <a:cubicBezTo>
                  <a:pt x="1672" y="719"/>
                  <a:pt x="1672" y="719"/>
                  <a:pt x="1672" y="719"/>
                </a:cubicBezTo>
                <a:cubicBezTo>
                  <a:pt x="1673" y="718"/>
                  <a:pt x="1673" y="716"/>
                  <a:pt x="1672" y="715"/>
                </a:cubicBezTo>
                <a:cubicBezTo>
                  <a:pt x="1671" y="714"/>
                  <a:pt x="1669" y="714"/>
                  <a:pt x="1668" y="715"/>
                </a:cubicBezTo>
                <a:close/>
                <a:moveTo>
                  <a:pt x="1746" y="655"/>
                </a:moveTo>
                <a:cubicBezTo>
                  <a:pt x="1745" y="654"/>
                  <a:pt x="1743" y="654"/>
                  <a:pt x="1742" y="655"/>
                </a:cubicBezTo>
                <a:cubicBezTo>
                  <a:pt x="1740" y="656"/>
                  <a:pt x="1740" y="656"/>
                  <a:pt x="1740" y="656"/>
                </a:cubicBezTo>
                <a:cubicBezTo>
                  <a:pt x="1739" y="657"/>
                  <a:pt x="1739" y="659"/>
                  <a:pt x="1740" y="660"/>
                </a:cubicBezTo>
                <a:cubicBezTo>
                  <a:pt x="1741" y="661"/>
                  <a:pt x="1742" y="661"/>
                  <a:pt x="1743" y="661"/>
                </a:cubicBezTo>
                <a:cubicBezTo>
                  <a:pt x="1743" y="661"/>
                  <a:pt x="1744" y="661"/>
                  <a:pt x="1745" y="660"/>
                </a:cubicBezTo>
                <a:cubicBezTo>
                  <a:pt x="1746" y="659"/>
                  <a:pt x="1746" y="659"/>
                  <a:pt x="1746" y="659"/>
                </a:cubicBezTo>
                <a:cubicBezTo>
                  <a:pt x="1747" y="658"/>
                  <a:pt x="1747" y="656"/>
                  <a:pt x="1746" y="655"/>
                </a:cubicBezTo>
                <a:close/>
                <a:moveTo>
                  <a:pt x="1769" y="635"/>
                </a:moveTo>
                <a:cubicBezTo>
                  <a:pt x="1770" y="635"/>
                  <a:pt x="1771" y="634"/>
                  <a:pt x="1771" y="634"/>
                </a:cubicBezTo>
                <a:cubicBezTo>
                  <a:pt x="1775" y="630"/>
                  <a:pt x="1775" y="630"/>
                  <a:pt x="1775" y="630"/>
                </a:cubicBezTo>
                <a:cubicBezTo>
                  <a:pt x="1777" y="629"/>
                  <a:pt x="1777" y="627"/>
                  <a:pt x="1775" y="625"/>
                </a:cubicBezTo>
                <a:cubicBezTo>
                  <a:pt x="1774" y="624"/>
                  <a:pt x="1772" y="624"/>
                  <a:pt x="1771" y="625"/>
                </a:cubicBezTo>
                <a:cubicBezTo>
                  <a:pt x="1767" y="629"/>
                  <a:pt x="1767" y="629"/>
                  <a:pt x="1767" y="629"/>
                </a:cubicBezTo>
                <a:cubicBezTo>
                  <a:pt x="1766" y="631"/>
                  <a:pt x="1766" y="633"/>
                  <a:pt x="1767" y="634"/>
                </a:cubicBezTo>
                <a:cubicBezTo>
                  <a:pt x="1768" y="634"/>
                  <a:pt x="1768" y="635"/>
                  <a:pt x="1769" y="635"/>
                </a:cubicBezTo>
                <a:close/>
                <a:moveTo>
                  <a:pt x="1745" y="665"/>
                </a:moveTo>
                <a:cubicBezTo>
                  <a:pt x="1744" y="666"/>
                  <a:pt x="1744" y="668"/>
                  <a:pt x="1745" y="670"/>
                </a:cubicBezTo>
                <a:cubicBezTo>
                  <a:pt x="1746" y="670"/>
                  <a:pt x="1747" y="671"/>
                  <a:pt x="1747" y="671"/>
                </a:cubicBezTo>
                <a:cubicBezTo>
                  <a:pt x="1748" y="671"/>
                  <a:pt x="1749" y="670"/>
                  <a:pt x="1750" y="670"/>
                </a:cubicBezTo>
                <a:cubicBezTo>
                  <a:pt x="1754" y="665"/>
                  <a:pt x="1754" y="665"/>
                  <a:pt x="1754" y="665"/>
                </a:cubicBezTo>
                <a:cubicBezTo>
                  <a:pt x="1755" y="664"/>
                  <a:pt x="1755" y="662"/>
                  <a:pt x="1754" y="661"/>
                </a:cubicBezTo>
                <a:cubicBezTo>
                  <a:pt x="1752" y="660"/>
                  <a:pt x="1750" y="660"/>
                  <a:pt x="1749" y="661"/>
                </a:cubicBezTo>
                <a:lnTo>
                  <a:pt x="1745" y="665"/>
                </a:lnTo>
                <a:close/>
                <a:moveTo>
                  <a:pt x="1751" y="677"/>
                </a:moveTo>
                <a:cubicBezTo>
                  <a:pt x="1752" y="678"/>
                  <a:pt x="1753" y="678"/>
                  <a:pt x="1754" y="678"/>
                </a:cubicBezTo>
                <a:cubicBezTo>
                  <a:pt x="1754" y="678"/>
                  <a:pt x="1755" y="678"/>
                  <a:pt x="1756" y="677"/>
                </a:cubicBezTo>
                <a:cubicBezTo>
                  <a:pt x="1760" y="673"/>
                  <a:pt x="1760" y="673"/>
                  <a:pt x="1760" y="673"/>
                </a:cubicBezTo>
                <a:cubicBezTo>
                  <a:pt x="1761" y="672"/>
                  <a:pt x="1761" y="670"/>
                  <a:pt x="1760" y="669"/>
                </a:cubicBezTo>
                <a:cubicBezTo>
                  <a:pt x="1759" y="667"/>
                  <a:pt x="1757" y="667"/>
                  <a:pt x="1756" y="669"/>
                </a:cubicBezTo>
                <a:cubicBezTo>
                  <a:pt x="1751" y="673"/>
                  <a:pt x="1751" y="673"/>
                  <a:pt x="1751" y="673"/>
                </a:cubicBezTo>
                <a:cubicBezTo>
                  <a:pt x="1750" y="674"/>
                  <a:pt x="1750" y="676"/>
                  <a:pt x="1751" y="677"/>
                </a:cubicBezTo>
                <a:close/>
                <a:moveTo>
                  <a:pt x="1692" y="817"/>
                </a:moveTo>
                <a:cubicBezTo>
                  <a:pt x="1674" y="834"/>
                  <a:pt x="1674" y="834"/>
                  <a:pt x="1674" y="834"/>
                </a:cubicBezTo>
                <a:cubicBezTo>
                  <a:pt x="1673" y="835"/>
                  <a:pt x="1673" y="837"/>
                  <a:pt x="1674" y="839"/>
                </a:cubicBezTo>
                <a:cubicBezTo>
                  <a:pt x="1675" y="839"/>
                  <a:pt x="1675" y="839"/>
                  <a:pt x="1676" y="839"/>
                </a:cubicBezTo>
                <a:cubicBezTo>
                  <a:pt x="1677" y="839"/>
                  <a:pt x="1678" y="839"/>
                  <a:pt x="1678" y="839"/>
                </a:cubicBezTo>
                <a:cubicBezTo>
                  <a:pt x="1696" y="821"/>
                  <a:pt x="1696" y="821"/>
                  <a:pt x="1696" y="821"/>
                </a:cubicBezTo>
                <a:cubicBezTo>
                  <a:pt x="1697" y="820"/>
                  <a:pt x="1697" y="818"/>
                  <a:pt x="1696" y="817"/>
                </a:cubicBezTo>
                <a:cubicBezTo>
                  <a:pt x="1695" y="815"/>
                  <a:pt x="1693" y="815"/>
                  <a:pt x="1692" y="817"/>
                </a:cubicBezTo>
                <a:close/>
                <a:moveTo>
                  <a:pt x="1756" y="766"/>
                </a:moveTo>
                <a:cubicBezTo>
                  <a:pt x="1756" y="766"/>
                  <a:pt x="1756" y="766"/>
                  <a:pt x="1756" y="766"/>
                </a:cubicBezTo>
                <a:cubicBezTo>
                  <a:pt x="1755" y="768"/>
                  <a:pt x="1755" y="768"/>
                  <a:pt x="1755" y="768"/>
                </a:cubicBezTo>
                <a:cubicBezTo>
                  <a:pt x="1753" y="769"/>
                  <a:pt x="1753" y="771"/>
                  <a:pt x="1755" y="772"/>
                </a:cubicBezTo>
                <a:cubicBezTo>
                  <a:pt x="1755" y="773"/>
                  <a:pt x="1756" y="773"/>
                  <a:pt x="1757" y="773"/>
                </a:cubicBezTo>
                <a:cubicBezTo>
                  <a:pt x="1758" y="773"/>
                  <a:pt x="1758" y="773"/>
                  <a:pt x="1759" y="772"/>
                </a:cubicBezTo>
                <a:cubicBezTo>
                  <a:pt x="1760" y="771"/>
                  <a:pt x="1760" y="771"/>
                  <a:pt x="1760" y="771"/>
                </a:cubicBezTo>
                <a:cubicBezTo>
                  <a:pt x="1760" y="771"/>
                  <a:pt x="1761" y="770"/>
                  <a:pt x="1761" y="770"/>
                </a:cubicBezTo>
                <a:cubicBezTo>
                  <a:pt x="1761" y="770"/>
                  <a:pt x="1761" y="770"/>
                  <a:pt x="1761" y="770"/>
                </a:cubicBezTo>
                <a:cubicBezTo>
                  <a:pt x="1766" y="765"/>
                  <a:pt x="1766" y="765"/>
                  <a:pt x="1766" y="765"/>
                </a:cubicBezTo>
                <a:cubicBezTo>
                  <a:pt x="1767" y="764"/>
                  <a:pt x="1767" y="762"/>
                  <a:pt x="1766" y="761"/>
                </a:cubicBezTo>
                <a:cubicBezTo>
                  <a:pt x="1765" y="760"/>
                  <a:pt x="1763" y="760"/>
                  <a:pt x="1762" y="761"/>
                </a:cubicBezTo>
                <a:cubicBezTo>
                  <a:pt x="1757" y="765"/>
                  <a:pt x="1757" y="765"/>
                  <a:pt x="1757" y="765"/>
                </a:cubicBezTo>
                <a:cubicBezTo>
                  <a:pt x="1757" y="766"/>
                  <a:pt x="1757" y="766"/>
                  <a:pt x="1756" y="766"/>
                </a:cubicBezTo>
                <a:close/>
                <a:moveTo>
                  <a:pt x="1728" y="794"/>
                </a:moveTo>
                <a:cubicBezTo>
                  <a:pt x="1703" y="820"/>
                  <a:pt x="1703" y="820"/>
                  <a:pt x="1703" y="820"/>
                </a:cubicBezTo>
                <a:cubicBezTo>
                  <a:pt x="1701" y="821"/>
                  <a:pt x="1701" y="823"/>
                  <a:pt x="1703" y="824"/>
                </a:cubicBezTo>
                <a:cubicBezTo>
                  <a:pt x="1703" y="825"/>
                  <a:pt x="1704" y="825"/>
                  <a:pt x="1705" y="825"/>
                </a:cubicBezTo>
                <a:cubicBezTo>
                  <a:pt x="1706" y="825"/>
                  <a:pt x="1706" y="825"/>
                  <a:pt x="1707" y="824"/>
                </a:cubicBezTo>
                <a:cubicBezTo>
                  <a:pt x="1732" y="799"/>
                  <a:pt x="1732" y="799"/>
                  <a:pt x="1732" y="799"/>
                </a:cubicBezTo>
                <a:cubicBezTo>
                  <a:pt x="1733" y="798"/>
                  <a:pt x="1733" y="796"/>
                  <a:pt x="1732" y="794"/>
                </a:cubicBezTo>
                <a:cubicBezTo>
                  <a:pt x="1731" y="793"/>
                  <a:pt x="1729" y="793"/>
                  <a:pt x="1728" y="794"/>
                </a:cubicBezTo>
                <a:close/>
                <a:moveTo>
                  <a:pt x="1769" y="771"/>
                </a:moveTo>
                <a:cubicBezTo>
                  <a:pt x="1768" y="770"/>
                  <a:pt x="1766" y="770"/>
                  <a:pt x="1765" y="771"/>
                </a:cubicBezTo>
                <a:cubicBezTo>
                  <a:pt x="1744" y="792"/>
                  <a:pt x="1744" y="792"/>
                  <a:pt x="1744" y="792"/>
                </a:cubicBezTo>
                <a:cubicBezTo>
                  <a:pt x="1743" y="794"/>
                  <a:pt x="1743" y="795"/>
                  <a:pt x="1744" y="797"/>
                </a:cubicBezTo>
                <a:cubicBezTo>
                  <a:pt x="1745" y="797"/>
                  <a:pt x="1745" y="798"/>
                  <a:pt x="1746" y="798"/>
                </a:cubicBezTo>
                <a:cubicBezTo>
                  <a:pt x="1747" y="798"/>
                  <a:pt x="1748" y="797"/>
                  <a:pt x="1748" y="797"/>
                </a:cubicBezTo>
                <a:cubicBezTo>
                  <a:pt x="1769" y="776"/>
                  <a:pt x="1769" y="776"/>
                  <a:pt x="1769" y="776"/>
                </a:cubicBezTo>
                <a:cubicBezTo>
                  <a:pt x="1771" y="774"/>
                  <a:pt x="1771" y="773"/>
                  <a:pt x="1769" y="771"/>
                </a:cubicBezTo>
                <a:close/>
                <a:moveTo>
                  <a:pt x="1739" y="797"/>
                </a:moveTo>
                <a:cubicBezTo>
                  <a:pt x="1737" y="799"/>
                  <a:pt x="1737" y="799"/>
                  <a:pt x="1737" y="799"/>
                </a:cubicBezTo>
                <a:cubicBezTo>
                  <a:pt x="1736" y="800"/>
                  <a:pt x="1736" y="802"/>
                  <a:pt x="1737" y="804"/>
                </a:cubicBezTo>
                <a:cubicBezTo>
                  <a:pt x="1738" y="804"/>
                  <a:pt x="1738" y="804"/>
                  <a:pt x="1739" y="804"/>
                </a:cubicBezTo>
                <a:cubicBezTo>
                  <a:pt x="1740" y="804"/>
                  <a:pt x="1741" y="804"/>
                  <a:pt x="1741" y="804"/>
                </a:cubicBezTo>
                <a:cubicBezTo>
                  <a:pt x="1743" y="802"/>
                  <a:pt x="1743" y="802"/>
                  <a:pt x="1743" y="802"/>
                </a:cubicBezTo>
                <a:cubicBezTo>
                  <a:pt x="1744" y="801"/>
                  <a:pt x="1744" y="799"/>
                  <a:pt x="1743" y="797"/>
                </a:cubicBezTo>
                <a:cubicBezTo>
                  <a:pt x="1742" y="796"/>
                  <a:pt x="1740" y="796"/>
                  <a:pt x="1739" y="797"/>
                </a:cubicBezTo>
                <a:close/>
                <a:moveTo>
                  <a:pt x="1778" y="776"/>
                </a:moveTo>
                <a:cubicBezTo>
                  <a:pt x="1777" y="775"/>
                  <a:pt x="1775" y="775"/>
                  <a:pt x="1774" y="776"/>
                </a:cubicBezTo>
                <a:cubicBezTo>
                  <a:pt x="1765" y="785"/>
                  <a:pt x="1765" y="785"/>
                  <a:pt x="1765" y="785"/>
                </a:cubicBezTo>
                <a:cubicBezTo>
                  <a:pt x="1764" y="787"/>
                  <a:pt x="1764" y="789"/>
                  <a:pt x="1765" y="790"/>
                </a:cubicBezTo>
                <a:cubicBezTo>
                  <a:pt x="1765" y="790"/>
                  <a:pt x="1766" y="791"/>
                  <a:pt x="1767" y="791"/>
                </a:cubicBezTo>
                <a:cubicBezTo>
                  <a:pt x="1768" y="791"/>
                  <a:pt x="1769" y="790"/>
                  <a:pt x="1769" y="790"/>
                </a:cubicBezTo>
                <a:cubicBezTo>
                  <a:pt x="1778" y="781"/>
                  <a:pt x="1778" y="781"/>
                  <a:pt x="1778" y="781"/>
                </a:cubicBezTo>
                <a:cubicBezTo>
                  <a:pt x="1779" y="779"/>
                  <a:pt x="1779" y="778"/>
                  <a:pt x="1778" y="776"/>
                </a:cubicBezTo>
                <a:close/>
                <a:moveTo>
                  <a:pt x="465" y="877"/>
                </a:moveTo>
                <a:cubicBezTo>
                  <a:pt x="466" y="876"/>
                  <a:pt x="466" y="874"/>
                  <a:pt x="465" y="873"/>
                </a:cubicBezTo>
                <a:cubicBezTo>
                  <a:pt x="464" y="872"/>
                  <a:pt x="462" y="872"/>
                  <a:pt x="461" y="873"/>
                </a:cubicBezTo>
                <a:cubicBezTo>
                  <a:pt x="456" y="878"/>
                  <a:pt x="456" y="878"/>
                  <a:pt x="456" y="878"/>
                </a:cubicBezTo>
                <a:cubicBezTo>
                  <a:pt x="456" y="879"/>
                  <a:pt x="456" y="879"/>
                  <a:pt x="456" y="879"/>
                </a:cubicBezTo>
                <a:cubicBezTo>
                  <a:pt x="456" y="879"/>
                  <a:pt x="456" y="879"/>
                  <a:pt x="456" y="879"/>
                </a:cubicBezTo>
                <a:cubicBezTo>
                  <a:pt x="454" y="880"/>
                  <a:pt x="454" y="880"/>
                  <a:pt x="454" y="880"/>
                </a:cubicBezTo>
                <a:cubicBezTo>
                  <a:pt x="454" y="879"/>
                  <a:pt x="454" y="879"/>
                  <a:pt x="454" y="879"/>
                </a:cubicBezTo>
                <a:cubicBezTo>
                  <a:pt x="450" y="884"/>
                  <a:pt x="450" y="884"/>
                  <a:pt x="450" y="884"/>
                </a:cubicBezTo>
                <a:cubicBezTo>
                  <a:pt x="448" y="885"/>
                  <a:pt x="448" y="887"/>
                  <a:pt x="450" y="889"/>
                </a:cubicBezTo>
                <a:cubicBezTo>
                  <a:pt x="450" y="889"/>
                  <a:pt x="451" y="889"/>
                  <a:pt x="452" y="889"/>
                </a:cubicBezTo>
                <a:cubicBezTo>
                  <a:pt x="453" y="889"/>
                  <a:pt x="453" y="889"/>
                  <a:pt x="454" y="889"/>
                </a:cubicBezTo>
                <a:cubicBezTo>
                  <a:pt x="460" y="883"/>
                  <a:pt x="460" y="883"/>
                  <a:pt x="460" y="883"/>
                </a:cubicBezTo>
                <a:cubicBezTo>
                  <a:pt x="460" y="882"/>
                  <a:pt x="460" y="882"/>
                  <a:pt x="461" y="882"/>
                </a:cubicBezTo>
                <a:lnTo>
                  <a:pt x="465" y="877"/>
                </a:lnTo>
                <a:close/>
                <a:moveTo>
                  <a:pt x="1004" y="685"/>
                </a:moveTo>
                <a:cubicBezTo>
                  <a:pt x="1004" y="685"/>
                  <a:pt x="1003" y="685"/>
                  <a:pt x="1003" y="685"/>
                </a:cubicBezTo>
                <a:cubicBezTo>
                  <a:pt x="1003" y="685"/>
                  <a:pt x="1003" y="685"/>
                  <a:pt x="1003" y="684"/>
                </a:cubicBezTo>
                <a:cubicBezTo>
                  <a:pt x="1003" y="684"/>
                  <a:pt x="1003" y="684"/>
                  <a:pt x="1003" y="684"/>
                </a:cubicBezTo>
                <a:cubicBezTo>
                  <a:pt x="1003" y="684"/>
                  <a:pt x="1003" y="684"/>
                  <a:pt x="1003" y="684"/>
                </a:cubicBezTo>
                <a:cubicBezTo>
                  <a:pt x="1003" y="684"/>
                  <a:pt x="1003" y="684"/>
                  <a:pt x="1002" y="684"/>
                </a:cubicBezTo>
                <a:cubicBezTo>
                  <a:pt x="1002" y="684"/>
                  <a:pt x="1002" y="684"/>
                  <a:pt x="1002" y="684"/>
                </a:cubicBezTo>
                <a:cubicBezTo>
                  <a:pt x="1002" y="684"/>
                  <a:pt x="1001" y="684"/>
                  <a:pt x="1001" y="684"/>
                </a:cubicBezTo>
                <a:cubicBezTo>
                  <a:pt x="1001" y="684"/>
                  <a:pt x="1001" y="684"/>
                  <a:pt x="1001" y="684"/>
                </a:cubicBezTo>
                <a:cubicBezTo>
                  <a:pt x="1000" y="684"/>
                  <a:pt x="1000" y="684"/>
                  <a:pt x="1000" y="684"/>
                </a:cubicBezTo>
                <a:cubicBezTo>
                  <a:pt x="1000" y="684"/>
                  <a:pt x="1000" y="684"/>
                  <a:pt x="1000" y="684"/>
                </a:cubicBezTo>
                <a:cubicBezTo>
                  <a:pt x="999" y="684"/>
                  <a:pt x="999" y="684"/>
                  <a:pt x="999" y="684"/>
                </a:cubicBezTo>
                <a:cubicBezTo>
                  <a:pt x="999" y="684"/>
                  <a:pt x="999" y="684"/>
                  <a:pt x="999" y="684"/>
                </a:cubicBezTo>
                <a:cubicBezTo>
                  <a:pt x="997" y="686"/>
                  <a:pt x="997" y="686"/>
                  <a:pt x="997" y="686"/>
                </a:cubicBezTo>
                <a:cubicBezTo>
                  <a:pt x="997" y="686"/>
                  <a:pt x="997" y="686"/>
                  <a:pt x="997" y="687"/>
                </a:cubicBezTo>
                <a:cubicBezTo>
                  <a:pt x="997" y="687"/>
                  <a:pt x="997" y="687"/>
                  <a:pt x="997" y="687"/>
                </a:cubicBezTo>
                <a:cubicBezTo>
                  <a:pt x="997" y="687"/>
                  <a:pt x="997" y="688"/>
                  <a:pt x="997" y="688"/>
                </a:cubicBezTo>
                <a:cubicBezTo>
                  <a:pt x="997" y="688"/>
                  <a:pt x="997" y="688"/>
                  <a:pt x="997" y="689"/>
                </a:cubicBezTo>
                <a:cubicBezTo>
                  <a:pt x="997" y="689"/>
                  <a:pt x="997" y="689"/>
                  <a:pt x="997" y="689"/>
                </a:cubicBezTo>
                <a:cubicBezTo>
                  <a:pt x="997" y="689"/>
                  <a:pt x="997" y="689"/>
                  <a:pt x="997" y="690"/>
                </a:cubicBezTo>
                <a:cubicBezTo>
                  <a:pt x="997" y="690"/>
                  <a:pt x="997" y="690"/>
                  <a:pt x="997" y="690"/>
                </a:cubicBezTo>
                <a:cubicBezTo>
                  <a:pt x="997" y="690"/>
                  <a:pt x="997" y="690"/>
                  <a:pt x="997" y="690"/>
                </a:cubicBezTo>
                <a:cubicBezTo>
                  <a:pt x="997" y="690"/>
                  <a:pt x="997" y="690"/>
                  <a:pt x="997" y="690"/>
                </a:cubicBezTo>
                <a:cubicBezTo>
                  <a:pt x="998" y="690"/>
                  <a:pt x="998" y="691"/>
                  <a:pt x="998" y="691"/>
                </a:cubicBezTo>
                <a:cubicBezTo>
                  <a:pt x="998" y="691"/>
                  <a:pt x="998" y="691"/>
                  <a:pt x="998" y="691"/>
                </a:cubicBezTo>
                <a:cubicBezTo>
                  <a:pt x="999" y="691"/>
                  <a:pt x="999" y="691"/>
                  <a:pt x="1000" y="691"/>
                </a:cubicBezTo>
                <a:cubicBezTo>
                  <a:pt x="1000" y="691"/>
                  <a:pt x="1000" y="691"/>
                  <a:pt x="1000" y="691"/>
                </a:cubicBezTo>
                <a:cubicBezTo>
                  <a:pt x="1000" y="691"/>
                  <a:pt x="1001" y="691"/>
                  <a:pt x="1001" y="691"/>
                </a:cubicBezTo>
                <a:cubicBezTo>
                  <a:pt x="1001" y="691"/>
                  <a:pt x="1001" y="691"/>
                  <a:pt x="1001" y="691"/>
                </a:cubicBezTo>
                <a:cubicBezTo>
                  <a:pt x="1001" y="690"/>
                  <a:pt x="1002" y="690"/>
                  <a:pt x="1002" y="690"/>
                </a:cubicBezTo>
                <a:cubicBezTo>
                  <a:pt x="1002" y="690"/>
                  <a:pt x="1002" y="690"/>
                  <a:pt x="1002" y="690"/>
                </a:cubicBezTo>
                <a:cubicBezTo>
                  <a:pt x="1003" y="690"/>
                  <a:pt x="1003" y="689"/>
                  <a:pt x="1004" y="688"/>
                </a:cubicBezTo>
                <a:cubicBezTo>
                  <a:pt x="1004" y="688"/>
                  <a:pt x="1004" y="688"/>
                  <a:pt x="1004" y="688"/>
                </a:cubicBezTo>
                <a:cubicBezTo>
                  <a:pt x="1004" y="688"/>
                  <a:pt x="1004" y="688"/>
                  <a:pt x="1004" y="688"/>
                </a:cubicBezTo>
                <a:cubicBezTo>
                  <a:pt x="1004" y="687"/>
                  <a:pt x="1004" y="687"/>
                  <a:pt x="1004" y="687"/>
                </a:cubicBezTo>
                <a:cubicBezTo>
                  <a:pt x="1004" y="687"/>
                  <a:pt x="1004" y="687"/>
                  <a:pt x="1004" y="686"/>
                </a:cubicBezTo>
                <a:cubicBezTo>
                  <a:pt x="1004" y="686"/>
                  <a:pt x="1004" y="686"/>
                  <a:pt x="1004" y="686"/>
                </a:cubicBezTo>
                <a:cubicBezTo>
                  <a:pt x="1004" y="686"/>
                  <a:pt x="1004" y="685"/>
                  <a:pt x="1004" y="685"/>
                </a:cubicBezTo>
                <a:close/>
                <a:moveTo>
                  <a:pt x="1471" y="579"/>
                </a:moveTo>
                <a:cubicBezTo>
                  <a:pt x="1469" y="578"/>
                  <a:pt x="1468" y="579"/>
                  <a:pt x="1467" y="580"/>
                </a:cubicBezTo>
                <a:cubicBezTo>
                  <a:pt x="1467" y="580"/>
                  <a:pt x="1467" y="580"/>
                  <a:pt x="1467" y="580"/>
                </a:cubicBezTo>
                <a:cubicBezTo>
                  <a:pt x="1466" y="581"/>
                  <a:pt x="1466" y="581"/>
                  <a:pt x="1466" y="581"/>
                </a:cubicBezTo>
                <a:cubicBezTo>
                  <a:pt x="1466" y="581"/>
                  <a:pt x="1466" y="581"/>
                  <a:pt x="1466" y="581"/>
                </a:cubicBezTo>
                <a:cubicBezTo>
                  <a:pt x="1466" y="581"/>
                  <a:pt x="1466" y="581"/>
                  <a:pt x="1466" y="581"/>
                </a:cubicBezTo>
                <a:cubicBezTo>
                  <a:pt x="1466" y="582"/>
                  <a:pt x="1466" y="582"/>
                  <a:pt x="1465" y="582"/>
                </a:cubicBezTo>
                <a:cubicBezTo>
                  <a:pt x="1465" y="582"/>
                  <a:pt x="1465" y="582"/>
                  <a:pt x="1465" y="583"/>
                </a:cubicBezTo>
                <a:cubicBezTo>
                  <a:pt x="1465" y="583"/>
                  <a:pt x="1465" y="583"/>
                  <a:pt x="1465" y="583"/>
                </a:cubicBezTo>
                <a:cubicBezTo>
                  <a:pt x="1465" y="583"/>
                  <a:pt x="1465" y="583"/>
                  <a:pt x="1465" y="584"/>
                </a:cubicBezTo>
                <a:cubicBezTo>
                  <a:pt x="1465" y="584"/>
                  <a:pt x="1464" y="584"/>
                  <a:pt x="1464" y="584"/>
                </a:cubicBezTo>
                <a:cubicBezTo>
                  <a:pt x="1464" y="584"/>
                  <a:pt x="1464" y="584"/>
                  <a:pt x="1464" y="584"/>
                </a:cubicBezTo>
                <a:cubicBezTo>
                  <a:pt x="1464" y="584"/>
                  <a:pt x="1465" y="585"/>
                  <a:pt x="1466" y="585"/>
                </a:cubicBezTo>
                <a:cubicBezTo>
                  <a:pt x="1466" y="585"/>
                  <a:pt x="1466" y="585"/>
                  <a:pt x="1466" y="585"/>
                </a:cubicBezTo>
                <a:cubicBezTo>
                  <a:pt x="1466" y="585"/>
                  <a:pt x="1466" y="585"/>
                  <a:pt x="1466" y="585"/>
                </a:cubicBezTo>
                <a:cubicBezTo>
                  <a:pt x="1466" y="585"/>
                  <a:pt x="1467" y="585"/>
                  <a:pt x="1467" y="586"/>
                </a:cubicBezTo>
                <a:cubicBezTo>
                  <a:pt x="1467" y="586"/>
                  <a:pt x="1467" y="586"/>
                  <a:pt x="1467" y="586"/>
                </a:cubicBezTo>
                <a:cubicBezTo>
                  <a:pt x="1468" y="586"/>
                  <a:pt x="1468" y="586"/>
                  <a:pt x="1468" y="586"/>
                </a:cubicBezTo>
                <a:cubicBezTo>
                  <a:pt x="1469" y="586"/>
                  <a:pt x="1469" y="586"/>
                  <a:pt x="1470" y="586"/>
                </a:cubicBezTo>
                <a:cubicBezTo>
                  <a:pt x="1470" y="586"/>
                  <a:pt x="1470" y="586"/>
                  <a:pt x="1470" y="586"/>
                </a:cubicBezTo>
                <a:cubicBezTo>
                  <a:pt x="1470" y="586"/>
                  <a:pt x="1471" y="585"/>
                  <a:pt x="1472" y="584"/>
                </a:cubicBezTo>
                <a:cubicBezTo>
                  <a:pt x="1472" y="584"/>
                  <a:pt x="1472" y="583"/>
                  <a:pt x="1472" y="583"/>
                </a:cubicBezTo>
                <a:cubicBezTo>
                  <a:pt x="1472" y="583"/>
                  <a:pt x="1472" y="583"/>
                  <a:pt x="1472" y="583"/>
                </a:cubicBezTo>
                <a:cubicBezTo>
                  <a:pt x="1472" y="583"/>
                  <a:pt x="1472" y="582"/>
                  <a:pt x="1472" y="582"/>
                </a:cubicBezTo>
                <a:cubicBezTo>
                  <a:pt x="1473" y="581"/>
                  <a:pt x="1472" y="579"/>
                  <a:pt x="1471" y="579"/>
                </a:cubicBezTo>
                <a:close/>
                <a:moveTo>
                  <a:pt x="1438" y="528"/>
                </a:moveTo>
                <a:cubicBezTo>
                  <a:pt x="1438" y="528"/>
                  <a:pt x="1438" y="529"/>
                  <a:pt x="1438" y="529"/>
                </a:cubicBezTo>
                <a:cubicBezTo>
                  <a:pt x="1438" y="529"/>
                  <a:pt x="1438" y="529"/>
                  <a:pt x="1438" y="529"/>
                </a:cubicBezTo>
                <a:cubicBezTo>
                  <a:pt x="1438" y="529"/>
                  <a:pt x="1438" y="529"/>
                  <a:pt x="1438" y="529"/>
                </a:cubicBezTo>
                <a:cubicBezTo>
                  <a:pt x="1438" y="529"/>
                  <a:pt x="1438" y="529"/>
                  <a:pt x="1439" y="529"/>
                </a:cubicBezTo>
                <a:cubicBezTo>
                  <a:pt x="1439" y="529"/>
                  <a:pt x="1439" y="529"/>
                  <a:pt x="1439" y="530"/>
                </a:cubicBezTo>
                <a:cubicBezTo>
                  <a:pt x="1439" y="530"/>
                  <a:pt x="1439" y="530"/>
                  <a:pt x="1439" y="530"/>
                </a:cubicBezTo>
                <a:cubicBezTo>
                  <a:pt x="1440" y="530"/>
                  <a:pt x="1440" y="530"/>
                  <a:pt x="1440" y="530"/>
                </a:cubicBezTo>
                <a:cubicBezTo>
                  <a:pt x="1440" y="530"/>
                  <a:pt x="1440" y="530"/>
                  <a:pt x="1440" y="530"/>
                </a:cubicBezTo>
                <a:cubicBezTo>
                  <a:pt x="1441" y="530"/>
                  <a:pt x="1441" y="530"/>
                  <a:pt x="1442" y="530"/>
                </a:cubicBezTo>
                <a:cubicBezTo>
                  <a:pt x="1442" y="530"/>
                  <a:pt x="1442" y="530"/>
                  <a:pt x="1442" y="530"/>
                </a:cubicBezTo>
                <a:cubicBezTo>
                  <a:pt x="1442" y="529"/>
                  <a:pt x="1442" y="529"/>
                  <a:pt x="1443" y="529"/>
                </a:cubicBezTo>
                <a:cubicBezTo>
                  <a:pt x="1443" y="529"/>
                  <a:pt x="1443" y="529"/>
                  <a:pt x="1444" y="528"/>
                </a:cubicBezTo>
                <a:cubicBezTo>
                  <a:pt x="1478" y="494"/>
                  <a:pt x="1478" y="494"/>
                  <a:pt x="1478" y="494"/>
                </a:cubicBezTo>
                <a:cubicBezTo>
                  <a:pt x="1478" y="494"/>
                  <a:pt x="1478" y="493"/>
                  <a:pt x="1478" y="493"/>
                </a:cubicBezTo>
                <a:cubicBezTo>
                  <a:pt x="1479" y="493"/>
                  <a:pt x="1479" y="493"/>
                  <a:pt x="1479" y="493"/>
                </a:cubicBezTo>
                <a:cubicBezTo>
                  <a:pt x="1490" y="481"/>
                  <a:pt x="1490" y="481"/>
                  <a:pt x="1490" y="481"/>
                </a:cubicBezTo>
                <a:cubicBezTo>
                  <a:pt x="1491" y="480"/>
                  <a:pt x="1491" y="478"/>
                  <a:pt x="1490" y="477"/>
                </a:cubicBezTo>
                <a:cubicBezTo>
                  <a:pt x="1489" y="476"/>
                  <a:pt x="1487" y="476"/>
                  <a:pt x="1486" y="477"/>
                </a:cubicBezTo>
                <a:cubicBezTo>
                  <a:pt x="1475" y="488"/>
                  <a:pt x="1475" y="488"/>
                  <a:pt x="1475" y="488"/>
                </a:cubicBezTo>
                <a:cubicBezTo>
                  <a:pt x="1474" y="488"/>
                  <a:pt x="1474" y="489"/>
                  <a:pt x="1474" y="489"/>
                </a:cubicBezTo>
                <a:cubicBezTo>
                  <a:pt x="1474" y="489"/>
                  <a:pt x="1474" y="489"/>
                  <a:pt x="1473" y="490"/>
                </a:cubicBezTo>
                <a:cubicBezTo>
                  <a:pt x="1439" y="524"/>
                  <a:pt x="1439" y="524"/>
                  <a:pt x="1439" y="524"/>
                </a:cubicBezTo>
                <a:cubicBezTo>
                  <a:pt x="1439" y="524"/>
                  <a:pt x="1439" y="524"/>
                  <a:pt x="1439" y="524"/>
                </a:cubicBezTo>
                <a:cubicBezTo>
                  <a:pt x="1439" y="524"/>
                  <a:pt x="1439" y="524"/>
                  <a:pt x="1439" y="524"/>
                </a:cubicBezTo>
                <a:cubicBezTo>
                  <a:pt x="1439" y="524"/>
                  <a:pt x="1439" y="524"/>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6"/>
                  <a:pt x="1438" y="526"/>
                  <a:pt x="1438" y="526"/>
                </a:cubicBezTo>
                <a:cubicBezTo>
                  <a:pt x="1437" y="526"/>
                  <a:pt x="1437" y="526"/>
                  <a:pt x="1437" y="526"/>
                </a:cubicBezTo>
                <a:cubicBezTo>
                  <a:pt x="1437" y="527"/>
                  <a:pt x="1437" y="527"/>
                  <a:pt x="1437" y="527"/>
                </a:cubicBezTo>
                <a:cubicBezTo>
                  <a:pt x="1437" y="527"/>
                  <a:pt x="1437" y="527"/>
                  <a:pt x="1438" y="528"/>
                </a:cubicBezTo>
                <a:cubicBezTo>
                  <a:pt x="1438" y="528"/>
                  <a:pt x="1438" y="528"/>
                  <a:pt x="1438" y="528"/>
                </a:cubicBezTo>
                <a:close/>
              </a:path>
            </a:pathLst>
          </a:custGeom>
          <a:solidFill>
            <a:srgbClr val="3CCCC7"/>
          </a:solidFill>
          <a:ln>
            <a:noFill/>
          </a:ln>
        </p:spPr>
        <p:txBody>
          <a:bodyPr vert="horz" wrap="square" lIns="123718" tIns="61859" rIns="123718" bIns="61859"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74" name="Group 36"/>
          <p:cNvGrpSpPr/>
          <p:nvPr/>
        </p:nvGrpSpPr>
        <p:grpSpPr bwMode="auto">
          <a:xfrm>
            <a:off x="6152872" y="2475933"/>
            <a:ext cx="255171" cy="252007"/>
            <a:chOff x="0" y="0"/>
            <a:chExt cx="336" cy="336"/>
          </a:xfrm>
        </p:grpSpPr>
        <p:sp>
          <p:nvSpPr>
            <p:cNvPr id="75" name="Oval 37"/>
            <p:cNvSpPr/>
            <p:nvPr/>
          </p:nvSpPr>
          <p:spPr bwMode="auto">
            <a:xfrm>
              <a:off x="145" y="145"/>
              <a:ext cx="49" cy="49"/>
            </a:xfrm>
            <a:prstGeom prst="ellipse">
              <a:avLst/>
            </a:prstGeom>
            <a:solidFill>
              <a:srgbClr val="B3B3B3"/>
            </a:solidFill>
            <a:ln w="25400" cap="flat">
              <a:solidFill>
                <a:schemeClr val="bg1"/>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6" name="Oval 38"/>
            <p:cNvSpPr/>
            <p:nvPr/>
          </p:nvSpPr>
          <p:spPr bwMode="auto">
            <a:xfrm>
              <a:off x="0" y="0"/>
              <a:ext cx="336" cy="336"/>
            </a:xfrm>
            <a:prstGeom prst="ellipse">
              <a:avLst/>
            </a:prstGeom>
            <a:noFill/>
            <a:ln w="25400" cap="flat">
              <a:solidFill>
                <a:schemeClr val="bg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77" name="Group 39"/>
          <p:cNvGrpSpPr/>
          <p:nvPr/>
        </p:nvGrpSpPr>
        <p:grpSpPr bwMode="auto">
          <a:xfrm>
            <a:off x="4818141" y="3434397"/>
            <a:ext cx="255171" cy="252007"/>
            <a:chOff x="0" y="0"/>
            <a:chExt cx="336" cy="336"/>
          </a:xfrm>
        </p:grpSpPr>
        <p:sp>
          <p:nvSpPr>
            <p:cNvPr id="78" name="Oval 40"/>
            <p:cNvSpPr/>
            <p:nvPr/>
          </p:nvSpPr>
          <p:spPr bwMode="auto">
            <a:xfrm>
              <a:off x="145" y="145"/>
              <a:ext cx="49" cy="49"/>
            </a:xfrm>
            <a:prstGeom prst="ellipse">
              <a:avLst/>
            </a:prstGeom>
            <a:solidFill>
              <a:srgbClr val="B3B3B3"/>
            </a:solidFill>
            <a:ln w="25400" cap="flat">
              <a:solidFill>
                <a:schemeClr val="bg1"/>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9" name="Oval 41"/>
            <p:cNvSpPr/>
            <p:nvPr/>
          </p:nvSpPr>
          <p:spPr bwMode="auto">
            <a:xfrm>
              <a:off x="0" y="0"/>
              <a:ext cx="336" cy="336"/>
            </a:xfrm>
            <a:prstGeom prst="ellipse">
              <a:avLst/>
            </a:prstGeom>
            <a:noFill/>
            <a:ln w="25400" cap="flat">
              <a:solidFill>
                <a:schemeClr val="bg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80" name="Group 42"/>
          <p:cNvGrpSpPr/>
          <p:nvPr/>
        </p:nvGrpSpPr>
        <p:grpSpPr bwMode="auto">
          <a:xfrm>
            <a:off x="6713719" y="3383145"/>
            <a:ext cx="255171" cy="252007"/>
            <a:chOff x="0" y="0"/>
            <a:chExt cx="336" cy="336"/>
          </a:xfrm>
        </p:grpSpPr>
        <p:sp>
          <p:nvSpPr>
            <p:cNvPr id="81" name="Oval 43"/>
            <p:cNvSpPr/>
            <p:nvPr/>
          </p:nvSpPr>
          <p:spPr bwMode="auto">
            <a:xfrm>
              <a:off x="145" y="145"/>
              <a:ext cx="49" cy="49"/>
            </a:xfrm>
            <a:prstGeom prst="ellipse">
              <a:avLst/>
            </a:prstGeom>
            <a:solidFill>
              <a:srgbClr val="B3B3B3"/>
            </a:solidFill>
            <a:ln w="25400" cap="flat">
              <a:solidFill>
                <a:schemeClr val="bg1"/>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82" name="Oval 44"/>
            <p:cNvSpPr/>
            <p:nvPr/>
          </p:nvSpPr>
          <p:spPr bwMode="auto">
            <a:xfrm>
              <a:off x="0" y="0"/>
              <a:ext cx="336" cy="336"/>
            </a:xfrm>
            <a:prstGeom prst="ellipse">
              <a:avLst/>
            </a:prstGeom>
            <a:noFill/>
            <a:ln w="25400" cap="flat">
              <a:solidFill>
                <a:schemeClr val="bg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cxnSp>
        <p:nvCxnSpPr>
          <p:cNvPr id="83" name="Straight Connector 136"/>
          <p:cNvCxnSpPr/>
          <p:nvPr/>
        </p:nvCxnSpPr>
        <p:spPr bwMode="auto">
          <a:xfrm flipH="1">
            <a:off x="4945726" y="2684113"/>
            <a:ext cx="1233730" cy="750283"/>
          </a:xfrm>
          <a:prstGeom prst="line">
            <a:avLst/>
          </a:prstGeom>
          <a:blipFill dpi="0" rotWithShape="0">
            <a:blip r:embed="rId3"/>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4" name="Straight Connector 2"/>
          <p:cNvCxnSpPr>
            <a:stCxn id="102" idx="4"/>
            <a:endCxn id="79" idx="1"/>
          </p:cNvCxnSpPr>
          <p:nvPr/>
        </p:nvCxnSpPr>
        <p:spPr bwMode="auto">
          <a:xfrm>
            <a:off x="4352072" y="2286334"/>
            <a:ext cx="503438" cy="1184969"/>
          </a:xfrm>
          <a:prstGeom prst="line">
            <a:avLst/>
          </a:prstGeom>
          <a:blipFill dpi="0" rotWithShape="0">
            <a:blip r:embed="rId3"/>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 name="Straight Connector 114"/>
          <p:cNvCxnSpPr>
            <a:stCxn id="102" idx="5"/>
            <a:endCxn id="76" idx="2"/>
          </p:cNvCxnSpPr>
          <p:nvPr/>
        </p:nvCxnSpPr>
        <p:spPr bwMode="auto">
          <a:xfrm>
            <a:off x="4502237" y="2224905"/>
            <a:ext cx="1650635" cy="377032"/>
          </a:xfrm>
          <a:prstGeom prst="line">
            <a:avLst/>
          </a:prstGeom>
          <a:blipFill dpi="0" rotWithShape="0">
            <a:blip r:embed="rId3"/>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6" name="Straight Connector 119"/>
          <p:cNvCxnSpPr>
            <a:stCxn id="76" idx="5"/>
            <a:endCxn id="99" idx="1"/>
          </p:cNvCxnSpPr>
          <p:nvPr/>
        </p:nvCxnSpPr>
        <p:spPr bwMode="auto">
          <a:xfrm>
            <a:off x="6370674" y="2691034"/>
            <a:ext cx="2783514" cy="1035420"/>
          </a:xfrm>
          <a:prstGeom prst="line">
            <a:avLst/>
          </a:prstGeom>
          <a:blipFill dpi="0" rotWithShape="0">
            <a:blip r:embed="rId3"/>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7" name="Straight Connector 121"/>
          <p:cNvCxnSpPr/>
          <p:nvPr/>
        </p:nvCxnSpPr>
        <p:spPr bwMode="auto">
          <a:xfrm flipV="1">
            <a:off x="5068715" y="3497538"/>
            <a:ext cx="1642028" cy="46924"/>
          </a:xfrm>
          <a:prstGeom prst="line">
            <a:avLst/>
          </a:prstGeom>
          <a:blipFill dpi="0" rotWithShape="0">
            <a:blip r:embed="rId3"/>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8" name="Straight Connector 123"/>
          <p:cNvCxnSpPr/>
          <p:nvPr/>
        </p:nvCxnSpPr>
        <p:spPr bwMode="auto">
          <a:xfrm flipV="1">
            <a:off x="6851257" y="2073642"/>
            <a:ext cx="1007316" cy="1323354"/>
          </a:xfrm>
          <a:prstGeom prst="line">
            <a:avLst/>
          </a:prstGeom>
          <a:blipFill dpi="0" rotWithShape="0">
            <a:blip r:embed="rId3"/>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9" name="Straight Connector 126"/>
          <p:cNvCxnSpPr/>
          <p:nvPr/>
        </p:nvCxnSpPr>
        <p:spPr bwMode="auto">
          <a:xfrm>
            <a:off x="5709190" y="1557445"/>
            <a:ext cx="2184020" cy="560143"/>
          </a:xfrm>
          <a:prstGeom prst="line">
            <a:avLst/>
          </a:prstGeom>
          <a:blipFill dpi="0" rotWithShape="0">
            <a:blip r:embed="rId3"/>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0" name="Straight Connector 130"/>
          <p:cNvCxnSpPr/>
          <p:nvPr/>
        </p:nvCxnSpPr>
        <p:spPr bwMode="auto">
          <a:xfrm>
            <a:off x="5693307" y="1632765"/>
            <a:ext cx="508633" cy="863310"/>
          </a:xfrm>
          <a:prstGeom prst="line">
            <a:avLst/>
          </a:prstGeom>
          <a:blipFill dpi="0" rotWithShape="0">
            <a:blip r:embed="rId3"/>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1" name="Straight Connector 134"/>
          <p:cNvCxnSpPr>
            <a:stCxn id="109" idx="3"/>
            <a:endCxn id="102" idx="6"/>
          </p:cNvCxnSpPr>
          <p:nvPr/>
        </p:nvCxnSpPr>
        <p:spPr bwMode="auto">
          <a:xfrm flipH="1">
            <a:off x="4564437" y="1585991"/>
            <a:ext cx="1014446" cy="490611"/>
          </a:xfrm>
          <a:prstGeom prst="line">
            <a:avLst/>
          </a:prstGeom>
          <a:blipFill dpi="0" rotWithShape="0">
            <a:blip r:embed="rId3"/>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2" name="Straight Connector 138"/>
          <p:cNvCxnSpPr>
            <a:stCxn id="76" idx="6"/>
            <a:endCxn id="96" idx="3"/>
          </p:cNvCxnSpPr>
          <p:nvPr/>
        </p:nvCxnSpPr>
        <p:spPr bwMode="auto">
          <a:xfrm flipV="1">
            <a:off x="6408043" y="2119787"/>
            <a:ext cx="1385703" cy="482150"/>
          </a:xfrm>
          <a:prstGeom prst="line">
            <a:avLst/>
          </a:prstGeom>
          <a:blipFill dpi="0" rotWithShape="0">
            <a:blip r:embed="rId3"/>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3" name="Straight Connector 140"/>
          <p:cNvCxnSpPr/>
          <p:nvPr/>
        </p:nvCxnSpPr>
        <p:spPr bwMode="auto">
          <a:xfrm>
            <a:off x="6964481" y="3506417"/>
            <a:ext cx="2178695" cy="495953"/>
          </a:xfrm>
          <a:prstGeom prst="line">
            <a:avLst/>
          </a:prstGeom>
          <a:blipFill dpi="0" rotWithShape="0">
            <a:blip r:embed="rId3"/>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4" name="Straight Connector 168"/>
          <p:cNvCxnSpPr>
            <a:stCxn id="96" idx="5"/>
            <a:endCxn id="99" idx="0"/>
          </p:cNvCxnSpPr>
          <p:nvPr/>
        </p:nvCxnSpPr>
        <p:spPr bwMode="auto">
          <a:xfrm>
            <a:off x="8058896" y="2119787"/>
            <a:ext cx="1231061" cy="1551127"/>
          </a:xfrm>
          <a:prstGeom prst="line">
            <a:avLst/>
          </a:prstGeom>
          <a:blipFill dpi="0" rotWithShape="0">
            <a:blip r:embed="rId3"/>
            <a:srcRect/>
            <a:tile tx="0" ty="0" sx="100000" sy="100000" flip="none" algn="tl"/>
          </a:blip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95" name="Group 9"/>
          <p:cNvGrpSpPr/>
          <p:nvPr/>
        </p:nvGrpSpPr>
        <p:grpSpPr>
          <a:xfrm>
            <a:off x="7738831" y="1803691"/>
            <a:ext cx="374980" cy="370330"/>
            <a:chOff x="5443677" y="1620005"/>
            <a:chExt cx="209550" cy="209550"/>
          </a:xfrm>
        </p:grpSpPr>
        <p:sp>
          <p:nvSpPr>
            <p:cNvPr id="96" name="Oval 16"/>
            <p:cNvSpPr/>
            <p:nvPr/>
          </p:nvSpPr>
          <p:spPr bwMode="auto">
            <a:xfrm>
              <a:off x="5443677" y="1620005"/>
              <a:ext cx="209550" cy="209550"/>
            </a:xfrm>
            <a:prstGeom prst="ellipse">
              <a:avLst/>
            </a:prstGeom>
            <a:solidFill>
              <a:srgbClr val="3CCCC7"/>
            </a:solidFill>
            <a:ln w="50800" cap="flat">
              <a:solidFill>
                <a:srgbClr val="FFFFFF"/>
              </a:solidFill>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7" name="Freeform 6"/>
            <p:cNvSpPr>
              <a:spLocks noEditPoints="1"/>
            </p:cNvSpPr>
            <p:nvPr/>
          </p:nvSpPr>
          <p:spPr bwMode="auto">
            <a:xfrm>
              <a:off x="5471211" y="1661993"/>
              <a:ext cx="133925" cy="133925"/>
            </a:xfrm>
            <a:custGeom>
              <a:avLst/>
              <a:gdLst>
                <a:gd name="T0" fmla="*/ 129 w 150"/>
                <a:gd name="T1" fmla="*/ 22 h 150"/>
                <a:gd name="T2" fmla="*/ 82 w 150"/>
                <a:gd name="T3" fmla="*/ 110 h 150"/>
                <a:gd name="T4" fmla="*/ 77 w 150"/>
                <a:gd name="T5" fmla="*/ 70 h 150"/>
                <a:gd name="T6" fmla="*/ 129 w 150"/>
                <a:gd name="T7" fmla="*/ 22 h 150"/>
                <a:gd name="T8" fmla="*/ 145 w 150"/>
                <a:gd name="T9" fmla="*/ 5 h 150"/>
                <a:gd name="T10" fmla="*/ 119 w 150"/>
                <a:gd name="T11" fmla="*/ 13 h 150"/>
                <a:gd name="T12" fmla="*/ 0 w 150"/>
                <a:gd name="T13" fmla="*/ 76 h 150"/>
                <a:gd name="T14" fmla="*/ 65 w 150"/>
                <a:gd name="T15" fmla="*/ 85 h 150"/>
                <a:gd name="T16" fmla="*/ 74 w 150"/>
                <a:gd name="T17" fmla="*/ 150 h 150"/>
                <a:gd name="T18" fmla="*/ 137 w 150"/>
                <a:gd name="T19" fmla="*/ 31 h 150"/>
                <a:gd name="T20" fmla="*/ 145 w 150"/>
                <a:gd name="T21" fmla="*/ 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50">
                  <a:moveTo>
                    <a:pt x="129" y="22"/>
                  </a:moveTo>
                  <a:cubicBezTo>
                    <a:pt x="82" y="110"/>
                    <a:pt x="82" y="110"/>
                    <a:pt x="82" y="110"/>
                  </a:cubicBezTo>
                  <a:cubicBezTo>
                    <a:pt x="77" y="70"/>
                    <a:pt x="77" y="70"/>
                    <a:pt x="77" y="70"/>
                  </a:cubicBezTo>
                  <a:cubicBezTo>
                    <a:pt x="129" y="22"/>
                    <a:pt x="129" y="22"/>
                    <a:pt x="129" y="22"/>
                  </a:cubicBezTo>
                  <a:close/>
                  <a:moveTo>
                    <a:pt x="145" y="5"/>
                  </a:moveTo>
                  <a:cubicBezTo>
                    <a:pt x="140" y="0"/>
                    <a:pt x="135" y="5"/>
                    <a:pt x="119" y="13"/>
                  </a:cubicBezTo>
                  <a:cubicBezTo>
                    <a:pt x="75" y="33"/>
                    <a:pt x="0" y="76"/>
                    <a:pt x="0" y="76"/>
                  </a:cubicBezTo>
                  <a:cubicBezTo>
                    <a:pt x="65" y="85"/>
                    <a:pt x="65" y="85"/>
                    <a:pt x="65" y="85"/>
                  </a:cubicBezTo>
                  <a:cubicBezTo>
                    <a:pt x="74" y="150"/>
                    <a:pt x="74" y="150"/>
                    <a:pt x="74" y="150"/>
                  </a:cubicBezTo>
                  <a:cubicBezTo>
                    <a:pt x="74" y="150"/>
                    <a:pt x="116" y="75"/>
                    <a:pt x="137" y="31"/>
                  </a:cubicBezTo>
                  <a:cubicBezTo>
                    <a:pt x="145" y="15"/>
                    <a:pt x="150" y="10"/>
                    <a:pt x="145" y="5"/>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98" name="Group 10"/>
          <p:cNvGrpSpPr/>
          <p:nvPr/>
        </p:nvGrpSpPr>
        <p:grpSpPr>
          <a:xfrm>
            <a:off x="9097951" y="3670914"/>
            <a:ext cx="384012" cy="379250"/>
            <a:chOff x="6509073" y="3109154"/>
            <a:chExt cx="209550" cy="209550"/>
          </a:xfrm>
        </p:grpSpPr>
        <p:sp>
          <p:nvSpPr>
            <p:cNvPr id="99" name="Oval 25"/>
            <p:cNvSpPr/>
            <p:nvPr/>
          </p:nvSpPr>
          <p:spPr bwMode="auto">
            <a:xfrm>
              <a:off x="6509073" y="3109154"/>
              <a:ext cx="209550" cy="209550"/>
            </a:xfrm>
            <a:prstGeom prst="ellipse">
              <a:avLst/>
            </a:prstGeom>
            <a:solidFill>
              <a:srgbClr val="3CCCC7"/>
            </a:solidFill>
            <a:ln w="50800" cap="flat">
              <a:solidFill>
                <a:srgbClr val="FFFFFF"/>
              </a:solidFill>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00" name="Freeform 9"/>
            <p:cNvSpPr>
              <a:spLocks noEditPoints="1"/>
            </p:cNvSpPr>
            <p:nvPr/>
          </p:nvSpPr>
          <p:spPr bwMode="auto">
            <a:xfrm>
              <a:off x="6541546" y="3155944"/>
              <a:ext cx="144605" cy="115970"/>
            </a:xfrm>
            <a:custGeom>
              <a:avLst/>
              <a:gdLst>
                <a:gd name="T0" fmla="*/ 144 w 171"/>
                <a:gd name="T1" fmla="*/ 69 h 137"/>
                <a:gd name="T2" fmla="*/ 133 w 171"/>
                <a:gd name="T3" fmla="*/ 79 h 137"/>
                <a:gd name="T4" fmla="*/ 86 w 171"/>
                <a:gd name="T5" fmla="*/ 117 h 137"/>
                <a:gd name="T6" fmla="*/ 52 w 171"/>
                <a:gd name="T7" fmla="*/ 103 h 137"/>
                <a:gd name="T8" fmla="*/ 37 w 171"/>
                <a:gd name="T9" fmla="*/ 103 h 137"/>
                <a:gd name="T10" fmla="*/ 37 w 171"/>
                <a:gd name="T11" fmla="*/ 117 h 137"/>
                <a:gd name="T12" fmla="*/ 86 w 171"/>
                <a:gd name="T13" fmla="*/ 137 h 137"/>
                <a:gd name="T14" fmla="*/ 151 w 171"/>
                <a:gd name="T15" fmla="*/ 89 h 137"/>
                <a:gd name="T16" fmla="*/ 171 w 171"/>
                <a:gd name="T17" fmla="*/ 89 h 137"/>
                <a:gd name="T18" fmla="*/ 171 w 171"/>
                <a:gd name="T19" fmla="*/ 69 h 137"/>
                <a:gd name="T20" fmla="*/ 144 w 171"/>
                <a:gd name="T21" fmla="*/ 69 h 137"/>
                <a:gd name="T22" fmla="*/ 39 w 171"/>
                <a:gd name="T23" fmla="*/ 58 h 137"/>
                <a:gd name="T24" fmla="*/ 86 w 171"/>
                <a:gd name="T25" fmla="*/ 21 h 137"/>
                <a:gd name="T26" fmla="*/ 120 w 171"/>
                <a:gd name="T27" fmla="*/ 35 h 137"/>
                <a:gd name="T28" fmla="*/ 134 w 171"/>
                <a:gd name="T29" fmla="*/ 35 h 137"/>
                <a:gd name="T30" fmla="*/ 134 w 171"/>
                <a:gd name="T31" fmla="*/ 20 h 137"/>
                <a:gd name="T32" fmla="*/ 86 w 171"/>
                <a:gd name="T33" fmla="*/ 0 h 137"/>
                <a:gd name="T34" fmla="*/ 20 w 171"/>
                <a:gd name="T35" fmla="*/ 48 h 137"/>
                <a:gd name="T36" fmla="*/ 0 w 171"/>
                <a:gd name="T37" fmla="*/ 48 h 137"/>
                <a:gd name="T38" fmla="*/ 0 w 171"/>
                <a:gd name="T39" fmla="*/ 69 h 137"/>
                <a:gd name="T40" fmla="*/ 27 w 171"/>
                <a:gd name="T41" fmla="*/ 69 h 137"/>
                <a:gd name="T42" fmla="*/ 39 w 171"/>
                <a:gd name="T43" fmla="*/ 58 h 137"/>
                <a:gd name="T44" fmla="*/ 58 w 171"/>
                <a:gd name="T45" fmla="*/ 69 h 137"/>
                <a:gd name="T46" fmla="*/ 86 w 171"/>
                <a:gd name="T47" fmla="*/ 96 h 137"/>
                <a:gd name="T48" fmla="*/ 113 w 171"/>
                <a:gd name="T49" fmla="*/ 69 h 137"/>
                <a:gd name="T50" fmla="*/ 86 w 171"/>
                <a:gd name="T51" fmla="*/ 41 h 137"/>
                <a:gd name="T52" fmla="*/ 58 w 171"/>
                <a:gd name="T53"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1" h="137">
                  <a:moveTo>
                    <a:pt x="144" y="69"/>
                  </a:moveTo>
                  <a:cubicBezTo>
                    <a:pt x="135" y="69"/>
                    <a:pt x="133" y="76"/>
                    <a:pt x="133" y="79"/>
                  </a:cubicBezTo>
                  <a:cubicBezTo>
                    <a:pt x="128" y="101"/>
                    <a:pt x="109" y="117"/>
                    <a:pt x="86" y="117"/>
                  </a:cubicBezTo>
                  <a:cubicBezTo>
                    <a:pt x="72" y="117"/>
                    <a:pt x="60" y="111"/>
                    <a:pt x="52" y="103"/>
                  </a:cubicBezTo>
                  <a:cubicBezTo>
                    <a:pt x="48" y="99"/>
                    <a:pt x="41" y="99"/>
                    <a:pt x="37" y="103"/>
                  </a:cubicBezTo>
                  <a:cubicBezTo>
                    <a:pt x="33" y="107"/>
                    <a:pt x="33" y="113"/>
                    <a:pt x="37" y="117"/>
                  </a:cubicBezTo>
                  <a:cubicBezTo>
                    <a:pt x="50" y="130"/>
                    <a:pt x="67" y="137"/>
                    <a:pt x="86" y="137"/>
                  </a:cubicBezTo>
                  <a:cubicBezTo>
                    <a:pt x="116" y="137"/>
                    <a:pt x="142" y="117"/>
                    <a:pt x="151" y="89"/>
                  </a:cubicBezTo>
                  <a:cubicBezTo>
                    <a:pt x="171" y="89"/>
                    <a:pt x="171" y="89"/>
                    <a:pt x="171" y="89"/>
                  </a:cubicBezTo>
                  <a:cubicBezTo>
                    <a:pt x="171" y="69"/>
                    <a:pt x="171" y="69"/>
                    <a:pt x="171" y="69"/>
                  </a:cubicBezTo>
                  <a:cubicBezTo>
                    <a:pt x="144" y="69"/>
                    <a:pt x="144" y="69"/>
                    <a:pt x="144" y="69"/>
                  </a:cubicBezTo>
                  <a:close/>
                  <a:moveTo>
                    <a:pt x="39" y="58"/>
                  </a:moveTo>
                  <a:cubicBezTo>
                    <a:pt x="43" y="37"/>
                    <a:pt x="63" y="21"/>
                    <a:pt x="86" y="21"/>
                  </a:cubicBezTo>
                  <a:cubicBezTo>
                    <a:pt x="99" y="21"/>
                    <a:pt x="111" y="26"/>
                    <a:pt x="120" y="35"/>
                  </a:cubicBezTo>
                  <a:cubicBezTo>
                    <a:pt x="124" y="39"/>
                    <a:pt x="130" y="39"/>
                    <a:pt x="134" y="35"/>
                  </a:cubicBezTo>
                  <a:cubicBezTo>
                    <a:pt x="138" y="31"/>
                    <a:pt x="138" y="24"/>
                    <a:pt x="134" y="20"/>
                  </a:cubicBezTo>
                  <a:cubicBezTo>
                    <a:pt x="122" y="8"/>
                    <a:pt x="105" y="0"/>
                    <a:pt x="86" y="0"/>
                  </a:cubicBezTo>
                  <a:cubicBezTo>
                    <a:pt x="55" y="0"/>
                    <a:pt x="29" y="20"/>
                    <a:pt x="20" y="48"/>
                  </a:cubicBezTo>
                  <a:cubicBezTo>
                    <a:pt x="0" y="48"/>
                    <a:pt x="0" y="48"/>
                    <a:pt x="0" y="48"/>
                  </a:cubicBezTo>
                  <a:cubicBezTo>
                    <a:pt x="0" y="69"/>
                    <a:pt x="0" y="69"/>
                    <a:pt x="0" y="69"/>
                  </a:cubicBezTo>
                  <a:cubicBezTo>
                    <a:pt x="27" y="69"/>
                    <a:pt x="27" y="69"/>
                    <a:pt x="27" y="69"/>
                  </a:cubicBezTo>
                  <a:cubicBezTo>
                    <a:pt x="36" y="69"/>
                    <a:pt x="38" y="62"/>
                    <a:pt x="39" y="58"/>
                  </a:cubicBezTo>
                  <a:close/>
                  <a:moveTo>
                    <a:pt x="58" y="69"/>
                  </a:moveTo>
                  <a:cubicBezTo>
                    <a:pt x="58" y="84"/>
                    <a:pt x="71" y="96"/>
                    <a:pt x="86" y="96"/>
                  </a:cubicBezTo>
                  <a:cubicBezTo>
                    <a:pt x="101" y="96"/>
                    <a:pt x="113" y="84"/>
                    <a:pt x="113" y="69"/>
                  </a:cubicBezTo>
                  <a:cubicBezTo>
                    <a:pt x="113" y="54"/>
                    <a:pt x="101" y="41"/>
                    <a:pt x="86" y="41"/>
                  </a:cubicBezTo>
                  <a:cubicBezTo>
                    <a:pt x="71" y="41"/>
                    <a:pt x="58" y="54"/>
                    <a:pt x="58" y="69"/>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01" name="Group 4"/>
          <p:cNvGrpSpPr/>
          <p:nvPr/>
        </p:nvGrpSpPr>
        <p:grpSpPr>
          <a:xfrm>
            <a:off x="4139706" y="1866870"/>
            <a:ext cx="424731" cy="419464"/>
            <a:chOff x="2622371" y="1709152"/>
            <a:chExt cx="209550" cy="209550"/>
          </a:xfrm>
        </p:grpSpPr>
        <p:sp>
          <p:nvSpPr>
            <p:cNvPr id="102" name="Oval 19"/>
            <p:cNvSpPr/>
            <p:nvPr/>
          </p:nvSpPr>
          <p:spPr bwMode="auto">
            <a:xfrm>
              <a:off x="2622371" y="1709152"/>
              <a:ext cx="209550" cy="209550"/>
            </a:xfrm>
            <a:prstGeom prst="ellipse">
              <a:avLst/>
            </a:prstGeom>
            <a:solidFill>
              <a:srgbClr val="3CCCC7"/>
            </a:solidFill>
            <a:ln w="50800" cap="flat">
              <a:solidFill>
                <a:srgbClr val="FFFFFF"/>
              </a:solidFill>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03" name="Freeform 8"/>
            <p:cNvSpPr>
              <a:spLocks noEditPoints="1"/>
            </p:cNvSpPr>
            <p:nvPr/>
          </p:nvSpPr>
          <p:spPr bwMode="auto">
            <a:xfrm>
              <a:off x="2658543" y="1742563"/>
              <a:ext cx="119185" cy="121776"/>
            </a:xfrm>
            <a:custGeom>
              <a:avLst/>
              <a:gdLst>
                <a:gd name="T0" fmla="*/ 104 w 156"/>
                <a:gd name="T1" fmla="*/ 53 h 159"/>
                <a:gd name="T2" fmla="*/ 104 w 156"/>
                <a:gd name="T3" fmla="*/ 34 h 159"/>
                <a:gd name="T4" fmla="*/ 123 w 156"/>
                <a:gd name="T5" fmla="*/ 34 h 159"/>
                <a:gd name="T6" fmla="*/ 123 w 156"/>
                <a:gd name="T7" fmla="*/ 53 h 159"/>
                <a:gd name="T8" fmla="*/ 104 w 156"/>
                <a:gd name="T9" fmla="*/ 53 h 159"/>
                <a:gd name="T10" fmla="*/ 96 w 156"/>
                <a:gd name="T11" fmla="*/ 104 h 159"/>
                <a:gd name="T12" fmla="*/ 150 w 156"/>
                <a:gd name="T13" fmla="*/ 10 h 159"/>
                <a:gd name="T14" fmla="*/ 149 w 156"/>
                <a:gd name="T15" fmla="*/ 8 h 159"/>
                <a:gd name="T16" fmla="*/ 146 w 156"/>
                <a:gd name="T17" fmla="*/ 7 h 159"/>
                <a:gd name="T18" fmla="*/ 55 w 156"/>
                <a:gd name="T19" fmla="*/ 62 h 159"/>
                <a:gd name="T20" fmla="*/ 4 w 156"/>
                <a:gd name="T21" fmla="*/ 105 h 159"/>
                <a:gd name="T22" fmla="*/ 11 w 156"/>
                <a:gd name="T23" fmla="*/ 113 h 159"/>
                <a:gd name="T24" fmla="*/ 30 w 156"/>
                <a:gd name="T25" fmla="*/ 106 h 159"/>
                <a:gd name="T26" fmla="*/ 52 w 156"/>
                <a:gd name="T27" fmla="*/ 129 h 159"/>
                <a:gd name="T28" fmla="*/ 45 w 156"/>
                <a:gd name="T29" fmla="*/ 148 h 159"/>
                <a:gd name="T30" fmla="*/ 53 w 156"/>
                <a:gd name="T31" fmla="*/ 156 h 159"/>
                <a:gd name="T32" fmla="*/ 96 w 156"/>
                <a:gd name="T33" fmla="*/ 10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59">
                  <a:moveTo>
                    <a:pt x="104" y="53"/>
                  </a:moveTo>
                  <a:cubicBezTo>
                    <a:pt x="99" y="48"/>
                    <a:pt x="99" y="39"/>
                    <a:pt x="104" y="34"/>
                  </a:cubicBezTo>
                  <a:cubicBezTo>
                    <a:pt x="110" y="29"/>
                    <a:pt x="118" y="29"/>
                    <a:pt x="123" y="34"/>
                  </a:cubicBezTo>
                  <a:cubicBezTo>
                    <a:pt x="128" y="39"/>
                    <a:pt x="128" y="48"/>
                    <a:pt x="123" y="53"/>
                  </a:cubicBezTo>
                  <a:cubicBezTo>
                    <a:pt x="118" y="58"/>
                    <a:pt x="110" y="58"/>
                    <a:pt x="104" y="53"/>
                  </a:cubicBezTo>
                  <a:close/>
                  <a:moveTo>
                    <a:pt x="96" y="104"/>
                  </a:moveTo>
                  <a:cubicBezTo>
                    <a:pt x="96" y="104"/>
                    <a:pt x="156" y="60"/>
                    <a:pt x="150" y="10"/>
                  </a:cubicBezTo>
                  <a:cubicBezTo>
                    <a:pt x="149" y="9"/>
                    <a:pt x="149" y="8"/>
                    <a:pt x="149" y="8"/>
                  </a:cubicBezTo>
                  <a:cubicBezTo>
                    <a:pt x="148" y="7"/>
                    <a:pt x="147" y="7"/>
                    <a:pt x="146" y="7"/>
                  </a:cubicBezTo>
                  <a:cubicBezTo>
                    <a:pt x="98" y="0"/>
                    <a:pt x="55" y="62"/>
                    <a:pt x="55" y="62"/>
                  </a:cubicBezTo>
                  <a:cubicBezTo>
                    <a:pt x="18" y="57"/>
                    <a:pt x="20" y="65"/>
                    <a:pt x="4" y="105"/>
                  </a:cubicBezTo>
                  <a:cubicBezTo>
                    <a:pt x="0" y="113"/>
                    <a:pt x="6" y="116"/>
                    <a:pt x="11" y="113"/>
                  </a:cubicBezTo>
                  <a:cubicBezTo>
                    <a:pt x="17" y="111"/>
                    <a:pt x="30" y="106"/>
                    <a:pt x="30" y="106"/>
                  </a:cubicBezTo>
                  <a:cubicBezTo>
                    <a:pt x="52" y="129"/>
                    <a:pt x="52" y="129"/>
                    <a:pt x="52" y="129"/>
                  </a:cubicBezTo>
                  <a:cubicBezTo>
                    <a:pt x="52" y="129"/>
                    <a:pt x="47" y="142"/>
                    <a:pt x="45" y="148"/>
                  </a:cubicBezTo>
                  <a:cubicBezTo>
                    <a:pt x="43" y="154"/>
                    <a:pt x="46" y="159"/>
                    <a:pt x="53" y="156"/>
                  </a:cubicBezTo>
                  <a:cubicBezTo>
                    <a:pt x="93" y="139"/>
                    <a:pt x="100" y="141"/>
                    <a:pt x="96" y="104"/>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04" name="Rectangle 43"/>
          <p:cNvSpPr/>
          <p:nvPr/>
        </p:nvSpPr>
        <p:spPr bwMode="auto">
          <a:xfrm>
            <a:off x="2102317" y="5028064"/>
            <a:ext cx="1700311" cy="62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cs typeface="Lato Regular" charset="0"/>
                <a:sym typeface="Lato Regular" charset="0"/>
              </a:rPr>
              <a:t>Add a detailed text description here, suggested to be relevant to the title and in line with the overall language style</a:t>
            </a:r>
          </a:p>
        </p:txBody>
      </p:sp>
      <p:sp>
        <p:nvSpPr>
          <p:cNvPr id="105" name="Rectangle 43"/>
          <p:cNvSpPr/>
          <p:nvPr/>
        </p:nvSpPr>
        <p:spPr bwMode="auto">
          <a:xfrm>
            <a:off x="4509258" y="5028064"/>
            <a:ext cx="1716617" cy="62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cs typeface="Lato Regular" charset="0"/>
                <a:sym typeface="Lato Regular" charset="0"/>
              </a:rPr>
              <a:t>Add a detailed text description here, suggested to be relevant to the title and in line with the overall language style</a:t>
            </a:r>
          </a:p>
        </p:txBody>
      </p:sp>
      <p:sp>
        <p:nvSpPr>
          <p:cNvPr id="106" name="Rectangle 43"/>
          <p:cNvSpPr/>
          <p:nvPr/>
        </p:nvSpPr>
        <p:spPr bwMode="auto">
          <a:xfrm>
            <a:off x="6916198" y="5028064"/>
            <a:ext cx="1681321" cy="62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cs typeface="Lato Regular" charset="0"/>
                <a:sym typeface="Lato Regular" charset="0"/>
              </a:rPr>
              <a:t>Add a detailed text description here, suggested to be relevant to the title and in line with the overall language style</a:t>
            </a:r>
          </a:p>
        </p:txBody>
      </p:sp>
      <p:sp>
        <p:nvSpPr>
          <p:cNvPr id="107" name="Rectangle 43"/>
          <p:cNvSpPr/>
          <p:nvPr/>
        </p:nvSpPr>
        <p:spPr bwMode="auto">
          <a:xfrm>
            <a:off x="9323138" y="5028064"/>
            <a:ext cx="2031033" cy="62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cs typeface="Lato Regular" charset="0"/>
                <a:sym typeface="Lato Regular" charset="0"/>
              </a:rPr>
              <a:t>Add a detailed text description here, suggested to be relevant to the title and in line with the overall language style</a:t>
            </a:r>
          </a:p>
        </p:txBody>
      </p:sp>
      <p:grpSp>
        <p:nvGrpSpPr>
          <p:cNvPr id="108" name="Group 3"/>
          <p:cNvGrpSpPr/>
          <p:nvPr/>
        </p:nvGrpSpPr>
        <p:grpSpPr>
          <a:xfrm>
            <a:off x="5512769" y="1196269"/>
            <a:ext cx="451457" cy="455017"/>
            <a:chOff x="3698697" y="1200792"/>
            <a:chExt cx="209550" cy="213854"/>
          </a:xfrm>
        </p:grpSpPr>
        <p:sp>
          <p:nvSpPr>
            <p:cNvPr id="109" name="Oval 22"/>
            <p:cNvSpPr/>
            <p:nvPr/>
          </p:nvSpPr>
          <p:spPr bwMode="auto">
            <a:xfrm>
              <a:off x="3698697" y="1205096"/>
              <a:ext cx="209550" cy="209550"/>
            </a:xfrm>
            <a:prstGeom prst="ellipse">
              <a:avLst/>
            </a:prstGeom>
            <a:solidFill>
              <a:srgbClr val="3CCCC7"/>
            </a:solidFill>
            <a:ln w="50800" cap="flat">
              <a:solidFill>
                <a:srgbClr val="FFFFFF"/>
              </a:solidFill>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0" name="Freeform 7"/>
            <p:cNvSpPr/>
            <p:nvPr/>
          </p:nvSpPr>
          <p:spPr bwMode="auto">
            <a:xfrm>
              <a:off x="3735369" y="1200792"/>
              <a:ext cx="150908" cy="179945"/>
            </a:xfrm>
            <a:custGeom>
              <a:avLst/>
              <a:gdLst>
                <a:gd name="T0" fmla="*/ 150 w 156"/>
                <a:gd name="T1" fmla="*/ 66 h 186"/>
                <a:gd name="T2" fmla="*/ 16 w 156"/>
                <a:gd name="T3" fmla="*/ 55 h 186"/>
                <a:gd name="T4" fmla="*/ 0 w 156"/>
                <a:gd name="T5" fmla="*/ 61 h 186"/>
                <a:gd name="T6" fmla="*/ 32 w 156"/>
                <a:gd name="T7" fmla="*/ 185 h 186"/>
                <a:gd name="T8" fmla="*/ 49 w 156"/>
                <a:gd name="T9" fmla="*/ 185 h 186"/>
                <a:gd name="T10" fmla="*/ 34 w 156"/>
                <a:gd name="T11" fmla="*/ 124 h 186"/>
                <a:gd name="T12" fmla="*/ 154 w 156"/>
                <a:gd name="T13" fmla="*/ 70 h 186"/>
                <a:gd name="T14" fmla="*/ 150 w 156"/>
                <a:gd name="T15" fmla="*/ 66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86">
                  <a:moveTo>
                    <a:pt x="150" y="66"/>
                  </a:moveTo>
                  <a:cubicBezTo>
                    <a:pt x="52" y="105"/>
                    <a:pt x="92" y="0"/>
                    <a:pt x="16" y="55"/>
                  </a:cubicBezTo>
                  <a:cubicBezTo>
                    <a:pt x="0" y="61"/>
                    <a:pt x="0" y="61"/>
                    <a:pt x="0" y="61"/>
                  </a:cubicBezTo>
                  <a:cubicBezTo>
                    <a:pt x="32" y="185"/>
                    <a:pt x="32" y="185"/>
                    <a:pt x="32" y="185"/>
                  </a:cubicBezTo>
                  <a:cubicBezTo>
                    <a:pt x="49" y="185"/>
                    <a:pt x="49" y="185"/>
                    <a:pt x="49" y="185"/>
                  </a:cubicBezTo>
                  <a:cubicBezTo>
                    <a:pt x="34" y="124"/>
                    <a:pt x="34" y="124"/>
                    <a:pt x="34" y="124"/>
                  </a:cubicBezTo>
                  <a:cubicBezTo>
                    <a:pt x="101" y="67"/>
                    <a:pt x="74" y="186"/>
                    <a:pt x="154" y="70"/>
                  </a:cubicBezTo>
                  <a:cubicBezTo>
                    <a:pt x="156" y="67"/>
                    <a:pt x="153" y="65"/>
                    <a:pt x="150" y="66"/>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11" name="Group 17"/>
          <p:cNvGrpSpPr/>
          <p:nvPr/>
        </p:nvGrpSpPr>
        <p:grpSpPr bwMode="auto">
          <a:xfrm>
            <a:off x="1493202" y="1596196"/>
            <a:ext cx="2185502" cy="2158403"/>
            <a:chOff x="0" y="0"/>
            <a:chExt cx="3263" cy="3263"/>
          </a:xfrm>
        </p:grpSpPr>
        <p:grpSp>
          <p:nvGrpSpPr>
            <p:cNvPr id="112" name="Group 18"/>
            <p:cNvGrpSpPr/>
            <p:nvPr/>
          </p:nvGrpSpPr>
          <p:grpSpPr bwMode="auto">
            <a:xfrm>
              <a:off x="0" y="0"/>
              <a:ext cx="3263" cy="3263"/>
              <a:chOff x="0" y="0"/>
              <a:chExt cx="3263" cy="3263"/>
            </a:xfrm>
          </p:grpSpPr>
          <p:sp>
            <p:nvSpPr>
              <p:cNvPr id="115" name="Oval 20"/>
              <p:cNvSpPr/>
              <p:nvPr/>
            </p:nvSpPr>
            <p:spPr bwMode="auto">
              <a:xfrm>
                <a:off x="0" y="0"/>
                <a:ext cx="3263" cy="3263"/>
              </a:xfrm>
              <a:prstGeom prst="ellipse">
                <a:avLst/>
              </a:prstGeom>
              <a:solidFill>
                <a:srgbClr val="FFFFFF"/>
              </a:solidFill>
              <a:ln w="28575" cap="rnd">
                <a:solidFill>
                  <a:srgbClr val="3CCCC7">
                    <a:alpha val="84999"/>
                  </a:srgbClr>
                </a:solidFill>
                <a:prstDash val="sysDot"/>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16" name="Oval 19"/>
              <p:cNvSpPr/>
              <p:nvPr/>
            </p:nvSpPr>
            <p:spPr bwMode="auto">
              <a:xfrm>
                <a:off x="195" y="193"/>
                <a:ext cx="2882" cy="2881"/>
              </a:xfrm>
              <a:prstGeom prst="ellipse">
                <a:avLst/>
              </a:prstGeom>
              <a:solidFill>
                <a:srgbClr val="3CCCC7"/>
              </a:solidFill>
              <a:ln>
                <a:noFill/>
              </a:ln>
              <a:extLst>
                <a:ext uri="{91240B29-F687-4F45-9708-019B960494DF}">
                  <a14:hiddenLine xmlns:a14="http://schemas.microsoft.com/office/drawing/2010/main" w="25400">
                    <a:solidFill>
                      <a:schemeClr val="tx1">
                        <a:alpha val="84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13" name="Rectangle 21"/>
            <p:cNvSpPr/>
            <p:nvPr/>
          </p:nvSpPr>
          <p:spPr bwMode="auto">
            <a:xfrm>
              <a:off x="732" y="586"/>
              <a:ext cx="1808"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5000"/>
                </a:lnSpc>
                <a:spcBef>
                  <a:spcPct val="0"/>
                </a:spcBef>
                <a:spcAft>
                  <a:spcPct val="0"/>
                </a:spcAft>
                <a:defRPr/>
              </a:pPr>
              <a:endParaRPr lang="zh-CN" altLang="en-US" b="1" kern="0" dirty="0">
                <a:solidFill>
                  <a:srgbClr val="FFFFFF"/>
                </a:solidFill>
                <a:latin typeface="微软雅黑" panose="020B0503020204020204" pitchFamily="34" charset="-122"/>
                <a:ea typeface="微软雅黑" panose="020B0503020204020204" pitchFamily="34" charset="-122"/>
                <a:cs typeface="Bebas Neue" charset="0"/>
                <a:sym typeface="Bebas Neue" charset="0"/>
              </a:endParaRPr>
            </a:p>
            <a:p>
              <a:pPr algn="ctr" fontAlgn="base">
                <a:lnSpc>
                  <a:spcPct val="75000"/>
                </a:lnSpc>
                <a:spcBef>
                  <a:spcPct val="0"/>
                </a:spcBef>
                <a:spcAft>
                  <a:spcPct val="0"/>
                </a:spcAft>
                <a:defRPr/>
              </a:pPr>
              <a:r>
                <a:rPr lang="zh-CN" altLang="en-US" b="1"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Add a title</a:t>
              </a:r>
            </a:p>
          </p:txBody>
        </p:sp>
        <p:sp>
          <p:nvSpPr>
            <p:cNvPr id="114" name="Rectangle 22"/>
            <p:cNvSpPr/>
            <p:nvPr/>
          </p:nvSpPr>
          <p:spPr bwMode="auto">
            <a:xfrm>
              <a:off x="315" y="1156"/>
              <a:ext cx="2740"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4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rPr>
                <a:t>Add a detailed text description here, and it is recommended that it relate to the title.</a:t>
              </a:r>
              <a:endParaRPr lang="en-US" sz="1400" kern="0"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117" name="Group 17"/>
          <p:cNvGrpSpPr/>
          <p:nvPr/>
        </p:nvGrpSpPr>
        <p:grpSpPr bwMode="auto">
          <a:xfrm>
            <a:off x="9223320" y="2103215"/>
            <a:ext cx="1194747" cy="1179932"/>
            <a:chOff x="0" y="0"/>
            <a:chExt cx="3263" cy="3263"/>
          </a:xfrm>
        </p:grpSpPr>
        <p:grpSp>
          <p:nvGrpSpPr>
            <p:cNvPr id="118" name="Group 18"/>
            <p:cNvGrpSpPr/>
            <p:nvPr/>
          </p:nvGrpSpPr>
          <p:grpSpPr bwMode="auto">
            <a:xfrm>
              <a:off x="0" y="0"/>
              <a:ext cx="3263" cy="3263"/>
              <a:chOff x="0" y="0"/>
              <a:chExt cx="3263" cy="3263"/>
            </a:xfrm>
          </p:grpSpPr>
          <p:sp>
            <p:nvSpPr>
              <p:cNvPr id="120" name="Oval 20"/>
              <p:cNvSpPr/>
              <p:nvPr/>
            </p:nvSpPr>
            <p:spPr bwMode="auto">
              <a:xfrm>
                <a:off x="0" y="0"/>
                <a:ext cx="3263" cy="3263"/>
              </a:xfrm>
              <a:prstGeom prst="ellipse">
                <a:avLst/>
              </a:prstGeom>
              <a:solidFill>
                <a:srgbClr val="FFFFFF"/>
              </a:solidFill>
              <a:ln w="19050" cap="rnd">
                <a:solidFill>
                  <a:srgbClr val="3CCCC7">
                    <a:alpha val="84999"/>
                  </a:srgbClr>
                </a:solidFill>
                <a:prstDash val="sysDot"/>
                <a:miter lim="800000"/>
                <a:headEnd type="none" w="med" len="med"/>
                <a:tailEnd type="none" w="med" len="med"/>
              </a:ln>
            </p:spPr>
            <p:txBody>
              <a:bodyPr lIns="0" tIns="0" rIns="0" bIns="0"/>
              <a:lstStyle/>
              <a:p>
                <a:pPr algn="ctr" fontAlgn="base">
                  <a:spcBef>
                    <a:spcPct val="0"/>
                  </a:spcBef>
                  <a:spcAft>
                    <a:spcPct val="0"/>
                  </a:spcAft>
                  <a:defRPr/>
                </a:pPr>
                <a:endParaRPr lang="en-US" sz="1200" kern="0">
                  <a:solidFill>
                    <a:srgbClr val="000000"/>
                  </a:solidFill>
                  <a:latin typeface="Impact MT Std" pitchFamily="34" charset="0"/>
                  <a:ea typeface="微软雅黑" panose="020B0503020204020204" pitchFamily="34" charset="-122"/>
                  <a:sym typeface="Gill Sans" charset="0"/>
                </a:endParaRPr>
              </a:p>
            </p:txBody>
          </p:sp>
          <p:sp>
            <p:nvSpPr>
              <p:cNvPr id="121" name="Oval 19"/>
              <p:cNvSpPr/>
              <p:nvPr/>
            </p:nvSpPr>
            <p:spPr bwMode="auto">
              <a:xfrm>
                <a:off x="195" y="193"/>
                <a:ext cx="2882" cy="2881"/>
              </a:xfrm>
              <a:prstGeom prst="ellipse">
                <a:avLst/>
              </a:prstGeom>
              <a:solidFill>
                <a:srgbClr val="3CCCC7"/>
              </a:solidFill>
              <a:ln>
                <a:noFill/>
              </a:ln>
              <a:extLst>
                <a:ext uri="{91240B29-F687-4F45-9708-019B960494DF}">
                  <a14:hiddenLine xmlns:a14="http://schemas.microsoft.com/office/drawing/2010/main" w="25400">
                    <a:solidFill>
                      <a:schemeClr val="tx1">
                        <a:alpha val="84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1200" kern="0">
                  <a:solidFill>
                    <a:srgbClr val="000000"/>
                  </a:solidFill>
                  <a:latin typeface="Impact MT Std" pitchFamily="34" charset="0"/>
                  <a:ea typeface="微软雅黑" panose="020B0503020204020204" pitchFamily="34" charset="-122"/>
                  <a:sym typeface="Gill Sans" charset="0"/>
                </a:endParaRPr>
              </a:p>
            </p:txBody>
          </p:sp>
        </p:grpSp>
        <p:sp>
          <p:nvSpPr>
            <p:cNvPr id="119" name="Rectangle 21"/>
            <p:cNvSpPr/>
            <p:nvPr/>
          </p:nvSpPr>
          <p:spPr bwMode="auto">
            <a:xfrm>
              <a:off x="588" y="1351"/>
              <a:ext cx="2188"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defRPr/>
              </a:pPr>
              <a:r>
                <a:rPr lang="en-US" sz="3600" b="1" kern="0" dirty="0">
                  <a:solidFill>
                    <a:srgbClr val="FFFFFF"/>
                  </a:solidFill>
                  <a:latin typeface="Impact MT Std" pitchFamily="34" charset="0"/>
                  <a:ea typeface="微软雅黑" panose="020B0503020204020204" pitchFamily="34" charset="-122"/>
                  <a:cs typeface="Bebas Neue" charset="0"/>
                  <a:sym typeface="Bebas Neue" charset="0"/>
                </a:rPr>
                <a:t>13%</a:t>
              </a:r>
            </a:p>
          </p:txBody>
        </p:sp>
      </p:grpSp>
      <p:grpSp>
        <p:nvGrpSpPr>
          <p:cNvPr id="122" name="Group 11"/>
          <p:cNvGrpSpPr/>
          <p:nvPr/>
        </p:nvGrpSpPr>
        <p:grpSpPr>
          <a:xfrm>
            <a:off x="1466386" y="5044162"/>
            <a:ext cx="488208" cy="482154"/>
            <a:chOff x="944950" y="4029717"/>
            <a:chExt cx="382700" cy="382700"/>
          </a:xfrm>
        </p:grpSpPr>
        <p:sp>
          <p:nvSpPr>
            <p:cNvPr id="123" name="Oval 214"/>
            <p:cNvSpPr/>
            <p:nvPr/>
          </p:nvSpPr>
          <p:spPr bwMode="auto">
            <a:xfrm>
              <a:off x="944950" y="4029717"/>
              <a:ext cx="382700" cy="382700"/>
            </a:xfrm>
            <a:prstGeom prst="ellipse">
              <a:avLst/>
            </a:prstGeom>
            <a:solidFill>
              <a:srgbClr val="3CCCC7"/>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24" name="Freeform 8"/>
            <p:cNvSpPr>
              <a:spLocks noEditPoints="1"/>
            </p:cNvSpPr>
            <p:nvPr/>
          </p:nvSpPr>
          <p:spPr bwMode="auto">
            <a:xfrm>
              <a:off x="1014178" y="4107508"/>
              <a:ext cx="223229" cy="228082"/>
            </a:xfrm>
            <a:custGeom>
              <a:avLst/>
              <a:gdLst>
                <a:gd name="T0" fmla="*/ 104 w 156"/>
                <a:gd name="T1" fmla="*/ 53 h 159"/>
                <a:gd name="T2" fmla="*/ 104 w 156"/>
                <a:gd name="T3" fmla="*/ 34 h 159"/>
                <a:gd name="T4" fmla="*/ 123 w 156"/>
                <a:gd name="T5" fmla="*/ 34 h 159"/>
                <a:gd name="T6" fmla="*/ 123 w 156"/>
                <a:gd name="T7" fmla="*/ 53 h 159"/>
                <a:gd name="T8" fmla="*/ 104 w 156"/>
                <a:gd name="T9" fmla="*/ 53 h 159"/>
                <a:gd name="T10" fmla="*/ 96 w 156"/>
                <a:gd name="T11" fmla="*/ 104 h 159"/>
                <a:gd name="T12" fmla="*/ 150 w 156"/>
                <a:gd name="T13" fmla="*/ 10 h 159"/>
                <a:gd name="T14" fmla="*/ 149 w 156"/>
                <a:gd name="T15" fmla="*/ 8 h 159"/>
                <a:gd name="T16" fmla="*/ 146 w 156"/>
                <a:gd name="T17" fmla="*/ 7 h 159"/>
                <a:gd name="T18" fmla="*/ 55 w 156"/>
                <a:gd name="T19" fmla="*/ 62 h 159"/>
                <a:gd name="T20" fmla="*/ 4 w 156"/>
                <a:gd name="T21" fmla="*/ 105 h 159"/>
                <a:gd name="T22" fmla="*/ 11 w 156"/>
                <a:gd name="T23" fmla="*/ 113 h 159"/>
                <a:gd name="T24" fmla="*/ 30 w 156"/>
                <a:gd name="T25" fmla="*/ 106 h 159"/>
                <a:gd name="T26" fmla="*/ 52 w 156"/>
                <a:gd name="T27" fmla="*/ 129 h 159"/>
                <a:gd name="T28" fmla="*/ 45 w 156"/>
                <a:gd name="T29" fmla="*/ 148 h 159"/>
                <a:gd name="T30" fmla="*/ 53 w 156"/>
                <a:gd name="T31" fmla="*/ 156 h 159"/>
                <a:gd name="T32" fmla="*/ 96 w 156"/>
                <a:gd name="T33" fmla="*/ 10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59">
                  <a:moveTo>
                    <a:pt x="104" y="53"/>
                  </a:moveTo>
                  <a:cubicBezTo>
                    <a:pt x="99" y="48"/>
                    <a:pt x="99" y="39"/>
                    <a:pt x="104" y="34"/>
                  </a:cubicBezTo>
                  <a:cubicBezTo>
                    <a:pt x="110" y="29"/>
                    <a:pt x="118" y="29"/>
                    <a:pt x="123" y="34"/>
                  </a:cubicBezTo>
                  <a:cubicBezTo>
                    <a:pt x="128" y="39"/>
                    <a:pt x="128" y="48"/>
                    <a:pt x="123" y="53"/>
                  </a:cubicBezTo>
                  <a:cubicBezTo>
                    <a:pt x="118" y="58"/>
                    <a:pt x="110" y="58"/>
                    <a:pt x="104" y="53"/>
                  </a:cubicBezTo>
                  <a:close/>
                  <a:moveTo>
                    <a:pt x="96" y="104"/>
                  </a:moveTo>
                  <a:cubicBezTo>
                    <a:pt x="96" y="104"/>
                    <a:pt x="156" y="60"/>
                    <a:pt x="150" y="10"/>
                  </a:cubicBezTo>
                  <a:cubicBezTo>
                    <a:pt x="149" y="9"/>
                    <a:pt x="149" y="8"/>
                    <a:pt x="149" y="8"/>
                  </a:cubicBezTo>
                  <a:cubicBezTo>
                    <a:pt x="148" y="7"/>
                    <a:pt x="147" y="7"/>
                    <a:pt x="146" y="7"/>
                  </a:cubicBezTo>
                  <a:cubicBezTo>
                    <a:pt x="98" y="0"/>
                    <a:pt x="55" y="62"/>
                    <a:pt x="55" y="62"/>
                  </a:cubicBezTo>
                  <a:cubicBezTo>
                    <a:pt x="18" y="57"/>
                    <a:pt x="20" y="65"/>
                    <a:pt x="4" y="105"/>
                  </a:cubicBezTo>
                  <a:cubicBezTo>
                    <a:pt x="0" y="113"/>
                    <a:pt x="6" y="116"/>
                    <a:pt x="11" y="113"/>
                  </a:cubicBezTo>
                  <a:cubicBezTo>
                    <a:pt x="17" y="111"/>
                    <a:pt x="30" y="106"/>
                    <a:pt x="30" y="106"/>
                  </a:cubicBezTo>
                  <a:cubicBezTo>
                    <a:pt x="52" y="129"/>
                    <a:pt x="52" y="129"/>
                    <a:pt x="52" y="129"/>
                  </a:cubicBezTo>
                  <a:cubicBezTo>
                    <a:pt x="52" y="129"/>
                    <a:pt x="47" y="142"/>
                    <a:pt x="45" y="148"/>
                  </a:cubicBezTo>
                  <a:cubicBezTo>
                    <a:pt x="43" y="154"/>
                    <a:pt x="46" y="159"/>
                    <a:pt x="53" y="156"/>
                  </a:cubicBezTo>
                  <a:cubicBezTo>
                    <a:pt x="93" y="139"/>
                    <a:pt x="100" y="141"/>
                    <a:pt x="96" y="104"/>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25" name="Group 12"/>
          <p:cNvGrpSpPr/>
          <p:nvPr/>
        </p:nvGrpSpPr>
        <p:grpSpPr>
          <a:xfrm>
            <a:off x="3889634" y="5044162"/>
            <a:ext cx="488208" cy="482154"/>
            <a:chOff x="2844502" y="4029717"/>
            <a:chExt cx="382700" cy="382700"/>
          </a:xfrm>
        </p:grpSpPr>
        <p:sp>
          <p:nvSpPr>
            <p:cNvPr id="126" name="Oval 211"/>
            <p:cNvSpPr/>
            <p:nvPr/>
          </p:nvSpPr>
          <p:spPr bwMode="auto">
            <a:xfrm>
              <a:off x="2844502" y="4029717"/>
              <a:ext cx="382700" cy="382700"/>
            </a:xfrm>
            <a:prstGeom prst="ellipse">
              <a:avLst/>
            </a:prstGeom>
            <a:solidFill>
              <a:srgbClr val="3CCCC7"/>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27" name="Freeform 7"/>
            <p:cNvSpPr/>
            <p:nvPr/>
          </p:nvSpPr>
          <p:spPr bwMode="auto">
            <a:xfrm>
              <a:off x="2927761" y="4069053"/>
              <a:ext cx="220945" cy="263458"/>
            </a:xfrm>
            <a:custGeom>
              <a:avLst/>
              <a:gdLst>
                <a:gd name="T0" fmla="*/ 150 w 156"/>
                <a:gd name="T1" fmla="*/ 66 h 186"/>
                <a:gd name="T2" fmla="*/ 16 w 156"/>
                <a:gd name="T3" fmla="*/ 55 h 186"/>
                <a:gd name="T4" fmla="*/ 0 w 156"/>
                <a:gd name="T5" fmla="*/ 61 h 186"/>
                <a:gd name="T6" fmla="*/ 32 w 156"/>
                <a:gd name="T7" fmla="*/ 185 h 186"/>
                <a:gd name="T8" fmla="*/ 49 w 156"/>
                <a:gd name="T9" fmla="*/ 185 h 186"/>
                <a:gd name="T10" fmla="*/ 34 w 156"/>
                <a:gd name="T11" fmla="*/ 124 h 186"/>
                <a:gd name="T12" fmla="*/ 154 w 156"/>
                <a:gd name="T13" fmla="*/ 70 h 186"/>
                <a:gd name="T14" fmla="*/ 150 w 156"/>
                <a:gd name="T15" fmla="*/ 66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86">
                  <a:moveTo>
                    <a:pt x="150" y="66"/>
                  </a:moveTo>
                  <a:cubicBezTo>
                    <a:pt x="52" y="105"/>
                    <a:pt x="92" y="0"/>
                    <a:pt x="16" y="55"/>
                  </a:cubicBezTo>
                  <a:cubicBezTo>
                    <a:pt x="0" y="61"/>
                    <a:pt x="0" y="61"/>
                    <a:pt x="0" y="61"/>
                  </a:cubicBezTo>
                  <a:cubicBezTo>
                    <a:pt x="32" y="185"/>
                    <a:pt x="32" y="185"/>
                    <a:pt x="32" y="185"/>
                  </a:cubicBezTo>
                  <a:cubicBezTo>
                    <a:pt x="49" y="185"/>
                    <a:pt x="49" y="185"/>
                    <a:pt x="49" y="185"/>
                  </a:cubicBezTo>
                  <a:cubicBezTo>
                    <a:pt x="34" y="124"/>
                    <a:pt x="34" y="124"/>
                    <a:pt x="34" y="124"/>
                  </a:cubicBezTo>
                  <a:cubicBezTo>
                    <a:pt x="101" y="67"/>
                    <a:pt x="74" y="186"/>
                    <a:pt x="154" y="70"/>
                  </a:cubicBezTo>
                  <a:cubicBezTo>
                    <a:pt x="156" y="67"/>
                    <a:pt x="153" y="65"/>
                    <a:pt x="150" y="66"/>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28" name="Group 13"/>
          <p:cNvGrpSpPr/>
          <p:nvPr/>
        </p:nvGrpSpPr>
        <p:grpSpPr>
          <a:xfrm>
            <a:off x="6312881" y="5044162"/>
            <a:ext cx="488208" cy="482154"/>
            <a:chOff x="4744054" y="4029717"/>
            <a:chExt cx="382700" cy="382700"/>
          </a:xfrm>
        </p:grpSpPr>
        <p:sp>
          <p:nvSpPr>
            <p:cNvPr id="129" name="Oval 217"/>
            <p:cNvSpPr/>
            <p:nvPr/>
          </p:nvSpPr>
          <p:spPr bwMode="auto">
            <a:xfrm>
              <a:off x="4744054" y="4029717"/>
              <a:ext cx="382700" cy="382700"/>
            </a:xfrm>
            <a:prstGeom prst="ellipse">
              <a:avLst/>
            </a:prstGeom>
            <a:solidFill>
              <a:srgbClr val="3CCCC7"/>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30" name="Freeform 6"/>
            <p:cNvSpPr>
              <a:spLocks noEditPoints="1"/>
            </p:cNvSpPr>
            <p:nvPr/>
          </p:nvSpPr>
          <p:spPr bwMode="auto">
            <a:xfrm>
              <a:off x="4813750" y="4119643"/>
              <a:ext cx="204349" cy="204349"/>
            </a:xfrm>
            <a:custGeom>
              <a:avLst/>
              <a:gdLst>
                <a:gd name="T0" fmla="*/ 129 w 150"/>
                <a:gd name="T1" fmla="*/ 22 h 150"/>
                <a:gd name="T2" fmla="*/ 82 w 150"/>
                <a:gd name="T3" fmla="*/ 110 h 150"/>
                <a:gd name="T4" fmla="*/ 77 w 150"/>
                <a:gd name="T5" fmla="*/ 70 h 150"/>
                <a:gd name="T6" fmla="*/ 129 w 150"/>
                <a:gd name="T7" fmla="*/ 22 h 150"/>
                <a:gd name="T8" fmla="*/ 145 w 150"/>
                <a:gd name="T9" fmla="*/ 5 h 150"/>
                <a:gd name="T10" fmla="*/ 119 w 150"/>
                <a:gd name="T11" fmla="*/ 13 h 150"/>
                <a:gd name="T12" fmla="*/ 0 w 150"/>
                <a:gd name="T13" fmla="*/ 76 h 150"/>
                <a:gd name="T14" fmla="*/ 65 w 150"/>
                <a:gd name="T15" fmla="*/ 85 h 150"/>
                <a:gd name="T16" fmla="*/ 74 w 150"/>
                <a:gd name="T17" fmla="*/ 150 h 150"/>
                <a:gd name="T18" fmla="*/ 137 w 150"/>
                <a:gd name="T19" fmla="*/ 31 h 150"/>
                <a:gd name="T20" fmla="*/ 145 w 150"/>
                <a:gd name="T21" fmla="*/ 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50">
                  <a:moveTo>
                    <a:pt x="129" y="22"/>
                  </a:moveTo>
                  <a:cubicBezTo>
                    <a:pt x="82" y="110"/>
                    <a:pt x="82" y="110"/>
                    <a:pt x="82" y="110"/>
                  </a:cubicBezTo>
                  <a:cubicBezTo>
                    <a:pt x="77" y="70"/>
                    <a:pt x="77" y="70"/>
                    <a:pt x="77" y="70"/>
                  </a:cubicBezTo>
                  <a:cubicBezTo>
                    <a:pt x="129" y="22"/>
                    <a:pt x="129" y="22"/>
                    <a:pt x="129" y="22"/>
                  </a:cubicBezTo>
                  <a:close/>
                  <a:moveTo>
                    <a:pt x="145" y="5"/>
                  </a:moveTo>
                  <a:cubicBezTo>
                    <a:pt x="140" y="0"/>
                    <a:pt x="135" y="5"/>
                    <a:pt x="119" y="13"/>
                  </a:cubicBezTo>
                  <a:cubicBezTo>
                    <a:pt x="75" y="33"/>
                    <a:pt x="0" y="76"/>
                    <a:pt x="0" y="76"/>
                  </a:cubicBezTo>
                  <a:cubicBezTo>
                    <a:pt x="65" y="85"/>
                    <a:pt x="65" y="85"/>
                    <a:pt x="65" y="85"/>
                  </a:cubicBezTo>
                  <a:cubicBezTo>
                    <a:pt x="74" y="150"/>
                    <a:pt x="74" y="150"/>
                    <a:pt x="74" y="150"/>
                  </a:cubicBezTo>
                  <a:cubicBezTo>
                    <a:pt x="74" y="150"/>
                    <a:pt x="116" y="75"/>
                    <a:pt x="137" y="31"/>
                  </a:cubicBezTo>
                  <a:cubicBezTo>
                    <a:pt x="145" y="15"/>
                    <a:pt x="150" y="10"/>
                    <a:pt x="145" y="5"/>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131" name="Group 14"/>
          <p:cNvGrpSpPr/>
          <p:nvPr/>
        </p:nvGrpSpPr>
        <p:grpSpPr>
          <a:xfrm>
            <a:off x="8736129" y="5044162"/>
            <a:ext cx="488208" cy="482154"/>
            <a:chOff x="6643606" y="4029717"/>
            <a:chExt cx="382700" cy="382700"/>
          </a:xfrm>
        </p:grpSpPr>
        <p:sp>
          <p:nvSpPr>
            <p:cNvPr id="132" name="Oval 220"/>
            <p:cNvSpPr/>
            <p:nvPr/>
          </p:nvSpPr>
          <p:spPr bwMode="auto">
            <a:xfrm>
              <a:off x="6643606" y="4029717"/>
              <a:ext cx="382700" cy="382700"/>
            </a:xfrm>
            <a:prstGeom prst="ellipse">
              <a:avLst/>
            </a:prstGeom>
            <a:solidFill>
              <a:srgbClr val="3CCCC7"/>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36980" fontAlgn="base">
                <a:spcBef>
                  <a:spcPct val="0"/>
                </a:spcBef>
                <a:spcAft>
                  <a:spcPct val="0"/>
                </a:spcAft>
                <a:defRPr/>
              </a:pPr>
              <a:endParaRPr lang="en-US" sz="76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33" name="Freeform 9"/>
            <p:cNvSpPr>
              <a:spLocks noEditPoints="1"/>
            </p:cNvSpPr>
            <p:nvPr/>
          </p:nvSpPr>
          <p:spPr bwMode="auto">
            <a:xfrm>
              <a:off x="6707521" y="4115328"/>
              <a:ext cx="250582" cy="200961"/>
            </a:xfrm>
            <a:custGeom>
              <a:avLst/>
              <a:gdLst>
                <a:gd name="T0" fmla="*/ 144 w 171"/>
                <a:gd name="T1" fmla="*/ 69 h 137"/>
                <a:gd name="T2" fmla="*/ 133 w 171"/>
                <a:gd name="T3" fmla="*/ 79 h 137"/>
                <a:gd name="T4" fmla="*/ 86 w 171"/>
                <a:gd name="T5" fmla="*/ 117 h 137"/>
                <a:gd name="T6" fmla="*/ 52 w 171"/>
                <a:gd name="T7" fmla="*/ 103 h 137"/>
                <a:gd name="T8" fmla="*/ 37 w 171"/>
                <a:gd name="T9" fmla="*/ 103 h 137"/>
                <a:gd name="T10" fmla="*/ 37 w 171"/>
                <a:gd name="T11" fmla="*/ 117 h 137"/>
                <a:gd name="T12" fmla="*/ 86 w 171"/>
                <a:gd name="T13" fmla="*/ 137 h 137"/>
                <a:gd name="T14" fmla="*/ 151 w 171"/>
                <a:gd name="T15" fmla="*/ 89 h 137"/>
                <a:gd name="T16" fmla="*/ 171 w 171"/>
                <a:gd name="T17" fmla="*/ 89 h 137"/>
                <a:gd name="T18" fmla="*/ 171 w 171"/>
                <a:gd name="T19" fmla="*/ 69 h 137"/>
                <a:gd name="T20" fmla="*/ 144 w 171"/>
                <a:gd name="T21" fmla="*/ 69 h 137"/>
                <a:gd name="T22" fmla="*/ 39 w 171"/>
                <a:gd name="T23" fmla="*/ 58 h 137"/>
                <a:gd name="T24" fmla="*/ 86 w 171"/>
                <a:gd name="T25" fmla="*/ 21 h 137"/>
                <a:gd name="T26" fmla="*/ 120 w 171"/>
                <a:gd name="T27" fmla="*/ 35 h 137"/>
                <a:gd name="T28" fmla="*/ 134 w 171"/>
                <a:gd name="T29" fmla="*/ 35 h 137"/>
                <a:gd name="T30" fmla="*/ 134 w 171"/>
                <a:gd name="T31" fmla="*/ 20 h 137"/>
                <a:gd name="T32" fmla="*/ 86 w 171"/>
                <a:gd name="T33" fmla="*/ 0 h 137"/>
                <a:gd name="T34" fmla="*/ 20 w 171"/>
                <a:gd name="T35" fmla="*/ 48 h 137"/>
                <a:gd name="T36" fmla="*/ 0 w 171"/>
                <a:gd name="T37" fmla="*/ 48 h 137"/>
                <a:gd name="T38" fmla="*/ 0 w 171"/>
                <a:gd name="T39" fmla="*/ 69 h 137"/>
                <a:gd name="T40" fmla="*/ 27 w 171"/>
                <a:gd name="T41" fmla="*/ 69 h 137"/>
                <a:gd name="T42" fmla="*/ 39 w 171"/>
                <a:gd name="T43" fmla="*/ 58 h 137"/>
                <a:gd name="T44" fmla="*/ 58 w 171"/>
                <a:gd name="T45" fmla="*/ 69 h 137"/>
                <a:gd name="T46" fmla="*/ 86 w 171"/>
                <a:gd name="T47" fmla="*/ 96 h 137"/>
                <a:gd name="T48" fmla="*/ 113 w 171"/>
                <a:gd name="T49" fmla="*/ 69 h 137"/>
                <a:gd name="T50" fmla="*/ 86 w 171"/>
                <a:gd name="T51" fmla="*/ 41 h 137"/>
                <a:gd name="T52" fmla="*/ 58 w 171"/>
                <a:gd name="T53"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1" h="137">
                  <a:moveTo>
                    <a:pt x="144" y="69"/>
                  </a:moveTo>
                  <a:cubicBezTo>
                    <a:pt x="135" y="69"/>
                    <a:pt x="133" y="76"/>
                    <a:pt x="133" y="79"/>
                  </a:cubicBezTo>
                  <a:cubicBezTo>
                    <a:pt x="128" y="101"/>
                    <a:pt x="109" y="117"/>
                    <a:pt x="86" y="117"/>
                  </a:cubicBezTo>
                  <a:cubicBezTo>
                    <a:pt x="72" y="117"/>
                    <a:pt x="60" y="111"/>
                    <a:pt x="52" y="103"/>
                  </a:cubicBezTo>
                  <a:cubicBezTo>
                    <a:pt x="48" y="99"/>
                    <a:pt x="41" y="99"/>
                    <a:pt x="37" y="103"/>
                  </a:cubicBezTo>
                  <a:cubicBezTo>
                    <a:pt x="33" y="107"/>
                    <a:pt x="33" y="113"/>
                    <a:pt x="37" y="117"/>
                  </a:cubicBezTo>
                  <a:cubicBezTo>
                    <a:pt x="50" y="130"/>
                    <a:pt x="67" y="137"/>
                    <a:pt x="86" y="137"/>
                  </a:cubicBezTo>
                  <a:cubicBezTo>
                    <a:pt x="116" y="137"/>
                    <a:pt x="142" y="117"/>
                    <a:pt x="151" y="89"/>
                  </a:cubicBezTo>
                  <a:cubicBezTo>
                    <a:pt x="171" y="89"/>
                    <a:pt x="171" y="89"/>
                    <a:pt x="171" y="89"/>
                  </a:cubicBezTo>
                  <a:cubicBezTo>
                    <a:pt x="171" y="69"/>
                    <a:pt x="171" y="69"/>
                    <a:pt x="171" y="69"/>
                  </a:cubicBezTo>
                  <a:cubicBezTo>
                    <a:pt x="144" y="69"/>
                    <a:pt x="144" y="69"/>
                    <a:pt x="144" y="69"/>
                  </a:cubicBezTo>
                  <a:close/>
                  <a:moveTo>
                    <a:pt x="39" y="58"/>
                  </a:moveTo>
                  <a:cubicBezTo>
                    <a:pt x="43" y="37"/>
                    <a:pt x="63" y="21"/>
                    <a:pt x="86" y="21"/>
                  </a:cubicBezTo>
                  <a:cubicBezTo>
                    <a:pt x="99" y="21"/>
                    <a:pt x="111" y="26"/>
                    <a:pt x="120" y="35"/>
                  </a:cubicBezTo>
                  <a:cubicBezTo>
                    <a:pt x="124" y="39"/>
                    <a:pt x="130" y="39"/>
                    <a:pt x="134" y="35"/>
                  </a:cubicBezTo>
                  <a:cubicBezTo>
                    <a:pt x="138" y="31"/>
                    <a:pt x="138" y="24"/>
                    <a:pt x="134" y="20"/>
                  </a:cubicBezTo>
                  <a:cubicBezTo>
                    <a:pt x="122" y="8"/>
                    <a:pt x="105" y="0"/>
                    <a:pt x="86" y="0"/>
                  </a:cubicBezTo>
                  <a:cubicBezTo>
                    <a:pt x="55" y="0"/>
                    <a:pt x="29" y="20"/>
                    <a:pt x="20" y="48"/>
                  </a:cubicBezTo>
                  <a:cubicBezTo>
                    <a:pt x="0" y="48"/>
                    <a:pt x="0" y="48"/>
                    <a:pt x="0" y="48"/>
                  </a:cubicBezTo>
                  <a:cubicBezTo>
                    <a:pt x="0" y="69"/>
                    <a:pt x="0" y="69"/>
                    <a:pt x="0" y="69"/>
                  </a:cubicBezTo>
                  <a:cubicBezTo>
                    <a:pt x="27" y="69"/>
                    <a:pt x="27" y="69"/>
                    <a:pt x="27" y="69"/>
                  </a:cubicBezTo>
                  <a:cubicBezTo>
                    <a:pt x="36" y="69"/>
                    <a:pt x="38" y="62"/>
                    <a:pt x="39" y="58"/>
                  </a:cubicBezTo>
                  <a:close/>
                  <a:moveTo>
                    <a:pt x="58" y="69"/>
                  </a:moveTo>
                  <a:cubicBezTo>
                    <a:pt x="58" y="84"/>
                    <a:pt x="71" y="96"/>
                    <a:pt x="86" y="96"/>
                  </a:cubicBezTo>
                  <a:cubicBezTo>
                    <a:pt x="101" y="96"/>
                    <a:pt x="113" y="84"/>
                    <a:pt x="113" y="69"/>
                  </a:cubicBezTo>
                  <a:cubicBezTo>
                    <a:pt x="113" y="54"/>
                    <a:pt x="101" y="41"/>
                    <a:pt x="86" y="41"/>
                  </a:cubicBezTo>
                  <a:cubicBezTo>
                    <a:pt x="71" y="41"/>
                    <a:pt x="58" y="54"/>
                    <a:pt x="58" y="69"/>
                  </a:cubicBez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34"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Sales network</a:t>
            </a:r>
          </a:p>
        </p:txBody>
      </p:sp>
      <p:sp>
        <p:nvSpPr>
          <p:cNvPr id="135" name="六边形 134"/>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6" name="直接连接符 135"/>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7" name="矩形 136"/>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8" name="矩形 137"/>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9" name="六边形 138"/>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4</a:t>
            </a:r>
          </a:p>
        </p:txBody>
      </p:sp>
      <p:sp>
        <p:nvSpPr>
          <p:cNvPr id="141"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142" name="KSO_Shape"/>
          <p:cNvSpPr/>
          <p:nvPr/>
        </p:nvSpPr>
        <p:spPr bwMode="auto">
          <a:xfrm>
            <a:off x="355494" y="224862"/>
            <a:ext cx="254147" cy="21602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43" name="矩形 142"/>
          <p:cNvSpPr/>
          <p:nvPr/>
        </p:nvSpPr>
        <p:spPr>
          <a:xfrm flipH="1">
            <a:off x="-3" y="6525344"/>
            <a:ext cx="12195177" cy="360511"/>
          </a:xfrm>
          <a:prstGeom prst="rect">
            <a:avLst/>
          </a:prstGeom>
          <a:gradFill>
            <a:gsLst>
              <a:gs pos="0">
                <a:srgbClr val="92D050"/>
              </a:gs>
              <a:gs pos="52000">
                <a:srgbClr val="3CCCC7"/>
              </a:gs>
              <a:gs pos="100000">
                <a:srgbClr val="25BFF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矩形 143"/>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31</a:t>
            </a:r>
            <a:endParaRPr lang="zh-CN" dirty="0">
              <a:latin typeface="方正兰亭超细黑简体" panose="02000000000000000000" pitchFamily="2" charset="-122"/>
              <a:ea typeface="方正兰亭超细黑简体" panose="02000000000000000000" pitchFamily="2" charset="-122"/>
            </a:endParaRPr>
          </a:p>
        </p:txBody>
      </p:sp>
      <p:sp>
        <p:nvSpPr>
          <p:cNvPr id="148" name="TextBox 147"/>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300"/>
                                        <p:tgtEl>
                                          <p:spTgt spid="73"/>
                                        </p:tgtEl>
                                      </p:cBhvr>
                                    </p:animEffect>
                                    <p:anim calcmode="lin" valueType="num">
                                      <p:cBhvr>
                                        <p:cTn id="8" dur="300" fill="hold"/>
                                        <p:tgtEl>
                                          <p:spTgt spid="73"/>
                                        </p:tgtEl>
                                        <p:attrNameLst>
                                          <p:attrName>ppt_x</p:attrName>
                                        </p:attrNameLst>
                                      </p:cBhvr>
                                      <p:tavLst>
                                        <p:tav tm="0">
                                          <p:val>
                                            <p:strVal val="#ppt_x"/>
                                          </p:val>
                                        </p:tav>
                                        <p:tav tm="100000">
                                          <p:val>
                                            <p:strVal val="#ppt_x"/>
                                          </p:val>
                                        </p:tav>
                                      </p:tavLst>
                                    </p:anim>
                                    <p:anim calcmode="lin" valueType="num">
                                      <p:cBhvr>
                                        <p:cTn id="9" dur="300" fill="hold"/>
                                        <p:tgtEl>
                                          <p:spTgt spid="7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8"/>
                                        </p:tgtEl>
                                        <p:attrNameLst>
                                          <p:attrName>style.visibility</p:attrName>
                                        </p:attrNameLst>
                                      </p:cBhvr>
                                      <p:to>
                                        <p:strVal val="visible"/>
                                      </p:to>
                                    </p:set>
                                    <p:anim calcmode="lin" valueType="num">
                                      <p:cBhvr>
                                        <p:cTn id="13" dur="500" fill="hold"/>
                                        <p:tgtEl>
                                          <p:spTgt spid="98"/>
                                        </p:tgtEl>
                                        <p:attrNameLst>
                                          <p:attrName>ppt_w</p:attrName>
                                        </p:attrNameLst>
                                      </p:cBhvr>
                                      <p:tavLst>
                                        <p:tav tm="0">
                                          <p:val>
                                            <p:fltVal val="0"/>
                                          </p:val>
                                        </p:tav>
                                        <p:tav tm="100000">
                                          <p:val>
                                            <p:strVal val="#ppt_w"/>
                                          </p:val>
                                        </p:tav>
                                      </p:tavLst>
                                    </p:anim>
                                    <p:anim calcmode="lin" valueType="num">
                                      <p:cBhvr>
                                        <p:cTn id="14" dur="500" fill="hold"/>
                                        <p:tgtEl>
                                          <p:spTgt spid="98"/>
                                        </p:tgtEl>
                                        <p:attrNameLst>
                                          <p:attrName>ppt_h</p:attrName>
                                        </p:attrNameLst>
                                      </p:cBhvr>
                                      <p:tavLst>
                                        <p:tav tm="0">
                                          <p:val>
                                            <p:fltVal val="0"/>
                                          </p:val>
                                        </p:tav>
                                        <p:tav tm="100000">
                                          <p:val>
                                            <p:strVal val="#ppt_h"/>
                                          </p:val>
                                        </p:tav>
                                      </p:tavLst>
                                    </p:anim>
                                    <p:animEffect transition="in" filter="fade">
                                      <p:cBhvr>
                                        <p:cTn id="15" dur="500"/>
                                        <p:tgtEl>
                                          <p:spTgt spid="9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p:cTn id="19" dur="500" fill="hold"/>
                                        <p:tgtEl>
                                          <p:spTgt spid="95"/>
                                        </p:tgtEl>
                                        <p:attrNameLst>
                                          <p:attrName>ppt_w</p:attrName>
                                        </p:attrNameLst>
                                      </p:cBhvr>
                                      <p:tavLst>
                                        <p:tav tm="0">
                                          <p:val>
                                            <p:fltVal val="0"/>
                                          </p:val>
                                        </p:tav>
                                        <p:tav tm="100000">
                                          <p:val>
                                            <p:strVal val="#ppt_w"/>
                                          </p:val>
                                        </p:tav>
                                      </p:tavLst>
                                    </p:anim>
                                    <p:anim calcmode="lin" valueType="num">
                                      <p:cBhvr>
                                        <p:cTn id="20" dur="500" fill="hold"/>
                                        <p:tgtEl>
                                          <p:spTgt spid="95"/>
                                        </p:tgtEl>
                                        <p:attrNameLst>
                                          <p:attrName>ppt_h</p:attrName>
                                        </p:attrNameLst>
                                      </p:cBhvr>
                                      <p:tavLst>
                                        <p:tav tm="0">
                                          <p:val>
                                            <p:fltVal val="0"/>
                                          </p:val>
                                        </p:tav>
                                        <p:tav tm="100000">
                                          <p:val>
                                            <p:strVal val="#ppt_h"/>
                                          </p:val>
                                        </p:tav>
                                      </p:tavLst>
                                    </p:anim>
                                    <p:animEffect transition="in" filter="fade">
                                      <p:cBhvr>
                                        <p:cTn id="21" dur="500"/>
                                        <p:tgtEl>
                                          <p:spTgt spid="9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p:cTn id="31" dur="500" fill="hold"/>
                                        <p:tgtEl>
                                          <p:spTgt spid="101"/>
                                        </p:tgtEl>
                                        <p:attrNameLst>
                                          <p:attrName>ppt_w</p:attrName>
                                        </p:attrNameLst>
                                      </p:cBhvr>
                                      <p:tavLst>
                                        <p:tav tm="0">
                                          <p:val>
                                            <p:fltVal val="0"/>
                                          </p:val>
                                        </p:tav>
                                        <p:tav tm="100000">
                                          <p:val>
                                            <p:strVal val="#ppt_w"/>
                                          </p:val>
                                        </p:tav>
                                      </p:tavLst>
                                    </p:anim>
                                    <p:anim calcmode="lin" valueType="num">
                                      <p:cBhvr>
                                        <p:cTn id="32" dur="500" fill="hold"/>
                                        <p:tgtEl>
                                          <p:spTgt spid="101"/>
                                        </p:tgtEl>
                                        <p:attrNameLst>
                                          <p:attrName>ppt_h</p:attrName>
                                        </p:attrNameLst>
                                      </p:cBhvr>
                                      <p:tavLst>
                                        <p:tav tm="0">
                                          <p:val>
                                            <p:fltVal val="0"/>
                                          </p:val>
                                        </p:tav>
                                        <p:tav tm="100000">
                                          <p:val>
                                            <p:strVal val="#ppt_h"/>
                                          </p:val>
                                        </p:tav>
                                      </p:tavLst>
                                    </p:anim>
                                    <p:animEffect transition="in" filter="fade">
                                      <p:cBhvr>
                                        <p:cTn id="33" dur="500"/>
                                        <p:tgtEl>
                                          <p:spTgt spid="101"/>
                                        </p:tgtEl>
                                      </p:cBhvr>
                                    </p:animEffect>
                                  </p:childTnLst>
                                </p:cTn>
                              </p:par>
                            </p:childTnLst>
                          </p:cTn>
                        </p:par>
                        <p:par>
                          <p:cTn id="34" fill="hold">
                            <p:stCondLst>
                              <p:cond delay="2500"/>
                            </p:stCondLst>
                            <p:childTnLst>
                              <p:par>
                                <p:cTn id="35" presetID="23" presetClass="entr" presetSubtype="36" fill="hold" nodeType="after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p:cTn id="37" dur="500" fill="hold"/>
                                        <p:tgtEl>
                                          <p:spTgt spid="74"/>
                                        </p:tgtEl>
                                        <p:attrNameLst>
                                          <p:attrName>ppt_w</p:attrName>
                                        </p:attrNameLst>
                                      </p:cBhvr>
                                      <p:tavLst>
                                        <p:tav tm="0">
                                          <p:val>
                                            <p:strVal val="(6*min(max(#ppt_w*#ppt_h,.3),1)-7.4)/-.7*#ppt_w"/>
                                          </p:val>
                                        </p:tav>
                                        <p:tav tm="100000">
                                          <p:val>
                                            <p:strVal val="#ppt_w"/>
                                          </p:val>
                                        </p:tav>
                                      </p:tavLst>
                                    </p:anim>
                                    <p:anim calcmode="lin" valueType="num">
                                      <p:cBhvr>
                                        <p:cTn id="38" dur="500" fill="hold"/>
                                        <p:tgtEl>
                                          <p:spTgt spid="74"/>
                                        </p:tgtEl>
                                        <p:attrNameLst>
                                          <p:attrName>ppt_h</p:attrName>
                                        </p:attrNameLst>
                                      </p:cBhvr>
                                      <p:tavLst>
                                        <p:tav tm="0">
                                          <p:val>
                                            <p:strVal val="(6*min(max(#ppt_w*#ppt_h,.3),1)-7.4)/-.7*#ppt_h"/>
                                          </p:val>
                                        </p:tav>
                                        <p:tav tm="100000">
                                          <p:val>
                                            <p:strVal val="#ppt_h"/>
                                          </p:val>
                                        </p:tav>
                                      </p:tavLst>
                                    </p:anim>
                                    <p:anim calcmode="lin" valueType="num">
                                      <p:cBhvr>
                                        <p:cTn id="39" dur="500" fill="hold"/>
                                        <p:tgtEl>
                                          <p:spTgt spid="74"/>
                                        </p:tgtEl>
                                        <p:attrNameLst>
                                          <p:attrName>ppt_x</p:attrName>
                                        </p:attrNameLst>
                                      </p:cBhvr>
                                      <p:tavLst>
                                        <p:tav tm="0">
                                          <p:val>
                                            <p:fltVal val="0.5"/>
                                          </p:val>
                                        </p:tav>
                                        <p:tav tm="100000">
                                          <p:val>
                                            <p:strVal val="#ppt_x"/>
                                          </p:val>
                                        </p:tav>
                                      </p:tavLst>
                                    </p:anim>
                                    <p:anim calcmode="lin" valueType="num">
                                      <p:cBhvr>
                                        <p:cTn id="40" dur="500" fill="hold"/>
                                        <p:tgtEl>
                                          <p:spTgt spid="74"/>
                                        </p:tgtEl>
                                        <p:attrNameLst>
                                          <p:attrName>ppt_y</p:attrName>
                                        </p:attrNameLst>
                                      </p:cBhvr>
                                      <p:tavLst>
                                        <p:tav tm="0">
                                          <p:val>
                                            <p:strVal val="1+(6*min(max(#ppt_w*#ppt_h,.3),1)-7.4)/-.7*#ppt_h/2"/>
                                          </p:val>
                                        </p:tav>
                                        <p:tav tm="100000">
                                          <p:val>
                                            <p:strVal val="#ppt_y"/>
                                          </p:val>
                                        </p:tav>
                                      </p:tavLst>
                                    </p:anim>
                                  </p:childTnLst>
                                </p:cTn>
                              </p:par>
                            </p:childTnLst>
                          </p:cTn>
                        </p:par>
                        <p:par>
                          <p:cTn id="41" fill="hold">
                            <p:stCondLst>
                              <p:cond delay="3000"/>
                            </p:stCondLst>
                            <p:childTnLst>
                              <p:par>
                                <p:cTn id="42" presetID="23" presetClass="entr" presetSubtype="32" fill="hold" nodeType="afterEffect">
                                  <p:stCondLst>
                                    <p:cond delay="0"/>
                                  </p:stCondLst>
                                  <p:childTnLst>
                                    <p:set>
                                      <p:cBhvr>
                                        <p:cTn id="43" dur="1" fill="hold">
                                          <p:stCondLst>
                                            <p:cond delay="0"/>
                                          </p:stCondLst>
                                        </p:cTn>
                                        <p:tgtEl>
                                          <p:spTgt spid="80"/>
                                        </p:tgtEl>
                                        <p:attrNameLst>
                                          <p:attrName>style.visibility</p:attrName>
                                        </p:attrNameLst>
                                      </p:cBhvr>
                                      <p:to>
                                        <p:strVal val="visible"/>
                                      </p:to>
                                    </p:set>
                                    <p:anim calcmode="lin" valueType="num">
                                      <p:cBhvr>
                                        <p:cTn id="44" dur="500" fill="hold"/>
                                        <p:tgtEl>
                                          <p:spTgt spid="80"/>
                                        </p:tgtEl>
                                        <p:attrNameLst>
                                          <p:attrName>ppt_w</p:attrName>
                                        </p:attrNameLst>
                                      </p:cBhvr>
                                      <p:tavLst>
                                        <p:tav tm="0">
                                          <p:val>
                                            <p:strVal val="4*#ppt_w"/>
                                          </p:val>
                                        </p:tav>
                                        <p:tav tm="100000">
                                          <p:val>
                                            <p:strVal val="#ppt_w"/>
                                          </p:val>
                                        </p:tav>
                                      </p:tavLst>
                                    </p:anim>
                                    <p:anim calcmode="lin" valueType="num">
                                      <p:cBhvr>
                                        <p:cTn id="45" dur="500" fill="hold"/>
                                        <p:tgtEl>
                                          <p:spTgt spid="80"/>
                                        </p:tgtEl>
                                        <p:attrNameLst>
                                          <p:attrName>ppt_h</p:attrName>
                                        </p:attrNameLst>
                                      </p:cBhvr>
                                      <p:tavLst>
                                        <p:tav tm="0">
                                          <p:val>
                                            <p:strVal val="4*#ppt_h"/>
                                          </p:val>
                                        </p:tav>
                                        <p:tav tm="100000">
                                          <p:val>
                                            <p:strVal val="#ppt_h"/>
                                          </p:val>
                                        </p:tav>
                                      </p:tavLst>
                                    </p:anim>
                                  </p:childTnLst>
                                </p:cTn>
                              </p:par>
                            </p:childTnLst>
                          </p:cTn>
                        </p:par>
                        <p:par>
                          <p:cTn id="46" fill="hold">
                            <p:stCondLst>
                              <p:cond delay="3500"/>
                            </p:stCondLst>
                            <p:childTnLst>
                              <p:par>
                                <p:cTn id="47" presetID="23" presetClass="entr" presetSubtype="32" fill="hold" nodeType="after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p:cTn id="49" dur="500" fill="hold"/>
                                        <p:tgtEl>
                                          <p:spTgt spid="77"/>
                                        </p:tgtEl>
                                        <p:attrNameLst>
                                          <p:attrName>ppt_w</p:attrName>
                                        </p:attrNameLst>
                                      </p:cBhvr>
                                      <p:tavLst>
                                        <p:tav tm="0">
                                          <p:val>
                                            <p:strVal val="4*#ppt_w"/>
                                          </p:val>
                                        </p:tav>
                                        <p:tav tm="100000">
                                          <p:val>
                                            <p:strVal val="#ppt_w"/>
                                          </p:val>
                                        </p:tav>
                                      </p:tavLst>
                                    </p:anim>
                                    <p:anim calcmode="lin" valueType="num">
                                      <p:cBhvr>
                                        <p:cTn id="50" dur="500" fill="hold"/>
                                        <p:tgtEl>
                                          <p:spTgt spid="77"/>
                                        </p:tgtEl>
                                        <p:attrNameLst>
                                          <p:attrName>ppt_h</p:attrName>
                                        </p:attrNameLst>
                                      </p:cBhvr>
                                      <p:tavLst>
                                        <p:tav tm="0">
                                          <p:val>
                                            <p:strVal val="4*#ppt_h"/>
                                          </p:val>
                                        </p:tav>
                                        <p:tav tm="100000">
                                          <p:val>
                                            <p:strVal val="#ppt_h"/>
                                          </p:val>
                                        </p:tav>
                                      </p:tavLst>
                                    </p:anim>
                                  </p:childTnLst>
                                </p:cTn>
                              </p:par>
                            </p:childTnLst>
                          </p:cTn>
                        </p:par>
                        <p:par>
                          <p:cTn id="51" fill="hold">
                            <p:stCondLst>
                              <p:cond delay="4000"/>
                            </p:stCondLst>
                            <p:childTnLst>
                              <p:par>
                                <p:cTn id="52" presetID="22" presetClass="entr" presetSubtype="4" fill="hold" nodeType="after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wipe(down)">
                                      <p:cBhvr>
                                        <p:cTn id="54" dur="300"/>
                                        <p:tgtEl>
                                          <p:spTgt spid="90"/>
                                        </p:tgtEl>
                                      </p:cBhvr>
                                    </p:animEffect>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300"/>
                                        <p:tgtEl>
                                          <p:spTgt spid="89"/>
                                        </p:tgtEl>
                                      </p:cBhvr>
                                    </p:animEffect>
                                  </p:childTnLst>
                                </p:cTn>
                              </p:par>
                            </p:childTnLst>
                          </p:cTn>
                        </p:par>
                        <p:par>
                          <p:cTn id="59" fill="hold">
                            <p:stCondLst>
                              <p:cond delay="5000"/>
                            </p:stCondLst>
                            <p:childTnLst>
                              <p:par>
                                <p:cTn id="60" presetID="22" presetClass="entr" presetSubtype="2"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wipe(right)">
                                      <p:cBhvr>
                                        <p:cTn id="62" dur="300"/>
                                        <p:tgtEl>
                                          <p:spTgt spid="92"/>
                                        </p:tgtEl>
                                      </p:cBhvr>
                                    </p:animEffect>
                                  </p:childTnLst>
                                </p:cTn>
                              </p:par>
                            </p:childTnLst>
                          </p:cTn>
                        </p:par>
                        <p:par>
                          <p:cTn id="63" fill="hold">
                            <p:stCondLst>
                              <p:cond delay="5500"/>
                            </p:stCondLst>
                            <p:childTnLst>
                              <p:par>
                                <p:cTn id="64" presetID="22" presetClass="entr" presetSubtype="8" fill="hold"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left)">
                                      <p:cBhvr>
                                        <p:cTn id="66" dur="300"/>
                                        <p:tgtEl>
                                          <p:spTgt spid="86"/>
                                        </p:tgtEl>
                                      </p:cBhvr>
                                    </p:animEffect>
                                  </p:childTnLst>
                                </p:cTn>
                              </p:par>
                            </p:childTnLst>
                          </p:cTn>
                        </p:par>
                        <p:par>
                          <p:cTn id="67" fill="hold">
                            <p:stCondLst>
                              <p:cond delay="6000"/>
                            </p:stCondLst>
                            <p:childTnLst>
                              <p:par>
                                <p:cTn id="68" presetID="22" presetClass="entr" presetSubtype="4" fill="hold" nodeType="afterEffect">
                                  <p:stCondLst>
                                    <p:cond delay="0"/>
                                  </p:stCondLst>
                                  <p:childTnLst>
                                    <p:set>
                                      <p:cBhvr>
                                        <p:cTn id="69" dur="1" fill="hold">
                                          <p:stCondLst>
                                            <p:cond delay="0"/>
                                          </p:stCondLst>
                                        </p:cTn>
                                        <p:tgtEl>
                                          <p:spTgt spid="94"/>
                                        </p:tgtEl>
                                        <p:attrNameLst>
                                          <p:attrName>style.visibility</p:attrName>
                                        </p:attrNameLst>
                                      </p:cBhvr>
                                      <p:to>
                                        <p:strVal val="visible"/>
                                      </p:to>
                                    </p:set>
                                    <p:animEffect transition="in" filter="wipe(down)">
                                      <p:cBhvr>
                                        <p:cTn id="70" dur="300"/>
                                        <p:tgtEl>
                                          <p:spTgt spid="94"/>
                                        </p:tgtEl>
                                      </p:cBhvr>
                                    </p:animEffect>
                                  </p:childTnLst>
                                </p:cTn>
                              </p:par>
                            </p:childTnLst>
                          </p:cTn>
                        </p:par>
                        <p:par>
                          <p:cTn id="71" fill="hold">
                            <p:stCondLst>
                              <p:cond delay="6500"/>
                            </p:stCondLst>
                            <p:childTnLst>
                              <p:par>
                                <p:cTn id="72" presetID="22" presetClass="entr" presetSubtype="1" fill="hold" nodeType="after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wipe(up)">
                                      <p:cBhvr>
                                        <p:cTn id="74" dur="300"/>
                                        <p:tgtEl>
                                          <p:spTgt spid="88"/>
                                        </p:tgtEl>
                                      </p:cBhvr>
                                    </p:animEffect>
                                  </p:childTnLst>
                                </p:cTn>
                              </p:par>
                            </p:childTnLst>
                          </p:cTn>
                        </p:par>
                        <p:par>
                          <p:cTn id="75" fill="hold">
                            <p:stCondLst>
                              <p:cond delay="7000"/>
                            </p:stCondLst>
                            <p:childTnLst>
                              <p:par>
                                <p:cTn id="76" presetID="22" presetClass="entr" presetSubtype="8" fill="hold" nodeType="afterEffect">
                                  <p:stCondLst>
                                    <p:cond delay="0"/>
                                  </p:stCondLst>
                                  <p:childTnLst>
                                    <p:set>
                                      <p:cBhvr>
                                        <p:cTn id="77" dur="1" fill="hold">
                                          <p:stCondLst>
                                            <p:cond delay="0"/>
                                          </p:stCondLst>
                                        </p:cTn>
                                        <p:tgtEl>
                                          <p:spTgt spid="93"/>
                                        </p:tgtEl>
                                        <p:attrNameLst>
                                          <p:attrName>style.visibility</p:attrName>
                                        </p:attrNameLst>
                                      </p:cBhvr>
                                      <p:to>
                                        <p:strVal val="visible"/>
                                      </p:to>
                                    </p:set>
                                    <p:animEffect transition="in" filter="wipe(left)">
                                      <p:cBhvr>
                                        <p:cTn id="78" dur="300"/>
                                        <p:tgtEl>
                                          <p:spTgt spid="93"/>
                                        </p:tgtEl>
                                      </p:cBhvr>
                                    </p:animEffect>
                                  </p:childTnLst>
                                </p:cTn>
                              </p:par>
                            </p:childTnLst>
                          </p:cTn>
                        </p:par>
                        <p:par>
                          <p:cTn id="79" fill="hold">
                            <p:stCondLst>
                              <p:cond delay="7500"/>
                            </p:stCondLst>
                            <p:childTnLst>
                              <p:par>
                                <p:cTn id="80" presetID="22" presetClass="entr" presetSubtype="2" fill="hold"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wipe(right)">
                                      <p:cBhvr>
                                        <p:cTn id="82" dur="300"/>
                                        <p:tgtEl>
                                          <p:spTgt spid="87"/>
                                        </p:tgtEl>
                                      </p:cBhvr>
                                    </p:animEffect>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wipe(down)">
                                      <p:cBhvr>
                                        <p:cTn id="86" dur="300"/>
                                        <p:tgtEl>
                                          <p:spTgt spid="83"/>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85"/>
                                        </p:tgtEl>
                                        <p:attrNameLst>
                                          <p:attrName>style.visibility</p:attrName>
                                        </p:attrNameLst>
                                      </p:cBhvr>
                                      <p:to>
                                        <p:strVal val="visible"/>
                                      </p:to>
                                    </p:set>
                                    <p:animEffect transition="in" filter="wipe(down)">
                                      <p:cBhvr>
                                        <p:cTn id="90" dur="300"/>
                                        <p:tgtEl>
                                          <p:spTgt spid="85"/>
                                        </p:tgtEl>
                                      </p:cBhvr>
                                    </p:animEffect>
                                  </p:childTnLst>
                                </p:cTn>
                              </p:par>
                            </p:childTnLst>
                          </p:cTn>
                        </p:par>
                        <p:par>
                          <p:cTn id="91" fill="hold">
                            <p:stCondLst>
                              <p:cond delay="9000"/>
                            </p:stCondLst>
                            <p:childTnLst>
                              <p:par>
                                <p:cTn id="92" presetID="22" presetClass="entr" presetSubtype="1" fill="hold" nodeType="afterEffect">
                                  <p:stCondLst>
                                    <p:cond delay="0"/>
                                  </p:stCondLst>
                                  <p:childTnLst>
                                    <p:set>
                                      <p:cBhvr>
                                        <p:cTn id="93" dur="1" fill="hold">
                                          <p:stCondLst>
                                            <p:cond delay="0"/>
                                          </p:stCondLst>
                                        </p:cTn>
                                        <p:tgtEl>
                                          <p:spTgt spid="84"/>
                                        </p:tgtEl>
                                        <p:attrNameLst>
                                          <p:attrName>style.visibility</p:attrName>
                                        </p:attrNameLst>
                                      </p:cBhvr>
                                      <p:to>
                                        <p:strVal val="visible"/>
                                      </p:to>
                                    </p:set>
                                    <p:animEffect transition="in" filter="wipe(up)">
                                      <p:cBhvr>
                                        <p:cTn id="94" dur="300"/>
                                        <p:tgtEl>
                                          <p:spTgt spid="84"/>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1"/>
                                        </p:tgtEl>
                                        <p:attrNameLst>
                                          <p:attrName>style.visibility</p:attrName>
                                        </p:attrNameLst>
                                      </p:cBhvr>
                                      <p:to>
                                        <p:strVal val="visible"/>
                                      </p:to>
                                    </p:set>
                                    <p:animEffect transition="in" filter="wipe(down)">
                                      <p:cBhvr>
                                        <p:cTn id="98" dur="300"/>
                                        <p:tgtEl>
                                          <p:spTgt spid="9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111"/>
                                        </p:tgtEl>
                                        <p:attrNameLst>
                                          <p:attrName>style.visibility</p:attrName>
                                        </p:attrNameLst>
                                      </p:cBhvr>
                                      <p:to>
                                        <p:strVal val="visible"/>
                                      </p:to>
                                    </p:set>
                                    <p:anim calcmode="lin" valueType="num">
                                      <p:cBhvr>
                                        <p:cTn id="102" dur="500" fill="hold"/>
                                        <p:tgtEl>
                                          <p:spTgt spid="111"/>
                                        </p:tgtEl>
                                        <p:attrNameLst>
                                          <p:attrName>ppt_w</p:attrName>
                                        </p:attrNameLst>
                                      </p:cBhvr>
                                      <p:tavLst>
                                        <p:tav tm="0">
                                          <p:val>
                                            <p:fltVal val="0"/>
                                          </p:val>
                                        </p:tav>
                                        <p:tav tm="100000">
                                          <p:val>
                                            <p:strVal val="#ppt_w"/>
                                          </p:val>
                                        </p:tav>
                                      </p:tavLst>
                                    </p:anim>
                                    <p:anim calcmode="lin" valueType="num">
                                      <p:cBhvr>
                                        <p:cTn id="103" dur="500" fill="hold"/>
                                        <p:tgtEl>
                                          <p:spTgt spid="111"/>
                                        </p:tgtEl>
                                        <p:attrNameLst>
                                          <p:attrName>ppt_h</p:attrName>
                                        </p:attrNameLst>
                                      </p:cBhvr>
                                      <p:tavLst>
                                        <p:tav tm="0">
                                          <p:val>
                                            <p:fltVal val="0"/>
                                          </p:val>
                                        </p:tav>
                                        <p:tav tm="100000">
                                          <p:val>
                                            <p:strVal val="#ppt_h"/>
                                          </p:val>
                                        </p:tav>
                                      </p:tavLst>
                                    </p:anim>
                                    <p:animEffect transition="in" filter="fade">
                                      <p:cBhvr>
                                        <p:cTn id="104" dur="500"/>
                                        <p:tgtEl>
                                          <p:spTgt spid="111"/>
                                        </p:tgtEl>
                                      </p:cBhvr>
                                    </p:animEffect>
                                  </p:childTnLst>
                                </p:cTn>
                              </p:par>
                            </p:childTnLst>
                          </p:cTn>
                        </p:par>
                        <p:par>
                          <p:cTn id="105" fill="hold">
                            <p:stCondLst>
                              <p:cond delay="10500"/>
                            </p:stCondLst>
                            <p:childTnLst>
                              <p:par>
                                <p:cTn id="106" presetID="23" presetClass="entr" presetSubtype="288" fill="hold" nodeType="afterEffect">
                                  <p:stCondLst>
                                    <p:cond delay="0"/>
                                  </p:stCondLst>
                                  <p:childTnLst>
                                    <p:set>
                                      <p:cBhvr>
                                        <p:cTn id="107" dur="1" fill="hold">
                                          <p:stCondLst>
                                            <p:cond delay="0"/>
                                          </p:stCondLst>
                                        </p:cTn>
                                        <p:tgtEl>
                                          <p:spTgt spid="117"/>
                                        </p:tgtEl>
                                        <p:attrNameLst>
                                          <p:attrName>style.visibility</p:attrName>
                                        </p:attrNameLst>
                                      </p:cBhvr>
                                      <p:to>
                                        <p:strVal val="visible"/>
                                      </p:to>
                                    </p:set>
                                    <p:anim calcmode="lin" valueType="num">
                                      <p:cBhvr>
                                        <p:cTn id="108" dur="500" fill="hold"/>
                                        <p:tgtEl>
                                          <p:spTgt spid="117"/>
                                        </p:tgtEl>
                                        <p:attrNameLst>
                                          <p:attrName>ppt_w</p:attrName>
                                        </p:attrNameLst>
                                      </p:cBhvr>
                                      <p:tavLst>
                                        <p:tav tm="0">
                                          <p:val>
                                            <p:strVal val="4/3*#ppt_w"/>
                                          </p:val>
                                        </p:tav>
                                        <p:tav tm="100000">
                                          <p:val>
                                            <p:strVal val="#ppt_w"/>
                                          </p:val>
                                        </p:tav>
                                      </p:tavLst>
                                    </p:anim>
                                    <p:anim calcmode="lin" valueType="num">
                                      <p:cBhvr>
                                        <p:cTn id="109" dur="500" fill="hold"/>
                                        <p:tgtEl>
                                          <p:spTgt spid="117"/>
                                        </p:tgtEl>
                                        <p:attrNameLst>
                                          <p:attrName>ppt_h</p:attrName>
                                        </p:attrNameLst>
                                      </p:cBhvr>
                                      <p:tavLst>
                                        <p:tav tm="0">
                                          <p:val>
                                            <p:strVal val="4/3*#ppt_h"/>
                                          </p:val>
                                        </p:tav>
                                        <p:tav tm="100000">
                                          <p:val>
                                            <p:strVal val="#ppt_h"/>
                                          </p:val>
                                        </p:tav>
                                      </p:tavLst>
                                    </p:anim>
                                  </p:childTnLst>
                                </p:cTn>
                              </p:par>
                            </p:childTnLst>
                          </p:cTn>
                        </p:par>
                        <p:par>
                          <p:cTn id="110" fill="hold">
                            <p:stCondLst>
                              <p:cond delay="11000"/>
                            </p:stCondLst>
                            <p:childTnLst>
                              <p:par>
                                <p:cTn id="111" presetID="53" presetClass="entr" presetSubtype="16" fill="hold" nodeType="afterEffect">
                                  <p:stCondLst>
                                    <p:cond delay="0"/>
                                  </p:stCondLst>
                                  <p:childTnLst>
                                    <p:set>
                                      <p:cBhvr>
                                        <p:cTn id="112" dur="1" fill="hold">
                                          <p:stCondLst>
                                            <p:cond delay="0"/>
                                          </p:stCondLst>
                                        </p:cTn>
                                        <p:tgtEl>
                                          <p:spTgt spid="122"/>
                                        </p:tgtEl>
                                        <p:attrNameLst>
                                          <p:attrName>style.visibility</p:attrName>
                                        </p:attrNameLst>
                                      </p:cBhvr>
                                      <p:to>
                                        <p:strVal val="visible"/>
                                      </p:to>
                                    </p:set>
                                    <p:anim calcmode="lin" valueType="num">
                                      <p:cBhvr>
                                        <p:cTn id="113" dur="500" fill="hold"/>
                                        <p:tgtEl>
                                          <p:spTgt spid="122"/>
                                        </p:tgtEl>
                                        <p:attrNameLst>
                                          <p:attrName>ppt_w</p:attrName>
                                        </p:attrNameLst>
                                      </p:cBhvr>
                                      <p:tavLst>
                                        <p:tav tm="0">
                                          <p:val>
                                            <p:fltVal val="0"/>
                                          </p:val>
                                        </p:tav>
                                        <p:tav tm="100000">
                                          <p:val>
                                            <p:strVal val="#ppt_w"/>
                                          </p:val>
                                        </p:tav>
                                      </p:tavLst>
                                    </p:anim>
                                    <p:anim calcmode="lin" valueType="num">
                                      <p:cBhvr>
                                        <p:cTn id="114" dur="500" fill="hold"/>
                                        <p:tgtEl>
                                          <p:spTgt spid="122"/>
                                        </p:tgtEl>
                                        <p:attrNameLst>
                                          <p:attrName>ppt_h</p:attrName>
                                        </p:attrNameLst>
                                      </p:cBhvr>
                                      <p:tavLst>
                                        <p:tav tm="0">
                                          <p:val>
                                            <p:fltVal val="0"/>
                                          </p:val>
                                        </p:tav>
                                        <p:tav tm="100000">
                                          <p:val>
                                            <p:strVal val="#ppt_h"/>
                                          </p:val>
                                        </p:tav>
                                      </p:tavLst>
                                    </p:anim>
                                    <p:animEffect transition="in" filter="fade">
                                      <p:cBhvr>
                                        <p:cTn id="115" dur="500"/>
                                        <p:tgtEl>
                                          <p:spTgt spid="122"/>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left)">
                                      <p:cBhvr>
                                        <p:cTn id="118" dur="500"/>
                                        <p:tgtEl>
                                          <p:spTgt spid="104"/>
                                        </p:tgtEl>
                                      </p:cBhvr>
                                    </p:animEffect>
                                  </p:childTnLst>
                                </p:cTn>
                              </p:par>
                            </p:childTnLst>
                          </p:cTn>
                        </p:par>
                        <p:par>
                          <p:cTn id="119" fill="hold">
                            <p:stCondLst>
                              <p:cond delay="11500"/>
                            </p:stCondLst>
                            <p:childTnLst>
                              <p:par>
                                <p:cTn id="120" presetID="53" presetClass="entr" presetSubtype="16" fill="hold" nodeType="afterEffect">
                                  <p:stCondLst>
                                    <p:cond delay="0"/>
                                  </p:stCondLst>
                                  <p:childTnLst>
                                    <p:set>
                                      <p:cBhvr>
                                        <p:cTn id="121" dur="1" fill="hold">
                                          <p:stCondLst>
                                            <p:cond delay="0"/>
                                          </p:stCondLst>
                                        </p:cTn>
                                        <p:tgtEl>
                                          <p:spTgt spid="125"/>
                                        </p:tgtEl>
                                        <p:attrNameLst>
                                          <p:attrName>style.visibility</p:attrName>
                                        </p:attrNameLst>
                                      </p:cBhvr>
                                      <p:to>
                                        <p:strVal val="visible"/>
                                      </p:to>
                                    </p:set>
                                    <p:anim calcmode="lin" valueType="num">
                                      <p:cBhvr>
                                        <p:cTn id="122" dur="500" fill="hold"/>
                                        <p:tgtEl>
                                          <p:spTgt spid="125"/>
                                        </p:tgtEl>
                                        <p:attrNameLst>
                                          <p:attrName>ppt_w</p:attrName>
                                        </p:attrNameLst>
                                      </p:cBhvr>
                                      <p:tavLst>
                                        <p:tav tm="0">
                                          <p:val>
                                            <p:fltVal val="0"/>
                                          </p:val>
                                        </p:tav>
                                        <p:tav tm="100000">
                                          <p:val>
                                            <p:strVal val="#ppt_w"/>
                                          </p:val>
                                        </p:tav>
                                      </p:tavLst>
                                    </p:anim>
                                    <p:anim calcmode="lin" valueType="num">
                                      <p:cBhvr>
                                        <p:cTn id="123" dur="500" fill="hold"/>
                                        <p:tgtEl>
                                          <p:spTgt spid="125"/>
                                        </p:tgtEl>
                                        <p:attrNameLst>
                                          <p:attrName>ppt_h</p:attrName>
                                        </p:attrNameLst>
                                      </p:cBhvr>
                                      <p:tavLst>
                                        <p:tav tm="0">
                                          <p:val>
                                            <p:fltVal val="0"/>
                                          </p:val>
                                        </p:tav>
                                        <p:tav tm="100000">
                                          <p:val>
                                            <p:strVal val="#ppt_h"/>
                                          </p:val>
                                        </p:tav>
                                      </p:tavLst>
                                    </p:anim>
                                    <p:animEffect transition="in" filter="fade">
                                      <p:cBhvr>
                                        <p:cTn id="124" dur="500"/>
                                        <p:tgtEl>
                                          <p:spTgt spid="125"/>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105"/>
                                        </p:tgtEl>
                                        <p:attrNameLst>
                                          <p:attrName>style.visibility</p:attrName>
                                        </p:attrNameLst>
                                      </p:cBhvr>
                                      <p:to>
                                        <p:strVal val="visible"/>
                                      </p:to>
                                    </p:set>
                                    <p:animEffect transition="in" filter="wipe(left)">
                                      <p:cBhvr>
                                        <p:cTn id="127" dur="500"/>
                                        <p:tgtEl>
                                          <p:spTgt spid="105"/>
                                        </p:tgtEl>
                                      </p:cBhvr>
                                    </p:animEffect>
                                  </p:childTnLst>
                                </p:cTn>
                              </p:par>
                            </p:childTnLst>
                          </p:cTn>
                        </p:par>
                        <p:par>
                          <p:cTn id="128" fill="hold">
                            <p:stCondLst>
                              <p:cond delay="12000"/>
                            </p:stCondLst>
                            <p:childTnLst>
                              <p:par>
                                <p:cTn id="129" presetID="53" presetClass="entr" presetSubtype="16" fill="hold"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p:cTn id="131" dur="500" fill="hold"/>
                                        <p:tgtEl>
                                          <p:spTgt spid="128"/>
                                        </p:tgtEl>
                                        <p:attrNameLst>
                                          <p:attrName>ppt_w</p:attrName>
                                        </p:attrNameLst>
                                      </p:cBhvr>
                                      <p:tavLst>
                                        <p:tav tm="0">
                                          <p:val>
                                            <p:fltVal val="0"/>
                                          </p:val>
                                        </p:tav>
                                        <p:tav tm="100000">
                                          <p:val>
                                            <p:strVal val="#ppt_w"/>
                                          </p:val>
                                        </p:tav>
                                      </p:tavLst>
                                    </p:anim>
                                    <p:anim calcmode="lin" valueType="num">
                                      <p:cBhvr>
                                        <p:cTn id="132" dur="500" fill="hold"/>
                                        <p:tgtEl>
                                          <p:spTgt spid="128"/>
                                        </p:tgtEl>
                                        <p:attrNameLst>
                                          <p:attrName>ppt_h</p:attrName>
                                        </p:attrNameLst>
                                      </p:cBhvr>
                                      <p:tavLst>
                                        <p:tav tm="0">
                                          <p:val>
                                            <p:fltVal val="0"/>
                                          </p:val>
                                        </p:tav>
                                        <p:tav tm="100000">
                                          <p:val>
                                            <p:strVal val="#ppt_h"/>
                                          </p:val>
                                        </p:tav>
                                      </p:tavLst>
                                    </p:anim>
                                    <p:animEffect transition="in" filter="fade">
                                      <p:cBhvr>
                                        <p:cTn id="133" dur="500"/>
                                        <p:tgtEl>
                                          <p:spTgt spid="128"/>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106"/>
                                        </p:tgtEl>
                                        <p:attrNameLst>
                                          <p:attrName>style.visibility</p:attrName>
                                        </p:attrNameLst>
                                      </p:cBhvr>
                                      <p:to>
                                        <p:strVal val="visible"/>
                                      </p:to>
                                    </p:set>
                                    <p:animEffect transition="in" filter="wipe(left)">
                                      <p:cBhvr>
                                        <p:cTn id="136" dur="500"/>
                                        <p:tgtEl>
                                          <p:spTgt spid="106"/>
                                        </p:tgtEl>
                                      </p:cBhvr>
                                    </p:animEffect>
                                  </p:childTnLst>
                                </p:cTn>
                              </p:par>
                            </p:childTnLst>
                          </p:cTn>
                        </p:par>
                        <p:par>
                          <p:cTn id="137" fill="hold">
                            <p:stCondLst>
                              <p:cond delay="12500"/>
                            </p:stCondLst>
                            <p:childTnLst>
                              <p:par>
                                <p:cTn id="138" presetID="53" presetClass="entr" presetSubtype="16"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 calcmode="lin" valueType="num">
                                      <p:cBhvr>
                                        <p:cTn id="140" dur="500" fill="hold"/>
                                        <p:tgtEl>
                                          <p:spTgt spid="131"/>
                                        </p:tgtEl>
                                        <p:attrNameLst>
                                          <p:attrName>ppt_w</p:attrName>
                                        </p:attrNameLst>
                                      </p:cBhvr>
                                      <p:tavLst>
                                        <p:tav tm="0">
                                          <p:val>
                                            <p:fltVal val="0"/>
                                          </p:val>
                                        </p:tav>
                                        <p:tav tm="100000">
                                          <p:val>
                                            <p:strVal val="#ppt_w"/>
                                          </p:val>
                                        </p:tav>
                                      </p:tavLst>
                                    </p:anim>
                                    <p:anim calcmode="lin" valueType="num">
                                      <p:cBhvr>
                                        <p:cTn id="141" dur="500" fill="hold"/>
                                        <p:tgtEl>
                                          <p:spTgt spid="131"/>
                                        </p:tgtEl>
                                        <p:attrNameLst>
                                          <p:attrName>ppt_h</p:attrName>
                                        </p:attrNameLst>
                                      </p:cBhvr>
                                      <p:tavLst>
                                        <p:tav tm="0">
                                          <p:val>
                                            <p:fltVal val="0"/>
                                          </p:val>
                                        </p:tav>
                                        <p:tav tm="100000">
                                          <p:val>
                                            <p:strVal val="#ppt_h"/>
                                          </p:val>
                                        </p:tav>
                                      </p:tavLst>
                                    </p:anim>
                                    <p:animEffect transition="in" filter="fade">
                                      <p:cBhvr>
                                        <p:cTn id="142" dur="500"/>
                                        <p:tgtEl>
                                          <p:spTgt spid="131"/>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107"/>
                                        </p:tgtEl>
                                        <p:attrNameLst>
                                          <p:attrName>style.visibility</p:attrName>
                                        </p:attrNameLst>
                                      </p:cBhvr>
                                      <p:to>
                                        <p:strVal val="visible"/>
                                      </p:to>
                                    </p:set>
                                    <p:animEffect transition="in" filter="wipe(left)">
                                      <p:cBhvr>
                                        <p:cTn id="145" dur="500"/>
                                        <p:tgtEl>
                                          <p:spTgt spid="107"/>
                                        </p:tgtEl>
                                      </p:cBhvr>
                                    </p:animEffect>
                                  </p:childTnLst>
                                </p:cTn>
                              </p:par>
                            </p:childTnLst>
                          </p:cTn>
                        </p:par>
                        <p:par>
                          <p:cTn id="146" fill="hold">
                            <p:stCondLst>
                              <p:cond delay="13000"/>
                            </p:stCondLst>
                            <p:childTnLst>
                              <p:par>
                                <p:cTn id="147" presetID="10" presetClass="entr" presetSubtype="0" fill="hold" grpId="0" nodeType="afterEffect">
                                  <p:stCondLst>
                                    <p:cond delay="0"/>
                                  </p:stCondLst>
                                  <p:childTnLst>
                                    <p:set>
                                      <p:cBhvr>
                                        <p:cTn id="148" dur="1" fill="hold">
                                          <p:stCondLst>
                                            <p:cond delay="0"/>
                                          </p:stCondLst>
                                        </p:cTn>
                                        <p:tgtEl>
                                          <p:spTgt spid="148"/>
                                        </p:tgtEl>
                                        <p:attrNameLst>
                                          <p:attrName>style.visibility</p:attrName>
                                        </p:attrNameLst>
                                      </p:cBhvr>
                                      <p:to>
                                        <p:strVal val="visible"/>
                                      </p:to>
                                    </p:set>
                                    <p:animEffect transition="in" filter="fade">
                                      <p:cBhvr>
                                        <p:cTn id="149" dur="12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104" grpId="0"/>
      <p:bldP spid="105" grpId="0"/>
      <p:bldP spid="106" grpId="0"/>
      <p:bldP spid="107" grpId="0"/>
      <p:bldP spid="1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2209155" y="3319975"/>
            <a:ext cx="2485289" cy="2485289"/>
          </a:xfrm>
          <a:prstGeom prst="ellipse">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 name="TextBox 18"/>
          <p:cNvSpPr txBox="1"/>
          <p:nvPr/>
        </p:nvSpPr>
        <p:spPr>
          <a:xfrm>
            <a:off x="2448271" y="4355812"/>
            <a:ext cx="2001962"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1" dirty="0">
                <a:solidFill>
                  <a:schemeClr val="bg1"/>
                </a:solidFill>
              </a:rPr>
              <a:t>Profit Source Analysis</a:t>
            </a:r>
            <a:endParaRPr lang="en-US" altLang="zh-CN" sz="2400" b="1" dirty="0">
              <a:solidFill>
                <a:schemeClr val="bg1"/>
              </a:solidFill>
            </a:endParaRPr>
          </a:p>
        </p:txBody>
      </p:sp>
      <p:sp>
        <p:nvSpPr>
          <p:cNvPr id="20" name="椭圆 19"/>
          <p:cNvSpPr/>
          <p:nvPr/>
        </p:nvSpPr>
        <p:spPr>
          <a:xfrm>
            <a:off x="2209155" y="1303751"/>
            <a:ext cx="2485289" cy="2485289"/>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KSO_Shape"/>
          <p:cNvSpPr/>
          <p:nvPr/>
        </p:nvSpPr>
        <p:spPr bwMode="auto">
          <a:xfrm>
            <a:off x="2625191" y="197092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2" name="椭圆 21"/>
          <p:cNvSpPr/>
          <p:nvPr/>
        </p:nvSpPr>
        <p:spPr>
          <a:xfrm>
            <a:off x="5161483" y="1509846"/>
            <a:ext cx="576622" cy="57678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cxnSp>
        <p:nvCxnSpPr>
          <p:cNvPr id="23" name="直接连接符 22"/>
          <p:cNvCxnSpPr/>
          <p:nvPr/>
        </p:nvCxnSpPr>
        <p:spPr>
          <a:xfrm>
            <a:off x="5738621" y="181467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6890363" y="1340768"/>
            <a:ext cx="4247784" cy="369324"/>
          </a:xfrm>
          <a:prstGeom prst="rect">
            <a:avLst/>
          </a:prstGeom>
        </p:spPr>
        <p:txBody>
          <a:bodyPr wrap="square" lIns="91431" tIns="45716" rIns="91431" bIns="45716">
            <a:spAutoFit/>
          </a:bodyPr>
          <a:lstStyle/>
          <a:p>
            <a:pPr>
              <a:spcBef>
                <a:spcPct val="0"/>
              </a:spcBef>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25" name="矩形 47"/>
          <p:cNvSpPr>
            <a:spLocks noChangeArrowheads="1"/>
          </p:cNvSpPr>
          <p:nvPr/>
        </p:nvSpPr>
        <p:spPr bwMode="auto">
          <a:xfrm>
            <a:off x="6889674" y="1663766"/>
            <a:ext cx="4241043"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chemeClr val="tx1">
                    <a:lumMod val="50000"/>
                    <a:lumOff val="50000"/>
                  </a:schemeClr>
                </a:solidFill>
              </a:rPr>
              <a:t>After you hit your content here, or by copying your text, choose paste in this box and choose to keep only the text.</a:t>
            </a:r>
            <a:endParaRPr lang="zh-CN" altLang="en-US" sz="1100" dirty="0">
              <a:solidFill>
                <a:schemeClr val="tx1">
                  <a:lumMod val="50000"/>
                  <a:lumOff val="50000"/>
                </a:schemeClr>
              </a:solidFill>
              <a:sym typeface="微软雅黑" panose="020B0503020204020204" pitchFamily="34" charset="-122"/>
            </a:endParaRPr>
          </a:p>
        </p:txBody>
      </p:sp>
      <p:sp>
        <p:nvSpPr>
          <p:cNvPr id="30" name="椭圆 29"/>
          <p:cNvSpPr/>
          <p:nvPr/>
        </p:nvSpPr>
        <p:spPr>
          <a:xfrm>
            <a:off x="5161483" y="2364959"/>
            <a:ext cx="576622" cy="57678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cxnSp>
        <p:nvCxnSpPr>
          <p:cNvPr id="31" name="直接连接符 30"/>
          <p:cNvCxnSpPr/>
          <p:nvPr/>
        </p:nvCxnSpPr>
        <p:spPr>
          <a:xfrm>
            <a:off x="5738621" y="2669791"/>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6890363" y="2276872"/>
            <a:ext cx="3095656" cy="369324"/>
          </a:xfrm>
          <a:prstGeom prst="rect">
            <a:avLst/>
          </a:prstGeom>
        </p:spPr>
        <p:txBody>
          <a:bodyPr wrap="square" lIns="91431" tIns="45716" rIns="91431" bIns="45716">
            <a:spAutoFit/>
          </a:bodyPr>
          <a:lstStyle/>
          <a:p>
            <a:pPr>
              <a:spcBef>
                <a:spcPct val="0"/>
              </a:spcBef>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33" name="矩形 47"/>
          <p:cNvSpPr>
            <a:spLocks noChangeArrowheads="1"/>
          </p:cNvSpPr>
          <p:nvPr/>
        </p:nvSpPr>
        <p:spPr bwMode="auto">
          <a:xfrm>
            <a:off x="6889674" y="2599870"/>
            <a:ext cx="4241043"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chemeClr val="tx1">
                    <a:lumMod val="50000"/>
                    <a:lumOff val="50000"/>
                  </a:schemeClr>
                </a:solidFill>
              </a:rPr>
              <a:t>After you hit your content here, or by copying your text, choose paste in this box and choose to keep only the text.</a:t>
            </a:r>
            <a:endParaRPr lang="zh-CN" altLang="en-US" sz="1100" dirty="0">
              <a:solidFill>
                <a:schemeClr val="tx1">
                  <a:lumMod val="50000"/>
                  <a:lumOff val="50000"/>
                </a:schemeClr>
              </a:solidFill>
              <a:sym typeface="微软雅黑" panose="020B0503020204020204" pitchFamily="34" charset="-122"/>
            </a:endParaRPr>
          </a:p>
        </p:txBody>
      </p:sp>
      <p:sp>
        <p:nvSpPr>
          <p:cNvPr id="38" name="椭圆 37"/>
          <p:cNvSpPr/>
          <p:nvPr/>
        </p:nvSpPr>
        <p:spPr>
          <a:xfrm>
            <a:off x="5161483" y="3229055"/>
            <a:ext cx="576622" cy="57678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cxnSp>
        <p:nvCxnSpPr>
          <p:cNvPr id="41" name="直接连接符 40"/>
          <p:cNvCxnSpPr/>
          <p:nvPr/>
        </p:nvCxnSpPr>
        <p:spPr>
          <a:xfrm>
            <a:off x="5738621" y="3533887"/>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6890363" y="3203993"/>
            <a:ext cx="3599712" cy="369324"/>
          </a:xfrm>
          <a:prstGeom prst="rect">
            <a:avLst/>
          </a:prstGeom>
        </p:spPr>
        <p:txBody>
          <a:bodyPr wrap="square" lIns="91431" tIns="45716" rIns="91431" bIns="45716">
            <a:spAutoFit/>
          </a:bodyPr>
          <a:lstStyle/>
          <a:p>
            <a:pPr>
              <a:spcBef>
                <a:spcPct val="0"/>
              </a:spcBef>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48" name="矩形 47"/>
          <p:cNvSpPr>
            <a:spLocks noChangeArrowheads="1"/>
          </p:cNvSpPr>
          <p:nvPr/>
        </p:nvSpPr>
        <p:spPr bwMode="auto">
          <a:xfrm>
            <a:off x="6889674" y="3526991"/>
            <a:ext cx="4241043"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chemeClr val="tx1">
                    <a:lumMod val="50000"/>
                    <a:lumOff val="50000"/>
                  </a:schemeClr>
                </a:solidFill>
              </a:rPr>
              <a:t>After you hit your content here, or by copying your text, choose paste in this box and choose to keep only the text.</a:t>
            </a:r>
            <a:endParaRPr lang="zh-CN" altLang="en-US" sz="1100" dirty="0">
              <a:solidFill>
                <a:schemeClr val="tx1">
                  <a:lumMod val="50000"/>
                  <a:lumOff val="50000"/>
                </a:schemeClr>
              </a:solidFill>
              <a:sym typeface="微软雅黑" panose="020B0503020204020204" pitchFamily="34" charset="-122"/>
            </a:endParaRPr>
          </a:p>
        </p:txBody>
      </p:sp>
      <p:sp>
        <p:nvSpPr>
          <p:cNvPr id="49" name="椭圆 48"/>
          <p:cNvSpPr/>
          <p:nvPr/>
        </p:nvSpPr>
        <p:spPr>
          <a:xfrm>
            <a:off x="5161483" y="4093151"/>
            <a:ext cx="576622" cy="57678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4</a:t>
            </a:r>
            <a:endParaRPr lang="zh-CN" altLang="en-US" dirty="0">
              <a:latin typeface="Impact MT Std" pitchFamily="34" charset="0"/>
              <a:ea typeface="微软雅黑" panose="020B0503020204020204" pitchFamily="34" charset="-122"/>
            </a:endParaRPr>
          </a:p>
        </p:txBody>
      </p:sp>
      <p:cxnSp>
        <p:nvCxnSpPr>
          <p:cNvPr id="50" name="直接连接符 49"/>
          <p:cNvCxnSpPr/>
          <p:nvPr/>
        </p:nvCxnSpPr>
        <p:spPr>
          <a:xfrm>
            <a:off x="5738621" y="4309175"/>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6890363" y="4102718"/>
            <a:ext cx="3671720" cy="369324"/>
          </a:xfrm>
          <a:prstGeom prst="rect">
            <a:avLst/>
          </a:prstGeom>
        </p:spPr>
        <p:txBody>
          <a:bodyPr wrap="square" lIns="91431" tIns="45716" rIns="91431" bIns="45716">
            <a:spAutoFit/>
          </a:bodyPr>
          <a:lstStyle/>
          <a:p>
            <a:pPr>
              <a:spcBef>
                <a:spcPct val="0"/>
              </a:spcBef>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52" name="矩形 47"/>
          <p:cNvSpPr>
            <a:spLocks noChangeArrowheads="1"/>
          </p:cNvSpPr>
          <p:nvPr/>
        </p:nvSpPr>
        <p:spPr bwMode="auto">
          <a:xfrm>
            <a:off x="6889674" y="4425716"/>
            <a:ext cx="4241043"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chemeClr val="tx1">
                    <a:lumMod val="50000"/>
                    <a:lumOff val="50000"/>
                  </a:schemeClr>
                </a:solidFill>
              </a:rPr>
              <a:t>After you hit your content here, or by copying your text, choose paste in this box and choose to keep only the text.</a:t>
            </a:r>
            <a:endParaRPr lang="zh-CN" altLang="en-US" sz="1100" dirty="0">
              <a:solidFill>
                <a:schemeClr val="tx1">
                  <a:lumMod val="50000"/>
                  <a:lumOff val="50000"/>
                </a:schemeClr>
              </a:solidFill>
              <a:sym typeface="微软雅黑" panose="020B0503020204020204" pitchFamily="34" charset="-122"/>
            </a:endParaRPr>
          </a:p>
        </p:txBody>
      </p:sp>
      <p:sp>
        <p:nvSpPr>
          <p:cNvPr id="53" name="椭圆 52"/>
          <p:cNvSpPr/>
          <p:nvPr/>
        </p:nvSpPr>
        <p:spPr>
          <a:xfrm>
            <a:off x="5161483" y="5012455"/>
            <a:ext cx="576622" cy="576785"/>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5</a:t>
            </a:r>
            <a:endParaRPr lang="zh-CN" altLang="en-US" dirty="0">
              <a:latin typeface="Impact MT Std" pitchFamily="34" charset="0"/>
              <a:ea typeface="微软雅黑" panose="020B0503020204020204" pitchFamily="34" charset="-122"/>
            </a:endParaRPr>
          </a:p>
        </p:txBody>
      </p:sp>
      <p:cxnSp>
        <p:nvCxnSpPr>
          <p:cNvPr id="54" name="直接连接符 53"/>
          <p:cNvCxnSpPr/>
          <p:nvPr/>
        </p:nvCxnSpPr>
        <p:spPr>
          <a:xfrm>
            <a:off x="5738621" y="5317287"/>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6890363" y="5016892"/>
            <a:ext cx="3887743" cy="369324"/>
          </a:xfrm>
          <a:prstGeom prst="rect">
            <a:avLst/>
          </a:prstGeom>
        </p:spPr>
        <p:txBody>
          <a:bodyPr wrap="square" lIns="91431" tIns="45716" rIns="91431" bIns="45716">
            <a:spAutoFit/>
          </a:bodyPr>
          <a:lstStyle/>
          <a:p>
            <a:pPr>
              <a:spcBef>
                <a:spcPct val="0"/>
              </a:spcBef>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p:txBody>
      </p:sp>
      <p:sp>
        <p:nvSpPr>
          <p:cNvPr id="56" name="矩形 47"/>
          <p:cNvSpPr>
            <a:spLocks noChangeArrowheads="1"/>
          </p:cNvSpPr>
          <p:nvPr/>
        </p:nvSpPr>
        <p:spPr bwMode="auto">
          <a:xfrm>
            <a:off x="6889675" y="5339890"/>
            <a:ext cx="4241043" cy="48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dirty="0">
                <a:solidFill>
                  <a:schemeClr val="tx1">
                    <a:lumMod val="50000"/>
                    <a:lumOff val="50000"/>
                  </a:schemeClr>
                </a:solidFill>
              </a:rPr>
              <a:t>After your content is played here, or by copying your text, choose paste in this box and choose to keep only the text.</a:t>
            </a:r>
            <a:endParaRPr lang="zh-CN" altLang="en-US" sz="1100" dirty="0">
              <a:solidFill>
                <a:schemeClr val="tx1">
                  <a:lumMod val="50000"/>
                  <a:lumOff val="50000"/>
                </a:schemeClr>
              </a:solidFill>
              <a:sym typeface="微软雅黑" panose="020B0503020204020204" pitchFamily="34" charset="-122"/>
            </a:endParaRPr>
          </a:p>
        </p:txBody>
      </p:sp>
      <p:sp>
        <p:nvSpPr>
          <p:cNvPr id="57"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Source of profit</a:t>
            </a:r>
          </a:p>
        </p:txBody>
      </p:sp>
      <p:sp>
        <p:nvSpPr>
          <p:cNvPr id="58" name="六边形 57"/>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1" name="矩形 60"/>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2" name="六边形 61"/>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4</a:t>
            </a:r>
          </a:p>
        </p:txBody>
      </p:sp>
      <p:sp>
        <p:nvSpPr>
          <p:cNvPr id="64"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65" name="KSO_Shape"/>
          <p:cNvSpPr/>
          <p:nvPr/>
        </p:nvSpPr>
        <p:spPr bwMode="auto">
          <a:xfrm>
            <a:off x="355494" y="224862"/>
            <a:ext cx="254147" cy="21602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6" name="矩形 65"/>
          <p:cNvSpPr/>
          <p:nvPr/>
        </p:nvSpPr>
        <p:spPr>
          <a:xfrm flipH="1">
            <a:off x="-3" y="6525344"/>
            <a:ext cx="12195177" cy="360511"/>
          </a:xfrm>
          <a:prstGeom prst="rect">
            <a:avLst/>
          </a:prstGeom>
          <a:gradFill>
            <a:gsLst>
              <a:gs pos="0">
                <a:srgbClr val="92D050"/>
              </a:gs>
              <a:gs pos="52000">
                <a:srgbClr val="3CCCC7"/>
              </a:gs>
              <a:gs pos="100000">
                <a:srgbClr val="25BFF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32</a:t>
            </a:r>
            <a:endParaRPr lang="zh-CN" dirty="0">
              <a:latin typeface="方正兰亭超细黑简体" panose="02000000000000000000" pitchFamily="2" charset="-122"/>
              <a:ea typeface="方正兰亭超细黑简体" panose="02000000000000000000" pitchFamily="2" charset="-122"/>
            </a:endParaRPr>
          </a:p>
        </p:txBody>
      </p:sp>
      <p:sp>
        <p:nvSpPr>
          <p:cNvPr id="71" name="TextBox 70"/>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anim calcmode="lin" valueType="num">
                                      <p:cBhvr>
                                        <p:cTn id="10" dur="500" fill="hold"/>
                                        <p:tgtEl>
                                          <p:spTgt spid="20"/>
                                        </p:tgtEl>
                                        <p:attrNameLst>
                                          <p:attrName>ppt_x</p:attrName>
                                        </p:attrNameLst>
                                      </p:cBhvr>
                                      <p:tavLst>
                                        <p:tav tm="0">
                                          <p:val>
                                            <p:fltVal val="0.5"/>
                                          </p:val>
                                        </p:tav>
                                        <p:tav tm="100000">
                                          <p:val>
                                            <p:strVal val="#ppt_x"/>
                                          </p:val>
                                        </p:tav>
                                      </p:tavLst>
                                    </p:anim>
                                    <p:anim calcmode="lin" valueType="num">
                                      <p:cBhvr>
                                        <p:cTn id="11" dur="500" fill="hold"/>
                                        <p:tgtEl>
                                          <p:spTgt spid="20"/>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fltVal val="0.5"/>
                                          </p:val>
                                        </p:tav>
                                        <p:tav tm="100000">
                                          <p:val>
                                            <p:strVal val="#ppt_x"/>
                                          </p:val>
                                        </p:tav>
                                      </p:tavLst>
                                    </p:anim>
                                    <p:anim calcmode="lin" valueType="num">
                                      <p:cBhvr>
                                        <p:cTn id="19" dur="500" fill="hold"/>
                                        <p:tgtEl>
                                          <p:spTgt spid="21"/>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25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anim calcmode="lin" valueType="num">
                                      <p:cBhvr>
                                        <p:cTn id="25" dur="500" fill="hold"/>
                                        <p:tgtEl>
                                          <p:spTgt spid="19"/>
                                        </p:tgtEl>
                                        <p:attrNameLst>
                                          <p:attrName>ppt_x</p:attrName>
                                        </p:attrNameLst>
                                      </p:cBhvr>
                                      <p:tavLst>
                                        <p:tav tm="0">
                                          <p:val>
                                            <p:fltVal val="0.5"/>
                                          </p:val>
                                        </p:tav>
                                        <p:tav tm="100000">
                                          <p:val>
                                            <p:strVal val="#ppt_x"/>
                                          </p:val>
                                        </p:tav>
                                      </p:tavLst>
                                    </p:anim>
                                    <p:anim calcmode="lin" valueType="num">
                                      <p:cBhvr>
                                        <p:cTn id="26" dur="500" fill="hold"/>
                                        <p:tgtEl>
                                          <p:spTgt spid="19"/>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anim calcmode="lin" valueType="num">
                                      <p:cBhvr>
                                        <p:cTn id="32" dur="500" fill="hold"/>
                                        <p:tgtEl>
                                          <p:spTgt spid="18"/>
                                        </p:tgtEl>
                                        <p:attrNameLst>
                                          <p:attrName>ppt_x</p:attrName>
                                        </p:attrNameLst>
                                      </p:cBhvr>
                                      <p:tavLst>
                                        <p:tav tm="0">
                                          <p:val>
                                            <p:fltVal val="0.5"/>
                                          </p:val>
                                        </p:tav>
                                        <p:tav tm="100000">
                                          <p:val>
                                            <p:strVal val="#ppt_x"/>
                                          </p:val>
                                        </p:tav>
                                      </p:tavLst>
                                    </p:anim>
                                    <p:anim calcmode="lin" valueType="num">
                                      <p:cBhvr>
                                        <p:cTn id="33" dur="500" fill="hold"/>
                                        <p:tgtEl>
                                          <p:spTgt spid="18"/>
                                        </p:tgtEl>
                                        <p:attrNameLst>
                                          <p:attrName>ppt_y</p:attrName>
                                        </p:attrNameLst>
                                      </p:cBhvr>
                                      <p:tavLst>
                                        <p:tav tm="0">
                                          <p:val>
                                            <p:fltVal val="0.5"/>
                                          </p:val>
                                        </p:tav>
                                        <p:tav tm="100000">
                                          <p:val>
                                            <p:strVal val="#ppt_y"/>
                                          </p:val>
                                        </p:tav>
                                      </p:tavLst>
                                    </p:anim>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par>
                                <p:cTn id="42" presetID="14" presetClass="entr" presetSubtype="10" fill="hold" grpId="0" nodeType="withEffect">
                                  <p:stCondLst>
                                    <p:cond delay="500"/>
                                  </p:stCondLst>
                                  <p:childTnLst>
                                    <p:set>
                                      <p:cBhvr>
                                        <p:cTn id="43" dur="1" fill="hold">
                                          <p:stCondLst>
                                            <p:cond delay="0"/>
                                          </p:stCondLst>
                                        </p:cTn>
                                        <p:tgtEl>
                                          <p:spTgt spid="24"/>
                                        </p:tgtEl>
                                        <p:attrNameLst>
                                          <p:attrName>style.visibility</p:attrName>
                                        </p:attrNameLst>
                                      </p:cBhvr>
                                      <p:to>
                                        <p:strVal val="visible"/>
                                      </p:to>
                                    </p:set>
                                    <p:animEffect transition="in" filter="randombar(horizontal)">
                                      <p:cBhvr>
                                        <p:cTn id="44" dur="400"/>
                                        <p:tgtEl>
                                          <p:spTgt spid="24"/>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25"/>
                                        </p:tgtEl>
                                        <p:attrNameLst>
                                          <p:attrName>style.visibility</p:attrName>
                                        </p:attrNameLst>
                                      </p:cBhvr>
                                      <p:to>
                                        <p:strVal val="visible"/>
                                      </p:to>
                                    </p:set>
                                    <p:animEffect transition="in" filter="randombar(horizontal)">
                                      <p:cBhvr>
                                        <p:cTn id="47" dur="400"/>
                                        <p:tgtEl>
                                          <p:spTgt spid="25"/>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p:stCondLst>
                              <p:cond delay="250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par>
                                <p:cTn id="56" presetID="14" presetClass="entr" presetSubtype="10" fill="hold" grpId="0" nodeType="withEffect">
                                  <p:stCondLst>
                                    <p:cond delay="500"/>
                                  </p:stCondLst>
                                  <p:childTnLst>
                                    <p:set>
                                      <p:cBhvr>
                                        <p:cTn id="57" dur="1" fill="hold">
                                          <p:stCondLst>
                                            <p:cond delay="0"/>
                                          </p:stCondLst>
                                        </p:cTn>
                                        <p:tgtEl>
                                          <p:spTgt spid="32"/>
                                        </p:tgtEl>
                                        <p:attrNameLst>
                                          <p:attrName>style.visibility</p:attrName>
                                        </p:attrNameLst>
                                      </p:cBhvr>
                                      <p:to>
                                        <p:strVal val="visible"/>
                                      </p:to>
                                    </p:set>
                                    <p:animEffect transition="in" filter="randombar(horizontal)">
                                      <p:cBhvr>
                                        <p:cTn id="58" dur="400"/>
                                        <p:tgtEl>
                                          <p:spTgt spid="32"/>
                                        </p:tgtEl>
                                      </p:cBhvr>
                                    </p:animEffect>
                                  </p:childTnLst>
                                </p:cTn>
                              </p:par>
                              <p:par>
                                <p:cTn id="59" presetID="14" presetClass="entr" presetSubtype="10" fill="hold" grpId="0" nodeType="withEffect">
                                  <p:stCondLst>
                                    <p:cond delay="500"/>
                                  </p:stCondLst>
                                  <p:childTnLst>
                                    <p:set>
                                      <p:cBhvr>
                                        <p:cTn id="60" dur="1" fill="hold">
                                          <p:stCondLst>
                                            <p:cond delay="0"/>
                                          </p:stCondLst>
                                        </p:cTn>
                                        <p:tgtEl>
                                          <p:spTgt spid="33"/>
                                        </p:tgtEl>
                                        <p:attrNameLst>
                                          <p:attrName>style.visibility</p:attrName>
                                        </p:attrNameLst>
                                      </p:cBhvr>
                                      <p:to>
                                        <p:strVal val="visible"/>
                                      </p:to>
                                    </p:set>
                                    <p:animEffect transition="in" filter="randombar(horizontal)">
                                      <p:cBhvr>
                                        <p:cTn id="61" dur="400"/>
                                        <p:tgtEl>
                                          <p:spTgt spid="33"/>
                                        </p:tgtEl>
                                      </p:cBhvr>
                                    </p:animEffect>
                                  </p:childTnLst>
                                </p:cTn>
                              </p:par>
                            </p:childTnLst>
                          </p:cTn>
                        </p:par>
                        <p:par>
                          <p:cTn id="62" fill="hold">
                            <p:stCondLst>
                              <p:cond delay="3000"/>
                            </p:stCondLst>
                            <p:childTnLst>
                              <p:par>
                                <p:cTn id="63" presetID="10" presetClass="entr" presetSubtype="0"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left)">
                                      <p:cBhvr>
                                        <p:cTn id="69" dur="500"/>
                                        <p:tgtEl>
                                          <p:spTgt spid="41"/>
                                        </p:tgtEl>
                                      </p:cBhvr>
                                    </p:animEffect>
                                  </p:childTnLst>
                                </p:cTn>
                              </p:par>
                              <p:par>
                                <p:cTn id="70" presetID="14" presetClass="entr" presetSubtype="10" fill="hold" grpId="0" nodeType="withEffect">
                                  <p:stCondLst>
                                    <p:cond delay="50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400"/>
                                        <p:tgtEl>
                                          <p:spTgt spid="46"/>
                                        </p:tgtEl>
                                      </p:cBhvr>
                                    </p:animEffect>
                                  </p:childTnLst>
                                </p:cTn>
                              </p:par>
                              <p:par>
                                <p:cTn id="73" presetID="14" presetClass="entr" presetSubtype="10" fill="hold" grpId="0" nodeType="withEffect">
                                  <p:stCondLst>
                                    <p:cond delay="500"/>
                                  </p:stCondLst>
                                  <p:childTnLst>
                                    <p:set>
                                      <p:cBhvr>
                                        <p:cTn id="74" dur="1" fill="hold">
                                          <p:stCondLst>
                                            <p:cond delay="0"/>
                                          </p:stCondLst>
                                        </p:cTn>
                                        <p:tgtEl>
                                          <p:spTgt spid="48"/>
                                        </p:tgtEl>
                                        <p:attrNameLst>
                                          <p:attrName>style.visibility</p:attrName>
                                        </p:attrNameLst>
                                      </p:cBhvr>
                                      <p:to>
                                        <p:strVal val="visible"/>
                                      </p:to>
                                    </p:set>
                                    <p:animEffect transition="in" filter="randombar(horizontal)">
                                      <p:cBhvr>
                                        <p:cTn id="75" dur="400"/>
                                        <p:tgtEl>
                                          <p:spTgt spid="48"/>
                                        </p:tgtEl>
                                      </p:cBhvr>
                                    </p:animEffect>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childTnLst>
                          </p:cTn>
                        </p:par>
                        <p:par>
                          <p:cTn id="80" fill="hold">
                            <p:stCondLst>
                              <p:cond delay="4500"/>
                            </p:stCondLst>
                            <p:childTnLst>
                              <p:par>
                                <p:cTn id="81" presetID="22" presetClass="entr" presetSubtype="8" fill="hold"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left)">
                                      <p:cBhvr>
                                        <p:cTn id="83" dur="500"/>
                                        <p:tgtEl>
                                          <p:spTgt spid="50"/>
                                        </p:tgtEl>
                                      </p:cBhvr>
                                    </p:animEffect>
                                  </p:childTnLst>
                                </p:cTn>
                              </p:par>
                              <p:par>
                                <p:cTn id="84" presetID="14" presetClass="entr" presetSubtype="10" fill="hold" grpId="0" nodeType="withEffect">
                                  <p:stCondLst>
                                    <p:cond delay="500"/>
                                  </p:stCondLst>
                                  <p:childTnLst>
                                    <p:set>
                                      <p:cBhvr>
                                        <p:cTn id="85" dur="1" fill="hold">
                                          <p:stCondLst>
                                            <p:cond delay="0"/>
                                          </p:stCondLst>
                                        </p:cTn>
                                        <p:tgtEl>
                                          <p:spTgt spid="51"/>
                                        </p:tgtEl>
                                        <p:attrNameLst>
                                          <p:attrName>style.visibility</p:attrName>
                                        </p:attrNameLst>
                                      </p:cBhvr>
                                      <p:to>
                                        <p:strVal val="visible"/>
                                      </p:to>
                                    </p:set>
                                    <p:animEffect transition="in" filter="randombar(horizontal)">
                                      <p:cBhvr>
                                        <p:cTn id="86" dur="400"/>
                                        <p:tgtEl>
                                          <p:spTgt spid="51"/>
                                        </p:tgtEl>
                                      </p:cBhvr>
                                    </p:animEffect>
                                  </p:childTnLst>
                                </p:cTn>
                              </p:par>
                              <p:par>
                                <p:cTn id="87" presetID="14" presetClass="entr" presetSubtype="10" fill="hold" grpId="0" nodeType="withEffect">
                                  <p:stCondLst>
                                    <p:cond delay="500"/>
                                  </p:stCondLst>
                                  <p:childTnLst>
                                    <p:set>
                                      <p:cBhvr>
                                        <p:cTn id="88" dur="1" fill="hold">
                                          <p:stCondLst>
                                            <p:cond delay="0"/>
                                          </p:stCondLst>
                                        </p:cTn>
                                        <p:tgtEl>
                                          <p:spTgt spid="52"/>
                                        </p:tgtEl>
                                        <p:attrNameLst>
                                          <p:attrName>style.visibility</p:attrName>
                                        </p:attrNameLst>
                                      </p:cBhvr>
                                      <p:to>
                                        <p:strVal val="visible"/>
                                      </p:to>
                                    </p:set>
                                    <p:animEffect transition="in" filter="randombar(horizontal)">
                                      <p:cBhvr>
                                        <p:cTn id="89" dur="400"/>
                                        <p:tgtEl>
                                          <p:spTgt spid="52"/>
                                        </p:tgtEl>
                                      </p:cBhvr>
                                    </p:animEffect>
                                  </p:childTnLst>
                                </p:cTn>
                              </p:par>
                            </p:childTnLst>
                          </p:cTn>
                        </p:par>
                        <p:par>
                          <p:cTn id="90" fill="hold">
                            <p:stCondLst>
                              <p:cond delay="5000"/>
                            </p:stCondLst>
                            <p:childTnLst>
                              <p:par>
                                <p:cTn id="91" presetID="10" presetClass="entr" presetSubtype="0" fill="hold" grpId="0"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500"/>
                                        <p:tgtEl>
                                          <p:spTgt spid="53"/>
                                        </p:tgtEl>
                                      </p:cBhvr>
                                    </p:animEffect>
                                  </p:childTnLst>
                                </p:cTn>
                              </p:par>
                            </p:childTnLst>
                          </p:cTn>
                        </p:par>
                        <p:par>
                          <p:cTn id="94" fill="hold">
                            <p:stCondLst>
                              <p:cond delay="5500"/>
                            </p:stCondLst>
                            <p:childTnLst>
                              <p:par>
                                <p:cTn id="95" presetID="22" presetClass="entr" presetSubtype="8" fill="hold" nodeType="after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500"/>
                                        <p:tgtEl>
                                          <p:spTgt spid="54"/>
                                        </p:tgtEl>
                                      </p:cBhvr>
                                    </p:animEffect>
                                  </p:childTnLst>
                                </p:cTn>
                              </p:par>
                              <p:par>
                                <p:cTn id="98" presetID="14" presetClass="entr" presetSubtype="10" fill="hold" grpId="0" nodeType="withEffect">
                                  <p:stCondLst>
                                    <p:cond delay="500"/>
                                  </p:stCondLst>
                                  <p:childTnLst>
                                    <p:set>
                                      <p:cBhvr>
                                        <p:cTn id="99" dur="1" fill="hold">
                                          <p:stCondLst>
                                            <p:cond delay="0"/>
                                          </p:stCondLst>
                                        </p:cTn>
                                        <p:tgtEl>
                                          <p:spTgt spid="55"/>
                                        </p:tgtEl>
                                        <p:attrNameLst>
                                          <p:attrName>style.visibility</p:attrName>
                                        </p:attrNameLst>
                                      </p:cBhvr>
                                      <p:to>
                                        <p:strVal val="visible"/>
                                      </p:to>
                                    </p:set>
                                    <p:animEffect transition="in" filter="randombar(horizontal)">
                                      <p:cBhvr>
                                        <p:cTn id="100" dur="400"/>
                                        <p:tgtEl>
                                          <p:spTgt spid="55"/>
                                        </p:tgtEl>
                                      </p:cBhvr>
                                    </p:animEffect>
                                  </p:childTnLst>
                                </p:cTn>
                              </p:par>
                              <p:par>
                                <p:cTn id="101" presetID="14" presetClass="entr" presetSubtype="10" fill="hold" grpId="0" nodeType="withEffect">
                                  <p:stCondLst>
                                    <p:cond delay="500"/>
                                  </p:stCondLst>
                                  <p:childTnLst>
                                    <p:set>
                                      <p:cBhvr>
                                        <p:cTn id="102" dur="1" fill="hold">
                                          <p:stCondLst>
                                            <p:cond delay="0"/>
                                          </p:stCondLst>
                                        </p:cTn>
                                        <p:tgtEl>
                                          <p:spTgt spid="56"/>
                                        </p:tgtEl>
                                        <p:attrNameLst>
                                          <p:attrName>style.visibility</p:attrName>
                                        </p:attrNameLst>
                                      </p:cBhvr>
                                      <p:to>
                                        <p:strVal val="visible"/>
                                      </p:to>
                                    </p:set>
                                    <p:animEffect transition="in" filter="randombar(horizontal)">
                                      <p:cBhvr>
                                        <p:cTn id="103" dur="400"/>
                                        <p:tgtEl>
                                          <p:spTgt spid="56"/>
                                        </p:tgtEl>
                                      </p:cBhvr>
                                    </p:animEffect>
                                  </p:childTnLst>
                                </p:cTn>
                              </p:par>
                            </p:childTnLst>
                          </p:cTn>
                        </p:par>
                        <p:par>
                          <p:cTn id="104" fill="hold">
                            <p:stCondLst>
                              <p:cond delay="6000"/>
                            </p:stCondLst>
                            <p:childTnLst>
                              <p:par>
                                <p:cTn id="105" presetID="10" presetClass="entr" presetSubtype="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Effect transition="in" filter="fade">
                                      <p:cBhvr>
                                        <p:cTn id="107" dur="1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animBg="1"/>
      <p:bldP spid="22" grpId="0" animBg="1"/>
      <p:bldP spid="24" grpId="0"/>
      <p:bldP spid="25" grpId="0"/>
      <p:bldP spid="30" grpId="0" animBg="1"/>
      <p:bldP spid="32" grpId="0"/>
      <p:bldP spid="33" grpId="0"/>
      <p:bldP spid="38" grpId="0" animBg="1"/>
      <p:bldP spid="46" grpId="0"/>
      <p:bldP spid="48" grpId="0"/>
      <p:bldP spid="49" grpId="0" animBg="1"/>
      <p:bldP spid="51" grpId="0"/>
      <p:bldP spid="52" grpId="0"/>
      <p:bldP spid="53" grpId="0" animBg="1"/>
      <p:bldP spid="55" grpId="0"/>
      <p:bldP spid="56" grpId="0"/>
      <p:bldP spid="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6"/>
          <p:cNvSpPr/>
          <p:nvPr/>
        </p:nvSpPr>
        <p:spPr bwMode="auto">
          <a:xfrm>
            <a:off x="8098000" y="1626445"/>
            <a:ext cx="2485774" cy="1513561"/>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3CCCC7"/>
          </a:solidFill>
          <a:ln>
            <a:noFill/>
          </a:ln>
          <a:effectLst/>
        </p:spPr>
        <p:txBody>
          <a:bodyPr vert="horz" wrap="square" lIns="91440" tIns="756000" rIns="91440" bIns="45720" numCol="1" anchor="t" anchorCtr="0" compatLnSpc="1"/>
          <a:lstStyle/>
          <a:p>
            <a:pPr algn="ctr">
              <a:lnSpc>
                <a:spcPts val="1500"/>
              </a:lnSpc>
            </a:pPr>
            <a:r>
              <a:rPr lang="en-US" altLang="zh-CN" sz="5400" dirty="0">
                <a:solidFill>
                  <a:schemeClr val="bg1"/>
                </a:solidFill>
                <a:latin typeface="Impact MT Std" pitchFamily="34" charset="0"/>
                <a:ea typeface="微软雅黑" panose="020B0503020204020204" pitchFamily="34" charset="-122"/>
                <a:cs typeface="UKIJ Qolyazma" pitchFamily="18" charset="0"/>
              </a:rPr>
              <a:t>62</a:t>
            </a:r>
            <a:r>
              <a:rPr lang="en-US" altLang="zh-CN" sz="2400" dirty="0">
                <a:solidFill>
                  <a:schemeClr val="bg1"/>
                </a:solidFill>
                <a:latin typeface="Impact MT Std" pitchFamily="34" charset="0"/>
                <a:ea typeface="微软雅黑" panose="020B0503020204020204" pitchFamily="34" charset="-122"/>
                <a:cs typeface="UKIJ Qolyazma" pitchFamily="18" charset="0"/>
              </a:rPr>
              <a:t>%</a:t>
            </a:r>
          </a:p>
          <a:p>
            <a:pPr algn="ctr">
              <a:lnSpc>
                <a:spcPts val="1500"/>
              </a:lnSpc>
            </a:pPr>
            <a:r>
              <a:rPr lang="zh-CN" altLang="en-US" sz="1200" dirty="0">
                <a:solidFill>
                  <a:schemeClr val="bg1"/>
                </a:solidFill>
                <a:latin typeface="Impact MT Std" pitchFamily="34" charset="0"/>
                <a:ea typeface="微软雅黑" panose="020B0503020204020204" pitchFamily="34" charset="-122"/>
              </a:rPr>
              <a:t>After you hit your content here, or by copying your text, choose paste in this box.</a:t>
            </a:r>
          </a:p>
        </p:txBody>
      </p:sp>
      <p:sp>
        <p:nvSpPr>
          <p:cNvPr id="19" name="Freeform 7"/>
          <p:cNvSpPr/>
          <p:nvPr/>
        </p:nvSpPr>
        <p:spPr bwMode="auto">
          <a:xfrm>
            <a:off x="8098000" y="3349916"/>
            <a:ext cx="2485774" cy="1078536"/>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chemeClr val="bg1">
              <a:lumMod val="85000"/>
            </a:schemeClr>
          </a:solidFill>
          <a:ln>
            <a:noFill/>
          </a:ln>
          <a:effectLst/>
        </p:spPr>
        <p:txBody>
          <a:bodyPr vert="horz" wrap="square" lIns="91440" tIns="612000" rIns="91440" bIns="45720" numCol="1" anchor="t" anchorCtr="0" compatLnSpc="1"/>
          <a:lstStyle/>
          <a:p>
            <a:pPr lvl="0" algn="ctr">
              <a:lnSpc>
                <a:spcPts val="1500"/>
              </a:lnSpc>
            </a:pPr>
            <a:r>
              <a:rPr lang="en-US" altLang="zh-CN" sz="5400" dirty="0">
                <a:solidFill>
                  <a:prstClr val="white"/>
                </a:solidFill>
                <a:latin typeface="Impact MT Std" pitchFamily="34" charset="0"/>
                <a:ea typeface="微软雅黑" panose="020B0503020204020204" pitchFamily="34" charset="-122"/>
                <a:cs typeface="UKIJ Qolyazma" pitchFamily="18" charset="0"/>
              </a:rPr>
              <a:t>38</a:t>
            </a:r>
            <a:r>
              <a:rPr lang="en-US" altLang="zh-CN" sz="2400" dirty="0">
                <a:solidFill>
                  <a:prstClr val="white"/>
                </a:solidFill>
                <a:latin typeface="Impact MT Std" pitchFamily="34" charset="0"/>
                <a:ea typeface="微软雅黑" panose="020B0503020204020204" pitchFamily="34" charset="-122"/>
                <a:cs typeface="UKIJ Qolyazma" pitchFamily="18" charset="0"/>
              </a:rPr>
              <a:t>%</a:t>
            </a:r>
          </a:p>
          <a:p>
            <a:endParaRPr lang="zh-CN" altLang="en-US" dirty="0">
              <a:latin typeface="Impact MT Std" pitchFamily="34" charset="0"/>
              <a:ea typeface="微软雅黑" panose="020B0503020204020204" pitchFamily="34" charset="-122"/>
            </a:endParaRPr>
          </a:p>
        </p:txBody>
      </p:sp>
      <p:cxnSp>
        <p:nvCxnSpPr>
          <p:cNvPr id="20" name="直接连接符 19"/>
          <p:cNvCxnSpPr/>
          <p:nvPr/>
        </p:nvCxnSpPr>
        <p:spPr>
          <a:xfrm flipH="1">
            <a:off x="1869308" y="3127306"/>
            <a:ext cx="62286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9" idx="0"/>
          </p:cNvCxnSpPr>
          <p:nvPr/>
        </p:nvCxnSpPr>
        <p:spPr>
          <a:xfrm flipH="1">
            <a:off x="1869308" y="3349916"/>
            <a:ext cx="62286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13"/>
          <p:cNvSpPr txBox="1"/>
          <p:nvPr/>
        </p:nvSpPr>
        <p:spPr>
          <a:xfrm flipH="1">
            <a:off x="1869308" y="1628800"/>
            <a:ext cx="2786907" cy="369326"/>
          </a:xfrm>
          <a:prstGeom prst="rect">
            <a:avLst/>
          </a:prstGeom>
          <a:noFill/>
          <a:ln>
            <a:noFill/>
          </a:ln>
        </p:spPr>
        <p:txBody>
          <a:bodyPr wrap="square" lIns="91434" tIns="45717" rIns="91434" bIns="45717">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spcBef>
                <a:spcPct val="0"/>
              </a:spcBef>
              <a:buFont typeface="Arial" panose="020B0604020202020204" pitchFamily="34" charset="0"/>
              <a:buNone/>
            </a:pPr>
            <a:r>
              <a:rPr lang="zh-CN" altLang="en-US" sz="1800" dirty="0">
                <a:solidFill>
                  <a:srgbClr val="3CCCC7"/>
                </a:solidFill>
                <a:cs typeface="Arial" panose="020B0604020202020204" pitchFamily="34" charset="0"/>
              </a:rPr>
              <a:t>Click to enter the title</a:t>
            </a:r>
          </a:p>
        </p:txBody>
      </p:sp>
      <p:sp>
        <p:nvSpPr>
          <p:cNvPr id="23" name="TextBox 14"/>
          <p:cNvSpPr txBox="1"/>
          <p:nvPr/>
        </p:nvSpPr>
        <p:spPr>
          <a:xfrm>
            <a:off x="1869308" y="1993450"/>
            <a:ext cx="5250703" cy="625171"/>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sp>
        <p:nvSpPr>
          <p:cNvPr id="24" name="TextBox 15"/>
          <p:cNvSpPr txBox="1"/>
          <p:nvPr/>
        </p:nvSpPr>
        <p:spPr>
          <a:xfrm flipH="1">
            <a:off x="1869308" y="3609418"/>
            <a:ext cx="2786907" cy="369326"/>
          </a:xfrm>
          <a:prstGeom prst="rect">
            <a:avLst/>
          </a:prstGeom>
          <a:noFill/>
          <a:ln>
            <a:noFill/>
          </a:ln>
        </p:spPr>
        <p:txBody>
          <a:bodyPr wrap="square" lIns="91434" tIns="45717" rIns="91434" bIns="45717">
            <a:spAutoFit/>
          </a:bodyPr>
          <a:lstStyle>
            <a:defPPr>
              <a:defRPr lang="zh-CN"/>
            </a:defPPr>
            <a:lvl1pP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spcBef>
                <a:spcPct val="0"/>
              </a:spcBef>
              <a:buFont typeface="Arial" panose="020B0604020202020204" pitchFamily="34" charset="0"/>
              <a:buNone/>
            </a:pPr>
            <a:r>
              <a:rPr lang="zh-CN" altLang="en-US" sz="1800" dirty="0">
                <a:solidFill>
                  <a:srgbClr val="3CCCC7"/>
                </a:solidFill>
                <a:cs typeface="Arial" panose="020B0604020202020204" pitchFamily="34" charset="0"/>
              </a:rPr>
              <a:t>Click to enter the title</a:t>
            </a:r>
          </a:p>
        </p:txBody>
      </p:sp>
      <p:sp>
        <p:nvSpPr>
          <p:cNvPr id="25" name="TextBox 16"/>
          <p:cNvSpPr txBox="1"/>
          <p:nvPr/>
        </p:nvSpPr>
        <p:spPr>
          <a:xfrm>
            <a:off x="1869308" y="3974068"/>
            <a:ext cx="5250703" cy="625171"/>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p>
        </p:txBody>
      </p:sp>
      <p:sp>
        <p:nvSpPr>
          <p:cNvPr id="30" name="矩形 47"/>
          <p:cNvSpPr>
            <a:spLocks noChangeArrowheads="1"/>
          </p:cNvSpPr>
          <p:nvPr/>
        </p:nvSpPr>
        <p:spPr bwMode="auto">
          <a:xfrm>
            <a:off x="1766816" y="5283146"/>
            <a:ext cx="8939283"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Enter the comprehensive description description of the chart above and the comprehensive description description of the chart above here.</a:t>
            </a:r>
          </a:p>
        </p:txBody>
      </p:sp>
      <p:sp>
        <p:nvSpPr>
          <p:cNvPr id="31" name="文本框 9"/>
          <p:cNvSpPr txBox="1"/>
          <p:nvPr/>
        </p:nvSpPr>
        <p:spPr>
          <a:xfrm>
            <a:off x="985019" y="188640"/>
            <a:ext cx="4176464"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Difficult analysis</a:t>
            </a:r>
          </a:p>
        </p:txBody>
      </p:sp>
      <p:sp>
        <p:nvSpPr>
          <p:cNvPr id="32" name="六边形 31"/>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1" name="矩形 40"/>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六边形 45"/>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4</a:t>
            </a:r>
          </a:p>
        </p:txBody>
      </p:sp>
      <p:sp>
        <p:nvSpPr>
          <p:cNvPr id="49"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50" name="KSO_Shape"/>
          <p:cNvSpPr/>
          <p:nvPr/>
        </p:nvSpPr>
        <p:spPr bwMode="auto">
          <a:xfrm>
            <a:off x="355494" y="224862"/>
            <a:ext cx="254147" cy="21602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1" name="矩形 50"/>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33</a:t>
            </a:r>
            <a:endParaRPr lang="zh-CN" dirty="0">
              <a:latin typeface="方正兰亭超细黑简体" panose="02000000000000000000" pitchFamily="2" charset="-122"/>
              <a:ea typeface="方正兰亭超细黑简体" panose="02000000000000000000" pitchFamily="2" charset="-122"/>
            </a:endParaRPr>
          </a:p>
        </p:txBody>
      </p:sp>
      <p:sp>
        <p:nvSpPr>
          <p:cNvPr id="56" name="TextBox 55"/>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ppt_y</p:attrName>
                                        </p:attrNameLst>
                                      </p:cBhvr>
                                      <p:tavLst>
                                        <p:tav tm="0">
                                          <p:val>
                                            <p:strVal val="#ppt_y-#ppt_h*1.125000"/>
                                          </p:val>
                                        </p:tav>
                                        <p:tav tm="100000">
                                          <p:val>
                                            <p:strVal val="#ppt_y"/>
                                          </p:val>
                                        </p:tav>
                                      </p:tavLst>
                                    </p:anim>
                                    <p:animEffect transition="in" filter="wipe(down)">
                                      <p:cBhvr>
                                        <p:cTn id="12" dur="500"/>
                                        <p:tgtEl>
                                          <p:spTgt spid="19"/>
                                        </p:tgtEl>
                                      </p:cBhvr>
                                    </p:animEffect>
                                  </p:childTnLst>
                                </p:cTn>
                              </p:par>
                              <p:par>
                                <p:cTn id="13" presetID="22" presetClass="entr" presetSubtype="2" fill="hold" nodeType="withEffect">
                                  <p:stCondLst>
                                    <p:cond delay="40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par>
                                <p:cTn id="16" presetID="22" presetClass="entr" presetSubtype="2" fill="hold" nodeType="withEffect">
                                  <p:stCondLst>
                                    <p:cond delay="400"/>
                                  </p:stCondLst>
                                  <p:childTnLst>
                                    <p:set>
                                      <p:cBhvr>
                                        <p:cTn id="17" dur="1" fill="hold">
                                          <p:stCondLst>
                                            <p:cond delay="0"/>
                                          </p:stCondLst>
                                        </p:cTn>
                                        <p:tgtEl>
                                          <p:spTgt spid="21"/>
                                        </p:tgtEl>
                                        <p:attrNameLst>
                                          <p:attrName>style.visibility</p:attrName>
                                        </p:attrNameLst>
                                      </p:cBhvr>
                                      <p:to>
                                        <p:strVal val="visible"/>
                                      </p:to>
                                    </p:set>
                                    <p:animEffect transition="in" filter="wipe(right)">
                                      <p:cBhvr>
                                        <p:cTn id="18" dur="500"/>
                                        <p:tgtEl>
                                          <p:spTgt spid="21"/>
                                        </p:tgtEl>
                                      </p:cBhvr>
                                    </p:animEffect>
                                  </p:childTnLst>
                                </p:cTn>
                              </p:par>
                              <p:par>
                                <p:cTn id="19" presetID="10" presetClass="entr" presetSubtype="0" fill="hold" grpId="0" nodeType="withEffect">
                                  <p:stCondLst>
                                    <p:cond delay="1000"/>
                                  </p:stCondLst>
                                  <p:iterate type="lt">
                                    <p:tmPct val="10000"/>
                                  </p:iterate>
                                  <p:childTnLst>
                                    <p:set>
                                      <p:cBhvr>
                                        <p:cTn id="20" dur="1" fill="hold">
                                          <p:stCondLst>
                                            <p:cond delay="0"/>
                                          </p:stCondLst>
                                        </p:cTn>
                                        <p:tgtEl>
                                          <p:spTgt spid="22"/>
                                        </p:tgtEl>
                                        <p:attrNameLst>
                                          <p:attrName>style.visibility</p:attrName>
                                        </p:attrNameLst>
                                      </p:cBhvr>
                                      <p:to>
                                        <p:strVal val="visible"/>
                                      </p:to>
                                    </p:set>
                                    <p:animEffect transition="in" filter="fade">
                                      <p:cBhvr>
                                        <p:cTn id="21" dur="100"/>
                                        <p:tgtEl>
                                          <p:spTgt spid="22"/>
                                        </p:tgtEl>
                                      </p:cBhvr>
                                    </p:animEffect>
                                  </p:childTnLst>
                                </p:cTn>
                              </p:par>
                              <p:par>
                                <p:cTn id="22" presetID="10" presetClass="entr" presetSubtype="0" fill="hold" grpId="0" nodeType="withEffect">
                                  <p:stCondLst>
                                    <p:cond delay="1000"/>
                                  </p:stCondLst>
                                  <p:iterate type="lt">
                                    <p:tmPct val="10000"/>
                                  </p:iterate>
                                  <p:childTnLst>
                                    <p:set>
                                      <p:cBhvr>
                                        <p:cTn id="23" dur="1" fill="hold">
                                          <p:stCondLst>
                                            <p:cond delay="0"/>
                                          </p:stCondLst>
                                        </p:cTn>
                                        <p:tgtEl>
                                          <p:spTgt spid="23"/>
                                        </p:tgtEl>
                                        <p:attrNameLst>
                                          <p:attrName>style.visibility</p:attrName>
                                        </p:attrNameLst>
                                      </p:cBhvr>
                                      <p:to>
                                        <p:strVal val="visible"/>
                                      </p:to>
                                    </p:set>
                                    <p:animEffect transition="in" filter="fade">
                                      <p:cBhvr>
                                        <p:cTn id="24" dur="100"/>
                                        <p:tgtEl>
                                          <p:spTgt spid="23"/>
                                        </p:tgtEl>
                                      </p:cBhvr>
                                    </p:animEffect>
                                  </p:childTnLst>
                                </p:cTn>
                              </p:par>
                              <p:par>
                                <p:cTn id="25" presetID="10" presetClass="entr" presetSubtype="0" fill="hold" grpId="0" nodeType="withEffect">
                                  <p:stCondLst>
                                    <p:cond delay="1000"/>
                                  </p:stCondLst>
                                  <p:iterate type="lt">
                                    <p:tmPct val="10000"/>
                                  </p:iterate>
                                  <p:childTnLst>
                                    <p:set>
                                      <p:cBhvr>
                                        <p:cTn id="26" dur="1" fill="hold">
                                          <p:stCondLst>
                                            <p:cond delay="0"/>
                                          </p:stCondLst>
                                        </p:cTn>
                                        <p:tgtEl>
                                          <p:spTgt spid="24"/>
                                        </p:tgtEl>
                                        <p:attrNameLst>
                                          <p:attrName>style.visibility</p:attrName>
                                        </p:attrNameLst>
                                      </p:cBhvr>
                                      <p:to>
                                        <p:strVal val="visible"/>
                                      </p:to>
                                    </p:set>
                                    <p:animEffect transition="in" filter="fade">
                                      <p:cBhvr>
                                        <p:cTn id="27" dur="100"/>
                                        <p:tgtEl>
                                          <p:spTgt spid="24"/>
                                        </p:tgtEl>
                                      </p:cBhvr>
                                    </p:animEffect>
                                  </p:childTnLst>
                                </p:cTn>
                              </p:par>
                              <p:par>
                                <p:cTn id="28" presetID="10" presetClass="entr" presetSubtype="0" fill="hold" grpId="0" nodeType="withEffect">
                                  <p:stCondLst>
                                    <p:cond delay="1000"/>
                                  </p:stCondLst>
                                  <p:iterate type="lt">
                                    <p:tmPct val="10000"/>
                                  </p:iterate>
                                  <p:childTnLst>
                                    <p:set>
                                      <p:cBhvr>
                                        <p:cTn id="29" dur="1" fill="hold">
                                          <p:stCondLst>
                                            <p:cond delay="0"/>
                                          </p:stCondLst>
                                        </p:cTn>
                                        <p:tgtEl>
                                          <p:spTgt spid="25"/>
                                        </p:tgtEl>
                                        <p:attrNameLst>
                                          <p:attrName>style.visibility</p:attrName>
                                        </p:attrNameLst>
                                      </p:cBhvr>
                                      <p:to>
                                        <p:strVal val="visible"/>
                                      </p:to>
                                    </p:set>
                                    <p:animEffect transition="in" filter="fade">
                                      <p:cBhvr>
                                        <p:cTn id="30" dur="100"/>
                                        <p:tgtEl>
                                          <p:spTgt spid="25"/>
                                        </p:tgtEl>
                                      </p:cBhvr>
                                    </p:animEffect>
                                  </p:childTnLst>
                                </p:cTn>
                              </p:par>
                            </p:childTnLst>
                          </p:cTn>
                        </p:par>
                        <p:par>
                          <p:cTn id="31" fill="hold">
                            <p:stCondLst>
                              <p:cond delay="148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1980"/>
                            </p:stCondLst>
                            <p:childTnLst>
                              <p:par>
                                <p:cTn id="36" presetID="10"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p:bldP spid="23" grpId="0"/>
      <p:bldP spid="24" grpId="0"/>
      <p:bldP spid="25" grpId="0"/>
      <p:bldP spid="30"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5" name="椭圆 64"/>
          <p:cNvSpPr/>
          <p:nvPr/>
        </p:nvSpPr>
        <p:spPr>
          <a:xfrm>
            <a:off x="2879" y="0"/>
            <a:ext cx="5545449" cy="5545449"/>
          </a:xfrm>
          <a:prstGeom prst="ellipse">
            <a:avLst/>
          </a:prstGeom>
          <a:solidFill>
            <a:srgbClr val="3CCCC7">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97243" y="594364"/>
            <a:ext cx="4356720" cy="435672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val 4"/>
          <p:cNvSpPr/>
          <p:nvPr/>
        </p:nvSpPr>
        <p:spPr>
          <a:xfrm>
            <a:off x="4369395" y="1340768"/>
            <a:ext cx="626458" cy="629230"/>
          </a:xfrm>
          <a:prstGeom prst="ellipse">
            <a:avLst/>
          </a:prstGeom>
          <a:solidFill>
            <a:srgbClr val="2BA5A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9" name="标题 4"/>
          <p:cNvSpPr txBox="1"/>
          <p:nvPr/>
        </p:nvSpPr>
        <p:spPr>
          <a:xfrm>
            <a:off x="1345059" y="1628800"/>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a:solidFill>
                  <a:schemeClr val="bg1"/>
                </a:solidFill>
                <a:latin typeface="微软雅黑" panose="020B0503020204020204" pitchFamily="34" charset="-122"/>
                <a:ea typeface="微软雅黑" panose="020B0503020204020204" pitchFamily="34" charset="-122"/>
              </a:rPr>
              <a:t>Finance and finance</a:t>
            </a:r>
          </a:p>
        </p:txBody>
      </p:sp>
      <p:sp>
        <p:nvSpPr>
          <p:cNvPr id="70" name="标题 4"/>
          <p:cNvSpPr txBox="1"/>
          <p:nvPr/>
        </p:nvSpPr>
        <p:spPr>
          <a:xfrm>
            <a:off x="1345059" y="2163428"/>
            <a:ext cx="381642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Business cooperation</a:t>
            </a:r>
          </a:p>
        </p:txBody>
      </p:sp>
      <p:grpSp>
        <p:nvGrpSpPr>
          <p:cNvPr id="71" name="组合 70"/>
          <p:cNvGrpSpPr/>
          <p:nvPr/>
        </p:nvGrpSpPr>
        <p:grpSpPr>
          <a:xfrm>
            <a:off x="1417067" y="2996952"/>
            <a:ext cx="1436675" cy="215444"/>
            <a:chOff x="4369395" y="3284984"/>
            <a:chExt cx="1436675" cy="215444"/>
          </a:xfrm>
        </p:grpSpPr>
        <p:sp>
          <p:nvSpPr>
            <p:cNvPr id="7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Cost budget</a:t>
              </a: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6" name="组合 75"/>
          <p:cNvGrpSpPr/>
          <p:nvPr/>
        </p:nvGrpSpPr>
        <p:grpSpPr>
          <a:xfrm>
            <a:off x="2857227" y="2996952"/>
            <a:ext cx="1436675" cy="215444"/>
            <a:chOff x="4369395" y="3284984"/>
            <a:chExt cx="1436675" cy="215444"/>
          </a:xfrm>
        </p:grpSpPr>
        <p:sp>
          <p:nvSpPr>
            <p:cNvPr id="7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Funding gap</a:t>
              </a:r>
            </a:p>
          </p:txBody>
        </p:sp>
        <p:grpSp>
          <p:nvGrpSpPr>
            <p:cNvPr id="78" name="组合 77"/>
            <p:cNvGrpSpPr/>
            <p:nvPr/>
          </p:nvGrpSpPr>
          <p:grpSpPr>
            <a:xfrm>
              <a:off x="4369395" y="3316401"/>
              <a:ext cx="168551" cy="168551"/>
              <a:chOff x="5005199" y="3717032"/>
              <a:chExt cx="168551" cy="168551"/>
            </a:xfrm>
          </p:grpSpPr>
          <p:sp>
            <p:nvSpPr>
              <p:cNvPr id="106" name="椭圆 105"/>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7" name="等腰三角形 10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8" name="组合 107"/>
          <p:cNvGrpSpPr/>
          <p:nvPr/>
        </p:nvGrpSpPr>
        <p:grpSpPr>
          <a:xfrm>
            <a:off x="1417067" y="3285564"/>
            <a:ext cx="1436675" cy="215444"/>
            <a:chOff x="4369395" y="3284984"/>
            <a:chExt cx="1436675" cy="215444"/>
          </a:xfrm>
        </p:grpSpPr>
        <p:sp>
          <p:nvSpPr>
            <p:cNvPr id="10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Financing plan</a:t>
              </a:r>
            </a:p>
          </p:txBody>
        </p:sp>
        <p:grpSp>
          <p:nvGrpSpPr>
            <p:cNvPr id="110" name="组合 109"/>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17" name="组合 116"/>
          <p:cNvGrpSpPr/>
          <p:nvPr/>
        </p:nvGrpSpPr>
        <p:grpSpPr>
          <a:xfrm>
            <a:off x="2857227" y="3285564"/>
            <a:ext cx="1436675" cy="215444"/>
            <a:chOff x="4369395" y="3284984"/>
            <a:chExt cx="1436675" cy="215444"/>
          </a:xfrm>
        </p:grpSpPr>
        <p:sp>
          <p:nvSpPr>
            <p:cNvPr id="11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Use of funds</a:t>
              </a:r>
            </a:p>
          </p:txBody>
        </p:sp>
        <p:grpSp>
          <p:nvGrpSpPr>
            <p:cNvPr id="119" name="组合 118"/>
            <p:cNvGrpSpPr/>
            <p:nvPr/>
          </p:nvGrpSpPr>
          <p:grpSpPr>
            <a:xfrm>
              <a:off x="4369395" y="3316401"/>
              <a:ext cx="168551" cy="168551"/>
              <a:chOff x="5005199" y="3717032"/>
              <a:chExt cx="168551" cy="168551"/>
            </a:xfrm>
          </p:grpSpPr>
          <p:sp>
            <p:nvSpPr>
              <p:cNvPr id="120" name="椭圆 119"/>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1" name="等腰三角形 12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2" name="组合 121"/>
          <p:cNvGrpSpPr/>
          <p:nvPr/>
        </p:nvGrpSpPr>
        <p:grpSpPr>
          <a:xfrm>
            <a:off x="1417067" y="3573016"/>
            <a:ext cx="1436675" cy="215444"/>
            <a:chOff x="4369395" y="3284984"/>
            <a:chExt cx="1436675" cy="215444"/>
          </a:xfrm>
        </p:grpSpPr>
        <p:sp>
          <p:nvSpPr>
            <p:cNvPr id="12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Conclusion</a:t>
              </a:r>
            </a:p>
          </p:txBody>
        </p:sp>
        <p:grpSp>
          <p:nvGrpSpPr>
            <p:cNvPr id="124" name="组合 123"/>
            <p:cNvGrpSpPr/>
            <p:nvPr/>
          </p:nvGrpSpPr>
          <p:grpSpPr>
            <a:xfrm>
              <a:off x="4369395" y="3316401"/>
              <a:ext cx="168551" cy="168551"/>
              <a:chOff x="5005199" y="3717032"/>
              <a:chExt cx="168551" cy="168551"/>
            </a:xfrm>
          </p:grpSpPr>
          <p:sp>
            <p:nvSpPr>
              <p:cNvPr id="125" name="椭圆 12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6" name="等腰三角形 12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cxnSp>
        <p:nvCxnSpPr>
          <p:cNvPr id="132" name="直接连接符 131"/>
          <p:cNvCxnSpPr/>
          <p:nvPr/>
        </p:nvCxnSpPr>
        <p:spPr>
          <a:xfrm>
            <a:off x="1464791" y="2708340"/>
            <a:ext cx="2472556"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4456114" y="4509120"/>
            <a:ext cx="849385" cy="849385"/>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5610876" y="4611882"/>
            <a:ext cx="1152128" cy="1152128"/>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7177707" y="4764282"/>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7830978" y="4083682"/>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8113811" y="4588855"/>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5521524"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9265939"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9643902" y="56465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10490075" y="5001814"/>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11196776" y="54941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Shape"/>
          <p:cNvSpPr/>
          <p:nvPr/>
        </p:nvSpPr>
        <p:spPr bwMode="auto">
          <a:xfrm>
            <a:off x="4484213" y="1465018"/>
            <a:ext cx="396593" cy="380729"/>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46" name="TextBox 45"/>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par>
                                <p:cTn id="16" presetID="21" presetClass="entr" presetSubtype="1" fill="hold" grpId="0" nodeType="withEffect">
                                  <p:stCondLst>
                                    <p:cond delay="500"/>
                                  </p:stCondLst>
                                  <p:childTnLst>
                                    <p:set>
                                      <p:cBhvr>
                                        <p:cTn id="17" dur="1" fill="hold">
                                          <p:stCondLst>
                                            <p:cond delay="0"/>
                                          </p:stCondLst>
                                        </p:cTn>
                                        <p:tgtEl>
                                          <p:spTgt spid="67"/>
                                        </p:tgtEl>
                                        <p:attrNameLst>
                                          <p:attrName>style.visibility</p:attrName>
                                        </p:attrNameLst>
                                      </p:cBhvr>
                                      <p:to>
                                        <p:strVal val="visible"/>
                                      </p:to>
                                    </p:set>
                                    <p:animEffect transition="in" filter="wheel(1)">
                                      <p:cBhvr>
                                        <p:cTn id="18" dur="400"/>
                                        <p:tgtEl>
                                          <p:spTgt spid="67"/>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animEffect transition="in" filter="fade">
                                      <p:cBhvr>
                                        <p:cTn id="30" dur="500"/>
                                        <p:tgtEl>
                                          <p:spTgt spid="69"/>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p:cTn id="34" dur="500" fill="hold"/>
                                        <p:tgtEl>
                                          <p:spTgt spid="70"/>
                                        </p:tgtEl>
                                        <p:attrNameLst>
                                          <p:attrName>ppt_w</p:attrName>
                                        </p:attrNameLst>
                                      </p:cBhvr>
                                      <p:tavLst>
                                        <p:tav tm="0">
                                          <p:val>
                                            <p:fltVal val="0"/>
                                          </p:val>
                                        </p:tav>
                                        <p:tav tm="100000">
                                          <p:val>
                                            <p:strVal val="#ppt_w"/>
                                          </p:val>
                                        </p:tav>
                                      </p:tavLst>
                                    </p:anim>
                                    <p:anim calcmode="lin" valueType="num">
                                      <p:cBhvr>
                                        <p:cTn id="35" dur="500" fill="hold"/>
                                        <p:tgtEl>
                                          <p:spTgt spid="70"/>
                                        </p:tgtEl>
                                        <p:attrNameLst>
                                          <p:attrName>ppt_h</p:attrName>
                                        </p:attrNameLst>
                                      </p:cBhvr>
                                      <p:tavLst>
                                        <p:tav tm="0">
                                          <p:val>
                                            <p:fltVal val="0"/>
                                          </p:val>
                                        </p:tav>
                                        <p:tav tm="100000">
                                          <p:val>
                                            <p:strVal val="#ppt_h"/>
                                          </p:val>
                                        </p:tav>
                                      </p:tavLst>
                                    </p:anim>
                                    <p:animEffect transition="in" filter="fade">
                                      <p:cBhvr>
                                        <p:cTn id="36" dur="500"/>
                                        <p:tgtEl>
                                          <p:spTgt spid="70"/>
                                        </p:tgtEl>
                                      </p:cBhvr>
                                    </p:animEffect>
                                  </p:childTnLst>
                                </p:cTn>
                              </p:par>
                              <p:par>
                                <p:cTn id="37" presetID="53" presetClass="entr" presetSubtype="16" fill="hold" nodeType="withEffect">
                                  <p:stCondLst>
                                    <p:cond delay="500"/>
                                  </p:stCondLst>
                                  <p:childTnLst>
                                    <p:set>
                                      <p:cBhvr>
                                        <p:cTn id="38" dur="1" fill="hold">
                                          <p:stCondLst>
                                            <p:cond delay="0"/>
                                          </p:stCondLst>
                                        </p:cTn>
                                        <p:tgtEl>
                                          <p:spTgt spid="71"/>
                                        </p:tgtEl>
                                        <p:attrNameLst>
                                          <p:attrName>style.visibility</p:attrName>
                                        </p:attrNameLst>
                                      </p:cBhvr>
                                      <p:to>
                                        <p:strVal val="visible"/>
                                      </p:to>
                                    </p:set>
                                    <p:anim calcmode="lin" valueType="num">
                                      <p:cBhvr>
                                        <p:cTn id="39" dur="500" fill="hold"/>
                                        <p:tgtEl>
                                          <p:spTgt spid="71"/>
                                        </p:tgtEl>
                                        <p:attrNameLst>
                                          <p:attrName>ppt_w</p:attrName>
                                        </p:attrNameLst>
                                      </p:cBhvr>
                                      <p:tavLst>
                                        <p:tav tm="0">
                                          <p:val>
                                            <p:fltVal val="0"/>
                                          </p:val>
                                        </p:tav>
                                        <p:tav tm="100000">
                                          <p:val>
                                            <p:strVal val="#ppt_w"/>
                                          </p:val>
                                        </p:tav>
                                      </p:tavLst>
                                    </p:anim>
                                    <p:anim calcmode="lin" valueType="num">
                                      <p:cBhvr>
                                        <p:cTn id="40" dur="500" fill="hold"/>
                                        <p:tgtEl>
                                          <p:spTgt spid="71"/>
                                        </p:tgtEl>
                                        <p:attrNameLst>
                                          <p:attrName>ppt_h</p:attrName>
                                        </p:attrNameLst>
                                      </p:cBhvr>
                                      <p:tavLst>
                                        <p:tav tm="0">
                                          <p:val>
                                            <p:fltVal val="0"/>
                                          </p:val>
                                        </p:tav>
                                        <p:tav tm="100000">
                                          <p:val>
                                            <p:strVal val="#ppt_h"/>
                                          </p:val>
                                        </p:tav>
                                      </p:tavLst>
                                    </p:anim>
                                    <p:animEffect transition="in" filter="fade">
                                      <p:cBhvr>
                                        <p:cTn id="41" dur="500"/>
                                        <p:tgtEl>
                                          <p:spTgt spid="71"/>
                                        </p:tgtEl>
                                      </p:cBhvr>
                                    </p:animEffect>
                                  </p:childTnLst>
                                </p:cTn>
                              </p:par>
                              <p:par>
                                <p:cTn id="42" presetID="53" presetClass="entr" presetSubtype="16" fill="hold" nodeType="withEffect">
                                  <p:stCondLst>
                                    <p:cond delay="500"/>
                                  </p:stCondLst>
                                  <p:childTnLst>
                                    <p:set>
                                      <p:cBhvr>
                                        <p:cTn id="43" dur="1" fill="hold">
                                          <p:stCondLst>
                                            <p:cond delay="0"/>
                                          </p:stCondLst>
                                        </p:cTn>
                                        <p:tgtEl>
                                          <p:spTgt spid="76"/>
                                        </p:tgtEl>
                                        <p:attrNameLst>
                                          <p:attrName>style.visibility</p:attrName>
                                        </p:attrNameLst>
                                      </p:cBhvr>
                                      <p:to>
                                        <p:strVal val="visible"/>
                                      </p:to>
                                    </p:set>
                                    <p:anim calcmode="lin" valueType="num">
                                      <p:cBhvr>
                                        <p:cTn id="44" dur="500" fill="hold"/>
                                        <p:tgtEl>
                                          <p:spTgt spid="76"/>
                                        </p:tgtEl>
                                        <p:attrNameLst>
                                          <p:attrName>ppt_w</p:attrName>
                                        </p:attrNameLst>
                                      </p:cBhvr>
                                      <p:tavLst>
                                        <p:tav tm="0">
                                          <p:val>
                                            <p:fltVal val="0"/>
                                          </p:val>
                                        </p:tav>
                                        <p:tav tm="100000">
                                          <p:val>
                                            <p:strVal val="#ppt_w"/>
                                          </p:val>
                                        </p:tav>
                                      </p:tavLst>
                                    </p:anim>
                                    <p:anim calcmode="lin" valueType="num">
                                      <p:cBhvr>
                                        <p:cTn id="45" dur="500" fill="hold"/>
                                        <p:tgtEl>
                                          <p:spTgt spid="76"/>
                                        </p:tgtEl>
                                        <p:attrNameLst>
                                          <p:attrName>ppt_h</p:attrName>
                                        </p:attrNameLst>
                                      </p:cBhvr>
                                      <p:tavLst>
                                        <p:tav tm="0">
                                          <p:val>
                                            <p:fltVal val="0"/>
                                          </p:val>
                                        </p:tav>
                                        <p:tav tm="100000">
                                          <p:val>
                                            <p:strVal val="#ppt_h"/>
                                          </p:val>
                                        </p:tav>
                                      </p:tavLst>
                                    </p:anim>
                                    <p:animEffect transition="in" filter="fade">
                                      <p:cBhvr>
                                        <p:cTn id="46" dur="500"/>
                                        <p:tgtEl>
                                          <p:spTgt spid="76"/>
                                        </p:tgtEl>
                                      </p:cBhvr>
                                    </p:animEffect>
                                  </p:childTnLst>
                                </p:cTn>
                              </p:par>
                              <p:par>
                                <p:cTn id="47" presetID="53" presetClass="entr" presetSubtype="16" fill="hold" nodeType="withEffect">
                                  <p:stCondLst>
                                    <p:cond delay="500"/>
                                  </p:stCondLst>
                                  <p:childTnLst>
                                    <p:set>
                                      <p:cBhvr>
                                        <p:cTn id="48" dur="1" fill="hold">
                                          <p:stCondLst>
                                            <p:cond delay="0"/>
                                          </p:stCondLst>
                                        </p:cTn>
                                        <p:tgtEl>
                                          <p:spTgt spid="108"/>
                                        </p:tgtEl>
                                        <p:attrNameLst>
                                          <p:attrName>style.visibility</p:attrName>
                                        </p:attrNameLst>
                                      </p:cBhvr>
                                      <p:to>
                                        <p:strVal val="visible"/>
                                      </p:to>
                                    </p:set>
                                    <p:anim calcmode="lin" valueType="num">
                                      <p:cBhvr>
                                        <p:cTn id="49" dur="500" fill="hold"/>
                                        <p:tgtEl>
                                          <p:spTgt spid="108"/>
                                        </p:tgtEl>
                                        <p:attrNameLst>
                                          <p:attrName>ppt_w</p:attrName>
                                        </p:attrNameLst>
                                      </p:cBhvr>
                                      <p:tavLst>
                                        <p:tav tm="0">
                                          <p:val>
                                            <p:fltVal val="0"/>
                                          </p:val>
                                        </p:tav>
                                        <p:tav tm="100000">
                                          <p:val>
                                            <p:strVal val="#ppt_w"/>
                                          </p:val>
                                        </p:tav>
                                      </p:tavLst>
                                    </p:anim>
                                    <p:anim calcmode="lin" valueType="num">
                                      <p:cBhvr>
                                        <p:cTn id="50" dur="500" fill="hold"/>
                                        <p:tgtEl>
                                          <p:spTgt spid="108"/>
                                        </p:tgtEl>
                                        <p:attrNameLst>
                                          <p:attrName>ppt_h</p:attrName>
                                        </p:attrNameLst>
                                      </p:cBhvr>
                                      <p:tavLst>
                                        <p:tav tm="0">
                                          <p:val>
                                            <p:fltVal val="0"/>
                                          </p:val>
                                        </p:tav>
                                        <p:tav tm="100000">
                                          <p:val>
                                            <p:strVal val="#ppt_h"/>
                                          </p:val>
                                        </p:tav>
                                      </p:tavLst>
                                    </p:anim>
                                    <p:animEffect transition="in" filter="fade">
                                      <p:cBhvr>
                                        <p:cTn id="51" dur="500"/>
                                        <p:tgtEl>
                                          <p:spTgt spid="108"/>
                                        </p:tgtEl>
                                      </p:cBhvr>
                                    </p:animEffect>
                                  </p:childTnLst>
                                </p:cTn>
                              </p:par>
                              <p:par>
                                <p:cTn id="52" presetID="53" presetClass="entr" presetSubtype="16" fill="hold" nodeType="withEffect">
                                  <p:stCondLst>
                                    <p:cond delay="500"/>
                                  </p:stCondLst>
                                  <p:childTnLst>
                                    <p:set>
                                      <p:cBhvr>
                                        <p:cTn id="53" dur="1" fill="hold">
                                          <p:stCondLst>
                                            <p:cond delay="0"/>
                                          </p:stCondLst>
                                        </p:cTn>
                                        <p:tgtEl>
                                          <p:spTgt spid="117"/>
                                        </p:tgtEl>
                                        <p:attrNameLst>
                                          <p:attrName>style.visibility</p:attrName>
                                        </p:attrNameLst>
                                      </p:cBhvr>
                                      <p:to>
                                        <p:strVal val="visible"/>
                                      </p:to>
                                    </p:set>
                                    <p:anim calcmode="lin" valueType="num">
                                      <p:cBhvr>
                                        <p:cTn id="54" dur="500" fill="hold"/>
                                        <p:tgtEl>
                                          <p:spTgt spid="117"/>
                                        </p:tgtEl>
                                        <p:attrNameLst>
                                          <p:attrName>ppt_w</p:attrName>
                                        </p:attrNameLst>
                                      </p:cBhvr>
                                      <p:tavLst>
                                        <p:tav tm="0">
                                          <p:val>
                                            <p:fltVal val="0"/>
                                          </p:val>
                                        </p:tav>
                                        <p:tav tm="100000">
                                          <p:val>
                                            <p:strVal val="#ppt_w"/>
                                          </p:val>
                                        </p:tav>
                                      </p:tavLst>
                                    </p:anim>
                                    <p:anim calcmode="lin" valueType="num">
                                      <p:cBhvr>
                                        <p:cTn id="55" dur="500" fill="hold"/>
                                        <p:tgtEl>
                                          <p:spTgt spid="117"/>
                                        </p:tgtEl>
                                        <p:attrNameLst>
                                          <p:attrName>ppt_h</p:attrName>
                                        </p:attrNameLst>
                                      </p:cBhvr>
                                      <p:tavLst>
                                        <p:tav tm="0">
                                          <p:val>
                                            <p:fltVal val="0"/>
                                          </p:val>
                                        </p:tav>
                                        <p:tav tm="100000">
                                          <p:val>
                                            <p:strVal val="#ppt_h"/>
                                          </p:val>
                                        </p:tav>
                                      </p:tavLst>
                                    </p:anim>
                                    <p:animEffect transition="in" filter="fade">
                                      <p:cBhvr>
                                        <p:cTn id="56" dur="500"/>
                                        <p:tgtEl>
                                          <p:spTgt spid="117"/>
                                        </p:tgtEl>
                                      </p:cBhvr>
                                    </p:animEffect>
                                  </p:childTnLst>
                                </p:cTn>
                              </p:par>
                              <p:par>
                                <p:cTn id="57" presetID="53" presetClass="entr" presetSubtype="16" fill="hold" nodeType="withEffect">
                                  <p:stCondLst>
                                    <p:cond delay="500"/>
                                  </p:stCondLst>
                                  <p:childTnLst>
                                    <p:set>
                                      <p:cBhvr>
                                        <p:cTn id="58" dur="1" fill="hold">
                                          <p:stCondLst>
                                            <p:cond delay="0"/>
                                          </p:stCondLst>
                                        </p:cTn>
                                        <p:tgtEl>
                                          <p:spTgt spid="122"/>
                                        </p:tgtEl>
                                        <p:attrNameLst>
                                          <p:attrName>style.visibility</p:attrName>
                                        </p:attrNameLst>
                                      </p:cBhvr>
                                      <p:to>
                                        <p:strVal val="visible"/>
                                      </p:to>
                                    </p:set>
                                    <p:anim calcmode="lin" valueType="num">
                                      <p:cBhvr>
                                        <p:cTn id="59" dur="500" fill="hold"/>
                                        <p:tgtEl>
                                          <p:spTgt spid="122"/>
                                        </p:tgtEl>
                                        <p:attrNameLst>
                                          <p:attrName>ppt_w</p:attrName>
                                        </p:attrNameLst>
                                      </p:cBhvr>
                                      <p:tavLst>
                                        <p:tav tm="0">
                                          <p:val>
                                            <p:fltVal val="0"/>
                                          </p:val>
                                        </p:tav>
                                        <p:tav tm="100000">
                                          <p:val>
                                            <p:strVal val="#ppt_w"/>
                                          </p:val>
                                        </p:tav>
                                      </p:tavLst>
                                    </p:anim>
                                    <p:anim calcmode="lin" valueType="num">
                                      <p:cBhvr>
                                        <p:cTn id="60" dur="500" fill="hold"/>
                                        <p:tgtEl>
                                          <p:spTgt spid="122"/>
                                        </p:tgtEl>
                                        <p:attrNameLst>
                                          <p:attrName>ppt_h</p:attrName>
                                        </p:attrNameLst>
                                      </p:cBhvr>
                                      <p:tavLst>
                                        <p:tav tm="0">
                                          <p:val>
                                            <p:fltVal val="0"/>
                                          </p:val>
                                        </p:tav>
                                        <p:tav tm="100000">
                                          <p:val>
                                            <p:strVal val="#ppt_h"/>
                                          </p:val>
                                        </p:tav>
                                      </p:tavLst>
                                    </p:anim>
                                    <p:animEffect transition="in" filter="fade">
                                      <p:cBhvr>
                                        <p:cTn id="61" dur="500"/>
                                        <p:tgtEl>
                                          <p:spTgt spid="122"/>
                                        </p:tgtEl>
                                      </p:cBhvr>
                                    </p:animEffect>
                                  </p:childTnLst>
                                </p:cTn>
                              </p:par>
                            </p:childTnLst>
                          </p:cTn>
                        </p:par>
                        <p:par>
                          <p:cTn id="62" fill="hold">
                            <p:stCondLst>
                              <p:cond delay="2500"/>
                            </p:stCondLst>
                            <p:childTnLst>
                              <p:par>
                                <p:cTn id="63" presetID="53" presetClass="entr" presetSubtype="16" fill="hold" nodeType="afterEffect">
                                  <p:stCondLst>
                                    <p:cond delay="0"/>
                                  </p:stCondLst>
                                  <p:childTnLst>
                                    <p:set>
                                      <p:cBhvr>
                                        <p:cTn id="64" dur="1" fill="hold">
                                          <p:stCondLst>
                                            <p:cond delay="0"/>
                                          </p:stCondLst>
                                        </p:cTn>
                                        <p:tgtEl>
                                          <p:spTgt spid="132"/>
                                        </p:tgtEl>
                                        <p:attrNameLst>
                                          <p:attrName>style.visibility</p:attrName>
                                        </p:attrNameLst>
                                      </p:cBhvr>
                                      <p:to>
                                        <p:strVal val="visible"/>
                                      </p:to>
                                    </p:set>
                                    <p:anim calcmode="lin" valueType="num">
                                      <p:cBhvr>
                                        <p:cTn id="65" dur="500" fill="hold"/>
                                        <p:tgtEl>
                                          <p:spTgt spid="132"/>
                                        </p:tgtEl>
                                        <p:attrNameLst>
                                          <p:attrName>ppt_w</p:attrName>
                                        </p:attrNameLst>
                                      </p:cBhvr>
                                      <p:tavLst>
                                        <p:tav tm="0">
                                          <p:val>
                                            <p:fltVal val="0"/>
                                          </p:val>
                                        </p:tav>
                                        <p:tav tm="100000">
                                          <p:val>
                                            <p:strVal val="#ppt_w"/>
                                          </p:val>
                                        </p:tav>
                                      </p:tavLst>
                                    </p:anim>
                                    <p:anim calcmode="lin" valueType="num">
                                      <p:cBhvr>
                                        <p:cTn id="66" dur="500" fill="hold"/>
                                        <p:tgtEl>
                                          <p:spTgt spid="132"/>
                                        </p:tgtEl>
                                        <p:attrNameLst>
                                          <p:attrName>ppt_h</p:attrName>
                                        </p:attrNameLst>
                                      </p:cBhvr>
                                      <p:tavLst>
                                        <p:tav tm="0">
                                          <p:val>
                                            <p:fltVal val="0"/>
                                          </p:val>
                                        </p:tav>
                                        <p:tav tm="100000">
                                          <p:val>
                                            <p:strVal val="#ppt_h"/>
                                          </p:val>
                                        </p:tav>
                                      </p:tavLst>
                                    </p:anim>
                                    <p:animEffect transition="in" filter="fade">
                                      <p:cBhvr>
                                        <p:cTn id="67" dur="500"/>
                                        <p:tgtEl>
                                          <p:spTgt spid="132"/>
                                        </p:tgtEl>
                                      </p:cBhvr>
                                    </p:animEffect>
                                  </p:childTnLst>
                                </p:cTn>
                              </p:par>
                              <p:par>
                                <p:cTn id="68" presetID="2" presetClass="entr" presetSubtype="6" fill="hold" grpId="0" nodeType="withEffect">
                                  <p:stCondLst>
                                    <p:cond delay="50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1+#ppt_w/2"/>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6" fill="hold" grpId="0" nodeType="withEffect">
                                  <p:stCondLst>
                                    <p:cond delay="500"/>
                                  </p:stCondLst>
                                  <p:childTnLst>
                                    <p:set>
                                      <p:cBhvr>
                                        <p:cTn id="73" dur="1" fill="hold">
                                          <p:stCondLst>
                                            <p:cond delay="0"/>
                                          </p:stCondLst>
                                        </p:cTn>
                                        <p:tgtEl>
                                          <p:spTgt spid="148"/>
                                        </p:tgtEl>
                                        <p:attrNameLst>
                                          <p:attrName>style.visibility</p:attrName>
                                        </p:attrNameLst>
                                      </p:cBhvr>
                                      <p:to>
                                        <p:strVal val="visible"/>
                                      </p:to>
                                    </p:set>
                                    <p:anim calcmode="lin" valueType="num">
                                      <p:cBhvr additive="base">
                                        <p:cTn id="74" dur="500" fill="hold"/>
                                        <p:tgtEl>
                                          <p:spTgt spid="148"/>
                                        </p:tgtEl>
                                        <p:attrNameLst>
                                          <p:attrName>ppt_x</p:attrName>
                                        </p:attrNameLst>
                                      </p:cBhvr>
                                      <p:tavLst>
                                        <p:tav tm="0">
                                          <p:val>
                                            <p:strVal val="1+#ppt_w/2"/>
                                          </p:val>
                                        </p:tav>
                                        <p:tav tm="100000">
                                          <p:val>
                                            <p:strVal val="#ppt_x"/>
                                          </p:val>
                                        </p:tav>
                                      </p:tavLst>
                                    </p:anim>
                                    <p:anim calcmode="lin" valueType="num">
                                      <p:cBhvr additive="base">
                                        <p:cTn id="75" dur="500" fill="hold"/>
                                        <p:tgtEl>
                                          <p:spTgt spid="148"/>
                                        </p:tgtEl>
                                        <p:attrNameLst>
                                          <p:attrName>ppt_y</p:attrName>
                                        </p:attrNameLst>
                                      </p:cBhvr>
                                      <p:tavLst>
                                        <p:tav tm="0">
                                          <p:val>
                                            <p:strVal val="1+#ppt_h/2"/>
                                          </p:val>
                                        </p:tav>
                                        <p:tav tm="100000">
                                          <p:val>
                                            <p:strVal val="#ppt_y"/>
                                          </p:val>
                                        </p:tav>
                                      </p:tavLst>
                                    </p:anim>
                                  </p:childTnLst>
                                </p:cTn>
                              </p:par>
                              <p:par>
                                <p:cTn id="76" presetID="2" presetClass="entr" presetSubtype="6" fill="hold" grpId="0" nodeType="withEffect">
                                  <p:stCondLst>
                                    <p:cond delay="500"/>
                                  </p:stCondLst>
                                  <p:childTnLst>
                                    <p:set>
                                      <p:cBhvr>
                                        <p:cTn id="77" dur="1" fill="hold">
                                          <p:stCondLst>
                                            <p:cond delay="0"/>
                                          </p:stCondLst>
                                        </p:cTn>
                                        <p:tgtEl>
                                          <p:spTgt spid="149"/>
                                        </p:tgtEl>
                                        <p:attrNameLst>
                                          <p:attrName>style.visibility</p:attrName>
                                        </p:attrNameLst>
                                      </p:cBhvr>
                                      <p:to>
                                        <p:strVal val="visible"/>
                                      </p:to>
                                    </p:set>
                                    <p:anim calcmode="lin" valueType="num">
                                      <p:cBhvr additive="base">
                                        <p:cTn id="78" dur="500" fill="hold"/>
                                        <p:tgtEl>
                                          <p:spTgt spid="149"/>
                                        </p:tgtEl>
                                        <p:attrNameLst>
                                          <p:attrName>ppt_x</p:attrName>
                                        </p:attrNameLst>
                                      </p:cBhvr>
                                      <p:tavLst>
                                        <p:tav tm="0">
                                          <p:val>
                                            <p:strVal val="1+#ppt_w/2"/>
                                          </p:val>
                                        </p:tav>
                                        <p:tav tm="100000">
                                          <p:val>
                                            <p:strVal val="#ppt_x"/>
                                          </p:val>
                                        </p:tav>
                                      </p:tavLst>
                                    </p:anim>
                                    <p:anim calcmode="lin" valueType="num">
                                      <p:cBhvr additive="base">
                                        <p:cTn id="79" dur="500" fill="hold"/>
                                        <p:tgtEl>
                                          <p:spTgt spid="149"/>
                                        </p:tgtEl>
                                        <p:attrNameLst>
                                          <p:attrName>ppt_y</p:attrName>
                                        </p:attrNameLst>
                                      </p:cBhvr>
                                      <p:tavLst>
                                        <p:tav tm="0">
                                          <p:val>
                                            <p:strVal val="1+#ppt_h/2"/>
                                          </p:val>
                                        </p:tav>
                                        <p:tav tm="100000">
                                          <p:val>
                                            <p:strVal val="#ppt_y"/>
                                          </p:val>
                                        </p:tav>
                                      </p:tavLst>
                                    </p:anim>
                                  </p:childTnLst>
                                </p:cTn>
                              </p:par>
                              <p:par>
                                <p:cTn id="80" presetID="2" presetClass="entr" presetSubtype="6" fill="hold" grpId="0" nodeType="withEffect">
                                  <p:stCondLst>
                                    <p:cond delay="500"/>
                                  </p:stCondLst>
                                  <p:childTnLst>
                                    <p:set>
                                      <p:cBhvr>
                                        <p:cTn id="81" dur="1" fill="hold">
                                          <p:stCondLst>
                                            <p:cond delay="0"/>
                                          </p:stCondLst>
                                        </p:cTn>
                                        <p:tgtEl>
                                          <p:spTgt spid="150"/>
                                        </p:tgtEl>
                                        <p:attrNameLst>
                                          <p:attrName>style.visibility</p:attrName>
                                        </p:attrNameLst>
                                      </p:cBhvr>
                                      <p:to>
                                        <p:strVal val="visible"/>
                                      </p:to>
                                    </p:set>
                                    <p:anim calcmode="lin" valueType="num">
                                      <p:cBhvr additive="base">
                                        <p:cTn id="82" dur="500" fill="hold"/>
                                        <p:tgtEl>
                                          <p:spTgt spid="150"/>
                                        </p:tgtEl>
                                        <p:attrNameLst>
                                          <p:attrName>ppt_x</p:attrName>
                                        </p:attrNameLst>
                                      </p:cBhvr>
                                      <p:tavLst>
                                        <p:tav tm="0">
                                          <p:val>
                                            <p:strVal val="1+#ppt_w/2"/>
                                          </p:val>
                                        </p:tav>
                                        <p:tav tm="100000">
                                          <p:val>
                                            <p:strVal val="#ppt_x"/>
                                          </p:val>
                                        </p:tav>
                                      </p:tavLst>
                                    </p:anim>
                                    <p:anim calcmode="lin" valueType="num">
                                      <p:cBhvr additive="base">
                                        <p:cTn id="83" dur="500" fill="hold"/>
                                        <p:tgtEl>
                                          <p:spTgt spid="150"/>
                                        </p:tgtEl>
                                        <p:attrNameLst>
                                          <p:attrName>ppt_y</p:attrName>
                                        </p:attrNameLst>
                                      </p:cBhvr>
                                      <p:tavLst>
                                        <p:tav tm="0">
                                          <p:val>
                                            <p:strVal val="1+#ppt_h/2"/>
                                          </p:val>
                                        </p:tav>
                                        <p:tav tm="100000">
                                          <p:val>
                                            <p:strVal val="#ppt_y"/>
                                          </p:val>
                                        </p:tav>
                                      </p:tavLst>
                                    </p:anim>
                                  </p:childTnLst>
                                </p:cTn>
                              </p:par>
                              <p:par>
                                <p:cTn id="84" presetID="2" presetClass="entr" presetSubtype="6" fill="hold" grpId="0" nodeType="withEffect">
                                  <p:stCondLst>
                                    <p:cond delay="500"/>
                                  </p:stCondLst>
                                  <p:childTnLst>
                                    <p:set>
                                      <p:cBhvr>
                                        <p:cTn id="85" dur="1" fill="hold">
                                          <p:stCondLst>
                                            <p:cond delay="0"/>
                                          </p:stCondLst>
                                        </p:cTn>
                                        <p:tgtEl>
                                          <p:spTgt spid="151"/>
                                        </p:tgtEl>
                                        <p:attrNameLst>
                                          <p:attrName>style.visibility</p:attrName>
                                        </p:attrNameLst>
                                      </p:cBhvr>
                                      <p:to>
                                        <p:strVal val="visible"/>
                                      </p:to>
                                    </p:set>
                                    <p:anim calcmode="lin" valueType="num">
                                      <p:cBhvr additive="base">
                                        <p:cTn id="86" dur="500" fill="hold"/>
                                        <p:tgtEl>
                                          <p:spTgt spid="151"/>
                                        </p:tgtEl>
                                        <p:attrNameLst>
                                          <p:attrName>ppt_x</p:attrName>
                                        </p:attrNameLst>
                                      </p:cBhvr>
                                      <p:tavLst>
                                        <p:tav tm="0">
                                          <p:val>
                                            <p:strVal val="1+#ppt_w/2"/>
                                          </p:val>
                                        </p:tav>
                                        <p:tav tm="100000">
                                          <p:val>
                                            <p:strVal val="#ppt_x"/>
                                          </p:val>
                                        </p:tav>
                                      </p:tavLst>
                                    </p:anim>
                                    <p:anim calcmode="lin" valueType="num">
                                      <p:cBhvr additive="base">
                                        <p:cTn id="87" dur="500" fill="hold"/>
                                        <p:tgtEl>
                                          <p:spTgt spid="151"/>
                                        </p:tgtEl>
                                        <p:attrNameLst>
                                          <p:attrName>ppt_y</p:attrName>
                                        </p:attrNameLst>
                                      </p:cBhvr>
                                      <p:tavLst>
                                        <p:tav tm="0">
                                          <p:val>
                                            <p:strVal val="1+#ppt_h/2"/>
                                          </p:val>
                                        </p:tav>
                                        <p:tav tm="100000">
                                          <p:val>
                                            <p:strVal val="#ppt_y"/>
                                          </p:val>
                                        </p:tav>
                                      </p:tavLst>
                                    </p:anim>
                                  </p:childTnLst>
                                </p:cTn>
                              </p:par>
                              <p:par>
                                <p:cTn id="88" presetID="2" presetClass="entr" presetSubtype="6" fill="hold" grpId="0" nodeType="withEffect">
                                  <p:stCondLst>
                                    <p:cond delay="500"/>
                                  </p:stCondLst>
                                  <p:childTnLst>
                                    <p:set>
                                      <p:cBhvr>
                                        <p:cTn id="89" dur="1" fill="hold">
                                          <p:stCondLst>
                                            <p:cond delay="0"/>
                                          </p:stCondLst>
                                        </p:cTn>
                                        <p:tgtEl>
                                          <p:spTgt spid="152"/>
                                        </p:tgtEl>
                                        <p:attrNameLst>
                                          <p:attrName>style.visibility</p:attrName>
                                        </p:attrNameLst>
                                      </p:cBhvr>
                                      <p:to>
                                        <p:strVal val="visible"/>
                                      </p:to>
                                    </p:set>
                                    <p:anim calcmode="lin" valueType="num">
                                      <p:cBhvr additive="base">
                                        <p:cTn id="90" dur="500" fill="hold"/>
                                        <p:tgtEl>
                                          <p:spTgt spid="152"/>
                                        </p:tgtEl>
                                        <p:attrNameLst>
                                          <p:attrName>ppt_x</p:attrName>
                                        </p:attrNameLst>
                                      </p:cBhvr>
                                      <p:tavLst>
                                        <p:tav tm="0">
                                          <p:val>
                                            <p:strVal val="1+#ppt_w/2"/>
                                          </p:val>
                                        </p:tav>
                                        <p:tav tm="100000">
                                          <p:val>
                                            <p:strVal val="#ppt_x"/>
                                          </p:val>
                                        </p:tav>
                                      </p:tavLst>
                                    </p:anim>
                                    <p:anim calcmode="lin" valueType="num">
                                      <p:cBhvr additive="base">
                                        <p:cTn id="91" dur="500" fill="hold"/>
                                        <p:tgtEl>
                                          <p:spTgt spid="152"/>
                                        </p:tgtEl>
                                        <p:attrNameLst>
                                          <p:attrName>ppt_y</p:attrName>
                                        </p:attrNameLst>
                                      </p:cBhvr>
                                      <p:tavLst>
                                        <p:tav tm="0">
                                          <p:val>
                                            <p:strVal val="1+#ppt_h/2"/>
                                          </p:val>
                                        </p:tav>
                                        <p:tav tm="100000">
                                          <p:val>
                                            <p:strVal val="#ppt_y"/>
                                          </p:val>
                                        </p:tav>
                                      </p:tavLst>
                                    </p:anim>
                                  </p:childTnLst>
                                </p:cTn>
                              </p:par>
                              <p:par>
                                <p:cTn id="92" presetID="2" presetClass="entr" presetSubtype="6" fill="hold" grpId="0"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1+#ppt_w/2"/>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par>
                                <p:cTn id="96" presetID="2" presetClass="entr" presetSubtype="6" fill="hold" grpId="0" nodeType="withEffect">
                                  <p:stCondLst>
                                    <p:cond delay="500"/>
                                  </p:stCondLst>
                                  <p:childTnLst>
                                    <p:set>
                                      <p:cBhvr>
                                        <p:cTn id="97" dur="1" fill="hold">
                                          <p:stCondLst>
                                            <p:cond delay="0"/>
                                          </p:stCondLst>
                                        </p:cTn>
                                        <p:tgtEl>
                                          <p:spTgt spid="154"/>
                                        </p:tgtEl>
                                        <p:attrNameLst>
                                          <p:attrName>style.visibility</p:attrName>
                                        </p:attrNameLst>
                                      </p:cBhvr>
                                      <p:to>
                                        <p:strVal val="visible"/>
                                      </p:to>
                                    </p:set>
                                    <p:anim calcmode="lin" valueType="num">
                                      <p:cBhvr additive="base">
                                        <p:cTn id="98" dur="500" fill="hold"/>
                                        <p:tgtEl>
                                          <p:spTgt spid="154"/>
                                        </p:tgtEl>
                                        <p:attrNameLst>
                                          <p:attrName>ppt_x</p:attrName>
                                        </p:attrNameLst>
                                      </p:cBhvr>
                                      <p:tavLst>
                                        <p:tav tm="0">
                                          <p:val>
                                            <p:strVal val="1+#ppt_w/2"/>
                                          </p:val>
                                        </p:tav>
                                        <p:tav tm="100000">
                                          <p:val>
                                            <p:strVal val="#ppt_x"/>
                                          </p:val>
                                        </p:tav>
                                      </p:tavLst>
                                    </p:anim>
                                    <p:anim calcmode="lin" valueType="num">
                                      <p:cBhvr additive="base">
                                        <p:cTn id="99" dur="500" fill="hold"/>
                                        <p:tgtEl>
                                          <p:spTgt spid="154"/>
                                        </p:tgtEl>
                                        <p:attrNameLst>
                                          <p:attrName>ppt_y</p:attrName>
                                        </p:attrNameLst>
                                      </p:cBhvr>
                                      <p:tavLst>
                                        <p:tav tm="0">
                                          <p:val>
                                            <p:strVal val="1+#ppt_h/2"/>
                                          </p:val>
                                        </p:tav>
                                        <p:tav tm="100000">
                                          <p:val>
                                            <p:strVal val="#ppt_y"/>
                                          </p:val>
                                        </p:tav>
                                      </p:tavLst>
                                    </p:anim>
                                  </p:childTnLst>
                                </p:cTn>
                              </p:par>
                              <p:par>
                                <p:cTn id="100" presetID="2" presetClass="entr" presetSubtype="6" fill="hold" grpId="0" nodeType="withEffect">
                                  <p:stCondLst>
                                    <p:cond delay="500"/>
                                  </p:stCondLst>
                                  <p:childTnLst>
                                    <p:set>
                                      <p:cBhvr>
                                        <p:cTn id="101" dur="1" fill="hold">
                                          <p:stCondLst>
                                            <p:cond delay="0"/>
                                          </p:stCondLst>
                                        </p:cTn>
                                        <p:tgtEl>
                                          <p:spTgt spid="155"/>
                                        </p:tgtEl>
                                        <p:attrNameLst>
                                          <p:attrName>style.visibility</p:attrName>
                                        </p:attrNameLst>
                                      </p:cBhvr>
                                      <p:to>
                                        <p:strVal val="visible"/>
                                      </p:to>
                                    </p:set>
                                    <p:anim calcmode="lin" valueType="num">
                                      <p:cBhvr additive="base">
                                        <p:cTn id="102" dur="500" fill="hold"/>
                                        <p:tgtEl>
                                          <p:spTgt spid="155"/>
                                        </p:tgtEl>
                                        <p:attrNameLst>
                                          <p:attrName>ppt_x</p:attrName>
                                        </p:attrNameLst>
                                      </p:cBhvr>
                                      <p:tavLst>
                                        <p:tav tm="0">
                                          <p:val>
                                            <p:strVal val="1+#ppt_w/2"/>
                                          </p:val>
                                        </p:tav>
                                        <p:tav tm="100000">
                                          <p:val>
                                            <p:strVal val="#ppt_x"/>
                                          </p:val>
                                        </p:tav>
                                      </p:tavLst>
                                    </p:anim>
                                    <p:anim calcmode="lin" valueType="num">
                                      <p:cBhvr additive="base">
                                        <p:cTn id="103" dur="500" fill="hold"/>
                                        <p:tgtEl>
                                          <p:spTgt spid="155"/>
                                        </p:tgtEl>
                                        <p:attrNameLst>
                                          <p:attrName>ppt_y</p:attrName>
                                        </p:attrNameLst>
                                      </p:cBhvr>
                                      <p:tavLst>
                                        <p:tav tm="0">
                                          <p:val>
                                            <p:strVal val="1+#ppt_h/2"/>
                                          </p:val>
                                        </p:tav>
                                        <p:tav tm="100000">
                                          <p:val>
                                            <p:strVal val="#ppt_y"/>
                                          </p:val>
                                        </p:tav>
                                      </p:tavLst>
                                    </p:anim>
                                  </p:childTnLst>
                                </p:cTn>
                              </p:par>
                              <p:par>
                                <p:cTn id="104" presetID="2" presetClass="entr" presetSubtype="6" fill="hold" grpId="0" nodeType="withEffect">
                                  <p:stCondLst>
                                    <p:cond delay="500"/>
                                  </p:stCondLst>
                                  <p:childTnLst>
                                    <p:set>
                                      <p:cBhvr>
                                        <p:cTn id="105" dur="1" fill="hold">
                                          <p:stCondLst>
                                            <p:cond delay="0"/>
                                          </p:stCondLst>
                                        </p:cTn>
                                        <p:tgtEl>
                                          <p:spTgt spid="156"/>
                                        </p:tgtEl>
                                        <p:attrNameLst>
                                          <p:attrName>style.visibility</p:attrName>
                                        </p:attrNameLst>
                                      </p:cBhvr>
                                      <p:to>
                                        <p:strVal val="visible"/>
                                      </p:to>
                                    </p:set>
                                    <p:anim calcmode="lin" valueType="num">
                                      <p:cBhvr additive="base">
                                        <p:cTn id="106" dur="500" fill="hold"/>
                                        <p:tgtEl>
                                          <p:spTgt spid="156"/>
                                        </p:tgtEl>
                                        <p:attrNameLst>
                                          <p:attrName>ppt_x</p:attrName>
                                        </p:attrNameLst>
                                      </p:cBhvr>
                                      <p:tavLst>
                                        <p:tav tm="0">
                                          <p:val>
                                            <p:strVal val="1+#ppt_w/2"/>
                                          </p:val>
                                        </p:tav>
                                        <p:tav tm="100000">
                                          <p:val>
                                            <p:strVal val="#ppt_x"/>
                                          </p:val>
                                        </p:tav>
                                      </p:tavLst>
                                    </p:anim>
                                    <p:anim calcmode="lin" valueType="num">
                                      <p:cBhvr additive="base">
                                        <p:cTn id="107" dur="500" fill="hold"/>
                                        <p:tgtEl>
                                          <p:spTgt spid="156"/>
                                        </p:tgtEl>
                                        <p:attrNameLst>
                                          <p:attrName>ppt_y</p:attrName>
                                        </p:attrNameLst>
                                      </p:cBhvr>
                                      <p:tavLst>
                                        <p:tav tm="0">
                                          <p:val>
                                            <p:strVal val="1+#ppt_h/2"/>
                                          </p:val>
                                        </p:tav>
                                        <p:tav tm="100000">
                                          <p:val>
                                            <p:strVal val="#ppt_y"/>
                                          </p:val>
                                        </p:tav>
                                      </p:tavLst>
                                    </p:anim>
                                  </p:childTnLst>
                                </p:cTn>
                              </p:par>
                            </p:childTnLst>
                          </p:cTn>
                        </p:par>
                        <p:par>
                          <p:cTn id="108" fill="hold">
                            <p:stCondLst>
                              <p:cond delay="3000"/>
                            </p:stCondLst>
                            <p:childTnLst>
                              <p:par>
                                <p:cTn id="109" presetID="10" presetClass="entr" presetSubtype="0"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fade">
                                      <p:cBhvr>
                                        <p:cTn id="111" dur="1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9" grpId="0"/>
      <p:bldP spid="70" grpId="0"/>
      <p:bldP spid="3"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49" grpId="0" animBg="1"/>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2"/>
          <p:cNvSpPr/>
          <p:nvPr/>
        </p:nvSpPr>
        <p:spPr>
          <a:xfrm>
            <a:off x="1840134" y="1641574"/>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21" name="Oval 13"/>
          <p:cNvSpPr/>
          <p:nvPr/>
        </p:nvSpPr>
        <p:spPr>
          <a:xfrm>
            <a:off x="2038571" y="1840011"/>
            <a:ext cx="1176338" cy="1176338"/>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方正兰亭黑简体" panose="02000000000000000000" pitchFamily="2" charset="-122"/>
                <a:ea typeface="方正兰亭黑简体" panose="02000000000000000000" pitchFamily="2" charset="-122"/>
                <a:cs typeface="Open Sans" pitchFamily="34" charset="0"/>
              </a:rPr>
              <a:t>80%</a:t>
            </a:r>
          </a:p>
        </p:txBody>
      </p:sp>
      <p:sp>
        <p:nvSpPr>
          <p:cNvPr id="22" name="Arc 14"/>
          <p:cNvSpPr/>
          <p:nvPr/>
        </p:nvSpPr>
        <p:spPr>
          <a:xfrm>
            <a:off x="1840134" y="1641574"/>
            <a:ext cx="1573212" cy="1573212"/>
          </a:xfrm>
          <a:prstGeom prst="arc">
            <a:avLst>
              <a:gd name="adj1" fmla="val 16018236"/>
              <a:gd name="adj2" fmla="val 9832525"/>
            </a:avLst>
          </a:prstGeom>
          <a:noFill/>
          <a:ln w="101600" cap="rnd" cmpd="sng">
            <a:solidFill>
              <a:srgbClr val="3CCCC7"/>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方正兰亭黑简体" panose="02000000000000000000" pitchFamily="2" charset="-122"/>
              <a:ea typeface="方正兰亭黑简体" panose="02000000000000000000" pitchFamily="2" charset="-122"/>
            </a:endParaRPr>
          </a:p>
        </p:txBody>
      </p:sp>
      <p:sp>
        <p:nvSpPr>
          <p:cNvPr id="23" name="Oval 18"/>
          <p:cNvSpPr/>
          <p:nvPr/>
        </p:nvSpPr>
        <p:spPr>
          <a:xfrm>
            <a:off x="4223443" y="1641574"/>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24" name="Oval 19"/>
          <p:cNvSpPr/>
          <p:nvPr/>
        </p:nvSpPr>
        <p:spPr>
          <a:xfrm>
            <a:off x="4421880" y="1840011"/>
            <a:ext cx="1176338" cy="1176338"/>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方正兰亭黑简体" panose="02000000000000000000" pitchFamily="2" charset="-122"/>
                <a:ea typeface="方正兰亭黑简体" panose="02000000000000000000" pitchFamily="2" charset="-122"/>
                <a:cs typeface="Open Sans" pitchFamily="34" charset="0"/>
              </a:rPr>
              <a:t>50%</a:t>
            </a:r>
          </a:p>
        </p:txBody>
      </p:sp>
      <p:sp>
        <p:nvSpPr>
          <p:cNvPr id="25" name="Arc 20"/>
          <p:cNvSpPr/>
          <p:nvPr/>
        </p:nvSpPr>
        <p:spPr>
          <a:xfrm>
            <a:off x="4223443" y="1641574"/>
            <a:ext cx="1573212" cy="1573212"/>
          </a:xfrm>
          <a:prstGeom prst="arc">
            <a:avLst>
              <a:gd name="adj1" fmla="val 16018236"/>
              <a:gd name="adj2" fmla="val 5788795"/>
            </a:avLst>
          </a:prstGeom>
          <a:noFill/>
          <a:ln w="101600" cap="rnd" cmpd="sng">
            <a:solidFill>
              <a:srgbClr val="3CCCC7"/>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方正兰亭黑简体" panose="02000000000000000000" pitchFamily="2" charset="-122"/>
              <a:ea typeface="方正兰亭黑简体" panose="02000000000000000000" pitchFamily="2" charset="-122"/>
            </a:endParaRPr>
          </a:p>
        </p:txBody>
      </p:sp>
      <p:sp>
        <p:nvSpPr>
          <p:cNvPr id="30" name="Oval 22"/>
          <p:cNvSpPr/>
          <p:nvPr/>
        </p:nvSpPr>
        <p:spPr>
          <a:xfrm>
            <a:off x="6599706" y="1641574"/>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31" name="Oval 23"/>
          <p:cNvSpPr/>
          <p:nvPr/>
        </p:nvSpPr>
        <p:spPr>
          <a:xfrm>
            <a:off x="6798144" y="1840011"/>
            <a:ext cx="1176337" cy="1176338"/>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方正兰亭黑简体" panose="02000000000000000000" pitchFamily="2" charset="-122"/>
                <a:ea typeface="方正兰亭黑简体" panose="02000000000000000000" pitchFamily="2" charset="-122"/>
                <a:cs typeface="Open Sans" pitchFamily="34" charset="0"/>
              </a:rPr>
              <a:t>45%</a:t>
            </a:r>
          </a:p>
        </p:txBody>
      </p:sp>
      <p:sp>
        <p:nvSpPr>
          <p:cNvPr id="32" name="Arc 24"/>
          <p:cNvSpPr/>
          <p:nvPr/>
        </p:nvSpPr>
        <p:spPr>
          <a:xfrm>
            <a:off x="6599706" y="1641574"/>
            <a:ext cx="1573213" cy="1573212"/>
          </a:xfrm>
          <a:prstGeom prst="arc">
            <a:avLst>
              <a:gd name="adj1" fmla="val 16018236"/>
              <a:gd name="adj2" fmla="val 3132458"/>
            </a:avLst>
          </a:prstGeom>
          <a:noFill/>
          <a:ln w="101600" cap="rnd" cmpd="sng">
            <a:solidFill>
              <a:srgbClr val="3CCCC7"/>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方正兰亭黑简体" panose="02000000000000000000" pitchFamily="2" charset="-122"/>
              <a:ea typeface="方正兰亭黑简体" panose="02000000000000000000" pitchFamily="2" charset="-122"/>
            </a:endParaRPr>
          </a:p>
        </p:txBody>
      </p:sp>
      <p:sp>
        <p:nvSpPr>
          <p:cNvPr id="33" name="Oval 26"/>
          <p:cNvSpPr/>
          <p:nvPr/>
        </p:nvSpPr>
        <p:spPr>
          <a:xfrm>
            <a:off x="8945437" y="1641574"/>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38" name="Oval 27"/>
          <p:cNvSpPr/>
          <p:nvPr/>
        </p:nvSpPr>
        <p:spPr>
          <a:xfrm>
            <a:off x="9143875" y="1840011"/>
            <a:ext cx="1176337" cy="1176338"/>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方正兰亭黑简体" panose="02000000000000000000" pitchFamily="2" charset="-122"/>
                <a:ea typeface="方正兰亭黑简体" panose="02000000000000000000" pitchFamily="2" charset="-122"/>
                <a:cs typeface="Open Sans" pitchFamily="34" charset="0"/>
              </a:rPr>
              <a:t>90%</a:t>
            </a:r>
          </a:p>
        </p:txBody>
      </p:sp>
      <p:sp>
        <p:nvSpPr>
          <p:cNvPr id="41" name="Arc 28"/>
          <p:cNvSpPr/>
          <p:nvPr/>
        </p:nvSpPr>
        <p:spPr>
          <a:xfrm>
            <a:off x="8945437" y="1641574"/>
            <a:ext cx="1573213" cy="1573212"/>
          </a:xfrm>
          <a:prstGeom prst="arc">
            <a:avLst>
              <a:gd name="adj1" fmla="val 16018236"/>
              <a:gd name="adj2" fmla="val 13285852"/>
            </a:avLst>
          </a:prstGeom>
          <a:noFill/>
          <a:ln w="101600" cap="rnd" cmpd="sng">
            <a:solidFill>
              <a:srgbClr val="3CCCC7"/>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方正兰亭黑简体" panose="02000000000000000000" pitchFamily="2" charset="-122"/>
              <a:ea typeface="方正兰亭黑简体" panose="02000000000000000000" pitchFamily="2" charset="-122"/>
            </a:endParaRPr>
          </a:p>
        </p:txBody>
      </p:sp>
      <p:sp>
        <p:nvSpPr>
          <p:cNvPr id="51"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Cost budget</a:t>
            </a:r>
          </a:p>
        </p:txBody>
      </p:sp>
      <p:sp>
        <p:nvSpPr>
          <p:cNvPr id="52" name="六边形 51"/>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5" name="矩形 54"/>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6" name="六边形 55"/>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5</a:t>
            </a:r>
          </a:p>
        </p:txBody>
      </p:sp>
      <p:sp>
        <p:nvSpPr>
          <p:cNvPr id="58"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60" name="KSO_Shape"/>
          <p:cNvSpPr/>
          <p:nvPr/>
        </p:nvSpPr>
        <p:spPr bwMode="auto">
          <a:xfrm>
            <a:off x="347668" y="212079"/>
            <a:ext cx="251656" cy="241590"/>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1" name="矩形 60"/>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35</a:t>
            </a:r>
            <a:endParaRPr lang="zh-CN" dirty="0">
              <a:latin typeface="方正兰亭超细黑简体" panose="02000000000000000000" pitchFamily="2" charset="-122"/>
              <a:ea typeface="方正兰亭超细黑简体" panose="02000000000000000000" pitchFamily="2" charset="-122"/>
            </a:endParaRPr>
          </a:p>
        </p:txBody>
      </p:sp>
      <p:sp>
        <p:nvSpPr>
          <p:cNvPr id="66" name="矩形 65"/>
          <p:cNvSpPr/>
          <p:nvPr/>
        </p:nvSpPr>
        <p:spPr>
          <a:xfrm>
            <a:off x="669464" y="3436645"/>
            <a:ext cx="2979177" cy="928459"/>
          </a:xfrm>
          <a:prstGeom prst="rect">
            <a:avLst/>
          </a:prstGeom>
        </p:spPr>
        <p:txBody>
          <a:bodyPr wrap="square">
            <a:spAutoFit/>
          </a:bodyPr>
          <a:lstStyle/>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p>
        </p:txBody>
      </p:sp>
      <p:sp>
        <p:nvSpPr>
          <p:cNvPr id="67" name="矩形 66"/>
          <p:cNvSpPr/>
          <p:nvPr/>
        </p:nvSpPr>
        <p:spPr>
          <a:xfrm>
            <a:off x="3938021" y="3429000"/>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p>
        </p:txBody>
      </p:sp>
      <p:sp>
        <p:nvSpPr>
          <p:cNvPr id="68" name="矩形 67"/>
          <p:cNvSpPr/>
          <p:nvPr/>
        </p:nvSpPr>
        <p:spPr>
          <a:xfrm>
            <a:off x="6314285" y="3429000"/>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p>
        </p:txBody>
      </p:sp>
      <p:sp>
        <p:nvSpPr>
          <p:cNvPr id="69" name="矩形 68"/>
          <p:cNvSpPr/>
          <p:nvPr/>
        </p:nvSpPr>
        <p:spPr>
          <a:xfrm>
            <a:off x="8690549" y="3429000"/>
            <a:ext cx="2159566" cy="928459"/>
          </a:xfrm>
          <a:prstGeom prst="rect">
            <a:avLst/>
          </a:prstGeom>
        </p:spPr>
        <p:txBody>
          <a:bodyPr wrap="none">
            <a:spAutoFit/>
          </a:bodyPr>
          <a:lstStyle/>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Click to 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p>
        </p:txBody>
      </p:sp>
      <p:sp>
        <p:nvSpPr>
          <p:cNvPr id="70" name="Freeform 12"/>
          <p:cNvSpPr/>
          <p:nvPr/>
        </p:nvSpPr>
        <p:spPr bwMode="auto">
          <a:xfrm>
            <a:off x="1608509" y="450262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71" name="Freeform 12"/>
          <p:cNvSpPr/>
          <p:nvPr/>
        </p:nvSpPr>
        <p:spPr bwMode="auto">
          <a:xfrm flipH="1" flipV="1">
            <a:off x="10202043" y="54190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72" name="TextBox 71"/>
          <p:cNvSpPr txBox="1"/>
          <p:nvPr/>
        </p:nvSpPr>
        <p:spPr>
          <a:xfrm>
            <a:off x="1968549" y="4816822"/>
            <a:ext cx="8545239" cy="345094"/>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The comprehensive description description of the chart above is entered here, and the comprehensive description description of the chart above is entered here.</a:t>
            </a:r>
          </a:p>
        </p:txBody>
      </p:sp>
      <p:sp>
        <p:nvSpPr>
          <p:cNvPr id="73" name="TextBox 72"/>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ppt_w</p:attrName>
                                        </p:attrNameLst>
                                      </p:cBhvr>
                                      <p:tavLst>
                                        <p:tav tm="0">
                                          <p:val>
                                            <p:fltVal val="0"/>
                                          </p:val>
                                        </p:tav>
                                        <p:tav tm="100000">
                                          <p:val>
                                            <p:strVal val="#ppt_w"/>
                                          </p:val>
                                        </p:tav>
                                      </p:tavLst>
                                    </p:anim>
                                    <p:anim calcmode="lin" valueType="num">
                                      <p:cBhvr>
                                        <p:cTn id="38" dur="1000" fill="hold"/>
                                        <p:tgtEl>
                                          <p:spTgt spid="25"/>
                                        </p:tgtEl>
                                        <p:attrNameLst>
                                          <p:attrName>ppt_h</p:attrName>
                                        </p:attrNameLst>
                                      </p:cBhvr>
                                      <p:tavLst>
                                        <p:tav tm="0">
                                          <p:val>
                                            <p:fltVal val="0"/>
                                          </p:val>
                                        </p:tav>
                                        <p:tav tm="100000">
                                          <p:val>
                                            <p:strVal val="#ppt_h"/>
                                          </p:val>
                                        </p:tav>
                                      </p:tavLst>
                                    </p:anim>
                                    <p:anim calcmode="lin" valueType="num">
                                      <p:cBhvr>
                                        <p:cTn id="39" dur="1000" fill="hold"/>
                                        <p:tgtEl>
                                          <p:spTgt spid="25"/>
                                        </p:tgtEl>
                                        <p:attrNameLst>
                                          <p:attrName>style.rotation</p:attrName>
                                        </p:attrNameLst>
                                      </p:cBhvr>
                                      <p:tavLst>
                                        <p:tav tm="0">
                                          <p:val>
                                            <p:fltVal val="90"/>
                                          </p:val>
                                        </p:tav>
                                        <p:tav tm="100000">
                                          <p:val>
                                            <p:fltVal val="0"/>
                                          </p:val>
                                        </p:tav>
                                      </p:tavLst>
                                    </p:anim>
                                    <p:animEffect transition="in" filter="fade">
                                      <p:cBhvr>
                                        <p:cTn id="40" dur="1000"/>
                                        <p:tgtEl>
                                          <p:spTgt spid="25"/>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30"/>
                                        </p:tgtEl>
                                        <p:attrNameLst>
                                          <p:attrName>style.visibility</p:attrName>
                                        </p:attrNameLst>
                                      </p:cBhvr>
                                      <p:to>
                                        <p:strVal val="visible"/>
                                      </p:to>
                                    </p:set>
                                    <p:anim calcmode="lin" valueType="num">
                                      <p:cBhvr>
                                        <p:cTn id="43" dur="1000" fill="hold"/>
                                        <p:tgtEl>
                                          <p:spTgt spid="30"/>
                                        </p:tgtEl>
                                        <p:attrNameLst>
                                          <p:attrName>ppt_w</p:attrName>
                                        </p:attrNameLst>
                                      </p:cBhvr>
                                      <p:tavLst>
                                        <p:tav tm="0">
                                          <p:val>
                                            <p:fltVal val="0"/>
                                          </p:val>
                                        </p:tav>
                                        <p:tav tm="100000">
                                          <p:val>
                                            <p:strVal val="#ppt_w"/>
                                          </p:val>
                                        </p:tav>
                                      </p:tavLst>
                                    </p:anim>
                                    <p:anim calcmode="lin" valueType="num">
                                      <p:cBhvr>
                                        <p:cTn id="44" dur="1000" fill="hold"/>
                                        <p:tgtEl>
                                          <p:spTgt spid="30"/>
                                        </p:tgtEl>
                                        <p:attrNameLst>
                                          <p:attrName>ppt_h</p:attrName>
                                        </p:attrNameLst>
                                      </p:cBhvr>
                                      <p:tavLst>
                                        <p:tav tm="0">
                                          <p:val>
                                            <p:fltVal val="0"/>
                                          </p:val>
                                        </p:tav>
                                        <p:tav tm="100000">
                                          <p:val>
                                            <p:strVal val="#ppt_h"/>
                                          </p:val>
                                        </p:tav>
                                      </p:tavLst>
                                    </p:anim>
                                    <p:anim calcmode="lin" valueType="num">
                                      <p:cBhvr>
                                        <p:cTn id="45" dur="1000" fill="hold"/>
                                        <p:tgtEl>
                                          <p:spTgt spid="30"/>
                                        </p:tgtEl>
                                        <p:attrNameLst>
                                          <p:attrName>style.rotation</p:attrName>
                                        </p:attrNameLst>
                                      </p:cBhvr>
                                      <p:tavLst>
                                        <p:tav tm="0">
                                          <p:val>
                                            <p:fltVal val="90"/>
                                          </p:val>
                                        </p:tav>
                                        <p:tav tm="100000">
                                          <p:val>
                                            <p:fltVal val="0"/>
                                          </p:val>
                                        </p:tav>
                                      </p:tavLst>
                                    </p:anim>
                                    <p:animEffect transition="in" filter="fade">
                                      <p:cBhvr>
                                        <p:cTn id="46" dur="1000"/>
                                        <p:tgtEl>
                                          <p:spTgt spid="30"/>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31"/>
                                        </p:tgtEl>
                                        <p:attrNameLst>
                                          <p:attrName>style.visibility</p:attrName>
                                        </p:attrNameLst>
                                      </p:cBhvr>
                                      <p:to>
                                        <p:strVal val="visible"/>
                                      </p:to>
                                    </p:set>
                                    <p:anim calcmode="lin" valueType="num">
                                      <p:cBhvr>
                                        <p:cTn id="49" dur="1000" fill="hold"/>
                                        <p:tgtEl>
                                          <p:spTgt spid="31"/>
                                        </p:tgtEl>
                                        <p:attrNameLst>
                                          <p:attrName>ppt_w</p:attrName>
                                        </p:attrNameLst>
                                      </p:cBhvr>
                                      <p:tavLst>
                                        <p:tav tm="0">
                                          <p:val>
                                            <p:fltVal val="0"/>
                                          </p:val>
                                        </p:tav>
                                        <p:tav tm="100000">
                                          <p:val>
                                            <p:strVal val="#ppt_w"/>
                                          </p:val>
                                        </p:tav>
                                      </p:tavLst>
                                    </p:anim>
                                    <p:anim calcmode="lin" valueType="num">
                                      <p:cBhvr>
                                        <p:cTn id="50" dur="1000" fill="hold"/>
                                        <p:tgtEl>
                                          <p:spTgt spid="31"/>
                                        </p:tgtEl>
                                        <p:attrNameLst>
                                          <p:attrName>ppt_h</p:attrName>
                                        </p:attrNameLst>
                                      </p:cBhvr>
                                      <p:tavLst>
                                        <p:tav tm="0">
                                          <p:val>
                                            <p:fltVal val="0"/>
                                          </p:val>
                                        </p:tav>
                                        <p:tav tm="100000">
                                          <p:val>
                                            <p:strVal val="#ppt_h"/>
                                          </p:val>
                                        </p:tav>
                                      </p:tavLst>
                                    </p:anim>
                                    <p:anim calcmode="lin" valueType="num">
                                      <p:cBhvr>
                                        <p:cTn id="51" dur="1000" fill="hold"/>
                                        <p:tgtEl>
                                          <p:spTgt spid="31"/>
                                        </p:tgtEl>
                                        <p:attrNameLst>
                                          <p:attrName>style.rotation</p:attrName>
                                        </p:attrNameLst>
                                      </p:cBhvr>
                                      <p:tavLst>
                                        <p:tav tm="0">
                                          <p:val>
                                            <p:fltVal val="90"/>
                                          </p:val>
                                        </p:tav>
                                        <p:tav tm="100000">
                                          <p:val>
                                            <p:fltVal val="0"/>
                                          </p:val>
                                        </p:tav>
                                      </p:tavLst>
                                    </p:anim>
                                    <p:animEffect transition="in" filter="fade">
                                      <p:cBhvr>
                                        <p:cTn id="52" dur="1000"/>
                                        <p:tgtEl>
                                          <p:spTgt spid="31"/>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32"/>
                                        </p:tgtEl>
                                        <p:attrNameLst>
                                          <p:attrName>style.visibility</p:attrName>
                                        </p:attrNameLst>
                                      </p:cBhvr>
                                      <p:to>
                                        <p:strVal val="visible"/>
                                      </p:to>
                                    </p:set>
                                    <p:anim calcmode="lin" valueType="num">
                                      <p:cBhvr>
                                        <p:cTn id="55" dur="1000" fill="hold"/>
                                        <p:tgtEl>
                                          <p:spTgt spid="32"/>
                                        </p:tgtEl>
                                        <p:attrNameLst>
                                          <p:attrName>ppt_w</p:attrName>
                                        </p:attrNameLst>
                                      </p:cBhvr>
                                      <p:tavLst>
                                        <p:tav tm="0">
                                          <p:val>
                                            <p:fltVal val="0"/>
                                          </p:val>
                                        </p:tav>
                                        <p:tav tm="100000">
                                          <p:val>
                                            <p:strVal val="#ppt_w"/>
                                          </p:val>
                                        </p:tav>
                                      </p:tavLst>
                                    </p:anim>
                                    <p:anim calcmode="lin" valueType="num">
                                      <p:cBhvr>
                                        <p:cTn id="56" dur="1000" fill="hold"/>
                                        <p:tgtEl>
                                          <p:spTgt spid="32"/>
                                        </p:tgtEl>
                                        <p:attrNameLst>
                                          <p:attrName>ppt_h</p:attrName>
                                        </p:attrNameLst>
                                      </p:cBhvr>
                                      <p:tavLst>
                                        <p:tav tm="0">
                                          <p:val>
                                            <p:fltVal val="0"/>
                                          </p:val>
                                        </p:tav>
                                        <p:tav tm="100000">
                                          <p:val>
                                            <p:strVal val="#ppt_h"/>
                                          </p:val>
                                        </p:tav>
                                      </p:tavLst>
                                    </p:anim>
                                    <p:anim calcmode="lin" valueType="num">
                                      <p:cBhvr>
                                        <p:cTn id="57" dur="1000" fill="hold"/>
                                        <p:tgtEl>
                                          <p:spTgt spid="32"/>
                                        </p:tgtEl>
                                        <p:attrNameLst>
                                          <p:attrName>style.rotation</p:attrName>
                                        </p:attrNameLst>
                                      </p:cBhvr>
                                      <p:tavLst>
                                        <p:tav tm="0">
                                          <p:val>
                                            <p:fltVal val="90"/>
                                          </p:val>
                                        </p:tav>
                                        <p:tav tm="100000">
                                          <p:val>
                                            <p:fltVal val="0"/>
                                          </p:val>
                                        </p:tav>
                                      </p:tavLst>
                                    </p:anim>
                                    <p:animEffect transition="in" filter="fade">
                                      <p:cBhvr>
                                        <p:cTn id="58" dur="1000"/>
                                        <p:tgtEl>
                                          <p:spTgt spid="32"/>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33"/>
                                        </p:tgtEl>
                                        <p:attrNameLst>
                                          <p:attrName>style.visibility</p:attrName>
                                        </p:attrNameLst>
                                      </p:cBhvr>
                                      <p:to>
                                        <p:strVal val="visible"/>
                                      </p:to>
                                    </p:set>
                                    <p:anim calcmode="lin" valueType="num">
                                      <p:cBhvr>
                                        <p:cTn id="61" dur="1000" fill="hold"/>
                                        <p:tgtEl>
                                          <p:spTgt spid="33"/>
                                        </p:tgtEl>
                                        <p:attrNameLst>
                                          <p:attrName>ppt_w</p:attrName>
                                        </p:attrNameLst>
                                      </p:cBhvr>
                                      <p:tavLst>
                                        <p:tav tm="0">
                                          <p:val>
                                            <p:fltVal val="0"/>
                                          </p:val>
                                        </p:tav>
                                        <p:tav tm="100000">
                                          <p:val>
                                            <p:strVal val="#ppt_w"/>
                                          </p:val>
                                        </p:tav>
                                      </p:tavLst>
                                    </p:anim>
                                    <p:anim calcmode="lin" valueType="num">
                                      <p:cBhvr>
                                        <p:cTn id="62" dur="1000" fill="hold"/>
                                        <p:tgtEl>
                                          <p:spTgt spid="33"/>
                                        </p:tgtEl>
                                        <p:attrNameLst>
                                          <p:attrName>ppt_h</p:attrName>
                                        </p:attrNameLst>
                                      </p:cBhvr>
                                      <p:tavLst>
                                        <p:tav tm="0">
                                          <p:val>
                                            <p:fltVal val="0"/>
                                          </p:val>
                                        </p:tav>
                                        <p:tav tm="100000">
                                          <p:val>
                                            <p:strVal val="#ppt_h"/>
                                          </p:val>
                                        </p:tav>
                                      </p:tavLst>
                                    </p:anim>
                                    <p:anim calcmode="lin" valueType="num">
                                      <p:cBhvr>
                                        <p:cTn id="63" dur="1000" fill="hold"/>
                                        <p:tgtEl>
                                          <p:spTgt spid="33"/>
                                        </p:tgtEl>
                                        <p:attrNameLst>
                                          <p:attrName>style.rotation</p:attrName>
                                        </p:attrNameLst>
                                      </p:cBhvr>
                                      <p:tavLst>
                                        <p:tav tm="0">
                                          <p:val>
                                            <p:fltVal val="90"/>
                                          </p:val>
                                        </p:tav>
                                        <p:tav tm="100000">
                                          <p:val>
                                            <p:fltVal val="0"/>
                                          </p:val>
                                        </p:tav>
                                      </p:tavLst>
                                    </p:anim>
                                    <p:animEffect transition="in" filter="fade">
                                      <p:cBhvr>
                                        <p:cTn id="64" dur="1000"/>
                                        <p:tgtEl>
                                          <p:spTgt spid="33"/>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38"/>
                                        </p:tgtEl>
                                        <p:attrNameLst>
                                          <p:attrName>style.visibility</p:attrName>
                                        </p:attrNameLst>
                                      </p:cBhvr>
                                      <p:to>
                                        <p:strVal val="visible"/>
                                      </p:to>
                                    </p:set>
                                    <p:anim calcmode="lin" valueType="num">
                                      <p:cBhvr>
                                        <p:cTn id="67" dur="1000" fill="hold"/>
                                        <p:tgtEl>
                                          <p:spTgt spid="38"/>
                                        </p:tgtEl>
                                        <p:attrNameLst>
                                          <p:attrName>ppt_w</p:attrName>
                                        </p:attrNameLst>
                                      </p:cBhvr>
                                      <p:tavLst>
                                        <p:tav tm="0">
                                          <p:val>
                                            <p:fltVal val="0"/>
                                          </p:val>
                                        </p:tav>
                                        <p:tav tm="100000">
                                          <p:val>
                                            <p:strVal val="#ppt_w"/>
                                          </p:val>
                                        </p:tav>
                                      </p:tavLst>
                                    </p:anim>
                                    <p:anim calcmode="lin" valueType="num">
                                      <p:cBhvr>
                                        <p:cTn id="68" dur="1000" fill="hold"/>
                                        <p:tgtEl>
                                          <p:spTgt spid="38"/>
                                        </p:tgtEl>
                                        <p:attrNameLst>
                                          <p:attrName>ppt_h</p:attrName>
                                        </p:attrNameLst>
                                      </p:cBhvr>
                                      <p:tavLst>
                                        <p:tav tm="0">
                                          <p:val>
                                            <p:fltVal val="0"/>
                                          </p:val>
                                        </p:tav>
                                        <p:tav tm="100000">
                                          <p:val>
                                            <p:strVal val="#ppt_h"/>
                                          </p:val>
                                        </p:tav>
                                      </p:tavLst>
                                    </p:anim>
                                    <p:anim calcmode="lin" valueType="num">
                                      <p:cBhvr>
                                        <p:cTn id="69" dur="1000" fill="hold"/>
                                        <p:tgtEl>
                                          <p:spTgt spid="38"/>
                                        </p:tgtEl>
                                        <p:attrNameLst>
                                          <p:attrName>style.rotation</p:attrName>
                                        </p:attrNameLst>
                                      </p:cBhvr>
                                      <p:tavLst>
                                        <p:tav tm="0">
                                          <p:val>
                                            <p:fltVal val="90"/>
                                          </p:val>
                                        </p:tav>
                                        <p:tav tm="100000">
                                          <p:val>
                                            <p:fltVal val="0"/>
                                          </p:val>
                                        </p:tav>
                                      </p:tavLst>
                                    </p:anim>
                                    <p:animEffect transition="in" filter="fade">
                                      <p:cBhvr>
                                        <p:cTn id="70" dur="1000"/>
                                        <p:tgtEl>
                                          <p:spTgt spid="38"/>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41"/>
                                        </p:tgtEl>
                                        <p:attrNameLst>
                                          <p:attrName>style.visibility</p:attrName>
                                        </p:attrNameLst>
                                      </p:cBhvr>
                                      <p:to>
                                        <p:strVal val="visible"/>
                                      </p:to>
                                    </p:set>
                                    <p:anim calcmode="lin" valueType="num">
                                      <p:cBhvr>
                                        <p:cTn id="73" dur="1000" fill="hold"/>
                                        <p:tgtEl>
                                          <p:spTgt spid="41"/>
                                        </p:tgtEl>
                                        <p:attrNameLst>
                                          <p:attrName>ppt_w</p:attrName>
                                        </p:attrNameLst>
                                      </p:cBhvr>
                                      <p:tavLst>
                                        <p:tav tm="0">
                                          <p:val>
                                            <p:fltVal val="0"/>
                                          </p:val>
                                        </p:tav>
                                        <p:tav tm="100000">
                                          <p:val>
                                            <p:strVal val="#ppt_w"/>
                                          </p:val>
                                        </p:tav>
                                      </p:tavLst>
                                    </p:anim>
                                    <p:anim calcmode="lin" valueType="num">
                                      <p:cBhvr>
                                        <p:cTn id="74" dur="1000" fill="hold"/>
                                        <p:tgtEl>
                                          <p:spTgt spid="41"/>
                                        </p:tgtEl>
                                        <p:attrNameLst>
                                          <p:attrName>ppt_h</p:attrName>
                                        </p:attrNameLst>
                                      </p:cBhvr>
                                      <p:tavLst>
                                        <p:tav tm="0">
                                          <p:val>
                                            <p:fltVal val="0"/>
                                          </p:val>
                                        </p:tav>
                                        <p:tav tm="100000">
                                          <p:val>
                                            <p:strVal val="#ppt_h"/>
                                          </p:val>
                                        </p:tav>
                                      </p:tavLst>
                                    </p:anim>
                                    <p:anim calcmode="lin" valueType="num">
                                      <p:cBhvr>
                                        <p:cTn id="75" dur="1000" fill="hold"/>
                                        <p:tgtEl>
                                          <p:spTgt spid="41"/>
                                        </p:tgtEl>
                                        <p:attrNameLst>
                                          <p:attrName>style.rotation</p:attrName>
                                        </p:attrNameLst>
                                      </p:cBhvr>
                                      <p:tavLst>
                                        <p:tav tm="0">
                                          <p:val>
                                            <p:fltVal val="90"/>
                                          </p:val>
                                        </p:tav>
                                        <p:tav tm="100000">
                                          <p:val>
                                            <p:fltVal val="0"/>
                                          </p:val>
                                        </p:tav>
                                      </p:tavLst>
                                    </p:anim>
                                    <p:animEffect transition="in" filter="fade">
                                      <p:cBhvr>
                                        <p:cTn id="76" dur="1000"/>
                                        <p:tgtEl>
                                          <p:spTgt spid="41"/>
                                        </p:tgtEl>
                                      </p:cBhvr>
                                    </p:animEffect>
                                  </p:childTnLst>
                                </p:cTn>
                              </p:par>
                            </p:childTnLst>
                          </p:cTn>
                        </p:par>
                        <p:par>
                          <p:cTn id="77" fill="hold">
                            <p:stCondLst>
                              <p:cond delay="1000"/>
                            </p:stCondLst>
                            <p:childTnLst>
                              <p:par>
                                <p:cTn id="78" presetID="22" presetClass="entr" presetSubtype="1" fill="hold" grpId="0" nodeType="after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wipe(up)">
                                      <p:cBhvr>
                                        <p:cTn id="80" dur="500"/>
                                        <p:tgtEl>
                                          <p:spTgt spid="66"/>
                                        </p:tgtEl>
                                      </p:cBhvr>
                                    </p:animEffect>
                                  </p:childTnLst>
                                </p:cTn>
                              </p:par>
                            </p:childTnLst>
                          </p:cTn>
                        </p:par>
                        <p:par>
                          <p:cTn id="81" fill="hold">
                            <p:stCondLst>
                              <p:cond delay="1500"/>
                            </p:stCondLst>
                            <p:childTnLst>
                              <p:par>
                                <p:cTn id="82" presetID="22" presetClass="entr" presetSubtype="1" fill="hold" grpId="0"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up)">
                                      <p:cBhvr>
                                        <p:cTn id="84" dur="500"/>
                                        <p:tgtEl>
                                          <p:spTgt spid="67"/>
                                        </p:tgtEl>
                                      </p:cBhvr>
                                    </p:animEffect>
                                  </p:childTnLst>
                                </p:cTn>
                              </p:par>
                            </p:childTnLst>
                          </p:cTn>
                        </p:par>
                        <p:par>
                          <p:cTn id="85" fill="hold">
                            <p:stCondLst>
                              <p:cond delay="2000"/>
                            </p:stCondLst>
                            <p:childTnLst>
                              <p:par>
                                <p:cTn id="86" presetID="22" presetClass="entr" presetSubtype="1" fill="hold" grpId="0" nodeType="after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up)">
                                      <p:cBhvr>
                                        <p:cTn id="88" dur="500"/>
                                        <p:tgtEl>
                                          <p:spTgt spid="68"/>
                                        </p:tgtEl>
                                      </p:cBhvr>
                                    </p:animEffect>
                                  </p:childTnLst>
                                </p:cTn>
                              </p:par>
                            </p:childTnLst>
                          </p:cTn>
                        </p:par>
                        <p:par>
                          <p:cTn id="89" fill="hold">
                            <p:stCondLst>
                              <p:cond delay="2500"/>
                            </p:stCondLst>
                            <p:childTnLst>
                              <p:par>
                                <p:cTn id="90" presetID="22" presetClass="entr" presetSubtype="1" fill="hold" grpId="0" nodeType="after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wipe(up)">
                                      <p:cBhvr>
                                        <p:cTn id="92" dur="500"/>
                                        <p:tgtEl>
                                          <p:spTgt spid="69"/>
                                        </p:tgtEl>
                                      </p:cBhvr>
                                    </p:animEffect>
                                  </p:childTnLst>
                                </p:cTn>
                              </p:par>
                            </p:childTnLst>
                          </p:cTn>
                        </p:par>
                        <p:par>
                          <p:cTn id="93" fill="hold">
                            <p:stCondLst>
                              <p:cond delay="3000"/>
                            </p:stCondLst>
                            <p:childTnLst>
                              <p:par>
                                <p:cTn id="94" presetID="1" presetClass="entr" presetSubtype="0"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childTnLst>
                                </p:cTn>
                              </p:par>
                              <p:par>
                                <p:cTn id="96" presetID="35" presetClass="path" presetSubtype="0" accel="50000" decel="50000" fill="hold" grpId="1" nodeType="withEffect">
                                  <p:stCondLst>
                                    <p:cond delay="0"/>
                                  </p:stCondLst>
                                  <p:childTnLst>
                                    <p:animMotion origin="layout" path="M -3.56836E-6 -3.7037E-7 L 0.36686 0.15278 " pathEditMode="relative" rAng="0" ptsTypes="AA">
                                      <p:cBhvr>
                                        <p:cTn id="97" dur="500" spd="-99900" fill="hold"/>
                                        <p:tgtEl>
                                          <p:spTgt spid="70"/>
                                        </p:tgtEl>
                                        <p:attrNameLst>
                                          <p:attrName>ppt_x</p:attrName>
                                          <p:attrName>ppt_y</p:attrName>
                                        </p:attrNameLst>
                                      </p:cBhvr>
                                      <p:rCtr x="18343" y="7639"/>
                                    </p:animMotion>
                                  </p:childTnLst>
                                </p:cTn>
                              </p:par>
                              <p:par>
                                <p:cTn id="98" presetID="1" presetClass="entr" presetSubtype="0" fill="hold" grpId="0" nodeType="withEffect">
                                  <p:stCondLst>
                                    <p:cond delay="0"/>
                                  </p:stCondLst>
                                  <p:childTnLst>
                                    <p:set>
                                      <p:cBhvr>
                                        <p:cTn id="99" dur="1" fill="hold">
                                          <p:stCondLst>
                                            <p:cond delay="0"/>
                                          </p:stCondLst>
                                        </p:cTn>
                                        <p:tgtEl>
                                          <p:spTgt spid="71"/>
                                        </p:tgtEl>
                                        <p:attrNameLst>
                                          <p:attrName>style.visibility</p:attrName>
                                        </p:attrNameLst>
                                      </p:cBhvr>
                                      <p:to>
                                        <p:strVal val="visible"/>
                                      </p:to>
                                    </p:set>
                                  </p:childTnLst>
                                </p:cTn>
                              </p:par>
                              <p:par>
                                <p:cTn id="100" presetID="35" presetClass="path" presetSubtype="0" accel="50000" decel="50000" fill="hold" grpId="1" nodeType="withEffect">
                                  <p:stCondLst>
                                    <p:cond delay="0"/>
                                  </p:stCondLst>
                                  <p:childTnLst>
                                    <p:animMotion origin="layout" path="M 7.85742E-7 -3.33333E-6 L -0.39495 -0.11018 " pathEditMode="relative" rAng="0" ptsTypes="AA">
                                      <p:cBhvr>
                                        <p:cTn id="101" dur="500" spd="-99900" fill="hold"/>
                                        <p:tgtEl>
                                          <p:spTgt spid="71"/>
                                        </p:tgtEl>
                                        <p:attrNameLst>
                                          <p:attrName>ppt_x</p:attrName>
                                          <p:attrName>ppt_y</p:attrName>
                                        </p:attrNameLst>
                                      </p:cBhvr>
                                      <p:rCtr x="-19748" y="-5509"/>
                                    </p:animMotion>
                                  </p:childTnLst>
                                </p:cTn>
                              </p:par>
                            </p:childTnLst>
                          </p:cTn>
                        </p:par>
                        <p:par>
                          <p:cTn id="102" fill="hold">
                            <p:stCondLst>
                              <p:cond delay="3000"/>
                            </p:stCondLst>
                            <p:childTnLst>
                              <p:par>
                                <p:cTn id="103" presetID="18" presetClass="entr" presetSubtype="3" fill="hold" grpId="0" nodeType="after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strips(upRight)">
                                      <p:cBhvr>
                                        <p:cTn id="105" dur="500"/>
                                        <p:tgtEl>
                                          <p:spTgt spid="72"/>
                                        </p:tgtEl>
                                      </p:cBhvr>
                                    </p:animEffect>
                                  </p:childTnLst>
                                </p:cTn>
                              </p:par>
                            </p:childTnLst>
                          </p:cTn>
                        </p:par>
                        <p:par>
                          <p:cTn id="106" fill="hold">
                            <p:stCondLst>
                              <p:cond delay="3500"/>
                            </p:stCondLst>
                            <p:childTnLst>
                              <p:par>
                                <p:cTn id="107" presetID="10" presetClass="entr" presetSubtype="0" fill="hold" grpId="0" nodeType="afterEffect">
                                  <p:stCondLst>
                                    <p:cond delay="0"/>
                                  </p:stCondLst>
                                  <p:childTnLst>
                                    <p:set>
                                      <p:cBhvr>
                                        <p:cTn id="108" dur="1" fill="hold">
                                          <p:stCondLst>
                                            <p:cond delay="0"/>
                                          </p:stCondLst>
                                        </p:cTn>
                                        <p:tgtEl>
                                          <p:spTgt spid="73"/>
                                        </p:tgtEl>
                                        <p:attrNameLst>
                                          <p:attrName>style.visibility</p:attrName>
                                        </p:attrNameLst>
                                      </p:cBhvr>
                                      <p:to>
                                        <p:strVal val="visible"/>
                                      </p:to>
                                    </p:set>
                                    <p:animEffect transition="in" filter="fade">
                                      <p:cBhvr>
                                        <p:cTn id="109" dur="1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30" grpId="0" animBg="1"/>
      <p:bldP spid="31" grpId="0" animBg="1"/>
      <p:bldP spid="32" grpId="0" animBg="1"/>
      <p:bldP spid="33" grpId="0" animBg="1"/>
      <p:bldP spid="38" grpId="0" animBg="1"/>
      <p:bldP spid="41" grpId="0" animBg="1"/>
      <p:bldP spid="66" grpId="0"/>
      <p:bldP spid="67" grpId="0"/>
      <p:bldP spid="68" grpId="0"/>
      <p:bldP spid="69" grpId="0"/>
      <p:bldP spid="70" grpId="0" animBg="1"/>
      <p:bldP spid="70" grpId="1" animBg="1"/>
      <p:bldP spid="71" grpId="0" animBg="1"/>
      <p:bldP spid="71" grpId="1" animBg="1"/>
      <p:bldP spid="72" grpId="0"/>
      <p:bldP spid="7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图表 81"/>
          <p:cNvGraphicFramePr/>
          <p:nvPr/>
        </p:nvGraphicFramePr>
        <p:xfrm>
          <a:off x="5305499" y="908720"/>
          <a:ext cx="5760640" cy="3752898"/>
        </p:xfrm>
        <a:graphic>
          <a:graphicData uri="http://schemas.openxmlformats.org/drawingml/2006/chart">
            <c:chart xmlns:c="http://schemas.openxmlformats.org/drawingml/2006/chart" xmlns:r="http://schemas.openxmlformats.org/officeDocument/2006/relationships" r:id="rId3"/>
          </a:graphicData>
        </a:graphic>
      </p:graphicFrame>
      <p:sp>
        <p:nvSpPr>
          <p:cNvPr id="83" name="标题 11"/>
          <p:cNvSpPr txBox="1"/>
          <p:nvPr/>
        </p:nvSpPr>
        <p:spPr>
          <a:xfrm>
            <a:off x="1993131" y="1267943"/>
            <a:ext cx="720080"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rgbClr val="3CCCC7"/>
                </a:solidFill>
                <a:latin typeface="方正兰亭黑简体" panose="02000000000000000000" pitchFamily="2" charset="-122"/>
                <a:ea typeface="方正兰亭黑简体" panose="02000000000000000000" pitchFamily="2" charset="-122"/>
              </a:rPr>
              <a:t>64%</a:t>
            </a:r>
            <a:endParaRPr lang="zh-CN" altLang="en-US" sz="2000" dirty="0">
              <a:solidFill>
                <a:srgbClr val="3CCCC7"/>
              </a:solidFill>
              <a:latin typeface="方正兰亭黑简体" panose="02000000000000000000" pitchFamily="2" charset="-122"/>
              <a:ea typeface="方正兰亭黑简体" panose="02000000000000000000" pitchFamily="2" charset="-122"/>
            </a:endParaRPr>
          </a:p>
        </p:txBody>
      </p:sp>
      <p:sp>
        <p:nvSpPr>
          <p:cNvPr id="84" name="标题 11"/>
          <p:cNvSpPr txBox="1"/>
          <p:nvPr/>
        </p:nvSpPr>
        <p:spPr>
          <a:xfrm>
            <a:off x="2546693" y="1339951"/>
            <a:ext cx="2686798" cy="796652"/>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Enter detailed text introductions and introductions here to express the meaning of the chart.</a:t>
            </a:r>
          </a:p>
        </p:txBody>
      </p:sp>
      <p:sp>
        <p:nvSpPr>
          <p:cNvPr id="85" name="标题 11"/>
          <p:cNvSpPr txBox="1"/>
          <p:nvPr/>
        </p:nvSpPr>
        <p:spPr>
          <a:xfrm>
            <a:off x="2546693" y="954502"/>
            <a:ext cx="3046838" cy="31344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rgbClr val="3CCCC7"/>
                </a:solidFill>
                <a:latin typeface="微软雅黑" panose="020B0503020204020204" pitchFamily="34" charset="-122"/>
                <a:ea typeface="微软雅黑" panose="020B0503020204020204" pitchFamily="34" charset="-122"/>
              </a:rPr>
              <a:t>Enter the text title</a:t>
            </a:r>
          </a:p>
        </p:txBody>
      </p:sp>
      <p:sp>
        <p:nvSpPr>
          <p:cNvPr id="86" name="标题 11"/>
          <p:cNvSpPr txBox="1"/>
          <p:nvPr/>
        </p:nvSpPr>
        <p:spPr>
          <a:xfrm>
            <a:off x="1993131" y="2568211"/>
            <a:ext cx="720080"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rgbClr val="3CCCC7"/>
                </a:solidFill>
                <a:latin typeface="方正兰亭黑简体" panose="02000000000000000000" pitchFamily="2" charset="-122"/>
                <a:ea typeface="方正兰亭黑简体" panose="02000000000000000000" pitchFamily="2" charset="-122"/>
              </a:rPr>
              <a:t>25%</a:t>
            </a:r>
            <a:endParaRPr lang="zh-CN" altLang="en-US" sz="2000" dirty="0">
              <a:solidFill>
                <a:srgbClr val="3CCCC7"/>
              </a:solidFill>
              <a:latin typeface="方正兰亭黑简体" panose="02000000000000000000" pitchFamily="2" charset="-122"/>
              <a:ea typeface="方正兰亭黑简体" panose="02000000000000000000" pitchFamily="2" charset="-122"/>
            </a:endParaRPr>
          </a:p>
        </p:txBody>
      </p:sp>
      <p:sp>
        <p:nvSpPr>
          <p:cNvPr id="87" name="标题 11"/>
          <p:cNvSpPr txBox="1"/>
          <p:nvPr/>
        </p:nvSpPr>
        <p:spPr>
          <a:xfrm>
            <a:off x="2546693" y="2640219"/>
            <a:ext cx="2686798" cy="796652"/>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Enter detailed text introductions and introductions here to express the meaning of the chart.</a:t>
            </a:r>
          </a:p>
        </p:txBody>
      </p:sp>
      <p:sp>
        <p:nvSpPr>
          <p:cNvPr id="88" name="标题 11"/>
          <p:cNvSpPr txBox="1"/>
          <p:nvPr/>
        </p:nvSpPr>
        <p:spPr>
          <a:xfrm>
            <a:off x="2546692" y="2220606"/>
            <a:ext cx="2499663" cy="34760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rgbClr val="3CCCC7"/>
                </a:solidFill>
                <a:latin typeface="微软雅黑" panose="020B0503020204020204" pitchFamily="34" charset="-122"/>
                <a:ea typeface="微软雅黑" panose="020B0503020204020204" pitchFamily="34" charset="-122"/>
              </a:rPr>
              <a:t>Enter the text title</a:t>
            </a:r>
          </a:p>
        </p:txBody>
      </p:sp>
      <p:sp>
        <p:nvSpPr>
          <p:cNvPr id="89" name="标题 11"/>
          <p:cNvSpPr txBox="1"/>
          <p:nvPr/>
        </p:nvSpPr>
        <p:spPr>
          <a:xfrm>
            <a:off x="1993131" y="3784476"/>
            <a:ext cx="720080"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rgbClr val="3CCCC7"/>
                </a:solidFill>
                <a:latin typeface="方正兰亭黑简体" panose="02000000000000000000" pitchFamily="2" charset="-122"/>
                <a:ea typeface="方正兰亭黑简体" panose="02000000000000000000" pitchFamily="2" charset="-122"/>
              </a:rPr>
              <a:t>11%</a:t>
            </a:r>
            <a:endParaRPr lang="zh-CN" altLang="en-US" sz="2000" dirty="0">
              <a:solidFill>
                <a:srgbClr val="3CCCC7"/>
              </a:solidFill>
              <a:latin typeface="方正兰亭黑简体" panose="02000000000000000000" pitchFamily="2" charset="-122"/>
              <a:ea typeface="方正兰亭黑简体" panose="02000000000000000000" pitchFamily="2" charset="-122"/>
            </a:endParaRPr>
          </a:p>
        </p:txBody>
      </p:sp>
      <p:sp>
        <p:nvSpPr>
          <p:cNvPr id="90" name="标题 11"/>
          <p:cNvSpPr txBox="1"/>
          <p:nvPr/>
        </p:nvSpPr>
        <p:spPr>
          <a:xfrm>
            <a:off x="2546693" y="3856484"/>
            <a:ext cx="2686798" cy="796652"/>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Enter detailed text introductions and introductions here to express the meaning of the chart.</a:t>
            </a:r>
          </a:p>
        </p:txBody>
      </p:sp>
      <p:sp>
        <p:nvSpPr>
          <p:cNvPr id="91" name="标题 11"/>
          <p:cNvSpPr txBox="1"/>
          <p:nvPr/>
        </p:nvSpPr>
        <p:spPr>
          <a:xfrm>
            <a:off x="2546693" y="3469073"/>
            <a:ext cx="2686798" cy="31540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rgbClr val="3CCCC7"/>
                </a:solidFill>
                <a:latin typeface="微软雅黑" panose="020B0503020204020204" pitchFamily="34" charset="-122"/>
                <a:ea typeface="微软雅黑" panose="020B0503020204020204" pitchFamily="34" charset="-122"/>
              </a:rPr>
              <a:t>Enter the text title</a:t>
            </a:r>
          </a:p>
        </p:txBody>
      </p:sp>
      <p:sp>
        <p:nvSpPr>
          <p:cNvPr id="92" name="TextBox 91"/>
          <p:cNvSpPr txBox="1"/>
          <p:nvPr/>
        </p:nvSpPr>
        <p:spPr>
          <a:xfrm>
            <a:off x="1957127" y="5230941"/>
            <a:ext cx="8172908" cy="430887"/>
          </a:xfrm>
          <a:prstGeom prst="rect">
            <a:avLst/>
          </a:prstGeom>
          <a:noFill/>
        </p:spPr>
        <p:txBody>
          <a:bodyPr wrap="square" lIns="0" tIns="0" rIns="0" bIns="0" rtlCol="0">
            <a:spAutoFit/>
          </a:bodyPr>
          <a:lstStyle/>
          <a:p>
            <a:pPr algn="just"/>
            <a:r>
              <a:rPr lang="zh-CN" altLang="en-US" sz="1400" dirty="0">
                <a:solidFill>
                  <a:schemeClr val="tx1">
                    <a:lumMod val="50000"/>
                    <a:lumOff val="50000"/>
                  </a:schemeClr>
                </a:solidFill>
                <a:latin typeface="Impact MT Std" pitchFamily="34" charset="0"/>
                <a:ea typeface="微软雅黑" panose="020B0503020204020204" pitchFamily="34" charset="-122"/>
              </a:rPr>
              <a:t>Click to enter a brief text commentary, the commentary text as far as possible to summarize refined, without the unnecessary text modification, concise and accurate commentary refined by the core concept.</a:t>
            </a:r>
          </a:p>
        </p:txBody>
      </p:sp>
      <p:sp>
        <p:nvSpPr>
          <p:cNvPr id="93" name="TextBox 92"/>
          <p:cNvSpPr txBox="1"/>
          <p:nvPr/>
        </p:nvSpPr>
        <p:spPr>
          <a:xfrm>
            <a:off x="5046356" y="4732685"/>
            <a:ext cx="2995447" cy="276999"/>
          </a:xfrm>
          <a:prstGeom prst="rect">
            <a:avLst/>
          </a:prstGeom>
          <a:noFill/>
        </p:spPr>
        <p:txBody>
          <a:bodyPr wrap="square" lIns="0" tIns="0" rIns="0" bIns="0" rtlCol="0">
            <a:spAutoFit/>
          </a:bodyPr>
          <a:lstStyle/>
          <a:p>
            <a:r>
              <a:rPr lang="zh-CN" altLang="en-US" b="1" dirty="0">
                <a:solidFill>
                  <a:srgbClr val="3CCCC7"/>
                </a:solidFill>
                <a:latin typeface="Impact MT Std" pitchFamily="34" charset="0"/>
                <a:ea typeface="微软雅黑" panose="020B0503020204020204" pitchFamily="34" charset="-122"/>
              </a:rPr>
              <a:t>Click to enter the title text</a:t>
            </a:r>
          </a:p>
        </p:txBody>
      </p:sp>
      <p:sp>
        <p:nvSpPr>
          <p:cNvPr id="30"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Funding gap</a:t>
            </a:r>
          </a:p>
        </p:txBody>
      </p:sp>
      <p:sp>
        <p:nvSpPr>
          <p:cNvPr id="31" name="六边形 30"/>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矩形 37"/>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1" name="六边形 40"/>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5</a:t>
            </a:r>
          </a:p>
        </p:txBody>
      </p:sp>
      <p:sp>
        <p:nvSpPr>
          <p:cNvPr id="48"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49" name="KSO_Shape"/>
          <p:cNvSpPr/>
          <p:nvPr/>
        </p:nvSpPr>
        <p:spPr bwMode="auto">
          <a:xfrm>
            <a:off x="347668" y="212079"/>
            <a:ext cx="251656" cy="241590"/>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0" name="矩形 49"/>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36</a:t>
            </a:r>
            <a:endParaRPr lang="zh-CN" dirty="0">
              <a:latin typeface="方正兰亭超细黑简体" panose="02000000000000000000" pitchFamily="2" charset="-122"/>
              <a:ea typeface="方正兰亭超细黑简体" panose="02000000000000000000" pitchFamily="2" charset="-122"/>
            </a:endParaRPr>
          </a:p>
        </p:txBody>
      </p:sp>
      <p:sp>
        <p:nvSpPr>
          <p:cNvPr id="55" name="TextBox 54"/>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c="http://schemas.openxmlformats.org/drawingml/2006/chart"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par>
                                <p:cTn id="10" presetID="53" presetClass="entr" presetSubtype="16" fill="hold" grpId="0" nodeType="withEffect">
                                  <p:stCondLst>
                                    <p:cond delay="1250"/>
                                  </p:stCondLst>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ppt_w</p:attrName>
                                        </p:attrNameLst>
                                      </p:cBhvr>
                                      <p:tavLst>
                                        <p:tav tm="0">
                                          <p:val>
                                            <p:fltVal val="0"/>
                                          </p:val>
                                        </p:tav>
                                        <p:tav tm="100000">
                                          <p:val>
                                            <p:strVal val="#ppt_w"/>
                                          </p:val>
                                        </p:tav>
                                      </p:tavLst>
                                    </p:anim>
                                    <p:anim calcmode="lin" valueType="num">
                                      <p:cBhvr>
                                        <p:cTn id="13" dur="500" fill="hold"/>
                                        <p:tgtEl>
                                          <p:spTgt spid="83"/>
                                        </p:tgtEl>
                                        <p:attrNameLst>
                                          <p:attrName>ppt_h</p:attrName>
                                        </p:attrNameLst>
                                      </p:cBhvr>
                                      <p:tavLst>
                                        <p:tav tm="0">
                                          <p:val>
                                            <p:fltVal val="0"/>
                                          </p:val>
                                        </p:tav>
                                        <p:tav tm="100000">
                                          <p:val>
                                            <p:strVal val="#ppt_h"/>
                                          </p:val>
                                        </p:tav>
                                      </p:tavLst>
                                    </p:anim>
                                    <p:animEffect transition="in" filter="fade">
                                      <p:cBhvr>
                                        <p:cTn id="14" dur="500"/>
                                        <p:tgtEl>
                                          <p:spTgt spid="83"/>
                                        </p:tgtEl>
                                      </p:cBhvr>
                                    </p:animEffect>
                                  </p:childTnLst>
                                </p:cTn>
                              </p:par>
                              <p:par>
                                <p:cTn id="15" presetID="53" presetClass="entr" presetSubtype="16" fill="hold" grpId="0" nodeType="withEffect">
                                  <p:stCondLst>
                                    <p:cond delay="1250"/>
                                  </p:stCondLst>
                                  <p:childTnLst>
                                    <p:set>
                                      <p:cBhvr>
                                        <p:cTn id="16" dur="1" fill="hold">
                                          <p:stCondLst>
                                            <p:cond delay="0"/>
                                          </p:stCondLst>
                                        </p:cTn>
                                        <p:tgtEl>
                                          <p:spTgt spid="84"/>
                                        </p:tgtEl>
                                        <p:attrNameLst>
                                          <p:attrName>style.visibility</p:attrName>
                                        </p:attrNameLst>
                                      </p:cBhvr>
                                      <p:to>
                                        <p:strVal val="visible"/>
                                      </p:to>
                                    </p:set>
                                    <p:anim calcmode="lin" valueType="num">
                                      <p:cBhvr>
                                        <p:cTn id="17" dur="500" fill="hold"/>
                                        <p:tgtEl>
                                          <p:spTgt spid="84"/>
                                        </p:tgtEl>
                                        <p:attrNameLst>
                                          <p:attrName>ppt_w</p:attrName>
                                        </p:attrNameLst>
                                      </p:cBhvr>
                                      <p:tavLst>
                                        <p:tav tm="0">
                                          <p:val>
                                            <p:fltVal val="0"/>
                                          </p:val>
                                        </p:tav>
                                        <p:tav tm="100000">
                                          <p:val>
                                            <p:strVal val="#ppt_w"/>
                                          </p:val>
                                        </p:tav>
                                      </p:tavLst>
                                    </p:anim>
                                    <p:anim calcmode="lin" valueType="num">
                                      <p:cBhvr>
                                        <p:cTn id="18" dur="500" fill="hold"/>
                                        <p:tgtEl>
                                          <p:spTgt spid="84"/>
                                        </p:tgtEl>
                                        <p:attrNameLst>
                                          <p:attrName>ppt_h</p:attrName>
                                        </p:attrNameLst>
                                      </p:cBhvr>
                                      <p:tavLst>
                                        <p:tav tm="0">
                                          <p:val>
                                            <p:fltVal val="0"/>
                                          </p:val>
                                        </p:tav>
                                        <p:tav tm="100000">
                                          <p:val>
                                            <p:strVal val="#ppt_h"/>
                                          </p:val>
                                        </p:tav>
                                      </p:tavLst>
                                    </p:anim>
                                    <p:animEffect transition="in" filter="fade">
                                      <p:cBhvr>
                                        <p:cTn id="19" dur="500"/>
                                        <p:tgtEl>
                                          <p:spTgt spid="84"/>
                                        </p:tgtEl>
                                      </p:cBhvr>
                                    </p:animEffect>
                                  </p:childTnLst>
                                </p:cTn>
                              </p:par>
                              <p:par>
                                <p:cTn id="20" presetID="53" presetClass="entr" presetSubtype="16" fill="hold" grpId="0" nodeType="withEffect">
                                  <p:stCondLst>
                                    <p:cond delay="1250"/>
                                  </p:stCondLst>
                                  <p:childTnLst>
                                    <p:set>
                                      <p:cBhvr>
                                        <p:cTn id="21" dur="1" fill="hold">
                                          <p:stCondLst>
                                            <p:cond delay="0"/>
                                          </p:stCondLst>
                                        </p:cTn>
                                        <p:tgtEl>
                                          <p:spTgt spid="85"/>
                                        </p:tgtEl>
                                        <p:attrNameLst>
                                          <p:attrName>style.visibility</p:attrName>
                                        </p:attrNameLst>
                                      </p:cBhvr>
                                      <p:to>
                                        <p:strVal val="visible"/>
                                      </p:to>
                                    </p:set>
                                    <p:anim calcmode="lin" valueType="num">
                                      <p:cBhvr>
                                        <p:cTn id="22" dur="500" fill="hold"/>
                                        <p:tgtEl>
                                          <p:spTgt spid="85"/>
                                        </p:tgtEl>
                                        <p:attrNameLst>
                                          <p:attrName>ppt_w</p:attrName>
                                        </p:attrNameLst>
                                      </p:cBhvr>
                                      <p:tavLst>
                                        <p:tav tm="0">
                                          <p:val>
                                            <p:fltVal val="0"/>
                                          </p:val>
                                        </p:tav>
                                        <p:tav tm="100000">
                                          <p:val>
                                            <p:strVal val="#ppt_w"/>
                                          </p:val>
                                        </p:tav>
                                      </p:tavLst>
                                    </p:anim>
                                    <p:anim calcmode="lin" valueType="num">
                                      <p:cBhvr>
                                        <p:cTn id="23" dur="500" fill="hold"/>
                                        <p:tgtEl>
                                          <p:spTgt spid="85"/>
                                        </p:tgtEl>
                                        <p:attrNameLst>
                                          <p:attrName>ppt_h</p:attrName>
                                        </p:attrNameLst>
                                      </p:cBhvr>
                                      <p:tavLst>
                                        <p:tav tm="0">
                                          <p:val>
                                            <p:fltVal val="0"/>
                                          </p:val>
                                        </p:tav>
                                        <p:tav tm="100000">
                                          <p:val>
                                            <p:strVal val="#ppt_h"/>
                                          </p:val>
                                        </p:tav>
                                      </p:tavLst>
                                    </p:anim>
                                    <p:animEffect transition="in" filter="fade">
                                      <p:cBhvr>
                                        <p:cTn id="24" dur="500"/>
                                        <p:tgtEl>
                                          <p:spTgt spid="85"/>
                                        </p:tgtEl>
                                      </p:cBhvr>
                                    </p:animEffect>
                                  </p:childTnLst>
                                </p:cTn>
                              </p:par>
                              <p:par>
                                <p:cTn id="25" presetID="53" presetClass="entr" presetSubtype="16" fill="hold" grpId="0" nodeType="withEffect">
                                  <p:stCondLst>
                                    <p:cond delay="1250"/>
                                  </p:stCondLst>
                                  <p:childTnLst>
                                    <p:set>
                                      <p:cBhvr>
                                        <p:cTn id="26" dur="1" fill="hold">
                                          <p:stCondLst>
                                            <p:cond delay="0"/>
                                          </p:stCondLst>
                                        </p:cTn>
                                        <p:tgtEl>
                                          <p:spTgt spid="86"/>
                                        </p:tgtEl>
                                        <p:attrNameLst>
                                          <p:attrName>style.visibility</p:attrName>
                                        </p:attrNameLst>
                                      </p:cBhvr>
                                      <p:to>
                                        <p:strVal val="visible"/>
                                      </p:to>
                                    </p:set>
                                    <p:anim calcmode="lin" valueType="num">
                                      <p:cBhvr>
                                        <p:cTn id="27" dur="500" fill="hold"/>
                                        <p:tgtEl>
                                          <p:spTgt spid="86"/>
                                        </p:tgtEl>
                                        <p:attrNameLst>
                                          <p:attrName>ppt_w</p:attrName>
                                        </p:attrNameLst>
                                      </p:cBhvr>
                                      <p:tavLst>
                                        <p:tav tm="0">
                                          <p:val>
                                            <p:fltVal val="0"/>
                                          </p:val>
                                        </p:tav>
                                        <p:tav tm="100000">
                                          <p:val>
                                            <p:strVal val="#ppt_w"/>
                                          </p:val>
                                        </p:tav>
                                      </p:tavLst>
                                    </p:anim>
                                    <p:anim calcmode="lin" valueType="num">
                                      <p:cBhvr>
                                        <p:cTn id="28" dur="500" fill="hold"/>
                                        <p:tgtEl>
                                          <p:spTgt spid="86"/>
                                        </p:tgtEl>
                                        <p:attrNameLst>
                                          <p:attrName>ppt_h</p:attrName>
                                        </p:attrNameLst>
                                      </p:cBhvr>
                                      <p:tavLst>
                                        <p:tav tm="0">
                                          <p:val>
                                            <p:fltVal val="0"/>
                                          </p:val>
                                        </p:tav>
                                        <p:tav tm="100000">
                                          <p:val>
                                            <p:strVal val="#ppt_h"/>
                                          </p:val>
                                        </p:tav>
                                      </p:tavLst>
                                    </p:anim>
                                    <p:animEffect transition="in" filter="fade">
                                      <p:cBhvr>
                                        <p:cTn id="29" dur="500"/>
                                        <p:tgtEl>
                                          <p:spTgt spid="86"/>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par>
                                <p:cTn id="35" presetID="53" presetClass="entr" presetSubtype="16" fill="hold" grpId="0" nodeType="withEffect">
                                  <p:stCondLst>
                                    <p:cond delay="1250"/>
                                  </p:stCondLst>
                                  <p:childTnLst>
                                    <p:set>
                                      <p:cBhvr>
                                        <p:cTn id="36" dur="1" fill="hold">
                                          <p:stCondLst>
                                            <p:cond delay="0"/>
                                          </p:stCondLst>
                                        </p:cTn>
                                        <p:tgtEl>
                                          <p:spTgt spid="88"/>
                                        </p:tgtEl>
                                        <p:attrNameLst>
                                          <p:attrName>style.visibility</p:attrName>
                                        </p:attrNameLst>
                                      </p:cBhvr>
                                      <p:to>
                                        <p:strVal val="visible"/>
                                      </p:to>
                                    </p:set>
                                    <p:anim calcmode="lin" valueType="num">
                                      <p:cBhvr>
                                        <p:cTn id="37" dur="500" fill="hold"/>
                                        <p:tgtEl>
                                          <p:spTgt spid="88"/>
                                        </p:tgtEl>
                                        <p:attrNameLst>
                                          <p:attrName>ppt_w</p:attrName>
                                        </p:attrNameLst>
                                      </p:cBhvr>
                                      <p:tavLst>
                                        <p:tav tm="0">
                                          <p:val>
                                            <p:fltVal val="0"/>
                                          </p:val>
                                        </p:tav>
                                        <p:tav tm="100000">
                                          <p:val>
                                            <p:strVal val="#ppt_w"/>
                                          </p:val>
                                        </p:tav>
                                      </p:tavLst>
                                    </p:anim>
                                    <p:anim calcmode="lin" valueType="num">
                                      <p:cBhvr>
                                        <p:cTn id="38" dur="500" fill="hold"/>
                                        <p:tgtEl>
                                          <p:spTgt spid="88"/>
                                        </p:tgtEl>
                                        <p:attrNameLst>
                                          <p:attrName>ppt_h</p:attrName>
                                        </p:attrNameLst>
                                      </p:cBhvr>
                                      <p:tavLst>
                                        <p:tav tm="0">
                                          <p:val>
                                            <p:fltVal val="0"/>
                                          </p:val>
                                        </p:tav>
                                        <p:tav tm="100000">
                                          <p:val>
                                            <p:strVal val="#ppt_h"/>
                                          </p:val>
                                        </p:tav>
                                      </p:tavLst>
                                    </p:anim>
                                    <p:animEffect transition="in" filter="fade">
                                      <p:cBhvr>
                                        <p:cTn id="39" dur="500"/>
                                        <p:tgtEl>
                                          <p:spTgt spid="88"/>
                                        </p:tgtEl>
                                      </p:cBhvr>
                                    </p:animEffect>
                                  </p:childTnLst>
                                </p:cTn>
                              </p:par>
                              <p:par>
                                <p:cTn id="40" presetID="53" presetClass="entr" presetSubtype="16" fill="hold" grpId="0" nodeType="withEffect">
                                  <p:stCondLst>
                                    <p:cond delay="1250"/>
                                  </p:stCondLst>
                                  <p:childTnLst>
                                    <p:set>
                                      <p:cBhvr>
                                        <p:cTn id="41" dur="1" fill="hold">
                                          <p:stCondLst>
                                            <p:cond delay="0"/>
                                          </p:stCondLst>
                                        </p:cTn>
                                        <p:tgtEl>
                                          <p:spTgt spid="89"/>
                                        </p:tgtEl>
                                        <p:attrNameLst>
                                          <p:attrName>style.visibility</p:attrName>
                                        </p:attrNameLst>
                                      </p:cBhvr>
                                      <p:to>
                                        <p:strVal val="visible"/>
                                      </p:to>
                                    </p:set>
                                    <p:anim calcmode="lin" valueType="num">
                                      <p:cBhvr>
                                        <p:cTn id="42" dur="500" fill="hold"/>
                                        <p:tgtEl>
                                          <p:spTgt spid="89"/>
                                        </p:tgtEl>
                                        <p:attrNameLst>
                                          <p:attrName>ppt_w</p:attrName>
                                        </p:attrNameLst>
                                      </p:cBhvr>
                                      <p:tavLst>
                                        <p:tav tm="0">
                                          <p:val>
                                            <p:fltVal val="0"/>
                                          </p:val>
                                        </p:tav>
                                        <p:tav tm="100000">
                                          <p:val>
                                            <p:strVal val="#ppt_w"/>
                                          </p:val>
                                        </p:tav>
                                      </p:tavLst>
                                    </p:anim>
                                    <p:anim calcmode="lin" valueType="num">
                                      <p:cBhvr>
                                        <p:cTn id="43" dur="500" fill="hold"/>
                                        <p:tgtEl>
                                          <p:spTgt spid="89"/>
                                        </p:tgtEl>
                                        <p:attrNameLst>
                                          <p:attrName>ppt_h</p:attrName>
                                        </p:attrNameLst>
                                      </p:cBhvr>
                                      <p:tavLst>
                                        <p:tav tm="0">
                                          <p:val>
                                            <p:fltVal val="0"/>
                                          </p:val>
                                        </p:tav>
                                        <p:tav tm="100000">
                                          <p:val>
                                            <p:strVal val="#ppt_h"/>
                                          </p:val>
                                        </p:tav>
                                      </p:tavLst>
                                    </p:anim>
                                    <p:animEffect transition="in" filter="fade">
                                      <p:cBhvr>
                                        <p:cTn id="44" dur="500"/>
                                        <p:tgtEl>
                                          <p:spTgt spid="89"/>
                                        </p:tgtEl>
                                      </p:cBhvr>
                                    </p:animEffect>
                                  </p:childTnLst>
                                </p:cTn>
                              </p:par>
                              <p:par>
                                <p:cTn id="45" presetID="53" presetClass="entr" presetSubtype="16" fill="hold" grpId="0" nodeType="withEffect">
                                  <p:stCondLst>
                                    <p:cond delay="1250"/>
                                  </p:stCondLst>
                                  <p:childTnLst>
                                    <p:set>
                                      <p:cBhvr>
                                        <p:cTn id="46" dur="1" fill="hold">
                                          <p:stCondLst>
                                            <p:cond delay="0"/>
                                          </p:stCondLst>
                                        </p:cTn>
                                        <p:tgtEl>
                                          <p:spTgt spid="90"/>
                                        </p:tgtEl>
                                        <p:attrNameLst>
                                          <p:attrName>style.visibility</p:attrName>
                                        </p:attrNameLst>
                                      </p:cBhvr>
                                      <p:to>
                                        <p:strVal val="visible"/>
                                      </p:to>
                                    </p:set>
                                    <p:anim calcmode="lin" valueType="num">
                                      <p:cBhvr>
                                        <p:cTn id="47" dur="500" fill="hold"/>
                                        <p:tgtEl>
                                          <p:spTgt spid="90"/>
                                        </p:tgtEl>
                                        <p:attrNameLst>
                                          <p:attrName>ppt_w</p:attrName>
                                        </p:attrNameLst>
                                      </p:cBhvr>
                                      <p:tavLst>
                                        <p:tav tm="0">
                                          <p:val>
                                            <p:fltVal val="0"/>
                                          </p:val>
                                        </p:tav>
                                        <p:tav tm="100000">
                                          <p:val>
                                            <p:strVal val="#ppt_w"/>
                                          </p:val>
                                        </p:tav>
                                      </p:tavLst>
                                    </p:anim>
                                    <p:anim calcmode="lin" valueType="num">
                                      <p:cBhvr>
                                        <p:cTn id="48" dur="500" fill="hold"/>
                                        <p:tgtEl>
                                          <p:spTgt spid="90"/>
                                        </p:tgtEl>
                                        <p:attrNameLst>
                                          <p:attrName>ppt_h</p:attrName>
                                        </p:attrNameLst>
                                      </p:cBhvr>
                                      <p:tavLst>
                                        <p:tav tm="0">
                                          <p:val>
                                            <p:fltVal val="0"/>
                                          </p:val>
                                        </p:tav>
                                        <p:tav tm="100000">
                                          <p:val>
                                            <p:strVal val="#ppt_h"/>
                                          </p:val>
                                        </p:tav>
                                      </p:tavLst>
                                    </p:anim>
                                    <p:animEffect transition="in" filter="fade">
                                      <p:cBhvr>
                                        <p:cTn id="49" dur="500"/>
                                        <p:tgtEl>
                                          <p:spTgt spid="90"/>
                                        </p:tgtEl>
                                      </p:cBhvr>
                                    </p:animEffect>
                                  </p:childTnLst>
                                </p:cTn>
                              </p:par>
                              <p:par>
                                <p:cTn id="50" presetID="53" presetClass="entr" presetSubtype="16" fill="hold" grpId="0" nodeType="withEffect">
                                  <p:stCondLst>
                                    <p:cond delay="1250"/>
                                  </p:stCondLst>
                                  <p:childTnLst>
                                    <p:set>
                                      <p:cBhvr>
                                        <p:cTn id="51" dur="1" fill="hold">
                                          <p:stCondLst>
                                            <p:cond delay="0"/>
                                          </p:stCondLst>
                                        </p:cTn>
                                        <p:tgtEl>
                                          <p:spTgt spid="91"/>
                                        </p:tgtEl>
                                        <p:attrNameLst>
                                          <p:attrName>style.visibility</p:attrName>
                                        </p:attrNameLst>
                                      </p:cBhvr>
                                      <p:to>
                                        <p:strVal val="visible"/>
                                      </p:to>
                                    </p:set>
                                    <p:anim calcmode="lin" valueType="num">
                                      <p:cBhvr>
                                        <p:cTn id="52" dur="500" fill="hold"/>
                                        <p:tgtEl>
                                          <p:spTgt spid="91"/>
                                        </p:tgtEl>
                                        <p:attrNameLst>
                                          <p:attrName>ppt_w</p:attrName>
                                        </p:attrNameLst>
                                      </p:cBhvr>
                                      <p:tavLst>
                                        <p:tav tm="0">
                                          <p:val>
                                            <p:fltVal val="0"/>
                                          </p:val>
                                        </p:tav>
                                        <p:tav tm="100000">
                                          <p:val>
                                            <p:strVal val="#ppt_w"/>
                                          </p:val>
                                        </p:tav>
                                      </p:tavLst>
                                    </p:anim>
                                    <p:anim calcmode="lin" valueType="num">
                                      <p:cBhvr>
                                        <p:cTn id="53" dur="500" fill="hold"/>
                                        <p:tgtEl>
                                          <p:spTgt spid="91"/>
                                        </p:tgtEl>
                                        <p:attrNameLst>
                                          <p:attrName>ppt_h</p:attrName>
                                        </p:attrNameLst>
                                      </p:cBhvr>
                                      <p:tavLst>
                                        <p:tav tm="0">
                                          <p:val>
                                            <p:fltVal val="0"/>
                                          </p:val>
                                        </p:tav>
                                        <p:tav tm="100000">
                                          <p:val>
                                            <p:strVal val="#ppt_h"/>
                                          </p:val>
                                        </p:tav>
                                      </p:tavLst>
                                    </p:anim>
                                    <p:animEffect transition="in" filter="fade">
                                      <p:cBhvr>
                                        <p:cTn id="54" dur="500"/>
                                        <p:tgtEl>
                                          <p:spTgt spid="91"/>
                                        </p:tgtEl>
                                      </p:cBhvr>
                                    </p:animEffect>
                                  </p:childTnLst>
                                </p:cTn>
                              </p:par>
                            </p:childTnLst>
                          </p:cTn>
                        </p:par>
                        <p:par>
                          <p:cTn id="55" fill="hold">
                            <p:stCondLst>
                              <p:cond delay="500"/>
                            </p:stCondLst>
                            <p:childTnLst>
                              <p:par>
                                <p:cTn id="56" presetID="2" presetClass="entr" presetSubtype="2" fill="hold" grpId="0" nodeType="afterEffect">
                                  <p:stCondLst>
                                    <p:cond delay="0"/>
                                  </p:stCondLst>
                                  <p:childTnLst>
                                    <p:set>
                                      <p:cBhvr>
                                        <p:cTn id="57" dur="1" fill="hold">
                                          <p:stCondLst>
                                            <p:cond delay="0"/>
                                          </p:stCondLst>
                                        </p:cTn>
                                        <p:tgtEl>
                                          <p:spTgt spid="93"/>
                                        </p:tgtEl>
                                        <p:attrNameLst>
                                          <p:attrName>style.visibility</p:attrName>
                                        </p:attrNameLst>
                                      </p:cBhvr>
                                      <p:to>
                                        <p:strVal val="visible"/>
                                      </p:to>
                                    </p:set>
                                    <p:anim calcmode="lin" valueType="num">
                                      <p:cBhvr additive="base">
                                        <p:cTn id="58" dur="300" fill="hold"/>
                                        <p:tgtEl>
                                          <p:spTgt spid="93"/>
                                        </p:tgtEl>
                                        <p:attrNameLst>
                                          <p:attrName>ppt_x</p:attrName>
                                        </p:attrNameLst>
                                      </p:cBhvr>
                                      <p:tavLst>
                                        <p:tav tm="0">
                                          <p:val>
                                            <p:strVal val="1+#ppt_w/2"/>
                                          </p:val>
                                        </p:tav>
                                        <p:tav tm="100000">
                                          <p:val>
                                            <p:strVal val="#ppt_x"/>
                                          </p:val>
                                        </p:tav>
                                      </p:tavLst>
                                    </p:anim>
                                    <p:anim calcmode="lin" valueType="num">
                                      <p:cBhvr additive="base">
                                        <p:cTn id="59" dur="300" fill="hold"/>
                                        <p:tgtEl>
                                          <p:spTgt spid="93"/>
                                        </p:tgtEl>
                                        <p:attrNameLst>
                                          <p:attrName>ppt_y</p:attrName>
                                        </p:attrNameLst>
                                      </p:cBhvr>
                                      <p:tavLst>
                                        <p:tav tm="0">
                                          <p:val>
                                            <p:strVal val="#ppt_y"/>
                                          </p:val>
                                        </p:tav>
                                        <p:tav tm="100000">
                                          <p:val>
                                            <p:strVal val="#ppt_y"/>
                                          </p:val>
                                        </p:tav>
                                      </p:tavLst>
                                    </p:anim>
                                  </p:childTnLst>
                                </p:cTn>
                              </p:par>
                            </p:childTnLst>
                          </p:cTn>
                        </p:par>
                        <p:par>
                          <p:cTn id="60" fill="hold">
                            <p:stCondLst>
                              <p:cond delay="1000"/>
                            </p:stCondLst>
                            <p:childTnLst>
                              <p:par>
                                <p:cTn id="61" presetID="2" presetClass="entr" presetSubtype="2" fill="hold" grpId="0" nodeType="afterEffect">
                                  <p:stCondLst>
                                    <p:cond delay="0"/>
                                  </p:stCondLst>
                                  <p:childTnLst>
                                    <p:set>
                                      <p:cBhvr>
                                        <p:cTn id="62" dur="1" fill="hold">
                                          <p:stCondLst>
                                            <p:cond delay="0"/>
                                          </p:stCondLst>
                                        </p:cTn>
                                        <p:tgtEl>
                                          <p:spTgt spid="92"/>
                                        </p:tgtEl>
                                        <p:attrNameLst>
                                          <p:attrName>style.visibility</p:attrName>
                                        </p:attrNameLst>
                                      </p:cBhvr>
                                      <p:to>
                                        <p:strVal val="visible"/>
                                      </p:to>
                                    </p:set>
                                    <p:anim calcmode="lin" valueType="num">
                                      <p:cBhvr additive="base">
                                        <p:cTn id="63" dur="300" fill="hold"/>
                                        <p:tgtEl>
                                          <p:spTgt spid="92"/>
                                        </p:tgtEl>
                                        <p:attrNameLst>
                                          <p:attrName>ppt_x</p:attrName>
                                        </p:attrNameLst>
                                      </p:cBhvr>
                                      <p:tavLst>
                                        <p:tav tm="0">
                                          <p:val>
                                            <p:strVal val="1+#ppt_w/2"/>
                                          </p:val>
                                        </p:tav>
                                        <p:tav tm="100000">
                                          <p:val>
                                            <p:strVal val="#ppt_x"/>
                                          </p:val>
                                        </p:tav>
                                      </p:tavLst>
                                    </p:anim>
                                    <p:anim calcmode="lin" valueType="num">
                                      <p:cBhvr additive="base">
                                        <p:cTn id="64" dur="300" fill="hold"/>
                                        <p:tgtEl>
                                          <p:spTgt spid="92"/>
                                        </p:tgtEl>
                                        <p:attrNameLst>
                                          <p:attrName>ppt_y</p:attrName>
                                        </p:attrNameLst>
                                      </p:cBhvr>
                                      <p:tavLst>
                                        <p:tav tm="0">
                                          <p:val>
                                            <p:strVal val="#ppt_y"/>
                                          </p:val>
                                        </p:tav>
                                        <p:tav tm="100000">
                                          <p:val>
                                            <p:strVal val="#ppt_y"/>
                                          </p:val>
                                        </p:tav>
                                      </p:tavLst>
                                    </p:anim>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1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2" grpId="0">
        <p:bldAsOne/>
      </p:bldGraphic>
      <p:bldP spid="83" grpId="0"/>
      <p:bldP spid="84" grpId="0"/>
      <p:bldP spid="85" grpId="0"/>
      <p:bldP spid="86" grpId="0"/>
      <p:bldP spid="87" grpId="0"/>
      <p:bldP spid="88" grpId="0"/>
      <p:bldP spid="89" grpId="0"/>
      <p:bldP spid="90" grpId="0"/>
      <p:bldP spid="91" grpId="0"/>
      <p:bldP spid="92" grpId="0"/>
      <p:bldP spid="93" grpId="0"/>
      <p:bldP spid="5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矩形 95"/>
          <p:cNvSpPr/>
          <p:nvPr/>
        </p:nvSpPr>
        <p:spPr>
          <a:xfrm>
            <a:off x="0" y="1124744"/>
            <a:ext cx="12195175" cy="2888704"/>
          </a:xfrm>
          <a:prstGeom prst="rect">
            <a:avLst/>
          </a:prstGeom>
          <a:solidFill>
            <a:srgbClr val="3CCCC7">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Financing plan</a:t>
            </a:r>
          </a:p>
        </p:txBody>
      </p:sp>
      <p:sp>
        <p:nvSpPr>
          <p:cNvPr id="51" name="六边形 50"/>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6" name="矩形 85"/>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7" name="六边形 86"/>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5</a:t>
            </a:r>
          </a:p>
        </p:txBody>
      </p:sp>
      <p:sp>
        <p:nvSpPr>
          <p:cNvPr id="89"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90" name="KSO_Shape"/>
          <p:cNvSpPr/>
          <p:nvPr/>
        </p:nvSpPr>
        <p:spPr bwMode="auto">
          <a:xfrm>
            <a:off x="347668" y="212079"/>
            <a:ext cx="251656" cy="241590"/>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91" name="矩形 90"/>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37</a:t>
            </a:r>
            <a:endParaRPr lang="zh-CN" dirty="0">
              <a:latin typeface="方正兰亭超细黑简体" panose="02000000000000000000" pitchFamily="2" charset="-122"/>
              <a:ea typeface="方正兰亭超细黑简体" panose="02000000000000000000" pitchFamily="2" charset="-122"/>
            </a:endParaRPr>
          </a:p>
        </p:txBody>
      </p:sp>
      <p:sp>
        <p:nvSpPr>
          <p:cNvPr id="3" name="矩形 2"/>
          <p:cNvSpPr/>
          <p:nvPr/>
        </p:nvSpPr>
        <p:spPr>
          <a:xfrm>
            <a:off x="0" y="1236948"/>
            <a:ext cx="12195175" cy="2664296"/>
          </a:xfrm>
          <a:prstGeom prst="rect">
            <a:avLst/>
          </a:prstGeom>
          <a:blipFill>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1736321" y="4278043"/>
            <a:ext cx="663125" cy="663125"/>
            <a:chOff x="8077071" y="845254"/>
            <a:chExt cx="2036801" cy="2036802"/>
          </a:xfrm>
        </p:grpSpPr>
        <p:sp>
          <p:nvSpPr>
            <p:cNvPr id="98" name="椭圆 97"/>
            <p:cNvSpPr/>
            <p:nvPr/>
          </p:nvSpPr>
          <p:spPr>
            <a:xfrm>
              <a:off x="8077071" y="845254"/>
              <a:ext cx="2036801"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99"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00" name="组合 99"/>
          <p:cNvGrpSpPr/>
          <p:nvPr/>
        </p:nvGrpSpPr>
        <p:grpSpPr>
          <a:xfrm>
            <a:off x="3715344" y="4278043"/>
            <a:ext cx="663125" cy="663125"/>
            <a:chOff x="8125599" y="1434035"/>
            <a:chExt cx="2036802" cy="2036802"/>
          </a:xfrm>
        </p:grpSpPr>
        <p:sp>
          <p:nvSpPr>
            <p:cNvPr id="101" name="椭圆 100"/>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02"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103" name="组合 102"/>
          <p:cNvGrpSpPr/>
          <p:nvPr/>
        </p:nvGrpSpPr>
        <p:grpSpPr>
          <a:xfrm>
            <a:off x="5737550" y="4278043"/>
            <a:ext cx="663125" cy="663125"/>
            <a:chOff x="8125599" y="1434035"/>
            <a:chExt cx="2036802" cy="2036802"/>
          </a:xfrm>
        </p:grpSpPr>
        <p:sp>
          <p:nvSpPr>
            <p:cNvPr id="104" name="椭圆 103"/>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105" name="组合 104"/>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106"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07"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08"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09" name="组合 108"/>
          <p:cNvGrpSpPr/>
          <p:nvPr/>
        </p:nvGrpSpPr>
        <p:grpSpPr>
          <a:xfrm>
            <a:off x="7657626" y="4278043"/>
            <a:ext cx="663125" cy="663125"/>
            <a:chOff x="8125599" y="1434035"/>
            <a:chExt cx="2036802" cy="2036802"/>
          </a:xfrm>
        </p:grpSpPr>
        <p:sp>
          <p:nvSpPr>
            <p:cNvPr id="110" name="椭圆 109"/>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11"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112" name="组合 111"/>
          <p:cNvGrpSpPr/>
          <p:nvPr/>
        </p:nvGrpSpPr>
        <p:grpSpPr>
          <a:xfrm>
            <a:off x="9769322" y="4278043"/>
            <a:ext cx="663125" cy="663125"/>
            <a:chOff x="8125599" y="1434035"/>
            <a:chExt cx="2036802" cy="2036802"/>
          </a:xfrm>
        </p:grpSpPr>
        <p:sp>
          <p:nvSpPr>
            <p:cNvPr id="113" name="椭圆 112"/>
            <p:cNvSpPr/>
            <p:nvPr/>
          </p:nvSpPr>
          <p:spPr>
            <a:xfrm>
              <a:off x="8125599" y="1434035"/>
              <a:ext cx="2036802" cy="2036802"/>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14"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115" name="矩形 114"/>
          <p:cNvSpPr/>
          <p:nvPr/>
        </p:nvSpPr>
        <p:spPr>
          <a:xfrm>
            <a:off x="835249" y="5012234"/>
            <a:ext cx="2308162" cy="1143903"/>
          </a:xfrm>
          <a:prstGeom prst="rect">
            <a:avLst/>
          </a:prstGeom>
        </p:spPr>
        <p:txBody>
          <a:bodyPr wrap="square">
            <a:spAutoFit/>
          </a:bodyPr>
          <a:lstStyle/>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p>
        </p:txBody>
      </p:sp>
      <p:sp>
        <p:nvSpPr>
          <p:cNvPr id="116" name="矩形 115"/>
          <p:cNvSpPr/>
          <p:nvPr/>
        </p:nvSpPr>
        <p:spPr>
          <a:xfrm>
            <a:off x="2818761" y="5013085"/>
            <a:ext cx="2308162" cy="1143903"/>
          </a:xfrm>
          <a:prstGeom prst="rect">
            <a:avLst/>
          </a:prstGeom>
        </p:spPr>
        <p:txBody>
          <a:bodyPr wrap="square">
            <a:spAutoFit/>
          </a:bodyPr>
          <a:lstStyle/>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p>
        </p:txBody>
      </p:sp>
      <p:sp>
        <p:nvSpPr>
          <p:cNvPr id="117" name="矩形 116"/>
          <p:cNvSpPr/>
          <p:nvPr/>
        </p:nvSpPr>
        <p:spPr>
          <a:xfrm>
            <a:off x="4851595" y="5012234"/>
            <a:ext cx="2308162" cy="1143903"/>
          </a:xfrm>
          <a:prstGeom prst="rect">
            <a:avLst/>
          </a:prstGeom>
        </p:spPr>
        <p:txBody>
          <a:bodyPr wrap="square">
            <a:spAutoFit/>
          </a:bodyPr>
          <a:lstStyle/>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p>
        </p:txBody>
      </p:sp>
      <p:sp>
        <p:nvSpPr>
          <p:cNvPr id="118" name="矩形 117"/>
          <p:cNvSpPr/>
          <p:nvPr/>
        </p:nvSpPr>
        <p:spPr>
          <a:xfrm>
            <a:off x="6835107" y="5022700"/>
            <a:ext cx="2308161" cy="1143903"/>
          </a:xfrm>
          <a:prstGeom prst="rect">
            <a:avLst/>
          </a:prstGeom>
        </p:spPr>
        <p:txBody>
          <a:bodyPr wrap="square">
            <a:spAutoFit/>
          </a:bodyPr>
          <a:lstStyle/>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p>
        </p:txBody>
      </p:sp>
      <p:sp>
        <p:nvSpPr>
          <p:cNvPr id="119" name="矩形 118"/>
          <p:cNvSpPr/>
          <p:nvPr/>
        </p:nvSpPr>
        <p:spPr>
          <a:xfrm>
            <a:off x="8802787" y="5012234"/>
            <a:ext cx="2596193" cy="1143903"/>
          </a:xfrm>
          <a:prstGeom prst="rect">
            <a:avLst/>
          </a:prstGeom>
        </p:spPr>
        <p:txBody>
          <a:bodyPr wrap="square">
            <a:spAutoFit/>
          </a:bodyPr>
          <a:lstStyle/>
          <a:p>
            <a:pPr algn="ctr">
              <a:spcBef>
                <a:spcPct val="0"/>
              </a:spcBef>
              <a:buFont typeface="Arial" panose="020B0604020202020204" pitchFamily="34" charset="0"/>
              <a:buNone/>
            </a:pPr>
            <a:r>
              <a:rPr lang="zh-CN" altLang="en-US"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enter the title</a:t>
            </a: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Enter a detailed text introduction here,</a:t>
            </a:r>
            <a:endParaRPr lang="en-US" altLang="zh-CN"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and details.</a:t>
            </a:r>
          </a:p>
        </p:txBody>
      </p:sp>
      <p:sp>
        <p:nvSpPr>
          <p:cNvPr id="120" name="TextBox 119"/>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53000">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14:bounceEnd="53000">
                                          <p:cBhvr additive="base">
                                            <p:cTn id="17" dur="750" fill="hold"/>
                                            <p:tgtEl>
                                              <p:spTgt spid="97"/>
                                            </p:tgtEl>
                                            <p:attrNameLst>
                                              <p:attrName>ppt_x</p:attrName>
                                            </p:attrNameLst>
                                          </p:cBhvr>
                                          <p:tavLst>
                                            <p:tav tm="0">
                                              <p:val>
                                                <p:strVal val="#ppt_x"/>
                                              </p:val>
                                            </p:tav>
                                            <p:tav tm="100000">
                                              <p:val>
                                                <p:strVal val="#ppt_x"/>
                                              </p:val>
                                            </p:tav>
                                          </p:tavLst>
                                        </p:anim>
                                        <p:anim calcmode="lin" valueType="num" p14:bounceEnd="53000">
                                          <p:cBhvr additive="base">
                                            <p:cTn id="18" dur="750" fill="hold"/>
                                            <p:tgtEl>
                                              <p:spTgt spid="97"/>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wipe(up)">
                                          <p:cBhvr>
                                            <p:cTn id="22" dur="500"/>
                                            <p:tgtEl>
                                              <p:spTgt spid="115"/>
                                            </p:tgtEl>
                                          </p:cBhvr>
                                        </p:animEffect>
                                      </p:childTnLst>
                                    </p:cTn>
                                  </p:par>
                                </p:childTnLst>
                              </p:cTn>
                            </p:par>
                            <p:par>
                              <p:cTn id="23" fill="hold">
                                <p:stCondLst>
                                  <p:cond delay="2500"/>
                                </p:stCondLst>
                                <p:childTnLst>
                                  <p:par>
                                    <p:cTn id="24" presetID="2" presetClass="entr" presetSubtype="1" fill="hold" nodeType="afterEffect" p14:presetBounceEnd="53000">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14:bounceEnd="53000">
                                          <p:cBhvr additive="base">
                                            <p:cTn id="26" dur="750" fill="hold"/>
                                            <p:tgtEl>
                                              <p:spTgt spid="100"/>
                                            </p:tgtEl>
                                            <p:attrNameLst>
                                              <p:attrName>ppt_x</p:attrName>
                                            </p:attrNameLst>
                                          </p:cBhvr>
                                          <p:tavLst>
                                            <p:tav tm="0">
                                              <p:val>
                                                <p:strVal val="#ppt_x"/>
                                              </p:val>
                                            </p:tav>
                                            <p:tav tm="100000">
                                              <p:val>
                                                <p:strVal val="#ppt_x"/>
                                              </p:val>
                                            </p:tav>
                                          </p:tavLst>
                                        </p:anim>
                                        <p:anim calcmode="lin" valueType="num" p14:bounceEnd="53000">
                                          <p:cBhvr additive="base">
                                            <p:cTn id="27" dur="750" fill="hold"/>
                                            <p:tgtEl>
                                              <p:spTgt spid="100"/>
                                            </p:tgtEl>
                                            <p:attrNameLst>
                                              <p:attrName>ppt_y</p:attrName>
                                            </p:attrNameLst>
                                          </p:cBhvr>
                                          <p:tavLst>
                                            <p:tav tm="0">
                                              <p:val>
                                                <p:strVal val="0-#ppt_h/2"/>
                                              </p:val>
                                            </p:tav>
                                            <p:tav tm="100000">
                                              <p:val>
                                                <p:strVal val="#ppt_y"/>
                                              </p:val>
                                            </p:tav>
                                          </p:tavLst>
                                        </p:anim>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wipe(up)">
                                          <p:cBhvr>
                                            <p:cTn id="31" dur="500"/>
                                            <p:tgtEl>
                                              <p:spTgt spid="116"/>
                                            </p:tgtEl>
                                          </p:cBhvr>
                                        </p:animEffect>
                                      </p:childTnLst>
                                    </p:cTn>
                                  </p:par>
                                </p:childTnLst>
                              </p:cTn>
                            </p:par>
                            <p:par>
                              <p:cTn id="32" fill="hold">
                                <p:stCondLst>
                                  <p:cond delay="4000"/>
                                </p:stCondLst>
                                <p:childTnLst>
                                  <p:par>
                                    <p:cTn id="33" presetID="2" presetClass="entr" presetSubtype="1" fill="hold" nodeType="afterEffect" p14:presetBounceEnd="53000">
                                      <p:stCondLst>
                                        <p:cond delay="0"/>
                                      </p:stCondLst>
                                      <p:childTnLst>
                                        <p:set>
                                          <p:cBhvr>
                                            <p:cTn id="34" dur="1" fill="hold">
                                              <p:stCondLst>
                                                <p:cond delay="0"/>
                                              </p:stCondLst>
                                            </p:cTn>
                                            <p:tgtEl>
                                              <p:spTgt spid="103"/>
                                            </p:tgtEl>
                                            <p:attrNameLst>
                                              <p:attrName>style.visibility</p:attrName>
                                            </p:attrNameLst>
                                          </p:cBhvr>
                                          <p:to>
                                            <p:strVal val="visible"/>
                                          </p:to>
                                        </p:set>
                                        <p:anim calcmode="lin" valueType="num" p14:bounceEnd="53000">
                                          <p:cBhvr additive="base">
                                            <p:cTn id="35" dur="750" fill="hold"/>
                                            <p:tgtEl>
                                              <p:spTgt spid="103"/>
                                            </p:tgtEl>
                                            <p:attrNameLst>
                                              <p:attrName>ppt_x</p:attrName>
                                            </p:attrNameLst>
                                          </p:cBhvr>
                                          <p:tavLst>
                                            <p:tav tm="0">
                                              <p:val>
                                                <p:strVal val="#ppt_x"/>
                                              </p:val>
                                            </p:tav>
                                            <p:tav tm="100000">
                                              <p:val>
                                                <p:strVal val="#ppt_x"/>
                                              </p:val>
                                            </p:tav>
                                          </p:tavLst>
                                        </p:anim>
                                        <p:anim calcmode="lin" valueType="num" p14:bounceEnd="53000">
                                          <p:cBhvr additive="base">
                                            <p:cTn id="36" dur="750" fill="hold"/>
                                            <p:tgtEl>
                                              <p:spTgt spid="103"/>
                                            </p:tgtEl>
                                            <p:attrNameLst>
                                              <p:attrName>ppt_y</p:attrName>
                                            </p:attrNameLst>
                                          </p:cBhvr>
                                          <p:tavLst>
                                            <p:tav tm="0">
                                              <p:val>
                                                <p:strVal val="0-#ppt_h/2"/>
                                              </p:val>
                                            </p:tav>
                                            <p:tav tm="100000">
                                              <p:val>
                                                <p:strVal val="#ppt_y"/>
                                              </p:val>
                                            </p:tav>
                                          </p:tavLst>
                                        </p:anim>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wipe(up)">
                                          <p:cBhvr>
                                            <p:cTn id="40" dur="500"/>
                                            <p:tgtEl>
                                              <p:spTgt spid="117"/>
                                            </p:tgtEl>
                                          </p:cBhvr>
                                        </p:animEffect>
                                      </p:childTnLst>
                                    </p:cTn>
                                  </p:par>
                                </p:childTnLst>
                              </p:cTn>
                            </p:par>
                            <p:par>
                              <p:cTn id="41" fill="hold">
                                <p:stCondLst>
                                  <p:cond delay="5500"/>
                                </p:stCondLst>
                                <p:childTnLst>
                                  <p:par>
                                    <p:cTn id="42" presetID="2" presetClass="entr" presetSubtype="1" fill="hold" nodeType="afterEffect" p14:presetBounceEnd="53000">
                                      <p:stCondLst>
                                        <p:cond delay="0"/>
                                      </p:stCondLst>
                                      <p:childTnLst>
                                        <p:set>
                                          <p:cBhvr>
                                            <p:cTn id="43" dur="1" fill="hold">
                                              <p:stCondLst>
                                                <p:cond delay="0"/>
                                              </p:stCondLst>
                                            </p:cTn>
                                            <p:tgtEl>
                                              <p:spTgt spid="109"/>
                                            </p:tgtEl>
                                            <p:attrNameLst>
                                              <p:attrName>style.visibility</p:attrName>
                                            </p:attrNameLst>
                                          </p:cBhvr>
                                          <p:to>
                                            <p:strVal val="visible"/>
                                          </p:to>
                                        </p:set>
                                        <p:anim calcmode="lin" valueType="num" p14:bounceEnd="53000">
                                          <p:cBhvr additive="base">
                                            <p:cTn id="44" dur="750" fill="hold"/>
                                            <p:tgtEl>
                                              <p:spTgt spid="109"/>
                                            </p:tgtEl>
                                            <p:attrNameLst>
                                              <p:attrName>ppt_x</p:attrName>
                                            </p:attrNameLst>
                                          </p:cBhvr>
                                          <p:tavLst>
                                            <p:tav tm="0">
                                              <p:val>
                                                <p:strVal val="#ppt_x"/>
                                              </p:val>
                                            </p:tav>
                                            <p:tav tm="100000">
                                              <p:val>
                                                <p:strVal val="#ppt_x"/>
                                              </p:val>
                                            </p:tav>
                                          </p:tavLst>
                                        </p:anim>
                                        <p:anim calcmode="lin" valueType="num" p14:bounceEnd="53000">
                                          <p:cBhvr additive="base">
                                            <p:cTn id="45" dur="750" fill="hold"/>
                                            <p:tgtEl>
                                              <p:spTgt spid="109"/>
                                            </p:tgtEl>
                                            <p:attrNameLst>
                                              <p:attrName>ppt_y</p:attrName>
                                            </p:attrNameLst>
                                          </p:cBhvr>
                                          <p:tavLst>
                                            <p:tav tm="0">
                                              <p:val>
                                                <p:strVal val="0-#ppt_h/2"/>
                                              </p:val>
                                            </p:tav>
                                            <p:tav tm="100000">
                                              <p:val>
                                                <p:strVal val="#ppt_y"/>
                                              </p:val>
                                            </p:tav>
                                          </p:tavLst>
                                        </p:anim>
                                      </p:childTnLst>
                                    </p:cTn>
                                  </p:par>
                                </p:childTnLst>
                              </p:cTn>
                            </p:par>
                            <p:par>
                              <p:cTn id="46" fill="hold">
                                <p:stCondLst>
                                  <p:cond delay="6500"/>
                                </p:stCondLst>
                                <p:childTnLst>
                                  <p:par>
                                    <p:cTn id="47" presetID="22" presetClass="entr" presetSubtype="1" fill="hold" grpId="0" nodeType="after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wipe(up)">
                                          <p:cBhvr>
                                            <p:cTn id="49" dur="500"/>
                                            <p:tgtEl>
                                              <p:spTgt spid="118"/>
                                            </p:tgtEl>
                                          </p:cBhvr>
                                        </p:animEffect>
                                      </p:childTnLst>
                                    </p:cTn>
                                  </p:par>
                                </p:childTnLst>
                              </p:cTn>
                            </p:par>
                            <p:par>
                              <p:cTn id="50" fill="hold">
                                <p:stCondLst>
                                  <p:cond delay="7000"/>
                                </p:stCondLst>
                                <p:childTnLst>
                                  <p:par>
                                    <p:cTn id="51" presetID="2" presetClass="entr" presetSubtype="1" fill="hold" nodeType="afterEffect" p14:presetBounceEnd="53000">
                                      <p:stCondLst>
                                        <p:cond delay="0"/>
                                      </p:stCondLst>
                                      <p:childTnLst>
                                        <p:set>
                                          <p:cBhvr>
                                            <p:cTn id="52" dur="1" fill="hold">
                                              <p:stCondLst>
                                                <p:cond delay="0"/>
                                              </p:stCondLst>
                                            </p:cTn>
                                            <p:tgtEl>
                                              <p:spTgt spid="112"/>
                                            </p:tgtEl>
                                            <p:attrNameLst>
                                              <p:attrName>style.visibility</p:attrName>
                                            </p:attrNameLst>
                                          </p:cBhvr>
                                          <p:to>
                                            <p:strVal val="visible"/>
                                          </p:to>
                                        </p:set>
                                        <p:anim calcmode="lin" valueType="num" p14:bounceEnd="53000">
                                          <p:cBhvr additive="base">
                                            <p:cTn id="53" dur="750" fill="hold"/>
                                            <p:tgtEl>
                                              <p:spTgt spid="112"/>
                                            </p:tgtEl>
                                            <p:attrNameLst>
                                              <p:attrName>ppt_x</p:attrName>
                                            </p:attrNameLst>
                                          </p:cBhvr>
                                          <p:tavLst>
                                            <p:tav tm="0">
                                              <p:val>
                                                <p:strVal val="#ppt_x"/>
                                              </p:val>
                                            </p:tav>
                                            <p:tav tm="100000">
                                              <p:val>
                                                <p:strVal val="#ppt_x"/>
                                              </p:val>
                                            </p:tav>
                                          </p:tavLst>
                                        </p:anim>
                                        <p:anim calcmode="lin" valueType="num" p14:bounceEnd="53000">
                                          <p:cBhvr additive="base">
                                            <p:cTn id="54" dur="750" fill="hold"/>
                                            <p:tgtEl>
                                              <p:spTgt spid="112"/>
                                            </p:tgtEl>
                                            <p:attrNameLst>
                                              <p:attrName>ppt_y</p:attrName>
                                            </p:attrNameLst>
                                          </p:cBhvr>
                                          <p:tavLst>
                                            <p:tav tm="0">
                                              <p:val>
                                                <p:strVal val="0-#ppt_h/2"/>
                                              </p:val>
                                            </p:tav>
                                            <p:tav tm="100000">
                                              <p:val>
                                                <p:strVal val="#ppt_y"/>
                                              </p:val>
                                            </p:tav>
                                          </p:tavLst>
                                        </p:anim>
                                      </p:childTnLst>
                                    </p:cTn>
                                  </p:par>
                                </p:childTnLst>
                              </p:cTn>
                            </p:par>
                            <p:par>
                              <p:cTn id="55" fill="hold">
                                <p:stCondLst>
                                  <p:cond delay="8000"/>
                                </p:stCondLst>
                                <p:childTnLst>
                                  <p:par>
                                    <p:cTn id="56" presetID="22" presetClass="entr" presetSubtype="1" fill="hold" grpId="0" nodeType="after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wipe(up)">
                                          <p:cBhvr>
                                            <p:cTn id="58" dur="500"/>
                                            <p:tgtEl>
                                              <p:spTgt spid="119"/>
                                            </p:tgtEl>
                                          </p:cBhvr>
                                        </p:animEffect>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120"/>
                                            </p:tgtEl>
                                            <p:attrNameLst>
                                              <p:attrName>style.visibility</p:attrName>
                                            </p:attrNameLst>
                                          </p:cBhvr>
                                          <p:to>
                                            <p:strVal val="visible"/>
                                          </p:to>
                                        </p:set>
                                        <p:animEffect transition="in" filter="fade">
                                          <p:cBhvr>
                                            <p:cTn id="62"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3" grpId="0" animBg="1"/>
          <p:bldP spid="115" grpId="0"/>
          <p:bldP spid="116" grpId="0"/>
          <p:bldP spid="117" grpId="0"/>
          <p:bldP spid="118" grpId="0"/>
          <p:bldP spid="119" grpId="0"/>
          <p:bldP spid="1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750" fill="hold"/>
                                            <p:tgtEl>
                                              <p:spTgt spid="97"/>
                                            </p:tgtEl>
                                            <p:attrNameLst>
                                              <p:attrName>ppt_x</p:attrName>
                                            </p:attrNameLst>
                                          </p:cBhvr>
                                          <p:tavLst>
                                            <p:tav tm="0">
                                              <p:val>
                                                <p:strVal val="#ppt_x"/>
                                              </p:val>
                                            </p:tav>
                                            <p:tav tm="100000">
                                              <p:val>
                                                <p:strVal val="#ppt_x"/>
                                              </p:val>
                                            </p:tav>
                                          </p:tavLst>
                                        </p:anim>
                                        <p:anim calcmode="lin" valueType="num">
                                          <p:cBhvr additive="base">
                                            <p:cTn id="18" dur="750" fill="hold"/>
                                            <p:tgtEl>
                                              <p:spTgt spid="97"/>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wipe(up)">
                                          <p:cBhvr>
                                            <p:cTn id="22" dur="500"/>
                                            <p:tgtEl>
                                              <p:spTgt spid="115"/>
                                            </p:tgtEl>
                                          </p:cBhvr>
                                        </p:animEffect>
                                      </p:childTnLst>
                                    </p:cTn>
                                  </p:par>
                                </p:childTnLst>
                              </p:cTn>
                            </p:par>
                            <p:par>
                              <p:cTn id="23" fill="hold">
                                <p:stCondLst>
                                  <p:cond delay="2500"/>
                                </p:stCondLst>
                                <p:childTnLst>
                                  <p:par>
                                    <p:cTn id="24" presetID="2" presetClass="entr" presetSubtype="1"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additive="base">
                                            <p:cTn id="26" dur="750" fill="hold"/>
                                            <p:tgtEl>
                                              <p:spTgt spid="100"/>
                                            </p:tgtEl>
                                            <p:attrNameLst>
                                              <p:attrName>ppt_x</p:attrName>
                                            </p:attrNameLst>
                                          </p:cBhvr>
                                          <p:tavLst>
                                            <p:tav tm="0">
                                              <p:val>
                                                <p:strVal val="#ppt_x"/>
                                              </p:val>
                                            </p:tav>
                                            <p:tav tm="100000">
                                              <p:val>
                                                <p:strVal val="#ppt_x"/>
                                              </p:val>
                                            </p:tav>
                                          </p:tavLst>
                                        </p:anim>
                                        <p:anim calcmode="lin" valueType="num">
                                          <p:cBhvr additive="base">
                                            <p:cTn id="27" dur="750" fill="hold"/>
                                            <p:tgtEl>
                                              <p:spTgt spid="100"/>
                                            </p:tgtEl>
                                            <p:attrNameLst>
                                              <p:attrName>ppt_y</p:attrName>
                                            </p:attrNameLst>
                                          </p:cBhvr>
                                          <p:tavLst>
                                            <p:tav tm="0">
                                              <p:val>
                                                <p:strVal val="0-#ppt_h/2"/>
                                              </p:val>
                                            </p:tav>
                                            <p:tav tm="100000">
                                              <p:val>
                                                <p:strVal val="#ppt_y"/>
                                              </p:val>
                                            </p:tav>
                                          </p:tavLst>
                                        </p:anim>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wipe(up)">
                                          <p:cBhvr>
                                            <p:cTn id="31" dur="500"/>
                                            <p:tgtEl>
                                              <p:spTgt spid="116"/>
                                            </p:tgtEl>
                                          </p:cBhvr>
                                        </p:animEffect>
                                      </p:childTnLst>
                                    </p:cTn>
                                  </p:par>
                                </p:childTnLst>
                              </p:cTn>
                            </p:par>
                            <p:par>
                              <p:cTn id="32" fill="hold">
                                <p:stCondLst>
                                  <p:cond delay="4000"/>
                                </p:stCondLst>
                                <p:childTnLst>
                                  <p:par>
                                    <p:cTn id="33" presetID="2" presetClass="entr" presetSubtype="1"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 calcmode="lin" valueType="num">
                                          <p:cBhvr additive="base">
                                            <p:cTn id="35" dur="750" fill="hold"/>
                                            <p:tgtEl>
                                              <p:spTgt spid="103"/>
                                            </p:tgtEl>
                                            <p:attrNameLst>
                                              <p:attrName>ppt_x</p:attrName>
                                            </p:attrNameLst>
                                          </p:cBhvr>
                                          <p:tavLst>
                                            <p:tav tm="0">
                                              <p:val>
                                                <p:strVal val="#ppt_x"/>
                                              </p:val>
                                            </p:tav>
                                            <p:tav tm="100000">
                                              <p:val>
                                                <p:strVal val="#ppt_x"/>
                                              </p:val>
                                            </p:tav>
                                          </p:tavLst>
                                        </p:anim>
                                        <p:anim calcmode="lin" valueType="num">
                                          <p:cBhvr additive="base">
                                            <p:cTn id="36" dur="750" fill="hold"/>
                                            <p:tgtEl>
                                              <p:spTgt spid="103"/>
                                            </p:tgtEl>
                                            <p:attrNameLst>
                                              <p:attrName>ppt_y</p:attrName>
                                            </p:attrNameLst>
                                          </p:cBhvr>
                                          <p:tavLst>
                                            <p:tav tm="0">
                                              <p:val>
                                                <p:strVal val="0-#ppt_h/2"/>
                                              </p:val>
                                            </p:tav>
                                            <p:tav tm="100000">
                                              <p:val>
                                                <p:strVal val="#ppt_y"/>
                                              </p:val>
                                            </p:tav>
                                          </p:tavLst>
                                        </p:anim>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wipe(up)">
                                          <p:cBhvr>
                                            <p:cTn id="40" dur="500"/>
                                            <p:tgtEl>
                                              <p:spTgt spid="117"/>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109"/>
                                            </p:tgtEl>
                                            <p:attrNameLst>
                                              <p:attrName>style.visibility</p:attrName>
                                            </p:attrNameLst>
                                          </p:cBhvr>
                                          <p:to>
                                            <p:strVal val="visible"/>
                                          </p:to>
                                        </p:set>
                                        <p:anim calcmode="lin" valueType="num">
                                          <p:cBhvr additive="base">
                                            <p:cTn id="44" dur="750" fill="hold"/>
                                            <p:tgtEl>
                                              <p:spTgt spid="109"/>
                                            </p:tgtEl>
                                            <p:attrNameLst>
                                              <p:attrName>ppt_x</p:attrName>
                                            </p:attrNameLst>
                                          </p:cBhvr>
                                          <p:tavLst>
                                            <p:tav tm="0">
                                              <p:val>
                                                <p:strVal val="#ppt_x"/>
                                              </p:val>
                                            </p:tav>
                                            <p:tav tm="100000">
                                              <p:val>
                                                <p:strVal val="#ppt_x"/>
                                              </p:val>
                                            </p:tav>
                                          </p:tavLst>
                                        </p:anim>
                                        <p:anim calcmode="lin" valueType="num">
                                          <p:cBhvr additive="base">
                                            <p:cTn id="45" dur="750" fill="hold"/>
                                            <p:tgtEl>
                                              <p:spTgt spid="109"/>
                                            </p:tgtEl>
                                            <p:attrNameLst>
                                              <p:attrName>ppt_y</p:attrName>
                                            </p:attrNameLst>
                                          </p:cBhvr>
                                          <p:tavLst>
                                            <p:tav tm="0">
                                              <p:val>
                                                <p:strVal val="0-#ppt_h/2"/>
                                              </p:val>
                                            </p:tav>
                                            <p:tav tm="100000">
                                              <p:val>
                                                <p:strVal val="#ppt_y"/>
                                              </p:val>
                                            </p:tav>
                                          </p:tavLst>
                                        </p:anim>
                                      </p:childTnLst>
                                    </p:cTn>
                                  </p:par>
                                </p:childTnLst>
                              </p:cTn>
                            </p:par>
                            <p:par>
                              <p:cTn id="46" fill="hold">
                                <p:stCondLst>
                                  <p:cond delay="6500"/>
                                </p:stCondLst>
                                <p:childTnLst>
                                  <p:par>
                                    <p:cTn id="47" presetID="22" presetClass="entr" presetSubtype="1" fill="hold" grpId="0" nodeType="after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wipe(up)">
                                          <p:cBhvr>
                                            <p:cTn id="49" dur="500"/>
                                            <p:tgtEl>
                                              <p:spTgt spid="118"/>
                                            </p:tgtEl>
                                          </p:cBhvr>
                                        </p:animEffect>
                                      </p:childTnLst>
                                    </p:cTn>
                                  </p:par>
                                </p:childTnLst>
                              </p:cTn>
                            </p:par>
                            <p:par>
                              <p:cTn id="50" fill="hold">
                                <p:stCondLst>
                                  <p:cond delay="7000"/>
                                </p:stCondLst>
                                <p:childTnLst>
                                  <p:par>
                                    <p:cTn id="51" presetID="2" presetClass="entr" presetSubtype="1" fill="hold" nodeType="afterEffect">
                                      <p:stCondLst>
                                        <p:cond delay="0"/>
                                      </p:stCondLst>
                                      <p:childTnLst>
                                        <p:set>
                                          <p:cBhvr>
                                            <p:cTn id="52" dur="1" fill="hold">
                                              <p:stCondLst>
                                                <p:cond delay="0"/>
                                              </p:stCondLst>
                                            </p:cTn>
                                            <p:tgtEl>
                                              <p:spTgt spid="112"/>
                                            </p:tgtEl>
                                            <p:attrNameLst>
                                              <p:attrName>style.visibility</p:attrName>
                                            </p:attrNameLst>
                                          </p:cBhvr>
                                          <p:to>
                                            <p:strVal val="visible"/>
                                          </p:to>
                                        </p:set>
                                        <p:anim calcmode="lin" valueType="num">
                                          <p:cBhvr additive="base">
                                            <p:cTn id="53" dur="750" fill="hold"/>
                                            <p:tgtEl>
                                              <p:spTgt spid="112"/>
                                            </p:tgtEl>
                                            <p:attrNameLst>
                                              <p:attrName>ppt_x</p:attrName>
                                            </p:attrNameLst>
                                          </p:cBhvr>
                                          <p:tavLst>
                                            <p:tav tm="0">
                                              <p:val>
                                                <p:strVal val="#ppt_x"/>
                                              </p:val>
                                            </p:tav>
                                            <p:tav tm="100000">
                                              <p:val>
                                                <p:strVal val="#ppt_x"/>
                                              </p:val>
                                            </p:tav>
                                          </p:tavLst>
                                        </p:anim>
                                        <p:anim calcmode="lin" valueType="num">
                                          <p:cBhvr additive="base">
                                            <p:cTn id="54" dur="750" fill="hold"/>
                                            <p:tgtEl>
                                              <p:spTgt spid="112"/>
                                            </p:tgtEl>
                                            <p:attrNameLst>
                                              <p:attrName>ppt_y</p:attrName>
                                            </p:attrNameLst>
                                          </p:cBhvr>
                                          <p:tavLst>
                                            <p:tav tm="0">
                                              <p:val>
                                                <p:strVal val="0-#ppt_h/2"/>
                                              </p:val>
                                            </p:tav>
                                            <p:tav tm="100000">
                                              <p:val>
                                                <p:strVal val="#ppt_y"/>
                                              </p:val>
                                            </p:tav>
                                          </p:tavLst>
                                        </p:anim>
                                      </p:childTnLst>
                                    </p:cTn>
                                  </p:par>
                                </p:childTnLst>
                              </p:cTn>
                            </p:par>
                            <p:par>
                              <p:cTn id="55" fill="hold">
                                <p:stCondLst>
                                  <p:cond delay="8000"/>
                                </p:stCondLst>
                                <p:childTnLst>
                                  <p:par>
                                    <p:cTn id="56" presetID="22" presetClass="entr" presetSubtype="1" fill="hold" grpId="0" nodeType="after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wipe(up)">
                                          <p:cBhvr>
                                            <p:cTn id="58" dur="500"/>
                                            <p:tgtEl>
                                              <p:spTgt spid="119"/>
                                            </p:tgtEl>
                                          </p:cBhvr>
                                        </p:animEffect>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120"/>
                                            </p:tgtEl>
                                            <p:attrNameLst>
                                              <p:attrName>style.visibility</p:attrName>
                                            </p:attrNameLst>
                                          </p:cBhvr>
                                          <p:to>
                                            <p:strVal val="visible"/>
                                          </p:to>
                                        </p:set>
                                        <p:animEffect transition="in" filter="fade">
                                          <p:cBhvr>
                                            <p:cTn id="62" dur="125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3" grpId="0" animBg="1"/>
          <p:bldP spid="115" grpId="0"/>
          <p:bldP spid="116" grpId="0"/>
          <p:bldP spid="117" grpId="0"/>
          <p:bldP spid="118" grpId="0"/>
          <p:bldP spid="119" grpId="0"/>
          <p:bldP spid="120"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直接连接符 52"/>
          <p:cNvCxnSpPr/>
          <p:nvPr/>
        </p:nvCxnSpPr>
        <p:spPr>
          <a:xfrm flipH="1">
            <a:off x="6050562" y="472473"/>
            <a:ext cx="1" cy="1300343"/>
          </a:xfrm>
          <a:prstGeom prst="line">
            <a:avLst/>
          </a:prstGeom>
          <a:ln w="9525">
            <a:solidFill>
              <a:srgbClr val="3CCCC7"/>
            </a:solidFill>
            <a:prstDash val="sysDash"/>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4660794" y="1605969"/>
            <a:ext cx="2779537" cy="2779537"/>
            <a:chOff x="3325860" y="1074902"/>
            <a:chExt cx="2531533" cy="2531533"/>
          </a:xfrm>
        </p:grpSpPr>
        <p:sp>
          <p:nvSpPr>
            <p:cNvPr id="55" name="椭圆 54"/>
            <p:cNvSpPr/>
            <p:nvPr/>
          </p:nvSpPr>
          <p:spPr>
            <a:xfrm>
              <a:off x="3325860" y="1074902"/>
              <a:ext cx="2531533" cy="2531533"/>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56" name="Freeform 627"/>
            <p:cNvSpPr>
              <a:spLocks noEditPoints="1"/>
            </p:cNvSpPr>
            <p:nvPr/>
          </p:nvSpPr>
          <p:spPr bwMode="auto">
            <a:xfrm>
              <a:off x="4400627" y="1777117"/>
              <a:ext cx="381999" cy="475170"/>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57" name="文本框 23"/>
            <p:cNvSpPr txBox="1"/>
            <p:nvPr/>
          </p:nvSpPr>
          <p:spPr>
            <a:xfrm>
              <a:off x="3505189" y="2341943"/>
              <a:ext cx="2172875" cy="3644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Use of funds</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4078343" y="1872196"/>
            <a:ext cx="939800" cy="939800"/>
            <a:chOff x="2386060" y="1495059"/>
            <a:chExt cx="939800" cy="939800"/>
          </a:xfrm>
        </p:grpSpPr>
        <p:sp>
          <p:nvSpPr>
            <p:cNvPr id="59" name="椭圆 58"/>
            <p:cNvSpPr/>
            <p:nvPr/>
          </p:nvSpPr>
          <p:spPr>
            <a:xfrm>
              <a:off x="2386060" y="1495059"/>
              <a:ext cx="939800" cy="939800"/>
            </a:xfrm>
            <a:prstGeom prst="ellipse">
              <a:avLst/>
            </a:prstGeom>
            <a:solidFill>
              <a:srgbClr val="3CCCC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60"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6773534" y="1593639"/>
            <a:ext cx="939800" cy="939800"/>
            <a:chOff x="5454052" y="1074902"/>
            <a:chExt cx="939800" cy="939800"/>
          </a:xfrm>
        </p:grpSpPr>
        <p:sp>
          <p:nvSpPr>
            <p:cNvPr id="62" name="椭圆 61"/>
            <p:cNvSpPr/>
            <p:nvPr/>
          </p:nvSpPr>
          <p:spPr>
            <a:xfrm>
              <a:off x="5454052" y="1074902"/>
              <a:ext cx="939800" cy="939800"/>
            </a:xfrm>
            <a:prstGeom prst="ellipse">
              <a:avLst/>
            </a:prstGeom>
            <a:solidFill>
              <a:srgbClr val="3CCCC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63" name="组合 62"/>
            <p:cNvGrpSpPr/>
            <p:nvPr/>
          </p:nvGrpSpPr>
          <p:grpSpPr>
            <a:xfrm>
              <a:off x="5729640" y="1309909"/>
              <a:ext cx="411300" cy="441104"/>
              <a:chOff x="5995987" y="547688"/>
              <a:chExt cx="219075" cy="234950"/>
            </a:xfrm>
            <a:solidFill>
              <a:schemeClr val="bg1"/>
            </a:solidFill>
          </p:grpSpPr>
          <p:sp>
            <p:nvSpPr>
              <p:cNvPr id="64"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5"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66" name="组合 65"/>
          <p:cNvGrpSpPr/>
          <p:nvPr/>
        </p:nvGrpSpPr>
        <p:grpSpPr>
          <a:xfrm>
            <a:off x="4653731" y="3501008"/>
            <a:ext cx="939800" cy="939800"/>
            <a:chOff x="3080330" y="2789142"/>
            <a:chExt cx="939800" cy="939800"/>
          </a:xfrm>
        </p:grpSpPr>
        <p:sp>
          <p:nvSpPr>
            <p:cNvPr id="67" name="椭圆 66"/>
            <p:cNvSpPr/>
            <p:nvPr/>
          </p:nvSpPr>
          <p:spPr>
            <a:xfrm>
              <a:off x="3080330" y="2789142"/>
              <a:ext cx="939800" cy="939800"/>
            </a:xfrm>
            <a:prstGeom prst="ellipse">
              <a:avLst/>
            </a:prstGeom>
            <a:solidFill>
              <a:srgbClr val="3CCCC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68" name="组合 67"/>
            <p:cNvGrpSpPr/>
            <p:nvPr/>
          </p:nvGrpSpPr>
          <p:grpSpPr>
            <a:xfrm>
              <a:off x="3294687" y="3010257"/>
              <a:ext cx="497794" cy="491067"/>
              <a:chOff x="8123237" y="3667126"/>
              <a:chExt cx="234950" cy="231775"/>
            </a:xfrm>
            <a:solidFill>
              <a:schemeClr val="bg1"/>
            </a:solidFill>
          </p:grpSpPr>
          <p:sp>
            <p:nvSpPr>
              <p:cNvPr id="69"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0"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71" name="组合 70"/>
          <p:cNvGrpSpPr/>
          <p:nvPr/>
        </p:nvGrpSpPr>
        <p:grpSpPr>
          <a:xfrm>
            <a:off x="7076985" y="3242525"/>
            <a:ext cx="901165" cy="901165"/>
            <a:chOff x="5719249" y="3077288"/>
            <a:chExt cx="767347" cy="767347"/>
          </a:xfrm>
        </p:grpSpPr>
        <p:sp>
          <p:nvSpPr>
            <p:cNvPr id="72" name="椭圆 71"/>
            <p:cNvSpPr/>
            <p:nvPr/>
          </p:nvSpPr>
          <p:spPr>
            <a:xfrm>
              <a:off x="5719249" y="3077288"/>
              <a:ext cx="767347" cy="767347"/>
            </a:xfrm>
            <a:prstGeom prst="ellipse">
              <a:avLst/>
            </a:prstGeom>
            <a:solidFill>
              <a:srgbClr val="3CCCC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73"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grpSp>
      <p:sp>
        <p:nvSpPr>
          <p:cNvPr id="74" name="椭圆 73"/>
          <p:cNvSpPr/>
          <p:nvPr/>
        </p:nvSpPr>
        <p:spPr>
          <a:xfrm>
            <a:off x="5733891" y="419393"/>
            <a:ext cx="633343" cy="633343"/>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2065139" y="3861048"/>
            <a:ext cx="2448272" cy="369324"/>
          </a:xfrm>
          <a:prstGeom prst="rect">
            <a:avLst/>
          </a:prstGeom>
        </p:spPr>
        <p:txBody>
          <a:bodyPr wrap="square" lIns="91431" tIns="45716" rIns="91431" bIns="45716">
            <a:spAutoFit/>
          </a:bodyPr>
          <a:lstStyle/>
          <a:p>
            <a:pPr algn="r"/>
            <a:r>
              <a:rPr lang="zh-CN" altLang="en-US" b="1" dirty="0">
                <a:solidFill>
                  <a:srgbClr val="3CCCC7"/>
                </a:solidFill>
                <a:latin typeface="微软雅黑" panose="020B0503020204020204" pitchFamily="34" charset="-122"/>
                <a:ea typeface="微软雅黑" panose="020B0503020204020204" pitchFamily="34" charset="-122"/>
              </a:rPr>
              <a:t>Capital reserves</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76" name="矩形 75"/>
          <p:cNvSpPr/>
          <p:nvPr/>
        </p:nvSpPr>
        <p:spPr>
          <a:xfrm>
            <a:off x="841003" y="2204864"/>
            <a:ext cx="3066120" cy="369324"/>
          </a:xfrm>
          <a:prstGeom prst="rect">
            <a:avLst/>
          </a:prstGeom>
        </p:spPr>
        <p:txBody>
          <a:bodyPr wrap="square" lIns="91431" tIns="45716" rIns="91431" bIns="45716">
            <a:spAutoFit/>
          </a:bodyPr>
          <a:lstStyle/>
          <a:p>
            <a:pPr algn="r"/>
            <a:r>
              <a:rPr lang="zh-CN" altLang="en-US" b="1" dirty="0">
                <a:solidFill>
                  <a:srgbClr val="3CCCC7"/>
                </a:solidFill>
                <a:latin typeface="微软雅黑" panose="020B0503020204020204" pitchFamily="34" charset="-122"/>
                <a:ea typeface="微软雅黑" panose="020B0503020204020204" pitchFamily="34" charset="-122"/>
              </a:rPr>
              <a:t>Talent recruitment</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77" name="矩形 76"/>
          <p:cNvSpPr/>
          <p:nvPr/>
        </p:nvSpPr>
        <p:spPr>
          <a:xfrm>
            <a:off x="7825779" y="1772816"/>
            <a:ext cx="3888432" cy="369324"/>
          </a:xfrm>
          <a:prstGeom prst="rect">
            <a:avLst/>
          </a:prstGeom>
        </p:spPr>
        <p:txBody>
          <a:bodyPr wrap="square" lIns="91431" tIns="45716" rIns="91431" bIns="45716">
            <a:spAutoFit/>
          </a:bodyPr>
          <a:lstStyle/>
          <a:p>
            <a:r>
              <a:rPr lang="zh-CN" altLang="en-US" b="1" dirty="0">
                <a:solidFill>
                  <a:srgbClr val="3CCCC7"/>
                </a:solidFill>
                <a:latin typeface="微软雅黑" panose="020B0503020204020204" pitchFamily="34" charset="-122"/>
                <a:ea typeface="微软雅黑" panose="020B0503020204020204" pitchFamily="34" charset="-122"/>
              </a:rPr>
              <a:t>Hardware upgrades</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78" name="矩形 77"/>
          <p:cNvSpPr/>
          <p:nvPr/>
        </p:nvSpPr>
        <p:spPr>
          <a:xfrm>
            <a:off x="8113811" y="3501008"/>
            <a:ext cx="3384376" cy="369324"/>
          </a:xfrm>
          <a:prstGeom prst="rect">
            <a:avLst/>
          </a:prstGeom>
        </p:spPr>
        <p:txBody>
          <a:bodyPr wrap="square" lIns="91431" tIns="45716" rIns="91431" bIns="45716">
            <a:spAutoFit/>
          </a:bodyPr>
          <a:lstStyle/>
          <a:p>
            <a:r>
              <a:rPr lang="zh-CN" altLang="en-US" b="1" dirty="0">
                <a:solidFill>
                  <a:srgbClr val="3CCCC7"/>
                </a:solidFill>
                <a:latin typeface="微软雅黑" panose="020B0503020204020204" pitchFamily="34" charset="-122"/>
                <a:ea typeface="微软雅黑" panose="020B0503020204020204" pitchFamily="34" charset="-122"/>
              </a:rPr>
              <a:t>Market development</a:t>
            </a:r>
            <a:endParaRPr lang="en-US" altLang="zh-CN" b="1" dirty="0">
              <a:solidFill>
                <a:srgbClr val="3CCCC7"/>
              </a:solidFill>
              <a:latin typeface="微软雅黑" panose="020B0503020204020204" pitchFamily="34" charset="-122"/>
              <a:ea typeface="微软雅黑" panose="020B0503020204020204" pitchFamily="34" charset="-122"/>
            </a:endParaRPr>
          </a:p>
        </p:txBody>
      </p:sp>
      <p:sp>
        <p:nvSpPr>
          <p:cNvPr id="79" name="Freeform 12"/>
          <p:cNvSpPr/>
          <p:nvPr/>
        </p:nvSpPr>
        <p:spPr bwMode="auto">
          <a:xfrm>
            <a:off x="1608509" y="450262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80" name="Freeform 12"/>
          <p:cNvSpPr/>
          <p:nvPr/>
        </p:nvSpPr>
        <p:spPr bwMode="auto">
          <a:xfrm flipH="1" flipV="1">
            <a:off x="10202043" y="54190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81" name="TextBox 80"/>
          <p:cNvSpPr txBox="1"/>
          <p:nvPr/>
        </p:nvSpPr>
        <p:spPr>
          <a:xfrm>
            <a:off x="1968549" y="4816822"/>
            <a:ext cx="8545239" cy="345094"/>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The comprehensive description description of the chart above is entered here, and the comprehensive description description of the chart above is entered here.</a:t>
            </a:r>
          </a:p>
        </p:txBody>
      </p:sp>
      <p:sp>
        <p:nvSpPr>
          <p:cNvPr id="48"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Use of funds</a:t>
            </a:r>
          </a:p>
        </p:txBody>
      </p:sp>
      <p:sp>
        <p:nvSpPr>
          <p:cNvPr id="49" name="六边形 48"/>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2" name="矩形 51"/>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2" name="六边形 81"/>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5</a:t>
            </a:r>
          </a:p>
        </p:txBody>
      </p:sp>
      <p:sp>
        <p:nvSpPr>
          <p:cNvPr id="84"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85" name="KSO_Shape"/>
          <p:cNvSpPr/>
          <p:nvPr/>
        </p:nvSpPr>
        <p:spPr bwMode="auto">
          <a:xfrm>
            <a:off x="347668" y="212079"/>
            <a:ext cx="251656" cy="241590"/>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86" name="矩形 85"/>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38</a:t>
            </a:r>
            <a:endParaRPr lang="zh-CN" dirty="0">
              <a:latin typeface="方正兰亭超细黑简体" panose="02000000000000000000" pitchFamily="2" charset="-122"/>
              <a:ea typeface="方正兰亭超细黑简体" panose="02000000000000000000" pitchFamily="2" charset="-122"/>
            </a:endParaRPr>
          </a:p>
        </p:txBody>
      </p:sp>
      <p:sp>
        <p:nvSpPr>
          <p:cNvPr id="91" name="TextBox 90"/>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up)">
                                      <p:cBhvr>
                                        <p:cTn id="12" dur="500"/>
                                        <p:tgtEl>
                                          <p:spTgt spid="53"/>
                                        </p:tgtEl>
                                      </p:cBhvr>
                                    </p:animEffect>
                                  </p:childTnLst>
                                </p:cTn>
                              </p:par>
                              <p:par>
                                <p:cTn id="13" presetID="23" presetClass="entr" presetSubtype="32"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p:cTn id="15" dur="500" fill="hold"/>
                                        <p:tgtEl>
                                          <p:spTgt spid="54"/>
                                        </p:tgtEl>
                                        <p:attrNameLst>
                                          <p:attrName>ppt_w</p:attrName>
                                        </p:attrNameLst>
                                      </p:cBhvr>
                                      <p:tavLst>
                                        <p:tav tm="0">
                                          <p:val>
                                            <p:strVal val="4*#ppt_w"/>
                                          </p:val>
                                        </p:tav>
                                        <p:tav tm="100000">
                                          <p:val>
                                            <p:strVal val="#ppt_w"/>
                                          </p:val>
                                        </p:tav>
                                      </p:tavLst>
                                    </p:anim>
                                    <p:anim calcmode="lin" valueType="num">
                                      <p:cBhvr>
                                        <p:cTn id="16" dur="500" fill="hold"/>
                                        <p:tgtEl>
                                          <p:spTgt spid="54"/>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400" fill="hold"/>
                                        <p:tgtEl>
                                          <p:spTgt spid="58"/>
                                        </p:tgtEl>
                                        <p:attrNameLst>
                                          <p:attrName>ppt_w</p:attrName>
                                        </p:attrNameLst>
                                      </p:cBhvr>
                                      <p:tavLst>
                                        <p:tav tm="0">
                                          <p:val>
                                            <p:fltVal val="0"/>
                                          </p:val>
                                        </p:tav>
                                        <p:tav tm="100000">
                                          <p:val>
                                            <p:strVal val="#ppt_w"/>
                                          </p:val>
                                        </p:tav>
                                      </p:tavLst>
                                    </p:anim>
                                    <p:anim calcmode="lin" valueType="num">
                                      <p:cBhvr>
                                        <p:cTn id="21" dur="400" fill="hold"/>
                                        <p:tgtEl>
                                          <p:spTgt spid="58"/>
                                        </p:tgtEl>
                                        <p:attrNameLst>
                                          <p:attrName>ppt_h</p:attrName>
                                        </p:attrNameLst>
                                      </p:cBhvr>
                                      <p:tavLst>
                                        <p:tav tm="0">
                                          <p:val>
                                            <p:fltVal val="0"/>
                                          </p:val>
                                        </p:tav>
                                        <p:tav tm="100000">
                                          <p:val>
                                            <p:strVal val="#ppt_h"/>
                                          </p:val>
                                        </p:tav>
                                      </p:tavLst>
                                    </p:anim>
                                    <p:animEffect transition="in" filter="fade">
                                      <p:cBhvr>
                                        <p:cTn id="22" dur="400"/>
                                        <p:tgtEl>
                                          <p:spTgt spid="5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randombar(horizontal)">
                                      <p:cBhvr>
                                        <p:cTn id="25" dur="400"/>
                                        <p:tgtEl>
                                          <p:spTgt spid="76"/>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400" fill="hold"/>
                                        <p:tgtEl>
                                          <p:spTgt spid="66"/>
                                        </p:tgtEl>
                                        <p:attrNameLst>
                                          <p:attrName>ppt_w</p:attrName>
                                        </p:attrNameLst>
                                      </p:cBhvr>
                                      <p:tavLst>
                                        <p:tav tm="0">
                                          <p:val>
                                            <p:fltVal val="0"/>
                                          </p:val>
                                        </p:tav>
                                        <p:tav tm="100000">
                                          <p:val>
                                            <p:strVal val="#ppt_w"/>
                                          </p:val>
                                        </p:tav>
                                      </p:tavLst>
                                    </p:anim>
                                    <p:anim calcmode="lin" valueType="num">
                                      <p:cBhvr>
                                        <p:cTn id="30" dur="400" fill="hold"/>
                                        <p:tgtEl>
                                          <p:spTgt spid="66"/>
                                        </p:tgtEl>
                                        <p:attrNameLst>
                                          <p:attrName>ppt_h</p:attrName>
                                        </p:attrNameLst>
                                      </p:cBhvr>
                                      <p:tavLst>
                                        <p:tav tm="0">
                                          <p:val>
                                            <p:fltVal val="0"/>
                                          </p:val>
                                        </p:tav>
                                        <p:tav tm="100000">
                                          <p:val>
                                            <p:strVal val="#ppt_h"/>
                                          </p:val>
                                        </p:tav>
                                      </p:tavLst>
                                    </p:anim>
                                    <p:animEffect transition="in" filter="fade">
                                      <p:cBhvr>
                                        <p:cTn id="31" dur="400"/>
                                        <p:tgtEl>
                                          <p:spTgt spid="6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randombar(horizontal)">
                                      <p:cBhvr>
                                        <p:cTn id="34" dur="400"/>
                                        <p:tgtEl>
                                          <p:spTgt spid="75"/>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71"/>
                                        </p:tgtEl>
                                        <p:attrNameLst>
                                          <p:attrName>style.visibility</p:attrName>
                                        </p:attrNameLst>
                                      </p:cBhvr>
                                      <p:to>
                                        <p:strVal val="visible"/>
                                      </p:to>
                                    </p:set>
                                    <p:anim calcmode="lin" valueType="num">
                                      <p:cBhvr>
                                        <p:cTn id="38" dur="400" fill="hold"/>
                                        <p:tgtEl>
                                          <p:spTgt spid="71"/>
                                        </p:tgtEl>
                                        <p:attrNameLst>
                                          <p:attrName>ppt_w</p:attrName>
                                        </p:attrNameLst>
                                      </p:cBhvr>
                                      <p:tavLst>
                                        <p:tav tm="0">
                                          <p:val>
                                            <p:fltVal val="0"/>
                                          </p:val>
                                        </p:tav>
                                        <p:tav tm="100000">
                                          <p:val>
                                            <p:strVal val="#ppt_w"/>
                                          </p:val>
                                        </p:tav>
                                      </p:tavLst>
                                    </p:anim>
                                    <p:anim calcmode="lin" valueType="num">
                                      <p:cBhvr>
                                        <p:cTn id="39" dur="400" fill="hold"/>
                                        <p:tgtEl>
                                          <p:spTgt spid="71"/>
                                        </p:tgtEl>
                                        <p:attrNameLst>
                                          <p:attrName>ppt_h</p:attrName>
                                        </p:attrNameLst>
                                      </p:cBhvr>
                                      <p:tavLst>
                                        <p:tav tm="0">
                                          <p:val>
                                            <p:fltVal val="0"/>
                                          </p:val>
                                        </p:tav>
                                        <p:tav tm="100000">
                                          <p:val>
                                            <p:strVal val="#ppt_h"/>
                                          </p:val>
                                        </p:tav>
                                      </p:tavLst>
                                    </p:anim>
                                    <p:animEffect transition="in" filter="fade">
                                      <p:cBhvr>
                                        <p:cTn id="40" dur="400"/>
                                        <p:tgtEl>
                                          <p:spTgt spid="71"/>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randombar(horizontal)">
                                      <p:cBhvr>
                                        <p:cTn id="43" dur="400"/>
                                        <p:tgtEl>
                                          <p:spTgt spid="78"/>
                                        </p:tgtEl>
                                      </p:cBhvr>
                                    </p:animEffect>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400" fill="hold"/>
                                        <p:tgtEl>
                                          <p:spTgt spid="61"/>
                                        </p:tgtEl>
                                        <p:attrNameLst>
                                          <p:attrName>ppt_w</p:attrName>
                                        </p:attrNameLst>
                                      </p:cBhvr>
                                      <p:tavLst>
                                        <p:tav tm="0">
                                          <p:val>
                                            <p:fltVal val="0"/>
                                          </p:val>
                                        </p:tav>
                                        <p:tav tm="100000">
                                          <p:val>
                                            <p:strVal val="#ppt_w"/>
                                          </p:val>
                                        </p:tav>
                                      </p:tavLst>
                                    </p:anim>
                                    <p:anim calcmode="lin" valueType="num">
                                      <p:cBhvr>
                                        <p:cTn id="48" dur="400" fill="hold"/>
                                        <p:tgtEl>
                                          <p:spTgt spid="61"/>
                                        </p:tgtEl>
                                        <p:attrNameLst>
                                          <p:attrName>ppt_h</p:attrName>
                                        </p:attrNameLst>
                                      </p:cBhvr>
                                      <p:tavLst>
                                        <p:tav tm="0">
                                          <p:val>
                                            <p:fltVal val="0"/>
                                          </p:val>
                                        </p:tav>
                                        <p:tav tm="100000">
                                          <p:val>
                                            <p:strVal val="#ppt_h"/>
                                          </p:val>
                                        </p:tav>
                                      </p:tavLst>
                                    </p:anim>
                                    <p:animEffect transition="in" filter="fade">
                                      <p:cBhvr>
                                        <p:cTn id="49" dur="400"/>
                                        <p:tgtEl>
                                          <p:spTgt spid="6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randombar(horizontal)">
                                      <p:cBhvr>
                                        <p:cTn id="52" dur="400"/>
                                        <p:tgtEl>
                                          <p:spTgt spid="77"/>
                                        </p:tgtEl>
                                      </p:cBhvr>
                                    </p:animEffect>
                                  </p:childTnLst>
                                </p:cTn>
                              </p:par>
                            </p:childTnLst>
                          </p:cTn>
                        </p:par>
                        <p:par>
                          <p:cTn id="53" fill="hold">
                            <p:stCondLst>
                              <p:cond delay="3000"/>
                            </p:stCondLst>
                            <p:childTnLst>
                              <p:par>
                                <p:cTn id="54" presetID="1" presetClass="entr" presetSubtype="0"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childTnLst>
                                </p:cTn>
                              </p:par>
                              <p:par>
                                <p:cTn id="56" presetID="35" presetClass="path" presetSubtype="0" accel="50000" decel="50000" fill="hold" grpId="1" nodeType="withEffect">
                                  <p:stCondLst>
                                    <p:cond delay="0"/>
                                  </p:stCondLst>
                                  <p:childTnLst>
                                    <p:animMotion origin="layout" path="M -3.56836E-6 -3.7037E-7 L 0.36686 0.15278 " pathEditMode="relative" rAng="0" ptsTypes="AA">
                                      <p:cBhvr>
                                        <p:cTn id="57" dur="500" spd="-99900" fill="hold"/>
                                        <p:tgtEl>
                                          <p:spTgt spid="79"/>
                                        </p:tgtEl>
                                        <p:attrNameLst>
                                          <p:attrName>ppt_x</p:attrName>
                                          <p:attrName>ppt_y</p:attrName>
                                        </p:attrNameLst>
                                      </p:cBhvr>
                                      <p:rCtr x="18343" y="7639"/>
                                    </p:animMotion>
                                  </p:childTnLst>
                                </p:cTn>
                              </p:par>
                              <p:par>
                                <p:cTn id="58" presetID="1" presetClass="entr" presetSubtype="0" fill="hold" grpId="0" nodeType="withEffect">
                                  <p:stCondLst>
                                    <p:cond delay="0"/>
                                  </p:stCondLst>
                                  <p:childTnLst>
                                    <p:set>
                                      <p:cBhvr>
                                        <p:cTn id="59" dur="1" fill="hold">
                                          <p:stCondLst>
                                            <p:cond delay="0"/>
                                          </p:stCondLst>
                                        </p:cTn>
                                        <p:tgtEl>
                                          <p:spTgt spid="80"/>
                                        </p:tgtEl>
                                        <p:attrNameLst>
                                          <p:attrName>style.visibility</p:attrName>
                                        </p:attrNameLst>
                                      </p:cBhvr>
                                      <p:to>
                                        <p:strVal val="visible"/>
                                      </p:to>
                                    </p:set>
                                  </p:childTnLst>
                                </p:cTn>
                              </p:par>
                              <p:par>
                                <p:cTn id="60" presetID="35" presetClass="path" presetSubtype="0" accel="50000" decel="50000" fill="hold" grpId="1" nodeType="withEffect">
                                  <p:stCondLst>
                                    <p:cond delay="0"/>
                                  </p:stCondLst>
                                  <p:childTnLst>
                                    <p:animMotion origin="layout" path="M 7.85742E-7 -3.33333E-6 L -0.39495 -0.11018 " pathEditMode="relative" rAng="0" ptsTypes="AA">
                                      <p:cBhvr>
                                        <p:cTn id="61" dur="500" spd="-99900" fill="hold"/>
                                        <p:tgtEl>
                                          <p:spTgt spid="80"/>
                                        </p:tgtEl>
                                        <p:attrNameLst>
                                          <p:attrName>ppt_x</p:attrName>
                                          <p:attrName>ppt_y</p:attrName>
                                        </p:attrNameLst>
                                      </p:cBhvr>
                                      <p:rCtr x="-19748" y="-5509"/>
                                    </p:animMotion>
                                  </p:childTnLst>
                                </p:cTn>
                              </p:par>
                            </p:childTnLst>
                          </p:cTn>
                        </p:par>
                        <p:par>
                          <p:cTn id="62" fill="hold">
                            <p:stCondLst>
                              <p:cond delay="3000"/>
                            </p:stCondLst>
                            <p:childTnLst>
                              <p:par>
                                <p:cTn id="63" presetID="18" presetClass="entr" presetSubtype="3" fill="hold" grpId="0" nodeType="after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strips(upRight)">
                                      <p:cBhvr>
                                        <p:cTn id="65" dur="500"/>
                                        <p:tgtEl>
                                          <p:spTgt spid="81"/>
                                        </p:tgtEl>
                                      </p:cBhvr>
                                    </p:animEffect>
                                  </p:childTnLst>
                                </p:cTn>
                              </p:par>
                            </p:childTnLst>
                          </p:cTn>
                        </p:par>
                        <p:par>
                          <p:cTn id="66" fill="hold">
                            <p:stCondLst>
                              <p:cond delay="3500"/>
                            </p:stCondLst>
                            <p:childTnLst>
                              <p:par>
                                <p:cTn id="67" presetID="10" presetClass="entr" presetSubtype="0" fill="hold" grpId="0" nodeType="afterEffect">
                                  <p:stCondLst>
                                    <p:cond delay="0"/>
                                  </p:stCondLst>
                                  <p:childTnLst>
                                    <p:set>
                                      <p:cBhvr>
                                        <p:cTn id="68" dur="1" fill="hold">
                                          <p:stCondLst>
                                            <p:cond delay="0"/>
                                          </p:stCondLst>
                                        </p:cTn>
                                        <p:tgtEl>
                                          <p:spTgt spid="91"/>
                                        </p:tgtEl>
                                        <p:attrNameLst>
                                          <p:attrName>style.visibility</p:attrName>
                                        </p:attrNameLst>
                                      </p:cBhvr>
                                      <p:to>
                                        <p:strVal val="visible"/>
                                      </p:to>
                                    </p:set>
                                    <p:animEffect transition="in" filter="fade">
                                      <p:cBhvr>
                                        <p:cTn id="69" dur="1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P spid="76" grpId="0"/>
      <p:bldP spid="77" grpId="0"/>
      <p:bldP spid="78" grpId="0"/>
      <p:bldP spid="79" grpId="0" animBg="1"/>
      <p:bldP spid="79" grpId="1" animBg="1"/>
      <p:bldP spid="80" grpId="0" animBg="1"/>
      <p:bldP spid="80" grpId="1" animBg="1"/>
      <p:bldP spid="81" grpId="0"/>
      <p:bldP spid="9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1"/>
          <p:cNvSpPr txBox="1"/>
          <p:nvPr/>
        </p:nvSpPr>
        <p:spPr>
          <a:xfrm>
            <a:off x="1563914" y="1612181"/>
            <a:ext cx="9358209" cy="430374"/>
          </a:xfrm>
          <a:prstGeom prst="rect">
            <a:avLst/>
          </a:prstGeom>
          <a:noFill/>
        </p:spPr>
        <p:txBody>
          <a:bodyPr wrap="square" rtlCol="0">
            <a:spAutoFit/>
          </a:bodyPr>
          <a:lstStyle/>
          <a:p>
            <a:pPr>
              <a:lnSpc>
                <a:spcPct val="120000"/>
              </a:lnSpc>
            </a:pPr>
            <a:r>
              <a:rPr lang="zh-CN" altLang="en-US" sz="2000" b="1" dirty="0">
                <a:solidFill>
                  <a:srgbClr val="3CCCC7"/>
                </a:solidFill>
                <a:latin typeface="微软雅黑" panose="020B0503020204020204" pitchFamily="34" charset="-122"/>
                <a:ea typeface="微软雅黑" panose="020B0503020204020204" pitchFamily="34" charset="-122"/>
              </a:rPr>
              <a:t>Overview:</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文本框 25"/>
          <p:cNvSpPr txBox="1"/>
          <p:nvPr/>
        </p:nvSpPr>
        <p:spPr>
          <a:xfrm>
            <a:off x="1563914" y="2742132"/>
            <a:ext cx="9358209" cy="1161985"/>
          </a:xfrm>
          <a:prstGeom prst="rect">
            <a:avLst/>
          </a:prstGeom>
          <a:noFill/>
        </p:spPr>
        <p:txBody>
          <a:bodyPr wrap="square" rtlCol="0">
            <a:spAutoFit/>
          </a:bodyPr>
          <a:lstStyle/>
          <a:p>
            <a:pPr>
              <a:lnSpc>
                <a:spcPct val="120000"/>
              </a:lnSpc>
              <a:spcAft>
                <a:spcPts val="800"/>
              </a:spcAft>
            </a:pPr>
            <a:r>
              <a:rPr lang="zh-CN" altLang="en-US" sz="2000" b="1" dirty="0">
                <a:solidFill>
                  <a:srgbClr val="3CCCC7"/>
                </a:solidFill>
                <a:latin typeface="微软雅黑" panose="020B0503020204020204" pitchFamily="34" charset="-122"/>
                <a:ea typeface="微软雅黑" panose="020B0503020204020204" pitchFamily="34" charset="-122"/>
              </a:rPr>
              <a:t>Summary:</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spcAft>
                <a:spcPts val="800"/>
              </a:spcAft>
            </a:pP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spcAft>
                <a:spcPts val="800"/>
              </a:spcAft>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After you hit your content here, or by copying your text, choose paste in this box and choose to keep only the text.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文本框 26"/>
          <p:cNvSpPr txBox="1"/>
          <p:nvPr/>
        </p:nvSpPr>
        <p:spPr>
          <a:xfrm>
            <a:off x="1547872" y="5119795"/>
            <a:ext cx="9183779" cy="396583"/>
          </a:xfrm>
          <a:prstGeom prst="rect">
            <a:avLst/>
          </a:prstGeom>
          <a:noFill/>
        </p:spPr>
        <p:txBody>
          <a:bodyPr wrap="square" rtlCol="0">
            <a:spAutoFit/>
          </a:bodyPr>
          <a:lstStyle/>
          <a:p>
            <a:pPr>
              <a:lnSpc>
                <a:spcPct val="120000"/>
              </a:lnSpc>
            </a:pPr>
            <a:r>
              <a:rPr lang="zh-CN" altLang="en-US" b="1" dirty="0">
                <a:solidFill>
                  <a:srgbClr val="3CCCC7"/>
                </a:solidFill>
                <a:latin typeface="微软雅黑" panose="020B0503020204020204" pitchFamily="34" charset="-122"/>
                <a:ea typeface="微软雅黑" panose="020B0503020204020204" pitchFamily="34" charset="-122"/>
              </a:rPr>
              <a:t>Keywords: Enter keywords Enter keywords Enter keywords</a:t>
            </a:r>
            <a:endParaRPr lang="zh-CN" altLang="en-US" sz="1200" dirty="0">
              <a:solidFill>
                <a:srgbClr val="3CCCC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Conclusion</a:t>
            </a:r>
          </a:p>
        </p:txBody>
      </p:sp>
      <p:sp>
        <p:nvSpPr>
          <p:cNvPr id="25" name="六边形 24"/>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2" name="矩形 31"/>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3" name="六边形 32"/>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9"/>
          <p:cNvSpPr txBox="1"/>
          <p:nvPr/>
        </p:nvSpPr>
        <p:spPr>
          <a:xfrm>
            <a:off x="9412843" y="221071"/>
            <a:ext cx="933216"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5</a:t>
            </a:r>
          </a:p>
        </p:txBody>
      </p:sp>
      <p:sp>
        <p:nvSpPr>
          <p:cNvPr id="41" name="文本框 9"/>
          <p:cNvSpPr txBox="1"/>
          <p:nvPr/>
        </p:nvSpPr>
        <p:spPr>
          <a:xfrm>
            <a:off x="10338630" y="213500"/>
            <a:ext cx="1584176" cy="346249"/>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sp>
        <p:nvSpPr>
          <p:cNvPr id="46" name="KSO_Shape"/>
          <p:cNvSpPr/>
          <p:nvPr/>
        </p:nvSpPr>
        <p:spPr bwMode="auto">
          <a:xfrm>
            <a:off x="347668" y="212079"/>
            <a:ext cx="251656" cy="241590"/>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48" name="矩形 47"/>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39</a:t>
            </a:r>
            <a:endParaRPr lang="zh-CN" dirty="0">
              <a:latin typeface="方正兰亭超细黑简体" panose="02000000000000000000" pitchFamily="2" charset="-122"/>
              <a:ea typeface="方正兰亭超细黑简体" panose="02000000000000000000" pitchFamily="2" charset="-122"/>
            </a:endParaRPr>
          </a:p>
        </p:txBody>
      </p:sp>
      <p:sp>
        <p:nvSpPr>
          <p:cNvPr id="53" name="TextBox 52"/>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1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5" name="椭圆 64"/>
          <p:cNvSpPr/>
          <p:nvPr/>
        </p:nvSpPr>
        <p:spPr>
          <a:xfrm>
            <a:off x="2879" y="0"/>
            <a:ext cx="5545449" cy="5545449"/>
          </a:xfrm>
          <a:prstGeom prst="ellipse">
            <a:avLst/>
          </a:prstGeom>
          <a:solidFill>
            <a:srgbClr val="3CCCC7">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97243" y="594364"/>
            <a:ext cx="4356720" cy="4356720"/>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val 4"/>
          <p:cNvSpPr/>
          <p:nvPr/>
        </p:nvSpPr>
        <p:spPr>
          <a:xfrm>
            <a:off x="4369395" y="1340768"/>
            <a:ext cx="626458" cy="629230"/>
          </a:xfrm>
          <a:prstGeom prst="ellipse">
            <a:avLst/>
          </a:prstGeom>
          <a:solidFill>
            <a:srgbClr val="2BA5A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8" name="KSO_Shape"/>
          <p:cNvSpPr/>
          <p:nvPr/>
        </p:nvSpPr>
        <p:spPr bwMode="auto">
          <a:xfrm>
            <a:off x="4456114" y="1509438"/>
            <a:ext cx="442533" cy="303873"/>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9" name="标题 4"/>
          <p:cNvSpPr txBox="1"/>
          <p:nvPr/>
        </p:nvSpPr>
        <p:spPr>
          <a:xfrm>
            <a:off x="888103" y="1700225"/>
            <a:ext cx="381642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a:solidFill>
                  <a:schemeClr val="bg1"/>
                </a:solidFill>
                <a:latin typeface="微软雅黑" panose="020B0503020204020204" pitchFamily="34" charset="-122"/>
                <a:ea typeface="微软雅黑" panose="020B0503020204020204" pitchFamily="34" charset="-122"/>
              </a:rPr>
              <a:t>Company and team</a:t>
            </a:r>
          </a:p>
        </p:txBody>
      </p:sp>
      <p:sp>
        <p:nvSpPr>
          <p:cNvPr id="70" name="标题 4"/>
          <p:cNvSpPr txBox="1"/>
          <p:nvPr/>
        </p:nvSpPr>
        <p:spPr>
          <a:xfrm>
            <a:off x="1345059" y="2163428"/>
            <a:ext cx="2232248"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Who are we?</a:t>
            </a:r>
          </a:p>
        </p:txBody>
      </p:sp>
      <p:grpSp>
        <p:nvGrpSpPr>
          <p:cNvPr id="71" name="组合 70"/>
          <p:cNvGrpSpPr/>
          <p:nvPr/>
        </p:nvGrpSpPr>
        <p:grpSpPr>
          <a:xfrm>
            <a:off x="1417067" y="2868649"/>
            <a:ext cx="1466089" cy="328271"/>
            <a:chOff x="4369395" y="3156681"/>
            <a:chExt cx="1466089" cy="328271"/>
          </a:xfrm>
        </p:grpSpPr>
        <p:sp>
          <p:nvSpPr>
            <p:cNvPr id="72" name="文本框 9"/>
            <p:cNvSpPr txBox="1"/>
            <p:nvPr/>
          </p:nvSpPr>
          <p:spPr>
            <a:xfrm>
              <a:off x="4611349" y="3156681"/>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Company Profile</a:t>
              </a: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76" name="组合 75"/>
          <p:cNvGrpSpPr/>
          <p:nvPr/>
        </p:nvGrpSpPr>
        <p:grpSpPr>
          <a:xfrm>
            <a:off x="2857227" y="2978651"/>
            <a:ext cx="1944216" cy="218269"/>
            <a:chOff x="4369395" y="3266683"/>
            <a:chExt cx="1944216" cy="218269"/>
          </a:xfrm>
        </p:grpSpPr>
        <p:sp>
          <p:nvSpPr>
            <p:cNvPr id="77" name="文本框 9"/>
            <p:cNvSpPr txBox="1"/>
            <p:nvPr/>
          </p:nvSpPr>
          <p:spPr>
            <a:xfrm>
              <a:off x="4581935" y="3266683"/>
              <a:ext cx="1731676"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Team Introduction</a:t>
              </a:r>
            </a:p>
          </p:txBody>
        </p:sp>
        <p:grpSp>
          <p:nvGrpSpPr>
            <p:cNvPr id="78" name="组合 77"/>
            <p:cNvGrpSpPr/>
            <p:nvPr/>
          </p:nvGrpSpPr>
          <p:grpSpPr>
            <a:xfrm>
              <a:off x="4369395" y="3316401"/>
              <a:ext cx="168551" cy="168551"/>
              <a:chOff x="5005199" y="3717032"/>
              <a:chExt cx="168551" cy="168551"/>
            </a:xfrm>
          </p:grpSpPr>
          <p:sp>
            <p:nvSpPr>
              <p:cNvPr id="106" name="椭圆 105"/>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7" name="等腰三角形 10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08" name="组合 107"/>
          <p:cNvGrpSpPr/>
          <p:nvPr/>
        </p:nvGrpSpPr>
        <p:grpSpPr>
          <a:xfrm>
            <a:off x="1398291" y="3343307"/>
            <a:ext cx="1436675" cy="215444"/>
            <a:chOff x="4369395" y="3284984"/>
            <a:chExt cx="1436675" cy="215444"/>
          </a:xfrm>
        </p:grpSpPr>
        <p:sp>
          <p:nvSpPr>
            <p:cNvPr id="10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Project members</a:t>
              </a:r>
            </a:p>
          </p:txBody>
        </p:sp>
        <p:grpSp>
          <p:nvGrpSpPr>
            <p:cNvPr id="110" name="组合 109"/>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17" name="组合 116"/>
          <p:cNvGrpSpPr/>
          <p:nvPr/>
        </p:nvGrpSpPr>
        <p:grpSpPr>
          <a:xfrm>
            <a:off x="2855814" y="3325069"/>
            <a:ext cx="2304256" cy="430887"/>
            <a:chOff x="4369395" y="3242392"/>
            <a:chExt cx="2304256" cy="430887"/>
          </a:xfrm>
        </p:grpSpPr>
        <p:sp>
          <p:nvSpPr>
            <p:cNvPr id="118" name="文本框 9"/>
            <p:cNvSpPr txBox="1"/>
            <p:nvPr/>
          </p:nvSpPr>
          <p:spPr>
            <a:xfrm>
              <a:off x="4581935" y="3242392"/>
              <a:ext cx="2091716" cy="430887"/>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Organizational </a:t>
              </a:r>
              <a:endParaRPr lang="en-US" altLang="zh-CN" sz="1400" dirty="0">
                <a:solidFill>
                  <a:schemeClr val="bg1"/>
                </a:solidFill>
                <a:latin typeface="微软雅黑" panose="020B0503020204020204" pitchFamily="34" charset="-122"/>
                <a:ea typeface="微软雅黑" panose="020B0503020204020204" pitchFamily="34" charset="-122"/>
              </a:endParaRPr>
            </a:p>
            <a:p>
              <a:pPr marL="0" lvl="1"/>
              <a:r>
                <a:rPr lang="zh-CN" altLang="en-US" sz="1400" dirty="0">
                  <a:solidFill>
                    <a:schemeClr val="bg1"/>
                  </a:solidFill>
                  <a:latin typeface="微软雅黑" panose="020B0503020204020204" pitchFamily="34" charset="-122"/>
                  <a:ea typeface="微软雅黑" panose="020B0503020204020204" pitchFamily="34" charset="-122"/>
                </a:rPr>
                <a:t>structure</a:t>
              </a:r>
            </a:p>
          </p:txBody>
        </p:sp>
        <p:grpSp>
          <p:nvGrpSpPr>
            <p:cNvPr id="119" name="组合 118"/>
            <p:cNvGrpSpPr/>
            <p:nvPr/>
          </p:nvGrpSpPr>
          <p:grpSpPr>
            <a:xfrm>
              <a:off x="4369395" y="3316401"/>
              <a:ext cx="168551" cy="168551"/>
              <a:chOff x="5005199" y="3717032"/>
              <a:chExt cx="168551" cy="168551"/>
            </a:xfrm>
          </p:grpSpPr>
          <p:sp>
            <p:nvSpPr>
              <p:cNvPr id="120" name="椭圆 119"/>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1" name="等腰三角形 12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2" name="组合 121"/>
          <p:cNvGrpSpPr/>
          <p:nvPr/>
        </p:nvGrpSpPr>
        <p:grpSpPr>
          <a:xfrm>
            <a:off x="1398557" y="3754011"/>
            <a:ext cx="1436675" cy="215444"/>
            <a:chOff x="4369395" y="3284984"/>
            <a:chExt cx="1436675" cy="215444"/>
          </a:xfrm>
        </p:grpSpPr>
        <p:sp>
          <p:nvSpPr>
            <p:cNvPr id="12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Company Notes</a:t>
              </a:r>
            </a:p>
          </p:txBody>
        </p:sp>
        <p:grpSp>
          <p:nvGrpSpPr>
            <p:cNvPr id="124" name="组合 123"/>
            <p:cNvGrpSpPr/>
            <p:nvPr/>
          </p:nvGrpSpPr>
          <p:grpSpPr>
            <a:xfrm>
              <a:off x="4369395" y="3316401"/>
              <a:ext cx="168551" cy="168551"/>
              <a:chOff x="5005199" y="3717032"/>
              <a:chExt cx="168551" cy="168551"/>
            </a:xfrm>
          </p:grpSpPr>
          <p:sp>
            <p:nvSpPr>
              <p:cNvPr id="125" name="椭圆 124"/>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6" name="等腰三角形 12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127" name="组合 126"/>
          <p:cNvGrpSpPr/>
          <p:nvPr/>
        </p:nvGrpSpPr>
        <p:grpSpPr>
          <a:xfrm>
            <a:off x="2857227" y="3764958"/>
            <a:ext cx="1436675" cy="215444"/>
            <a:chOff x="4369395" y="3284984"/>
            <a:chExt cx="1436675" cy="215444"/>
          </a:xfrm>
        </p:grpSpPr>
        <p:sp>
          <p:nvSpPr>
            <p:cNvPr id="12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bg1"/>
                  </a:solidFill>
                  <a:latin typeface="微软雅黑" panose="020B0503020204020204" pitchFamily="34" charset="-122"/>
                  <a:ea typeface="微软雅黑" panose="020B0503020204020204" pitchFamily="34" charset="-122"/>
                </a:rPr>
                <a:t>Corporate philosophy</a:t>
              </a:r>
            </a:p>
          </p:txBody>
        </p:sp>
        <p:grpSp>
          <p:nvGrpSpPr>
            <p:cNvPr id="129" name="组合 128"/>
            <p:cNvGrpSpPr/>
            <p:nvPr/>
          </p:nvGrpSpPr>
          <p:grpSpPr>
            <a:xfrm>
              <a:off x="4369395" y="3316401"/>
              <a:ext cx="168551" cy="168551"/>
              <a:chOff x="5005199" y="3717032"/>
              <a:chExt cx="168551" cy="168551"/>
            </a:xfrm>
          </p:grpSpPr>
          <p:sp>
            <p:nvSpPr>
              <p:cNvPr id="130" name="椭圆 129"/>
              <p:cNvSpPr/>
              <p:nvPr/>
            </p:nvSpPr>
            <p:spPr>
              <a:xfrm>
                <a:off x="5005199" y="3717032"/>
                <a:ext cx="168551" cy="168551"/>
              </a:xfrm>
              <a:prstGeom prst="ellipse">
                <a:avLst/>
              </a:prstGeom>
              <a:solidFill>
                <a:srgbClr val="2BA5A2"/>
              </a:solidFill>
              <a:ln>
                <a:solidFill>
                  <a:srgbClr val="2BA5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1" name="等腰三角形 13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cxnSp>
        <p:nvCxnSpPr>
          <p:cNvPr id="132" name="直接连接符 131"/>
          <p:cNvCxnSpPr/>
          <p:nvPr/>
        </p:nvCxnSpPr>
        <p:spPr>
          <a:xfrm>
            <a:off x="1464791" y="2708340"/>
            <a:ext cx="2472556"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4456114" y="4509120"/>
            <a:ext cx="849385" cy="849385"/>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5610876" y="4611882"/>
            <a:ext cx="1152128" cy="1152128"/>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7177707" y="4764282"/>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7830978" y="4083682"/>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8113811" y="4588855"/>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5521524"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9265939" y="5358505"/>
            <a:ext cx="576064" cy="57606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9643902" y="56465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10490075" y="5001814"/>
            <a:ext cx="926917" cy="92691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11196776" y="5494137"/>
            <a:ext cx="440432" cy="44043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par>
                                <p:cTn id="16" presetID="21" presetClass="entr" presetSubtype="1" fill="hold" grpId="0" nodeType="withEffect">
                                  <p:stCondLst>
                                    <p:cond delay="500"/>
                                  </p:stCondLst>
                                  <p:childTnLst>
                                    <p:set>
                                      <p:cBhvr>
                                        <p:cTn id="17" dur="1" fill="hold">
                                          <p:stCondLst>
                                            <p:cond delay="0"/>
                                          </p:stCondLst>
                                        </p:cTn>
                                        <p:tgtEl>
                                          <p:spTgt spid="67"/>
                                        </p:tgtEl>
                                        <p:attrNameLst>
                                          <p:attrName>style.visibility</p:attrName>
                                        </p:attrNameLst>
                                      </p:cBhvr>
                                      <p:to>
                                        <p:strVal val="visible"/>
                                      </p:to>
                                    </p:set>
                                    <p:animEffect transition="in" filter="wheel(1)">
                                      <p:cBhvr>
                                        <p:cTn id="18" dur="400"/>
                                        <p:tgtEl>
                                          <p:spTgt spid="67"/>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p:cTn id="22" dur="500" fill="hold"/>
                                        <p:tgtEl>
                                          <p:spTgt spid="68"/>
                                        </p:tgtEl>
                                        <p:attrNameLst>
                                          <p:attrName>ppt_w</p:attrName>
                                        </p:attrNameLst>
                                      </p:cBhvr>
                                      <p:tavLst>
                                        <p:tav tm="0">
                                          <p:val>
                                            <p:fltVal val="0"/>
                                          </p:val>
                                        </p:tav>
                                        <p:tav tm="100000">
                                          <p:val>
                                            <p:strVal val="#ppt_w"/>
                                          </p:val>
                                        </p:tav>
                                      </p:tavLst>
                                    </p:anim>
                                    <p:anim calcmode="lin" valueType="num">
                                      <p:cBhvr>
                                        <p:cTn id="23" dur="500" fill="hold"/>
                                        <p:tgtEl>
                                          <p:spTgt spid="68"/>
                                        </p:tgtEl>
                                        <p:attrNameLst>
                                          <p:attrName>ppt_h</p:attrName>
                                        </p:attrNameLst>
                                      </p:cBhvr>
                                      <p:tavLst>
                                        <p:tav tm="0">
                                          <p:val>
                                            <p:fltVal val="0"/>
                                          </p:val>
                                        </p:tav>
                                        <p:tav tm="100000">
                                          <p:val>
                                            <p:strVal val="#ppt_h"/>
                                          </p:val>
                                        </p:tav>
                                      </p:tavLst>
                                    </p:anim>
                                    <p:animEffect transition="in" filter="fade">
                                      <p:cBhvr>
                                        <p:cTn id="24" dur="500"/>
                                        <p:tgtEl>
                                          <p:spTgt spid="6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animEffect transition="in" filter="fade">
                                      <p:cBhvr>
                                        <p:cTn id="30" dur="500"/>
                                        <p:tgtEl>
                                          <p:spTgt spid="69"/>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p:cTn id="34" dur="500" fill="hold"/>
                                        <p:tgtEl>
                                          <p:spTgt spid="70"/>
                                        </p:tgtEl>
                                        <p:attrNameLst>
                                          <p:attrName>ppt_w</p:attrName>
                                        </p:attrNameLst>
                                      </p:cBhvr>
                                      <p:tavLst>
                                        <p:tav tm="0">
                                          <p:val>
                                            <p:fltVal val="0"/>
                                          </p:val>
                                        </p:tav>
                                        <p:tav tm="100000">
                                          <p:val>
                                            <p:strVal val="#ppt_w"/>
                                          </p:val>
                                        </p:tav>
                                      </p:tavLst>
                                    </p:anim>
                                    <p:anim calcmode="lin" valueType="num">
                                      <p:cBhvr>
                                        <p:cTn id="35" dur="500" fill="hold"/>
                                        <p:tgtEl>
                                          <p:spTgt spid="70"/>
                                        </p:tgtEl>
                                        <p:attrNameLst>
                                          <p:attrName>ppt_h</p:attrName>
                                        </p:attrNameLst>
                                      </p:cBhvr>
                                      <p:tavLst>
                                        <p:tav tm="0">
                                          <p:val>
                                            <p:fltVal val="0"/>
                                          </p:val>
                                        </p:tav>
                                        <p:tav tm="100000">
                                          <p:val>
                                            <p:strVal val="#ppt_h"/>
                                          </p:val>
                                        </p:tav>
                                      </p:tavLst>
                                    </p:anim>
                                    <p:animEffect transition="in" filter="fade">
                                      <p:cBhvr>
                                        <p:cTn id="36" dur="500"/>
                                        <p:tgtEl>
                                          <p:spTgt spid="70"/>
                                        </p:tgtEl>
                                      </p:cBhvr>
                                    </p:animEffect>
                                  </p:childTnLst>
                                </p:cTn>
                              </p:par>
                              <p:par>
                                <p:cTn id="37" presetID="53" presetClass="entr" presetSubtype="16" fill="hold" nodeType="withEffect">
                                  <p:stCondLst>
                                    <p:cond delay="500"/>
                                  </p:stCondLst>
                                  <p:childTnLst>
                                    <p:set>
                                      <p:cBhvr>
                                        <p:cTn id="38" dur="1" fill="hold">
                                          <p:stCondLst>
                                            <p:cond delay="0"/>
                                          </p:stCondLst>
                                        </p:cTn>
                                        <p:tgtEl>
                                          <p:spTgt spid="71"/>
                                        </p:tgtEl>
                                        <p:attrNameLst>
                                          <p:attrName>style.visibility</p:attrName>
                                        </p:attrNameLst>
                                      </p:cBhvr>
                                      <p:to>
                                        <p:strVal val="visible"/>
                                      </p:to>
                                    </p:set>
                                    <p:anim calcmode="lin" valueType="num">
                                      <p:cBhvr>
                                        <p:cTn id="39" dur="500" fill="hold"/>
                                        <p:tgtEl>
                                          <p:spTgt spid="71"/>
                                        </p:tgtEl>
                                        <p:attrNameLst>
                                          <p:attrName>ppt_w</p:attrName>
                                        </p:attrNameLst>
                                      </p:cBhvr>
                                      <p:tavLst>
                                        <p:tav tm="0">
                                          <p:val>
                                            <p:fltVal val="0"/>
                                          </p:val>
                                        </p:tav>
                                        <p:tav tm="100000">
                                          <p:val>
                                            <p:strVal val="#ppt_w"/>
                                          </p:val>
                                        </p:tav>
                                      </p:tavLst>
                                    </p:anim>
                                    <p:anim calcmode="lin" valueType="num">
                                      <p:cBhvr>
                                        <p:cTn id="40" dur="500" fill="hold"/>
                                        <p:tgtEl>
                                          <p:spTgt spid="71"/>
                                        </p:tgtEl>
                                        <p:attrNameLst>
                                          <p:attrName>ppt_h</p:attrName>
                                        </p:attrNameLst>
                                      </p:cBhvr>
                                      <p:tavLst>
                                        <p:tav tm="0">
                                          <p:val>
                                            <p:fltVal val="0"/>
                                          </p:val>
                                        </p:tav>
                                        <p:tav tm="100000">
                                          <p:val>
                                            <p:strVal val="#ppt_h"/>
                                          </p:val>
                                        </p:tav>
                                      </p:tavLst>
                                    </p:anim>
                                    <p:animEffect transition="in" filter="fade">
                                      <p:cBhvr>
                                        <p:cTn id="41" dur="500"/>
                                        <p:tgtEl>
                                          <p:spTgt spid="71"/>
                                        </p:tgtEl>
                                      </p:cBhvr>
                                    </p:animEffect>
                                  </p:childTnLst>
                                </p:cTn>
                              </p:par>
                              <p:par>
                                <p:cTn id="42" presetID="53" presetClass="entr" presetSubtype="16" fill="hold" nodeType="withEffect">
                                  <p:stCondLst>
                                    <p:cond delay="500"/>
                                  </p:stCondLst>
                                  <p:childTnLst>
                                    <p:set>
                                      <p:cBhvr>
                                        <p:cTn id="43" dur="1" fill="hold">
                                          <p:stCondLst>
                                            <p:cond delay="0"/>
                                          </p:stCondLst>
                                        </p:cTn>
                                        <p:tgtEl>
                                          <p:spTgt spid="76"/>
                                        </p:tgtEl>
                                        <p:attrNameLst>
                                          <p:attrName>style.visibility</p:attrName>
                                        </p:attrNameLst>
                                      </p:cBhvr>
                                      <p:to>
                                        <p:strVal val="visible"/>
                                      </p:to>
                                    </p:set>
                                    <p:anim calcmode="lin" valueType="num">
                                      <p:cBhvr>
                                        <p:cTn id="44" dur="500" fill="hold"/>
                                        <p:tgtEl>
                                          <p:spTgt spid="76"/>
                                        </p:tgtEl>
                                        <p:attrNameLst>
                                          <p:attrName>ppt_w</p:attrName>
                                        </p:attrNameLst>
                                      </p:cBhvr>
                                      <p:tavLst>
                                        <p:tav tm="0">
                                          <p:val>
                                            <p:fltVal val="0"/>
                                          </p:val>
                                        </p:tav>
                                        <p:tav tm="100000">
                                          <p:val>
                                            <p:strVal val="#ppt_w"/>
                                          </p:val>
                                        </p:tav>
                                      </p:tavLst>
                                    </p:anim>
                                    <p:anim calcmode="lin" valueType="num">
                                      <p:cBhvr>
                                        <p:cTn id="45" dur="500" fill="hold"/>
                                        <p:tgtEl>
                                          <p:spTgt spid="76"/>
                                        </p:tgtEl>
                                        <p:attrNameLst>
                                          <p:attrName>ppt_h</p:attrName>
                                        </p:attrNameLst>
                                      </p:cBhvr>
                                      <p:tavLst>
                                        <p:tav tm="0">
                                          <p:val>
                                            <p:fltVal val="0"/>
                                          </p:val>
                                        </p:tav>
                                        <p:tav tm="100000">
                                          <p:val>
                                            <p:strVal val="#ppt_h"/>
                                          </p:val>
                                        </p:tav>
                                      </p:tavLst>
                                    </p:anim>
                                    <p:animEffect transition="in" filter="fade">
                                      <p:cBhvr>
                                        <p:cTn id="46" dur="500"/>
                                        <p:tgtEl>
                                          <p:spTgt spid="76"/>
                                        </p:tgtEl>
                                      </p:cBhvr>
                                    </p:animEffect>
                                  </p:childTnLst>
                                </p:cTn>
                              </p:par>
                              <p:par>
                                <p:cTn id="47" presetID="53" presetClass="entr" presetSubtype="16" fill="hold" nodeType="withEffect">
                                  <p:stCondLst>
                                    <p:cond delay="500"/>
                                  </p:stCondLst>
                                  <p:childTnLst>
                                    <p:set>
                                      <p:cBhvr>
                                        <p:cTn id="48" dur="1" fill="hold">
                                          <p:stCondLst>
                                            <p:cond delay="0"/>
                                          </p:stCondLst>
                                        </p:cTn>
                                        <p:tgtEl>
                                          <p:spTgt spid="108"/>
                                        </p:tgtEl>
                                        <p:attrNameLst>
                                          <p:attrName>style.visibility</p:attrName>
                                        </p:attrNameLst>
                                      </p:cBhvr>
                                      <p:to>
                                        <p:strVal val="visible"/>
                                      </p:to>
                                    </p:set>
                                    <p:anim calcmode="lin" valueType="num">
                                      <p:cBhvr>
                                        <p:cTn id="49" dur="500" fill="hold"/>
                                        <p:tgtEl>
                                          <p:spTgt spid="108"/>
                                        </p:tgtEl>
                                        <p:attrNameLst>
                                          <p:attrName>ppt_w</p:attrName>
                                        </p:attrNameLst>
                                      </p:cBhvr>
                                      <p:tavLst>
                                        <p:tav tm="0">
                                          <p:val>
                                            <p:fltVal val="0"/>
                                          </p:val>
                                        </p:tav>
                                        <p:tav tm="100000">
                                          <p:val>
                                            <p:strVal val="#ppt_w"/>
                                          </p:val>
                                        </p:tav>
                                      </p:tavLst>
                                    </p:anim>
                                    <p:anim calcmode="lin" valueType="num">
                                      <p:cBhvr>
                                        <p:cTn id="50" dur="500" fill="hold"/>
                                        <p:tgtEl>
                                          <p:spTgt spid="108"/>
                                        </p:tgtEl>
                                        <p:attrNameLst>
                                          <p:attrName>ppt_h</p:attrName>
                                        </p:attrNameLst>
                                      </p:cBhvr>
                                      <p:tavLst>
                                        <p:tav tm="0">
                                          <p:val>
                                            <p:fltVal val="0"/>
                                          </p:val>
                                        </p:tav>
                                        <p:tav tm="100000">
                                          <p:val>
                                            <p:strVal val="#ppt_h"/>
                                          </p:val>
                                        </p:tav>
                                      </p:tavLst>
                                    </p:anim>
                                    <p:animEffect transition="in" filter="fade">
                                      <p:cBhvr>
                                        <p:cTn id="51" dur="500"/>
                                        <p:tgtEl>
                                          <p:spTgt spid="108"/>
                                        </p:tgtEl>
                                      </p:cBhvr>
                                    </p:animEffect>
                                  </p:childTnLst>
                                </p:cTn>
                              </p:par>
                              <p:par>
                                <p:cTn id="52" presetID="53" presetClass="entr" presetSubtype="16" fill="hold" nodeType="withEffect">
                                  <p:stCondLst>
                                    <p:cond delay="500"/>
                                  </p:stCondLst>
                                  <p:childTnLst>
                                    <p:set>
                                      <p:cBhvr>
                                        <p:cTn id="53" dur="1" fill="hold">
                                          <p:stCondLst>
                                            <p:cond delay="0"/>
                                          </p:stCondLst>
                                        </p:cTn>
                                        <p:tgtEl>
                                          <p:spTgt spid="117"/>
                                        </p:tgtEl>
                                        <p:attrNameLst>
                                          <p:attrName>style.visibility</p:attrName>
                                        </p:attrNameLst>
                                      </p:cBhvr>
                                      <p:to>
                                        <p:strVal val="visible"/>
                                      </p:to>
                                    </p:set>
                                    <p:anim calcmode="lin" valueType="num">
                                      <p:cBhvr>
                                        <p:cTn id="54" dur="500" fill="hold"/>
                                        <p:tgtEl>
                                          <p:spTgt spid="117"/>
                                        </p:tgtEl>
                                        <p:attrNameLst>
                                          <p:attrName>ppt_w</p:attrName>
                                        </p:attrNameLst>
                                      </p:cBhvr>
                                      <p:tavLst>
                                        <p:tav tm="0">
                                          <p:val>
                                            <p:fltVal val="0"/>
                                          </p:val>
                                        </p:tav>
                                        <p:tav tm="100000">
                                          <p:val>
                                            <p:strVal val="#ppt_w"/>
                                          </p:val>
                                        </p:tav>
                                      </p:tavLst>
                                    </p:anim>
                                    <p:anim calcmode="lin" valueType="num">
                                      <p:cBhvr>
                                        <p:cTn id="55" dur="500" fill="hold"/>
                                        <p:tgtEl>
                                          <p:spTgt spid="117"/>
                                        </p:tgtEl>
                                        <p:attrNameLst>
                                          <p:attrName>ppt_h</p:attrName>
                                        </p:attrNameLst>
                                      </p:cBhvr>
                                      <p:tavLst>
                                        <p:tav tm="0">
                                          <p:val>
                                            <p:fltVal val="0"/>
                                          </p:val>
                                        </p:tav>
                                        <p:tav tm="100000">
                                          <p:val>
                                            <p:strVal val="#ppt_h"/>
                                          </p:val>
                                        </p:tav>
                                      </p:tavLst>
                                    </p:anim>
                                    <p:animEffect transition="in" filter="fade">
                                      <p:cBhvr>
                                        <p:cTn id="56" dur="500"/>
                                        <p:tgtEl>
                                          <p:spTgt spid="117"/>
                                        </p:tgtEl>
                                      </p:cBhvr>
                                    </p:animEffect>
                                  </p:childTnLst>
                                </p:cTn>
                              </p:par>
                              <p:par>
                                <p:cTn id="57" presetID="53" presetClass="entr" presetSubtype="16" fill="hold" nodeType="withEffect">
                                  <p:stCondLst>
                                    <p:cond delay="500"/>
                                  </p:stCondLst>
                                  <p:childTnLst>
                                    <p:set>
                                      <p:cBhvr>
                                        <p:cTn id="58" dur="1" fill="hold">
                                          <p:stCondLst>
                                            <p:cond delay="0"/>
                                          </p:stCondLst>
                                        </p:cTn>
                                        <p:tgtEl>
                                          <p:spTgt spid="122"/>
                                        </p:tgtEl>
                                        <p:attrNameLst>
                                          <p:attrName>style.visibility</p:attrName>
                                        </p:attrNameLst>
                                      </p:cBhvr>
                                      <p:to>
                                        <p:strVal val="visible"/>
                                      </p:to>
                                    </p:set>
                                    <p:anim calcmode="lin" valueType="num">
                                      <p:cBhvr>
                                        <p:cTn id="59" dur="500" fill="hold"/>
                                        <p:tgtEl>
                                          <p:spTgt spid="122"/>
                                        </p:tgtEl>
                                        <p:attrNameLst>
                                          <p:attrName>ppt_w</p:attrName>
                                        </p:attrNameLst>
                                      </p:cBhvr>
                                      <p:tavLst>
                                        <p:tav tm="0">
                                          <p:val>
                                            <p:fltVal val="0"/>
                                          </p:val>
                                        </p:tav>
                                        <p:tav tm="100000">
                                          <p:val>
                                            <p:strVal val="#ppt_w"/>
                                          </p:val>
                                        </p:tav>
                                      </p:tavLst>
                                    </p:anim>
                                    <p:anim calcmode="lin" valueType="num">
                                      <p:cBhvr>
                                        <p:cTn id="60" dur="500" fill="hold"/>
                                        <p:tgtEl>
                                          <p:spTgt spid="122"/>
                                        </p:tgtEl>
                                        <p:attrNameLst>
                                          <p:attrName>ppt_h</p:attrName>
                                        </p:attrNameLst>
                                      </p:cBhvr>
                                      <p:tavLst>
                                        <p:tav tm="0">
                                          <p:val>
                                            <p:fltVal val="0"/>
                                          </p:val>
                                        </p:tav>
                                        <p:tav tm="100000">
                                          <p:val>
                                            <p:strVal val="#ppt_h"/>
                                          </p:val>
                                        </p:tav>
                                      </p:tavLst>
                                    </p:anim>
                                    <p:animEffect transition="in" filter="fade">
                                      <p:cBhvr>
                                        <p:cTn id="61" dur="500"/>
                                        <p:tgtEl>
                                          <p:spTgt spid="122"/>
                                        </p:tgtEl>
                                      </p:cBhvr>
                                    </p:animEffect>
                                  </p:childTnLst>
                                </p:cTn>
                              </p:par>
                              <p:par>
                                <p:cTn id="62" presetID="53" presetClass="entr" presetSubtype="16" fill="hold" nodeType="withEffect">
                                  <p:stCondLst>
                                    <p:cond delay="500"/>
                                  </p:stCondLst>
                                  <p:childTnLst>
                                    <p:set>
                                      <p:cBhvr>
                                        <p:cTn id="63" dur="1" fill="hold">
                                          <p:stCondLst>
                                            <p:cond delay="0"/>
                                          </p:stCondLst>
                                        </p:cTn>
                                        <p:tgtEl>
                                          <p:spTgt spid="127"/>
                                        </p:tgtEl>
                                        <p:attrNameLst>
                                          <p:attrName>style.visibility</p:attrName>
                                        </p:attrNameLst>
                                      </p:cBhvr>
                                      <p:to>
                                        <p:strVal val="visible"/>
                                      </p:to>
                                    </p:set>
                                    <p:anim calcmode="lin" valueType="num">
                                      <p:cBhvr>
                                        <p:cTn id="64" dur="500" fill="hold"/>
                                        <p:tgtEl>
                                          <p:spTgt spid="127"/>
                                        </p:tgtEl>
                                        <p:attrNameLst>
                                          <p:attrName>ppt_w</p:attrName>
                                        </p:attrNameLst>
                                      </p:cBhvr>
                                      <p:tavLst>
                                        <p:tav tm="0">
                                          <p:val>
                                            <p:fltVal val="0"/>
                                          </p:val>
                                        </p:tav>
                                        <p:tav tm="100000">
                                          <p:val>
                                            <p:strVal val="#ppt_w"/>
                                          </p:val>
                                        </p:tav>
                                      </p:tavLst>
                                    </p:anim>
                                    <p:anim calcmode="lin" valueType="num">
                                      <p:cBhvr>
                                        <p:cTn id="65" dur="500" fill="hold"/>
                                        <p:tgtEl>
                                          <p:spTgt spid="127"/>
                                        </p:tgtEl>
                                        <p:attrNameLst>
                                          <p:attrName>ppt_h</p:attrName>
                                        </p:attrNameLst>
                                      </p:cBhvr>
                                      <p:tavLst>
                                        <p:tav tm="0">
                                          <p:val>
                                            <p:fltVal val="0"/>
                                          </p:val>
                                        </p:tav>
                                        <p:tav tm="100000">
                                          <p:val>
                                            <p:strVal val="#ppt_h"/>
                                          </p:val>
                                        </p:tav>
                                      </p:tavLst>
                                    </p:anim>
                                    <p:animEffect transition="in" filter="fade">
                                      <p:cBhvr>
                                        <p:cTn id="66" dur="500"/>
                                        <p:tgtEl>
                                          <p:spTgt spid="127"/>
                                        </p:tgtEl>
                                      </p:cBhvr>
                                    </p:animEffect>
                                  </p:childTnLst>
                                </p:cTn>
                              </p:par>
                            </p:childTnLst>
                          </p:cTn>
                        </p:par>
                        <p:par>
                          <p:cTn id="67" fill="hold">
                            <p:stCondLst>
                              <p:cond delay="2500"/>
                            </p:stCondLst>
                            <p:childTnLst>
                              <p:par>
                                <p:cTn id="68" presetID="53" presetClass="entr" presetSubtype="16" fill="hold" nodeType="afterEffect">
                                  <p:stCondLst>
                                    <p:cond delay="0"/>
                                  </p:stCondLst>
                                  <p:childTnLst>
                                    <p:set>
                                      <p:cBhvr>
                                        <p:cTn id="69" dur="1" fill="hold">
                                          <p:stCondLst>
                                            <p:cond delay="0"/>
                                          </p:stCondLst>
                                        </p:cTn>
                                        <p:tgtEl>
                                          <p:spTgt spid="132"/>
                                        </p:tgtEl>
                                        <p:attrNameLst>
                                          <p:attrName>style.visibility</p:attrName>
                                        </p:attrNameLst>
                                      </p:cBhvr>
                                      <p:to>
                                        <p:strVal val="visible"/>
                                      </p:to>
                                    </p:set>
                                    <p:anim calcmode="lin" valueType="num">
                                      <p:cBhvr>
                                        <p:cTn id="70" dur="500" fill="hold"/>
                                        <p:tgtEl>
                                          <p:spTgt spid="132"/>
                                        </p:tgtEl>
                                        <p:attrNameLst>
                                          <p:attrName>ppt_w</p:attrName>
                                        </p:attrNameLst>
                                      </p:cBhvr>
                                      <p:tavLst>
                                        <p:tav tm="0">
                                          <p:val>
                                            <p:fltVal val="0"/>
                                          </p:val>
                                        </p:tav>
                                        <p:tav tm="100000">
                                          <p:val>
                                            <p:strVal val="#ppt_w"/>
                                          </p:val>
                                        </p:tav>
                                      </p:tavLst>
                                    </p:anim>
                                    <p:anim calcmode="lin" valueType="num">
                                      <p:cBhvr>
                                        <p:cTn id="71" dur="500" fill="hold"/>
                                        <p:tgtEl>
                                          <p:spTgt spid="132"/>
                                        </p:tgtEl>
                                        <p:attrNameLst>
                                          <p:attrName>ppt_h</p:attrName>
                                        </p:attrNameLst>
                                      </p:cBhvr>
                                      <p:tavLst>
                                        <p:tav tm="0">
                                          <p:val>
                                            <p:fltVal val="0"/>
                                          </p:val>
                                        </p:tav>
                                        <p:tav tm="100000">
                                          <p:val>
                                            <p:strVal val="#ppt_h"/>
                                          </p:val>
                                        </p:tav>
                                      </p:tavLst>
                                    </p:anim>
                                    <p:animEffect transition="in" filter="fade">
                                      <p:cBhvr>
                                        <p:cTn id="72" dur="500"/>
                                        <p:tgtEl>
                                          <p:spTgt spid="132"/>
                                        </p:tgtEl>
                                      </p:cBhvr>
                                    </p:animEffect>
                                  </p:childTnLst>
                                </p:cTn>
                              </p:par>
                              <p:par>
                                <p:cTn id="73" presetID="2" presetClass="entr" presetSubtype="6" fill="hold" grpId="0" nodeType="withEffect">
                                  <p:stCondLst>
                                    <p:cond delay="75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1+#ppt_w/2"/>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par>
                                <p:cTn id="77" presetID="2" presetClass="entr" presetSubtype="6" fill="hold" grpId="0" nodeType="withEffect">
                                  <p:stCondLst>
                                    <p:cond delay="750"/>
                                  </p:stCondLst>
                                  <p:childTnLst>
                                    <p:set>
                                      <p:cBhvr>
                                        <p:cTn id="78" dur="1" fill="hold">
                                          <p:stCondLst>
                                            <p:cond delay="0"/>
                                          </p:stCondLst>
                                        </p:cTn>
                                        <p:tgtEl>
                                          <p:spTgt spid="148"/>
                                        </p:tgtEl>
                                        <p:attrNameLst>
                                          <p:attrName>style.visibility</p:attrName>
                                        </p:attrNameLst>
                                      </p:cBhvr>
                                      <p:to>
                                        <p:strVal val="visible"/>
                                      </p:to>
                                    </p:set>
                                    <p:anim calcmode="lin" valueType="num">
                                      <p:cBhvr additive="base">
                                        <p:cTn id="79" dur="500" fill="hold"/>
                                        <p:tgtEl>
                                          <p:spTgt spid="148"/>
                                        </p:tgtEl>
                                        <p:attrNameLst>
                                          <p:attrName>ppt_x</p:attrName>
                                        </p:attrNameLst>
                                      </p:cBhvr>
                                      <p:tavLst>
                                        <p:tav tm="0">
                                          <p:val>
                                            <p:strVal val="1+#ppt_w/2"/>
                                          </p:val>
                                        </p:tav>
                                        <p:tav tm="100000">
                                          <p:val>
                                            <p:strVal val="#ppt_x"/>
                                          </p:val>
                                        </p:tav>
                                      </p:tavLst>
                                    </p:anim>
                                    <p:anim calcmode="lin" valueType="num">
                                      <p:cBhvr additive="base">
                                        <p:cTn id="80" dur="500" fill="hold"/>
                                        <p:tgtEl>
                                          <p:spTgt spid="148"/>
                                        </p:tgtEl>
                                        <p:attrNameLst>
                                          <p:attrName>ppt_y</p:attrName>
                                        </p:attrNameLst>
                                      </p:cBhvr>
                                      <p:tavLst>
                                        <p:tav tm="0">
                                          <p:val>
                                            <p:strVal val="1+#ppt_h/2"/>
                                          </p:val>
                                        </p:tav>
                                        <p:tav tm="100000">
                                          <p:val>
                                            <p:strVal val="#ppt_y"/>
                                          </p:val>
                                        </p:tav>
                                      </p:tavLst>
                                    </p:anim>
                                  </p:childTnLst>
                                </p:cTn>
                              </p:par>
                              <p:par>
                                <p:cTn id="81" presetID="2" presetClass="entr" presetSubtype="6" fill="hold" grpId="0" nodeType="withEffect">
                                  <p:stCondLst>
                                    <p:cond delay="750"/>
                                  </p:stCondLst>
                                  <p:childTnLst>
                                    <p:set>
                                      <p:cBhvr>
                                        <p:cTn id="82" dur="1" fill="hold">
                                          <p:stCondLst>
                                            <p:cond delay="0"/>
                                          </p:stCondLst>
                                        </p:cTn>
                                        <p:tgtEl>
                                          <p:spTgt spid="149"/>
                                        </p:tgtEl>
                                        <p:attrNameLst>
                                          <p:attrName>style.visibility</p:attrName>
                                        </p:attrNameLst>
                                      </p:cBhvr>
                                      <p:to>
                                        <p:strVal val="visible"/>
                                      </p:to>
                                    </p:set>
                                    <p:anim calcmode="lin" valueType="num">
                                      <p:cBhvr additive="base">
                                        <p:cTn id="83" dur="500" fill="hold"/>
                                        <p:tgtEl>
                                          <p:spTgt spid="149"/>
                                        </p:tgtEl>
                                        <p:attrNameLst>
                                          <p:attrName>ppt_x</p:attrName>
                                        </p:attrNameLst>
                                      </p:cBhvr>
                                      <p:tavLst>
                                        <p:tav tm="0">
                                          <p:val>
                                            <p:strVal val="1+#ppt_w/2"/>
                                          </p:val>
                                        </p:tav>
                                        <p:tav tm="100000">
                                          <p:val>
                                            <p:strVal val="#ppt_x"/>
                                          </p:val>
                                        </p:tav>
                                      </p:tavLst>
                                    </p:anim>
                                    <p:anim calcmode="lin" valueType="num">
                                      <p:cBhvr additive="base">
                                        <p:cTn id="84" dur="500" fill="hold"/>
                                        <p:tgtEl>
                                          <p:spTgt spid="149"/>
                                        </p:tgtEl>
                                        <p:attrNameLst>
                                          <p:attrName>ppt_y</p:attrName>
                                        </p:attrNameLst>
                                      </p:cBhvr>
                                      <p:tavLst>
                                        <p:tav tm="0">
                                          <p:val>
                                            <p:strVal val="1+#ppt_h/2"/>
                                          </p:val>
                                        </p:tav>
                                        <p:tav tm="100000">
                                          <p:val>
                                            <p:strVal val="#ppt_y"/>
                                          </p:val>
                                        </p:tav>
                                      </p:tavLst>
                                    </p:anim>
                                  </p:childTnLst>
                                </p:cTn>
                              </p:par>
                              <p:par>
                                <p:cTn id="85" presetID="2" presetClass="entr" presetSubtype="6" fill="hold" grpId="0" nodeType="withEffect">
                                  <p:stCondLst>
                                    <p:cond delay="750"/>
                                  </p:stCondLst>
                                  <p:childTnLst>
                                    <p:set>
                                      <p:cBhvr>
                                        <p:cTn id="86" dur="1" fill="hold">
                                          <p:stCondLst>
                                            <p:cond delay="0"/>
                                          </p:stCondLst>
                                        </p:cTn>
                                        <p:tgtEl>
                                          <p:spTgt spid="150"/>
                                        </p:tgtEl>
                                        <p:attrNameLst>
                                          <p:attrName>style.visibility</p:attrName>
                                        </p:attrNameLst>
                                      </p:cBhvr>
                                      <p:to>
                                        <p:strVal val="visible"/>
                                      </p:to>
                                    </p:set>
                                    <p:anim calcmode="lin" valueType="num">
                                      <p:cBhvr additive="base">
                                        <p:cTn id="87" dur="500" fill="hold"/>
                                        <p:tgtEl>
                                          <p:spTgt spid="150"/>
                                        </p:tgtEl>
                                        <p:attrNameLst>
                                          <p:attrName>ppt_x</p:attrName>
                                        </p:attrNameLst>
                                      </p:cBhvr>
                                      <p:tavLst>
                                        <p:tav tm="0">
                                          <p:val>
                                            <p:strVal val="1+#ppt_w/2"/>
                                          </p:val>
                                        </p:tav>
                                        <p:tav tm="100000">
                                          <p:val>
                                            <p:strVal val="#ppt_x"/>
                                          </p:val>
                                        </p:tav>
                                      </p:tavLst>
                                    </p:anim>
                                    <p:anim calcmode="lin" valueType="num">
                                      <p:cBhvr additive="base">
                                        <p:cTn id="88" dur="500" fill="hold"/>
                                        <p:tgtEl>
                                          <p:spTgt spid="150"/>
                                        </p:tgtEl>
                                        <p:attrNameLst>
                                          <p:attrName>ppt_y</p:attrName>
                                        </p:attrNameLst>
                                      </p:cBhvr>
                                      <p:tavLst>
                                        <p:tav tm="0">
                                          <p:val>
                                            <p:strVal val="1+#ppt_h/2"/>
                                          </p:val>
                                        </p:tav>
                                        <p:tav tm="100000">
                                          <p:val>
                                            <p:strVal val="#ppt_y"/>
                                          </p:val>
                                        </p:tav>
                                      </p:tavLst>
                                    </p:anim>
                                  </p:childTnLst>
                                </p:cTn>
                              </p:par>
                              <p:par>
                                <p:cTn id="89" presetID="2" presetClass="entr" presetSubtype="6" fill="hold" grpId="0" nodeType="withEffect">
                                  <p:stCondLst>
                                    <p:cond delay="750"/>
                                  </p:stCondLst>
                                  <p:childTnLst>
                                    <p:set>
                                      <p:cBhvr>
                                        <p:cTn id="90" dur="1" fill="hold">
                                          <p:stCondLst>
                                            <p:cond delay="0"/>
                                          </p:stCondLst>
                                        </p:cTn>
                                        <p:tgtEl>
                                          <p:spTgt spid="151"/>
                                        </p:tgtEl>
                                        <p:attrNameLst>
                                          <p:attrName>style.visibility</p:attrName>
                                        </p:attrNameLst>
                                      </p:cBhvr>
                                      <p:to>
                                        <p:strVal val="visible"/>
                                      </p:to>
                                    </p:set>
                                    <p:anim calcmode="lin" valueType="num">
                                      <p:cBhvr additive="base">
                                        <p:cTn id="91" dur="500" fill="hold"/>
                                        <p:tgtEl>
                                          <p:spTgt spid="151"/>
                                        </p:tgtEl>
                                        <p:attrNameLst>
                                          <p:attrName>ppt_x</p:attrName>
                                        </p:attrNameLst>
                                      </p:cBhvr>
                                      <p:tavLst>
                                        <p:tav tm="0">
                                          <p:val>
                                            <p:strVal val="1+#ppt_w/2"/>
                                          </p:val>
                                        </p:tav>
                                        <p:tav tm="100000">
                                          <p:val>
                                            <p:strVal val="#ppt_x"/>
                                          </p:val>
                                        </p:tav>
                                      </p:tavLst>
                                    </p:anim>
                                    <p:anim calcmode="lin" valueType="num">
                                      <p:cBhvr additive="base">
                                        <p:cTn id="92" dur="500" fill="hold"/>
                                        <p:tgtEl>
                                          <p:spTgt spid="151"/>
                                        </p:tgtEl>
                                        <p:attrNameLst>
                                          <p:attrName>ppt_y</p:attrName>
                                        </p:attrNameLst>
                                      </p:cBhvr>
                                      <p:tavLst>
                                        <p:tav tm="0">
                                          <p:val>
                                            <p:strVal val="1+#ppt_h/2"/>
                                          </p:val>
                                        </p:tav>
                                        <p:tav tm="100000">
                                          <p:val>
                                            <p:strVal val="#ppt_y"/>
                                          </p:val>
                                        </p:tav>
                                      </p:tavLst>
                                    </p:anim>
                                  </p:childTnLst>
                                </p:cTn>
                              </p:par>
                              <p:par>
                                <p:cTn id="93" presetID="2" presetClass="entr" presetSubtype="6" fill="hold" grpId="0" nodeType="withEffect">
                                  <p:stCondLst>
                                    <p:cond delay="750"/>
                                  </p:stCondLst>
                                  <p:childTnLst>
                                    <p:set>
                                      <p:cBhvr>
                                        <p:cTn id="94" dur="1" fill="hold">
                                          <p:stCondLst>
                                            <p:cond delay="0"/>
                                          </p:stCondLst>
                                        </p:cTn>
                                        <p:tgtEl>
                                          <p:spTgt spid="152"/>
                                        </p:tgtEl>
                                        <p:attrNameLst>
                                          <p:attrName>style.visibility</p:attrName>
                                        </p:attrNameLst>
                                      </p:cBhvr>
                                      <p:to>
                                        <p:strVal val="visible"/>
                                      </p:to>
                                    </p:set>
                                    <p:anim calcmode="lin" valueType="num">
                                      <p:cBhvr additive="base">
                                        <p:cTn id="95" dur="500" fill="hold"/>
                                        <p:tgtEl>
                                          <p:spTgt spid="152"/>
                                        </p:tgtEl>
                                        <p:attrNameLst>
                                          <p:attrName>ppt_x</p:attrName>
                                        </p:attrNameLst>
                                      </p:cBhvr>
                                      <p:tavLst>
                                        <p:tav tm="0">
                                          <p:val>
                                            <p:strVal val="1+#ppt_w/2"/>
                                          </p:val>
                                        </p:tav>
                                        <p:tav tm="100000">
                                          <p:val>
                                            <p:strVal val="#ppt_x"/>
                                          </p:val>
                                        </p:tav>
                                      </p:tavLst>
                                    </p:anim>
                                    <p:anim calcmode="lin" valueType="num">
                                      <p:cBhvr additive="base">
                                        <p:cTn id="96" dur="500" fill="hold"/>
                                        <p:tgtEl>
                                          <p:spTgt spid="152"/>
                                        </p:tgtEl>
                                        <p:attrNameLst>
                                          <p:attrName>ppt_y</p:attrName>
                                        </p:attrNameLst>
                                      </p:cBhvr>
                                      <p:tavLst>
                                        <p:tav tm="0">
                                          <p:val>
                                            <p:strVal val="1+#ppt_h/2"/>
                                          </p:val>
                                        </p:tav>
                                        <p:tav tm="100000">
                                          <p:val>
                                            <p:strVal val="#ppt_y"/>
                                          </p:val>
                                        </p:tav>
                                      </p:tavLst>
                                    </p:anim>
                                  </p:childTnLst>
                                </p:cTn>
                              </p:par>
                              <p:par>
                                <p:cTn id="97" presetID="2" presetClass="entr" presetSubtype="6" fill="hold" grpId="0" nodeType="withEffect">
                                  <p:stCondLst>
                                    <p:cond delay="750"/>
                                  </p:stCondLst>
                                  <p:childTnLst>
                                    <p:set>
                                      <p:cBhvr>
                                        <p:cTn id="98" dur="1" fill="hold">
                                          <p:stCondLst>
                                            <p:cond delay="0"/>
                                          </p:stCondLst>
                                        </p:cTn>
                                        <p:tgtEl>
                                          <p:spTgt spid="153"/>
                                        </p:tgtEl>
                                        <p:attrNameLst>
                                          <p:attrName>style.visibility</p:attrName>
                                        </p:attrNameLst>
                                      </p:cBhvr>
                                      <p:to>
                                        <p:strVal val="visible"/>
                                      </p:to>
                                    </p:set>
                                    <p:anim calcmode="lin" valueType="num">
                                      <p:cBhvr additive="base">
                                        <p:cTn id="99" dur="500" fill="hold"/>
                                        <p:tgtEl>
                                          <p:spTgt spid="153"/>
                                        </p:tgtEl>
                                        <p:attrNameLst>
                                          <p:attrName>ppt_x</p:attrName>
                                        </p:attrNameLst>
                                      </p:cBhvr>
                                      <p:tavLst>
                                        <p:tav tm="0">
                                          <p:val>
                                            <p:strVal val="1+#ppt_w/2"/>
                                          </p:val>
                                        </p:tav>
                                        <p:tav tm="100000">
                                          <p:val>
                                            <p:strVal val="#ppt_x"/>
                                          </p:val>
                                        </p:tav>
                                      </p:tavLst>
                                    </p:anim>
                                    <p:anim calcmode="lin" valueType="num">
                                      <p:cBhvr additive="base">
                                        <p:cTn id="100" dur="500" fill="hold"/>
                                        <p:tgtEl>
                                          <p:spTgt spid="153"/>
                                        </p:tgtEl>
                                        <p:attrNameLst>
                                          <p:attrName>ppt_y</p:attrName>
                                        </p:attrNameLst>
                                      </p:cBhvr>
                                      <p:tavLst>
                                        <p:tav tm="0">
                                          <p:val>
                                            <p:strVal val="1+#ppt_h/2"/>
                                          </p:val>
                                        </p:tav>
                                        <p:tav tm="100000">
                                          <p:val>
                                            <p:strVal val="#ppt_y"/>
                                          </p:val>
                                        </p:tav>
                                      </p:tavLst>
                                    </p:anim>
                                  </p:childTnLst>
                                </p:cTn>
                              </p:par>
                              <p:par>
                                <p:cTn id="101" presetID="2" presetClass="entr" presetSubtype="6" fill="hold" grpId="0" nodeType="withEffect">
                                  <p:stCondLst>
                                    <p:cond delay="750"/>
                                  </p:stCondLst>
                                  <p:childTnLst>
                                    <p:set>
                                      <p:cBhvr>
                                        <p:cTn id="102" dur="1" fill="hold">
                                          <p:stCondLst>
                                            <p:cond delay="0"/>
                                          </p:stCondLst>
                                        </p:cTn>
                                        <p:tgtEl>
                                          <p:spTgt spid="154"/>
                                        </p:tgtEl>
                                        <p:attrNameLst>
                                          <p:attrName>style.visibility</p:attrName>
                                        </p:attrNameLst>
                                      </p:cBhvr>
                                      <p:to>
                                        <p:strVal val="visible"/>
                                      </p:to>
                                    </p:set>
                                    <p:anim calcmode="lin" valueType="num">
                                      <p:cBhvr additive="base">
                                        <p:cTn id="103" dur="500" fill="hold"/>
                                        <p:tgtEl>
                                          <p:spTgt spid="154"/>
                                        </p:tgtEl>
                                        <p:attrNameLst>
                                          <p:attrName>ppt_x</p:attrName>
                                        </p:attrNameLst>
                                      </p:cBhvr>
                                      <p:tavLst>
                                        <p:tav tm="0">
                                          <p:val>
                                            <p:strVal val="1+#ppt_w/2"/>
                                          </p:val>
                                        </p:tav>
                                        <p:tav tm="100000">
                                          <p:val>
                                            <p:strVal val="#ppt_x"/>
                                          </p:val>
                                        </p:tav>
                                      </p:tavLst>
                                    </p:anim>
                                    <p:anim calcmode="lin" valueType="num">
                                      <p:cBhvr additive="base">
                                        <p:cTn id="104" dur="500" fill="hold"/>
                                        <p:tgtEl>
                                          <p:spTgt spid="154"/>
                                        </p:tgtEl>
                                        <p:attrNameLst>
                                          <p:attrName>ppt_y</p:attrName>
                                        </p:attrNameLst>
                                      </p:cBhvr>
                                      <p:tavLst>
                                        <p:tav tm="0">
                                          <p:val>
                                            <p:strVal val="1+#ppt_h/2"/>
                                          </p:val>
                                        </p:tav>
                                        <p:tav tm="100000">
                                          <p:val>
                                            <p:strVal val="#ppt_y"/>
                                          </p:val>
                                        </p:tav>
                                      </p:tavLst>
                                    </p:anim>
                                  </p:childTnLst>
                                </p:cTn>
                              </p:par>
                              <p:par>
                                <p:cTn id="105" presetID="2" presetClass="entr" presetSubtype="6" fill="hold" grpId="0" nodeType="withEffect">
                                  <p:stCondLst>
                                    <p:cond delay="750"/>
                                  </p:stCondLst>
                                  <p:childTnLst>
                                    <p:set>
                                      <p:cBhvr>
                                        <p:cTn id="106" dur="1" fill="hold">
                                          <p:stCondLst>
                                            <p:cond delay="0"/>
                                          </p:stCondLst>
                                        </p:cTn>
                                        <p:tgtEl>
                                          <p:spTgt spid="155"/>
                                        </p:tgtEl>
                                        <p:attrNameLst>
                                          <p:attrName>style.visibility</p:attrName>
                                        </p:attrNameLst>
                                      </p:cBhvr>
                                      <p:to>
                                        <p:strVal val="visible"/>
                                      </p:to>
                                    </p:set>
                                    <p:anim calcmode="lin" valueType="num">
                                      <p:cBhvr additive="base">
                                        <p:cTn id="107" dur="500" fill="hold"/>
                                        <p:tgtEl>
                                          <p:spTgt spid="155"/>
                                        </p:tgtEl>
                                        <p:attrNameLst>
                                          <p:attrName>ppt_x</p:attrName>
                                        </p:attrNameLst>
                                      </p:cBhvr>
                                      <p:tavLst>
                                        <p:tav tm="0">
                                          <p:val>
                                            <p:strVal val="1+#ppt_w/2"/>
                                          </p:val>
                                        </p:tav>
                                        <p:tav tm="100000">
                                          <p:val>
                                            <p:strVal val="#ppt_x"/>
                                          </p:val>
                                        </p:tav>
                                      </p:tavLst>
                                    </p:anim>
                                    <p:anim calcmode="lin" valueType="num">
                                      <p:cBhvr additive="base">
                                        <p:cTn id="108" dur="500" fill="hold"/>
                                        <p:tgtEl>
                                          <p:spTgt spid="155"/>
                                        </p:tgtEl>
                                        <p:attrNameLst>
                                          <p:attrName>ppt_y</p:attrName>
                                        </p:attrNameLst>
                                      </p:cBhvr>
                                      <p:tavLst>
                                        <p:tav tm="0">
                                          <p:val>
                                            <p:strVal val="1+#ppt_h/2"/>
                                          </p:val>
                                        </p:tav>
                                        <p:tav tm="100000">
                                          <p:val>
                                            <p:strVal val="#ppt_y"/>
                                          </p:val>
                                        </p:tav>
                                      </p:tavLst>
                                    </p:anim>
                                  </p:childTnLst>
                                </p:cTn>
                              </p:par>
                              <p:par>
                                <p:cTn id="109" presetID="2" presetClass="entr" presetSubtype="6" fill="hold" grpId="0" nodeType="withEffect">
                                  <p:stCondLst>
                                    <p:cond delay="750"/>
                                  </p:stCondLst>
                                  <p:childTnLst>
                                    <p:set>
                                      <p:cBhvr>
                                        <p:cTn id="110" dur="1" fill="hold">
                                          <p:stCondLst>
                                            <p:cond delay="0"/>
                                          </p:stCondLst>
                                        </p:cTn>
                                        <p:tgtEl>
                                          <p:spTgt spid="156"/>
                                        </p:tgtEl>
                                        <p:attrNameLst>
                                          <p:attrName>style.visibility</p:attrName>
                                        </p:attrNameLst>
                                      </p:cBhvr>
                                      <p:to>
                                        <p:strVal val="visible"/>
                                      </p:to>
                                    </p:set>
                                    <p:anim calcmode="lin" valueType="num">
                                      <p:cBhvr additive="base">
                                        <p:cTn id="111" dur="500" fill="hold"/>
                                        <p:tgtEl>
                                          <p:spTgt spid="156"/>
                                        </p:tgtEl>
                                        <p:attrNameLst>
                                          <p:attrName>ppt_x</p:attrName>
                                        </p:attrNameLst>
                                      </p:cBhvr>
                                      <p:tavLst>
                                        <p:tav tm="0">
                                          <p:val>
                                            <p:strVal val="1+#ppt_w/2"/>
                                          </p:val>
                                        </p:tav>
                                        <p:tav tm="100000">
                                          <p:val>
                                            <p:strVal val="#ppt_x"/>
                                          </p:val>
                                        </p:tav>
                                      </p:tavLst>
                                    </p:anim>
                                    <p:anim calcmode="lin" valueType="num">
                                      <p:cBhvr additive="base">
                                        <p:cTn id="112" dur="500" fill="hold"/>
                                        <p:tgtEl>
                                          <p:spTgt spid="156"/>
                                        </p:tgtEl>
                                        <p:attrNameLst>
                                          <p:attrName>ppt_y</p:attrName>
                                        </p:attrNameLst>
                                      </p:cBhvr>
                                      <p:tavLst>
                                        <p:tav tm="0">
                                          <p:val>
                                            <p:strVal val="1+#ppt_h/2"/>
                                          </p:val>
                                        </p:tav>
                                        <p:tav tm="100000">
                                          <p:val>
                                            <p:strVal val="#ppt_y"/>
                                          </p:val>
                                        </p:tav>
                                      </p:tavLst>
                                    </p:anim>
                                  </p:childTnLst>
                                </p:cTn>
                              </p:par>
                            </p:childTnLst>
                          </p:cTn>
                        </p:par>
                        <p:par>
                          <p:cTn id="113" fill="hold">
                            <p:stCondLst>
                              <p:cond delay="3000"/>
                            </p:stCondLst>
                            <p:childTnLst>
                              <p:par>
                                <p:cTn id="114" presetID="10"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3"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flipH="1">
            <a:off x="0" y="4522187"/>
            <a:ext cx="4032448" cy="2198473"/>
            <a:chOff x="5917425" y="3435846"/>
            <a:chExt cx="3226575" cy="1707654"/>
          </a:xfrm>
        </p:grpSpPr>
        <p:pic>
          <p:nvPicPr>
            <p:cNvPr id="28"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6" name="直接连接符 25"/>
          <p:cNvCxnSpPr/>
          <p:nvPr/>
        </p:nvCxnSpPr>
        <p:spPr>
          <a:xfrm>
            <a:off x="777379" y="0"/>
            <a:ext cx="0" cy="2924944"/>
          </a:xfrm>
          <a:prstGeom prst="line">
            <a:avLst/>
          </a:prstGeom>
          <a:ln w="9525">
            <a:solidFill>
              <a:srgbClr val="3CCCC7"/>
            </a:solidFill>
            <a:prstDash val="solid"/>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669367" y="1412776"/>
            <a:ext cx="216024" cy="216024"/>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669367" y="1844824"/>
            <a:ext cx="216024" cy="216024"/>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69367" y="2276872"/>
            <a:ext cx="216024" cy="216024"/>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13147" y="3005006"/>
            <a:ext cx="792088" cy="792088"/>
          </a:xfrm>
          <a:prstGeom prst="ellipse">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36947" y="2928806"/>
            <a:ext cx="944488" cy="944488"/>
          </a:xfrm>
          <a:prstGeom prst="ellipse">
            <a:avLst/>
          </a:prstGeom>
          <a:noFill/>
          <a:ln w="9525">
            <a:solidFill>
              <a:srgbClr val="3CCCC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719656" y="2874800"/>
            <a:ext cx="108012" cy="108012"/>
          </a:xfrm>
          <a:prstGeom prst="ellipse">
            <a:avLst/>
          </a:prstGeom>
          <a:gradFill>
            <a:gsLst>
              <a:gs pos="0">
                <a:srgbClr val="92D050"/>
              </a:gs>
              <a:gs pos="52000">
                <a:srgbClr val="3CCCC7"/>
              </a:gs>
              <a:gs pos="100000">
                <a:srgbClr val="25BFF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7916827" y="4483162"/>
            <a:ext cx="4301440" cy="2276522"/>
            <a:chOff x="5917425" y="3435846"/>
            <a:chExt cx="3226575" cy="1707654"/>
          </a:xfrm>
        </p:grpSpPr>
        <p:pic>
          <p:nvPicPr>
            <p:cNvPr id="35"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文本框 9"/>
          <p:cNvSpPr txBox="1"/>
          <p:nvPr/>
        </p:nvSpPr>
        <p:spPr>
          <a:xfrm>
            <a:off x="336947" y="3093784"/>
            <a:ext cx="944488" cy="623248"/>
          </a:xfrm>
          <a:prstGeom prst="rect">
            <a:avLst/>
          </a:prstGeom>
          <a:noFill/>
        </p:spPr>
        <p:txBody>
          <a:bodyPr wrap="square" lIns="68580" tIns="34290" rIns="68580" bIns="34290" rtlCol="0">
            <a:spAutoFit/>
          </a:bodyPr>
          <a:lstStyle/>
          <a:p>
            <a:pPr marL="0" lvl="1" algn="ctr"/>
            <a:r>
              <a:rPr lang="en-US" altLang="zh-CN" b="1" dirty="0">
                <a:solidFill>
                  <a:schemeClr val="bg1"/>
                </a:solidFill>
                <a:latin typeface="微软雅黑" panose="020B0503020204020204" pitchFamily="34" charset="-122"/>
                <a:ea typeface="微软雅黑" panose="020B0503020204020204" pitchFamily="34" charset="-122"/>
              </a:rPr>
              <a:t>THE</a:t>
            </a:r>
          </a:p>
          <a:p>
            <a:pPr marL="0" lvl="1" algn="ctr"/>
            <a:r>
              <a:rPr lang="en-US" altLang="zh-CN" b="1" dirty="0">
                <a:solidFill>
                  <a:schemeClr val="bg1"/>
                </a:solidFill>
                <a:latin typeface="微软雅黑" panose="020B0503020204020204" pitchFamily="34" charset="-122"/>
                <a:ea typeface="微软雅黑" panose="020B0503020204020204" pitchFamily="34" charset="-122"/>
              </a:rPr>
              <a:t>END</a:t>
            </a:r>
          </a:p>
        </p:txBody>
      </p:sp>
      <p:sp>
        <p:nvSpPr>
          <p:cNvPr id="18" name="矩形 17"/>
          <p:cNvSpPr/>
          <p:nvPr/>
        </p:nvSpPr>
        <p:spPr>
          <a:xfrm>
            <a:off x="2281238" y="2060847"/>
            <a:ext cx="9937029" cy="2422315"/>
          </a:xfrm>
          <a:prstGeom prst="rect">
            <a:avLst/>
          </a:prstGeom>
          <a:solidFill>
            <a:srgbClr val="3CCCC7">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7"/>
          <p:cNvSpPr>
            <a:spLocks noChangeArrowheads="1"/>
          </p:cNvSpPr>
          <p:nvPr/>
        </p:nvSpPr>
        <p:spPr bwMode="auto">
          <a:xfrm>
            <a:off x="2665312" y="3053212"/>
            <a:ext cx="86338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3600" dirty="0">
                <a:solidFill>
                  <a:srgbClr val="3CCCC7"/>
                </a:solidFill>
                <a:latin typeface="方正兰亭黑简体" panose="02000000000000000000" pitchFamily="2" charset="-122"/>
                <a:ea typeface="方正兰亭黑简体" panose="02000000000000000000" pitchFamily="2" charset="-122"/>
                <a:cs typeface="LilyUPC" panose="020B0604020202020204" pitchFamily="34" charset="-34"/>
                <a:sym typeface="微软雅黑" panose="020B0503020204020204" pitchFamily="34" charset="-122"/>
              </a:rPr>
              <a:t>THANK YOU FOR YOUR GUIDANCE.</a:t>
            </a:r>
            <a:endParaRPr lang="zh-CN" altLang="en-US" sz="3600" dirty="0">
              <a:solidFill>
                <a:srgbClr val="3CCCC7"/>
              </a:solidFill>
              <a:latin typeface="方正兰亭黑简体" panose="02000000000000000000" pitchFamily="2" charset="-122"/>
              <a:ea typeface="方正兰亭黑简体" panose="02000000000000000000" pitchFamily="2" charset="-122"/>
              <a:cs typeface="LilyUPC" panose="020B0604020202020204" pitchFamily="34" charset="-34"/>
              <a:sym typeface="微软雅黑" panose="020B0503020204020204" pitchFamily="34" charset="-122"/>
            </a:endParaRPr>
          </a:p>
        </p:txBody>
      </p:sp>
      <p:sp>
        <p:nvSpPr>
          <p:cNvPr id="21" name="矩形 20"/>
          <p:cNvSpPr/>
          <p:nvPr/>
        </p:nvSpPr>
        <p:spPr>
          <a:xfrm>
            <a:off x="0" y="6741368"/>
            <a:ext cx="12195175" cy="116632"/>
          </a:xfrm>
          <a:prstGeom prst="rect">
            <a:avLst/>
          </a:prstGeom>
          <a:solidFill>
            <a:srgbClr val="3CCCC7"/>
          </a:solidFill>
          <a:ln>
            <a:solidFill>
              <a:srgbClr val="3CC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495759" y="6343309"/>
            <a:ext cx="309880" cy="368300"/>
          </a:xfrm>
          <a:prstGeom prst="rect">
            <a:avLst/>
          </a:prstGeom>
        </p:spPr>
        <p:txBody>
          <a:bodyPr wrap="none">
            <a:spAutoFit/>
          </a:bodyPr>
          <a:lstStyle/>
          <a:p>
            <a:endParaRPr lang="zh-CN" altLang="en-US" dirty="0"/>
          </a:p>
        </p:txBody>
      </p:sp>
      <p:sp>
        <p:nvSpPr>
          <p:cNvPr id="22" name="TextBox 7">
            <a:extLst>
              <a:ext uri="{FF2B5EF4-FFF2-40B4-BE49-F238E27FC236}">
                <a16:creationId xmlns:a16="http://schemas.microsoft.com/office/drawing/2014/main" id="{2C78B96E-191A-4D59-B668-C0A3C05D1045}"/>
              </a:ext>
            </a:extLst>
          </p:cNvPr>
          <p:cNvSpPr>
            <a:spLocks noChangeArrowheads="1"/>
          </p:cNvSpPr>
          <p:nvPr/>
        </p:nvSpPr>
        <p:spPr bwMode="auto">
          <a:xfrm>
            <a:off x="5194406" y="6391961"/>
            <a:ext cx="19619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dirty="0">
                <a:solidFill>
                  <a:schemeClr val="bg1">
                    <a:lumMod val="50000"/>
                  </a:schemeClr>
                </a:solidFill>
                <a:latin typeface="Arial Unicode MS" pitchFamily="34" charset="-122"/>
                <a:ea typeface="Arial Unicode MS" pitchFamily="34" charset="-122"/>
                <a:cs typeface="Arial Unicode MS" pitchFamily="34" charset="-122"/>
                <a:sym typeface="微软雅黑" pitchFamily="34" charset="-122"/>
                <a:hlinkClick r:id="rId5">
                  <a:extLst>
                    <a:ext uri="{A12FA001-AC4F-418D-AE19-62706E023703}">
                      <ahyp:hlinkClr xmlns:ahyp="http://schemas.microsoft.com/office/drawing/2018/hyperlinkcolor" val="tx"/>
                    </a:ext>
                  </a:extLst>
                </a:hlinkClick>
              </a:rPr>
              <a:t>https://www.freeppt7.com</a:t>
            </a:r>
            <a:endParaRPr lang="zh-CN" altLang="en-US" sz="1000" dirty="0">
              <a:solidFill>
                <a:schemeClr val="bg1">
                  <a:lumMod val="50000"/>
                </a:schemeClr>
              </a:solidFill>
              <a:latin typeface="Arial Unicode MS" pitchFamily="34" charset="-122"/>
              <a:ea typeface="Arial Unicode MS" pitchFamily="34" charset="-122"/>
              <a:cs typeface="Arial Unicode MS" pitchFamily="34" charset="-122"/>
              <a:sym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8" presetClass="entr" presetSubtype="0" accel="50000" fill="hold" grpId="0" nodeType="afterEffect">
                                  <p:stCondLst>
                                    <p:cond delay="0"/>
                                  </p:stCondLst>
                                  <p:iterate type="lt">
                                    <p:tmPct val="50000"/>
                                  </p:iterate>
                                  <p:childTnLst>
                                    <p:set>
                                      <p:cBhvr>
                                        <p:cTn id="15" dur="1" fill="hold">
                                          <p:stCondLst>
                                            <p:cond delay="0"/>
                                          </p:stCondLst>
                                        </p:cTn>
                                        <p:tgtEl>
                                          <p:spTgt spid="20"/>
                                        </p:tgtEl>
                                        <p:attrNameLst>
                                          <p:attrName>style.visibility</p:attrName>
                                        </p:attrNameLst>
                                      </p:cBhvr>
                                      <p:to>
                                        <p:strVal val="visible"/>
                                      </p:to>
                                    </p:set>
                                    <p:set>
                                      <p:cBhvr>
                                        <p:cTn id="16" dur="114" fill="hold">
                                          <p:stCondLst>
                                            <p:cond delay="0"/>
                                          </p:stCondLst>
                                        </p:cTn>
                                        <p:tgtEl>
                                          <p:spTgt spid="20"/>
                                        </p:tgtEl>
                                        <p:attrNameLst>
                                          <p:attrName>style.rotation</p:attrName>
                                        </p:attrNameLst>
                                      </p:cBhvr>
                                      <p:to>
                                        <p:strVal val="-45.0"/>
                                      </p:to>
                                    </p:set>
                                    <p:anim calcmode="lin" valueType="num">
                                      <p:cBhvr>
                                        <p:cTn id="17" dur="114" fill="hold">
                                          <p:stCondLst>
                                            <p:cond delay="114"/>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18" dur="114"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9" dur="39" decel="50000" autoRev="1" fill="hold">
                                          <p:stCondLst>
                                            <p:cond delay="114"/>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20" dur="34" fill="hold">
                                          <p:stCondLst>
                                            <p:cond delay="216"/>
                                          </p:stCondLst>
                                        </p:cTn>
                                        <p:tgtEl>
                                          <p:spTgt spid="20"/>
                                        </p:tgtEl>
                                        <p:attrNameLst>
                                          <p:attrName>ppt_y</p:attrName>
                                        </p:attrNameLst>
                                      </p:cBhvr>
                                      <p:tavLst>
                                        <p:tav tm="0">
                                          <p:val>
                                            <p:strVal val="#ppt_y-(0.354*#ppt_w-0.172*#ppt_h)"/>
                                          </p:val>
                                        </p:tav>
                                        <p:tav tm="100000">
                                          <p:val>
                                            <p:strVal val="#ppt_y"/>
                                          </p:val>
                                        </p:tav>
                                      </p:tavLst>
                                    </p:anim>
                                  </p:childTnLst>
                                </p:cTn>
                              </p:par>
                            </p:childTnLst>
                          </p:cTn>
                        </p:par>
                        <p:par>
                          <p:cTn id="21" fill="hold">
                            <p:stCondLst>
                              <p:cond delay="4125"/>
                            </p:stCondLst>
                            <p:childTnLst>
                              <p:par>
                                <p:cTn id="22" presetID="16" presetClass="entr" presetSubtype="37"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outVertical)">
                                      <p:cBhvr>
                                        <p:cTn id="2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8" grpId="0" animBg="1"/>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201043" y="1812641"/>
            <a:ext cx="3421824" cy="4208647"/>
          </a:xfrm>
          <a:prstGeom prst="rect">
            <a:avLst/>
          </a:prstGeom>
          <a:noFill/>
          <a:ln w="152400">
            <a:solidFill>
              <a:srgbClr val="BFBFBF">
                <a:alpha val="72157"/>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9"/>
          <p:cNvSpPr txBox="1"/>
          <p:nvPr/>
        </p:nvSpPr>
        <p:spPr>
          <a:xfrm>
            <a:off x="985019" y="188640"/>
            <a:ext cx="3421824"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Company Profile</a:t>
            </a:r>
          </a:p>
        </p:txBody>
      </p:sp>
      <p:sp>
        <p:nvSpPr>
          <p:cNvPr id="31" name="六边形 30"/>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矩形 37"/>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KSO_Shape"/>
          <p:cNvSpPr/>
          <p:nvPr/>
        </p:nvSpPr>
        <p:spPr bwMode="auto">
          <a:xfrm>
            <a:off x="298621" y="206564"/>
            <a:ext cx="367893" cy="252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48" name="六边形 47"/>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9"/>
          <p:cNvSpPr txBox="1"/>
          <p:nvPr/>
        </p:nvSpPr>
        <p:spPr>
          <a:xfrm>
            <a:off x="9337947" y="221071"/>
            <a:ext cx="1008112"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a:t>
            </a:r>
            <a:r>
              <a:rPr lang="en-US" altLang="zh-CN" sz="1400" dirty="0">
                <a:solidFill>
                  <a:schemeClr val="bg1"/>
                </a:solidFill>
                <a:latin typeface="微软雅黑" panose="020B0503020204020204" pitchFamily="34" charset="-122"/>
                <a:ea typeface="微软雅黑" panose="020B0503020204020204" pitchFamily="34" charset="-122"/>
              </a:rPr>
              <a:t>1</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1" name="文本框 9"/>
          <p:cNvSpPr txBox="1"/>
          <p:nvPr/>
        </p:nvSpPr>
        <p:spPr>
          <a:xfrm>
            <a:off x="10338630" y="213500"/>
            <a:ext cx="1584176" cy="253916"/>
          </a:xfrm>
          <a:prstGeom prst="rect">
            <a:avLst/>
          </a:prstGeom>
          <a:noFill/>
        </p:spPr>
        <p:txBody>
          <a:bodyPr wrap="square" lIns="68580" tIns="34290" rIns="68580" bIns="34290" rtlCol="0">
            <a:spAutoFit/>
          </a:bodyPr>
          <a:lstStyle/>
          <a:p>
            <a:pPr marL="0" lvl="1" algn="ctr"/>
            <a:r>
              <a:rPr lang="zh-CN" altLang="en-US" sz="1200" dirty="0">
                <a:solidFill>
                  <a:schemeClr val="bg1"/>
                </a:solidFill>
                <a:latin typeface="微软雅黑" panose="020B0503020204020204" pitchFamily="34" charset="-122"/>
                <a:ea typeface="微软雅黑" panose="020B0503020204020204" pitchFamily="34" charset="-122"/>
              </a:rPr>
              <a:t>Company and team</a:t>
            </a:r>
          </a:p>
        </p:txBody>
      </p:sp>
      <p:sp>
        <p:nvSpPr>
          <p:cNvPr id="3" name="矩形 2"/>
          <p:cNvSpPr/>
          <p:nvPr/>
        </p:nvSpPr>
        <p:spPr>
          <a:xfrm>
            <a:off x="1639832" y="1396685"/>
            <a:ext cx="3421824" cy="4208647"/>
          </a:xfrm>
          <a:prstGeom prst="rect">
            <a:avLst/>
          </a:prstGeom>
          <a:blipFill>
            <a:blip r:embed="rId3" cstate="print">
              <a:extLst>
                <a:ext uri="{BEBA8EAE-BF5A-486C-A8C5-ECC9F3942E4B}">
                  <a14:imgProps xmlns:a14="http://schemas.microsoft.com/office/drawing/2010/main">
                    <a14:imgLayer r:embed="rId4">
                      <a14:imgEffect>
                        <a14:brightnessContrast bright="2000" contrast="21000"/>
                      </a14:imgEffect>
                    </a14:imgLayer>
                  </a14:imgProps>
                </a:ext>
                <a:ext uri="{28A0092B-C50C-407E-A947-70E740481C1C}">
                  <a14:useLocalDpi xmlns:a14="http://schemas.microsoft.com/office/drawing/2010/main"/>
                </a:ext>
              </a:extLst>
            </a:blip>
            <a:srcRect/>
            <a:stretch>
              <a:fillRect l="-34165" t="-7738" r="-29957" b="-6028"/>
            </a:stretch>
          </a:blipFill>
          <a:ln w="146050">
            <a:solidFill>
              <a:srgbClr val="3CCCC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12"/>
          <p:cNvSpPr/>
          <p:nvPr/>
        </p:nvSpPr>
        <p:spPr bwMode="auto">
          <a:xfrm>
            <a:off x="5473228" y="1340768"/>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66" name="Freeform 12"/>
          <p:cNvSpPr/>
          <p:nvPr/>
        </p:nvSpPr>
        <p:spPr bwMode="auto">
          <a:xfrm flipH="1" flipV="1">
            <a:off x="10706099" y="515719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67" name="矩形 47"/>
          <p:cNvSpPr>
            <a:spLocks noChangeArrowheads="1"/>
          </p:cNvSpPr>
          <p:nvPr/>
        </p:nvSpPr>
        <p:spPr bwMode="auto">
          <a:xfrm>
            <a:off x="5881562" y="2180457"/>
            <a:ext cx="5232871" cy="32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Enter relevant text content around the topic.</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矩形 3"/>
          <p:cNvSpPr>
            <a:spLocks noChangeArrowheads="1"/>
          </p:cNvSpPr>
          <p:nvPr/>
        </p:nvSpPr>
        <p:spPr bwMode="auto">
          <a:xfrm>
            <a:off x="5898086" y="1628800"/>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Company Profile</a:t>
            </a:r>
          </a:p>
        </p:txBody>
      </p:sp>
      <p:sp>
        <p:nvSpPr>
          <p:cNvPr id="69" name="矩形 68"/>
          <p:cNvSpPr/>
          <p:nvPr/>
        </p:nvSpPr>
        <p:spPr>
          <a:xfrm>
            <a:off x="5957209" y="2089751"/>
            <a:ext cx="599800" cy="40500"/>
          </a:xfrm>
          <a:prstGeom prst="rect">
            <a:avLst/>
          </a:prstGeom>
          <a:solidFill>
            <a:srgbClr val="2DB2B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6572059" y="2089751"/>
            <a:ext cx="1215000" cy="40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矩形 47"/>
          <p:cNvSpPr>
            <a:spLocks noChangeArrowheads="1"/>
          </p:cNvSpPr>
          <p:nvPr/>
        </p:nvSpPr>
        <p:spPr bwMode="auto">
          <a:xfrm>
            <a:off x="5881563" y="3764633"/>
            <a:ext cx="5112568" cy="8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Enter relevant text content around the topic.</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Enter relevant text content around the topic.</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矩形 3"/>
          <p:cNvSpPr>
            <a:spLocks noChangeArrowheads="1"/>
          </p:cNvSpPr>
          <p:nvPr/>
        </p:nvSpPr>
        <p:spPr bwMode="auto">
          <a:xfrm>
            <a:off x="5898086" y="3212976"/>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a:solidFill>
                  <a:srgbClr val="3CCCC7"/>
                </a:solidFill>
                <a:latin typeface="微软雅黑" panose="020B0503020204020204" pitchFamily="34" charset="-122"/>
                <a:ea typeface="微软雅黑" panose="020B0503020204020204" pitchFamily="34" charset="-122"/>
                <a:cs typeface="Arial" panose="020B0604020202020204" pitchFamily="34" charset="0"/>
              </a:rPr>
              <a:t>Service overview</a:t>
            </a:r>
          </a:p>
        </p:txBody>
      </p:sp>
      <p:sp>
        <p:nvSpPr>
          <p:cNvPr id="73" name="矩形 72"/>
          <p:cNvSpPr/>
          <p:nvPr/>
        </p:nvSpPr>
        <p:spPr>
          <a:xfrm>
            <a:off x="5957209" y="3673927"/>
            <a:ext cx="599800" cy="40500"/>
          </a:xfrm>
          <a:prstGeom prst="rect">
            <a:avLst/>
          </a:prstGeom>
          <a:solidFill>
            <a:srgbClr val="2DB2B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矩形 73"/>
          <p:cNvSpPr/>
          <p:nvPr/>
        </p:nvSpPr>
        <p:spPr>
          <a:xfrm>
            <a:off x="6572059" y="3673927"/>
            <a:ext cx="1215000" cy="40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05</a:t>
            </a:r>
            <a:endParaRPr lang="zh-CN" dirty="0">
              <a:latin typeface="方正兰亭超细黑简体" panose="02000000000000000000" pitchFamily="2" charset="-122"/>
              <a:ea typeface="方正兰亭超细黑简体" panose="02000000000000000000" pitchFamily="2" charset="-122"/>
            </a:endParaRPr>
          </a:p>
        </p:txBody>
      </p:sp>
      <p:sp>
        <p:nvSpPr>
          <p:cNvPr id="80" name="TextBox 79"/>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35" presetClass="path" presetSubtype="0" accel="50000" decel="50000" fill="hold" grpId="1" nodeType="withEffect">
                                  <p:stCondLst>
                                    <p:cond delay="0"/>
                                  </p:stCondLst>
                                  <p:childTnLst>
                                    <p:animMotion origin="layout" path="M -3.56836E-6 -3.7037E-7 L 0.36686 0.15278 " pathEditMode="relative" rAng="0" ptsTypes="AA">
                                      <p:cBhvr>
                                        <p:cTn id="18" dur="500" spd="-99900" fill="hold"/>
                                        <p:tgtEl>
                                          <p:spTgt spid="65"/>
                                        </p:tgtEl>
                                        <p:attrNameLst>
                                          <p:attrName>ppt_x</p:attrName>
                                          <p:attrName>ppt_y</p:attrName>
                                        </p:attrNameLst>
                                      </p:cBhvr>
                                      <p:rCtr x="18343" y="7639"/>
                                    </p:animMotion>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35" presetClass="path" presetSubtype="0" accel="50000" decel="50000" fill="hold" grpId="1" nodeType="withEffect">
                                  <p:stCondLst>
                                    <p:cond delay="0"/>
                                  </p:stCondLst>
                                  <p:childTnLst>
                                    <p:animMotion origin="layout" path="M 7.85742E-7 -3.33333E-6 L -0.39495 -0.11018 " pathEditMode="relative" rAng="0" ptsTypes="AA">
                                      <p:cBhvr>
                                        <p:cTn id="22" dur="500" spd="-99900" fill="hold"/>
                                        <p:tgtEl>
                                          <p:spTgt spid="66"/>
                                        </p:tgtEl>
                                        <p:attrNameLst>
                                          <p:attrName>ppt_x</p:attrName>
                                          <p:attrName>ppt_y</p:attrName>
                                        </p:attrNameLst>
                                      </p:cBhvr>
                                      <p:rCtr x="-19748" y="-5509"/>
                                    </p:animMotion>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wipe(left)">
                                      <p:cBhvr>
                                        <p:cTn id="26" dur="500"/>
                                        <p:tgtEl>
                                          <p:spTgt spid="68"/>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wipe(left)">
                                      <p:cBhvr>
                                        <p:cTn id="30" dur="500"/>
                                        <p:tgtEl>
                                          <p:spTgt spid="69"/>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750"/>
                                        <p:tgtEl>
                                          <p:spTgt spid="70"/>
                                        </p:tgtEl>
                                      </p:cBhvr>
                                    </p:animEffect>
                                  </p:childTnLst>
                                </p:cTn>
                              </p:par>
                            </p:childTnLst>
                          </p:cTn>
                        </p:par>
                        <p:par>
                          <p:cTn id="35" fill="hold">
                            <p:stCondLst>
                              <p:cond delay="3000"/>
                            </p:stCondLst>
                            <p:childTnLst>
                              <p:par>
                                <p:cTn id="36" presetID="14" presetClass="entr" presetSubtype="10"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randombar(horizontal)">
                                      <p:cBhvr>
                                        <p:cTn id="38" dur="750"/>
                                        <p:tgtEl>
                                          <p:spTgt spid="67"/>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left)">
                                      <p:cBhvr>
                                        <p:cTn id="42" dur="500"/>
                                        <p:tgtEl>
                                          <p:spTgt spid="7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left)">
                                      <p:cBhvr>
                                        <p:cTn id="46" dur="500"/>
                                        <p:tgtEl>
                                          <p:spTgt spid="73"/>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left)">
                                      <p:cBhvr>
                                        <p:cTn id="50" dur="750"/>
                                        <p:tgtEl>
                                          <p:spTgt spid="74"/>
                                        </p:tgtEl>
                                      </p:cBhvr>
                                    </p:animEffect>
                                  </p:childTnLst>
                                </p:cTn>
                              </p:par>
                            </p:childTnLst>
                          </p:cTn>
                        </p:par>
                        <p:par>
                          <p:cTn id="51" fill="hold">
                            <p:stCondLst>
                              <p:cond delay="6000"/>
                            </p:stCondLst>
                            <p:childTnLst>
                              <p:par>
                                <p:cTn id="52" presetID="14" presetClass="entr" presetSubtype="10"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randombar(horizontal)">
                                      <p:cBhvr>
                                        <p:cTn id="54" dur="750"/>
                                        <p:tgtEl>
                                          <p:spTgt spid="71"/>
                                        </p:tgtEl>
                                      </p:cBhvr>
                                    </p:animEffect>
                                  </p:childTnLst>
                                </p:cTn>
                              </p:par>
                            </p:childTnLst>
                          </p:cTn>
                        </p:par>
                        <p:par>
                          <p:cTn id="55" fill="hold">
                            <p:stCondLst>
                              <p:cond delay="7000"/>
                            </p:stCondLst>
                            <p:childTnLst>
                              <p:par>
                                <p:cTn id="56" presetID="10" presetClass="entr" presetSubtype="0"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fade">
                                      <p:cBhvr>
                                        <p:cTn id="58" dur="12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 grpId="0" animBg="1"/>
      <p:bldP spid="65" grpId="0" animBg="1"/>
      <p:bldP spid="65" grpId="1" animBg="1"/>
      <p:bldP spid="66" grpId="0" animBg="1"/>
      <p:bldP spid="66" grpId="1" animBg="1"/>
      <p:bldP spid="67" grpId="0"/>
      <p:bldP spid="68" grpId="0"/>
      <p:bldP spid="69" grpId="0" animBg="1"/>
      <p:bldP spid="70" grpId="0" animBg="1"/>
      <p:bldP spid="71" grpId="0"/>
      <p:bldP spid="72" grpId="0"/>
      <p:bldP spid="73" grpId="0" animBg="1"/>
      <p:bldP spid="74" grpId="0" animBg="1"/>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文本框 9"/>
          <p:cNvSpPr txBox="1"/>
          <p:nvPr/>
        </p:nvSpPr>
        <p:spPr>
          <a:xfrm>
            <a:off x="985019" y="188640"/>
            <a:ext cx="1872208"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Company team</a:t>
            </a:r>
          </a:p>
        </p:txBody>
      </p:sp>
      <p:sp>
        <p:nvSpPr>
          <p:cNvPr id="62" name="六边形 61"/>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5" name="矩形 64"/>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6" name="KSO_Shape"/>
          <p:cNvSpPr/>
          <p:nvPr/>
        </p:nvSpPr>
        <p:spPr bwMode="auto">
          <a:xfrm>
            <a:off x="298621" y="206564"/>
            <a:ext cx="367893" cy="252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67" name="六边形 66"/>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9"/>
          <p:cNvSpPr txBox="1"/>
          <p:nvPr/>
        </p:nvSpPr>
        <p:spPr>
          <a:xfrm>
            <a:off x="9361660" y="221071"/>
            <a:ext cx="984399"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a:t>
            </a:r>
            <a:r>
              <a:rPr lang="en-US" altLang="zh-CN" sz="1400" dirty="0">
                <a:solidFill>
                  <a:schemeClr val="bg1"/>
                </a:solidFill>
                <a:latin typeface="微软雅黑" panose="020B0503020204020204" pitchFamily="34" charset="-122"/>
                <a:ea typeface="微软雅黑" panose="020B0503020204020204" pitchFamily="34" charset="-122"/>
              </a:rPr>
              <a:t>1</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9" name="文本框 9"/>
          <p:cNvSpPr txBox="1"/>
          <p:nvPr/>
        </p:nvSpPr>
        <p:spPr>
          <a:xfrm>
            <a:off x="10338630" y="213500"/>
            <a:ext cx="1584176" cy="253916"/>
          </a:xfrm>
          <a:prstGeom prst="rect">
            <a:avLst/>
          </a:prstGeom>
          <a:noFill/>
        </p:spPr>
        <p:txBody>
          <a:bodyPr wrap="square" lIns="68580" tIns="34290" rIns="68580" bIns="34290" rtlCol="0">
            <a:spAutoFit/>
          </a:bodyPr>
          <a:lstStyle/>
          <a:p>
            <a:pPr marL="0" lvl="1" algn="ctr"/>
            <a:r>
              <a:rPr lang="zh-CN" altLang="en-US" sz="1200" dirty="0">
                <a:solidFill>
                  <a:schemeClr val="bg1"/>
                </a:solidFill>
                <a:latin typeface="微软雅黑" panose="020B0503020204020204" pitchFamily="34" charset="-122"/>
                <a:ea typeface="微软雅黑" panose="020B0503020204020204" pitchFamily="34" charset="-122"/>
              </a:rPr>
              <a:t>Company and team</a:t>
            </a:r>
          </a:p>
        </p:txBody>
      </p:sp>
      <p:sp>
        <p:nvSpPr>
          <p:cNvPr id="70" name="矩形 69"/>
          <p:cNvSpPr/>
          <p:nvPr/>
        </p:nvSpPr>
        <p:spPr>
          <a:xfrm>
            <a:off x="1633091" y="1412776"/>
            <a:ext cx="3421824" cy="4208647"/>
          </a:xfrm>
          <a:prstGeom prst="rect">
            <a:avLst/>
          </a:prstGeom>
          <a:noFill/>
          <a:ln w="152400">
            <a:solidFill>
              <a:srgbClr val="BFBFBF">
                <a:alpha val="72157"/>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1201043" y="1772816"/>
            <a:ext cx="3421824" cy="4208647"/>
          </a:xfrm>
          <a:prstGeom prst="rect">
            <a:avLst/>
          </a:prstGeom>
          <a:blipFill>
            <a:blip r:embed="rId3" cstate="print">
              <a:extLst>
                <a:ext uri="{28A0092B-C50C-407E-A947-70E740481C1C}">
                  <a14:useLocalDpi xmlns:a14="http://schemas.microsoft.com/office/drawing/2010/main"/>
                </a:ext>
              </a:extLst>
            </a:blip>
            <a:srcRect/>
            <a:stretch>
              <a:fillRect/>
            </a:stretch>
          </a:blipFill>
          <a:ln w="146050">
            <a:solidFill>
              <a:srgbClr val="3CCCC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5771137" y="1052736"/>
            <a:ext cx="1119029" cy="1119029"/>
          </a:xfrm>
          <a:prstGeom prst="ellipse">
            <a:avLst/>
          </a:prstGeom>
          <a:solidFill>
            <a:srgbClr val="3CCCC7"/>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73" name="TextBox 72"/>
          <p:cNvSpPr txBox="1"/>
          <p:nvPr/>
        </p:nvSpPr>
        <p:spPr>
          <a:xfrm>
            <a:off x="5968850" y="1434262"/>
            <a:ext cx="748731"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Youth</a:t>
            </a:r>
          </a:p>
        </p:txBody>
      </p:sp>
      <p:sp>
        <p:nvSpPr>
          <p:cNvPr id="74" name="椭圆 73"/>
          <p:cNvSpPr/>
          <p:nvPr/>
        </p:nvSpPr>
        <p:spPr>
          <a:xfrm>
            <a:off x="7018495" y="1065338"/>
            <a:ext cx="1119029" cy="1119029"/>
          </a:xfrm>
          <a:prstGeom prst="ellipse">
            <a:avLst/>
          </a:prstGeom>
          <a:solidFill>
            <a:srgbClr val="3CCCC7"/>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5" name="TextBox 74"/>
          <p:cNvSpPr txBox="1"/>
          <p:nvPr/>
        </p:nvSpPr>
        <p:spPr>
          <a:xfrm>
            <a:off x="7174218" y="1438231"/>
            <a:ext cx="864339"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Vitality</a:t>
            </a:r>
          </a:p>
        </p:txBody>
      </p:sp>
      <p:sp>
        <p:nvSpPr>
          <p:cNvPr id="76" name="椭圆 75"/>
          <p:cNvSpPr/>
          <p:nvPr/>
        </p:nvSpPr>
        <p:spPr>
          <a:xfrm>
            <a:off x="8242631" y="1065338"/>
            <a:ext cx="1119029" cy="1119029"/>
          </a:xfrm>
          <a:prstGeom prst="ellipse">
            <a:avLst/>
          </a:prstGeom>
          <a:solidFill>
            <a:srgbClr val="3CCCC7"/>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7" name="TextBox 76"/>
          <p:cNvSpPr txBox="1"/>
          <p:nvPr/>
        </p:nvSpPr>
        <p:spPr>
          <a:xfrm>
            <a:off x="8156796" y="1450426"/>
            <a:ext cx="1223733"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Professional</a:t>
            </a:r>
          </a:p>
        </p:txBody>
      </p:sp>
      <p:sp>
        <p:nvSpPr>
          <p:cNvPr id="78" name="椭圆 77"/>
          <p:cNvSpPr/>
          <p:nvPr/>
        </p:nvSpPr>
        <p:spPr>
          <a:xfrm>
            <a:off x="9466767" y="1065338"/>
            <a:ext cx="1119029" cy="1119029"/>
          </a:xfrm>
          <a:prstGeom prst="ellipse">
            <a:avLst/>
          </a:prstGeom>
          <a:solidFill>
            <a:srgbClr val="3CCCC7"/>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9" name="TextBox 78"/>
          <p:cNvSpPr txBox="1"/>
          <p:nvPr/>
        </p:nvSpPr>
        <p:spPr>
          <a:xfrm>
            <a:off x="9609800" y="1454305"/>
            <a:ext cx="840615"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Dream</a:t>
            </a:r>
          </a:p>
        </p:txBody>
      </p:sp>
      <p:sp>
        <p:nvSpPr>
          <p:cNvPr id="80" name="TextBox 79"/>
          <p:cNvSpPr txBox="1"/>
          <p:nvPr/>
        </p:nvSpPr>
        <p:spPr>
          <a:xfrm>
            <a:off x="5591457" y="2682613"/>
            <a:ext cx="5570403" cy="381258"/>
          </a:xfrm>
          <a:prstGeom prst="rect">
            <a:avLst/>
          </a:prstGeom>
          <a:noFill/>
        </p:spPr>
        <p:txBody>
          <a:bodyPr wrap="square" rtlCol="0">
            <a:spAutoFit/>
          </a:bodyPr>
          <a:lstStyle/>
          <a:p>
            <a:pPr>
              <a:lnSpc>
                <a:spcPct val="130000"/>
              </a:lnSpc>
              <a:spcBef>
                <a:spcPct val="0"/>
              </a:spcBef>
              <a:buNone/>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Enter relevant text content around the topic.</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TextBox 80"/>
          <p:cNvSpPr txBox="1"/>
          <p:nvPr/>
        </p:nvSpPr>
        <p:spPr>
          <a:xfrm>
            <a:off x="5495738" y="5272911"/>
            <a:ext cx="5498394" cy="381258"/>
          </a:xfrm>
          <a:prstGeom prst="rect">
            <a:avLst/>
          </a:prstGeom>
          <a:noFill/>
        </p:spPr>
        <p:txBody>
          <a:bodyPr wrap="square" rtlCol="0">
            <a:spAutoFit/>
          </a:bodyPr>
          <a:lstStyle/>
          <a:p>
            <a:pPr algn="r">
              <a:lnSpc>
                <a:spcPct val="130000"/>
              </a:lnSpc>
              <a:spcBef>
                <a:spcPct val="0"/>
              </a:spcBef>
              <a:buNone/>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Enter relevant text content around the topic.</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TextBox 81"/>
          <p:cNvSpPr txBox="1"/>
          <p:nvPr/>
        </p:nvSpPr>
        <p:spPr>
          <a:xfrm>
            <a:off x="5535416" y="3301264"/>
            <a:ext cx="5498394" cy="1310295"/>
          </a:xfrm>
          <a:prstGeom prst="rect">
            <a:avLst/>
          </a:prstGeom>
          <a:noFill/>
        </p:spPr>
        <p:txBody>
          <a:bodyPr wrap="square" rtlCol="0">
            <a:spAutoFit/>
          </a:bodyPr>
          <a:lstStyle/>
          <a:p>
            <a:pPr>
              <a:lnSpc>
                <a:spcPct val="130000"/>
              </a:lnSpc>
              <a:spcBef>
                <a:spcPct val="0"/>
              </a:spcBef>
              <a:buNone/>
            </a:pPr>
            <a:r>
              <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rPr>
              <a:t>Enter relevant text content around the topic.</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Freeform 12"/>
          <p:cNvSpPr/>
          <p:nvPr/>
        </p:nvSpPr>
        <p:spPr bwMode="auto">
          <a:xfrm>
            <a:off x="5401220" y="236966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84" name="Freeform 12"/>
          <p:cNvSpPr/>
          <p:nvPr/>
        </p:nvSpPr>
        <p:spPr bwMode="auto">
          <a:xfrm flipH="1" flipV="1">
            <a:off x="10825533" y="550366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3CCCC7"/>
          </a:solidFill>
          <a:ln>
            <a:noFill/>
          </a:ln>
        </p:spPr>
        <p:txBody>
          <a:bodyPr/>
          <a:lstStyle/>
          <a:p>
            <a:endParaRPr lang="zh-CN" altLang="en-US">
              <a:solidFill>
                <a:schemeClr val="tx1">
                  <a:lumMod val="50000"/>
                  <a:lumOff val="50000"/>
                </a:schemeClr>
              </a:solidFill>
            </a:endParaRPr>
          </a:p>
        </p:txBody>
      </p:sp>
      <p:sp>
        <p:nvSpPr>
          <p:cNvPr id="85" name="矩形 84"/>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06</a:t>
            </a:r>
            <a:endParaRPr lang="zh-CN" dirty="0">
              <a:latin typeface="方正兰亭超细黑简体" panose="02000000000000000000" pitchFamily="2" charset="-122"/>
              <a:ea typeface="方正兰亭超细黑简体" panose="02000000000000000000" pitchFamily="2" charset="-122"/>
            </a:endParaRPr>
          </a:p>
        </p:txBody>
      </p:sp>
      <p:sp>
        <p:nvSpPr>
          <p:cNvPr id="90" name="TextBox 89"/>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0-#ppt_w/2"/>
                                              </p:val>
                                            </p:tav>
                                            <p:tav tm="100000">
                                              <p:val>
                                                <p:strVal val="#ppt_x"/>
                                              </p:val>
                                            </p:tav>
                                          </p:tavLst>
                                        </p:anim>
                                        <p:anim calcmode="lin" valueType="num">
                                          <p:cBhvr additive="base">
                                            <p:cTn id="13" dur="500" fill="hold"/>
                                            <p:tgtEl>
                                              <p:spTgt spid="71"/>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1000"/>
                                      </p:stCondLst>
                                      <p:childTnLst>
                                        <p:set>
                                          <p:cBhvr>
                                            <p:cTn id="15" dur="1" fill="hold">
                                              <p:stCondLst>
                                                <p:cond delay="0"/>
                                              </p:stCondLst>
                                            </p:cTn>
                                            <p:tgtEl>
                                              <p:spTgt spid="72"/>
                                            </p:tgtEl>
                                            <p:attrNameLst>
                                              <p:attrName>style.visibility</p:attrName>
                                            </p:attrNameLst>
                                          </p:cBhvr>
                                          <p:to>
                                            <p:strVal val="visible"/>
                                          </p:to>
                                        </p:set>
                                        <p:anim calcmode="lin" valueType="num">
                                          <p:cBhvr additive="base">
                                            <p:cTn id="16" dur="500" fill="hold"/>
                                            <p:tgtEl>
                                              <p:spTgt spid="72"/>
                                            </p:tgtEl>
                                            <p:attrNameLst>
                                              <p:attrName>ppt_x</p:attrName>
                                            </p:attrNameLst>
                                          </p:cBhvr>
                                          <p:tavLst>
                                            <p:tav tm="0">
                                              <p:val>
                                                <p:strVal val="1+#ppt_w/2"/>
                                              </p:val>
                                            </p:tav>
                                            <p:tav tm="100000">
                                              <p:val>
                                                <p:strVal val="#ppt_x"/>
                                              </p:val>
                                            </p:tav>
                                          </p:tavLst>
                                        </p:anim>
                                        <p:anim calcmode="lin" valueType="num">
                                          <p:cBhvr additive="base">
                                            <p:cTn id="17" dur="500" fill="hold"/>
                                            <p:tgtEl>
                                              <p:spTgt spid="7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100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500" fill="hold"/>
                                            <p:tgtEl>
                                              <p:spTgt spid="73"/>
                                            </p:tgtEl>
                                            <p:attrNameLst>
                                              <p:attrName>ppt_x</p:attrName>
                                            </p:attrNameLst>
                                          </p:cBhvr>
                                          <p:tavLst>
                                            <p:tav tm="0">
                                              <p:val>
                                                <p:strVal val="1+#ppt_w/2"/>
                                              </p:val>
                                            </p:tav>
                                            <p:tav tm="100000">
                                              <p:val>
                                                <p:strVal val="#ppt_x"/>
                                              </p:val>
                                            </p:tav>
                                          </p:tavLst>
                                        </p:anim>
                                        <p:anim calcmode="lin" valueType="num">
                                          <p:cBhvr additive="base">
                                            <p:cTn id="21" dur="500" fill="hold"/>
                                            <p:tgtEl>
                                              <p:spTgt spid="7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100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500" fill="hold"/>
                                            <p:tgtEl>
                                              <p:spTgt spid="74"/>
                                            </p:tgtEl>
                                            <p:attrNameLst>
                                              <p:attrName>ppt_x</p:attrName>
                                            </p:attrNameLst>
                                          </p:cBhvr>
                                          <p:tavLst>
                                            <p:tav tm="0">
                                              <p:val>
                                                <p:strVal val="1+#ppt_w/2"/>
                                              </p:val>
                                            </p:tav>
                                            <p:tav tm="100000">
                                              <p:val>
                                                <p:strVal val="#ppt_x"/>
                                              </p:val>
                                            </p:tav>
                                          </p:tavLst>
                                        </p:anim>
                                        <p:anim calcmode="lin" valueType="num">
                                          <p:cBhvr additive="base">
                                            <p:cTn id="25" dur="500" fill="hold"/>
                                            <p:tgtEl>
                                              <p:spTgt spid="74"/>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1000"/>
                                      </p:stCondLst>
                                      <p:childTnLst>
                                        <p:set>
                                          <p:cBhvr>
                                            <p:cTn id="27" dur="1" fill="hold">
                                              <p:stCondLst>
                                                <p:cond delay="0"/>
                                              </p:stCondLst>
                                            </p:cTn>
                                            <p:tgtEl>
                                              <p:spTgt spid="75"/>
                                            </p:tgtEl>
                                            <p:attrNameLst>
                                              <p:attrName>style.visibility</p:attrName>
                                            </p:attrNameLst>
                                          </p:cBhvr>
                                          <p:to>
                                            <p:strVal val="visible"/>
                                          </p:to>
                                        </p:set>
                                        <p:anim calcmode="lin" valueType="num">
                                          <p:cBhvr additive="base">
                                            <p:cTn id="28" dur="500" fill="hold"/>
                                            <p:tgtEl>
                                              <p:spTgt spid="75"/>
                                            </p:tgtEl>
                                            <p:attrNameLst>
                                              <p:attrName>ppt_x</p:attrName>
                                            </p:attrNameLst>
                                          </p:cBhvr>
                                          <p:tavLst>
                                            <p:tav tm="0">
                                              <p:val>
                                                <p:strVal val="1+#ppt_w/2"/>
                                              </p:val>
                                            </p:tav>
                                            <p:tav tm="100000">
                                              <p:val>
                                                <p:strVal val="#ppt_x"/>
                                              </p:val>
                                            </p:tav>
                                          </p:tavLst>
                                        </p:anim>
                                        <p:anim calcmode="lin" valueType="num">
                                          <p:cBhvr additive="base">
                                            <p:cTn id="29" dur="500" fill="hold"/>
                                            <p:tgtEl>
                                              <p:spTgt spid="7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100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500" fill="hold"/>
                                            <p:tgtEl>
                                              <p:spTgt spid="76"/>
                                            </p:tgtEl>
                                            <p:attrNameLst>
                                              <p:attrName>ppt_x</p:attrName>
                                            </p:attrNameLst>
                                          </p:cBhvr>
                                          <p:tavLst>
                                            <p:tav tm="0">
                                              <p:val>
                                                <p:strVal val="1+#ppt_w/2"/>
                                              </p:val>
                                            </p:tav>
                                            <p:tav tm="100000">
                                              <p:val>
                                                <p:strVal val="#ppt_x"/>
                                              </p:val>
                                            </p:tav>
                                          </p:tavLst>
                                        </p:anim>
                                        <p:anim calcmode="lin" valueType="num">
                                          <p:cBhvr additive="base">
                                            <p:cTn id="33" dur="500" fill="hold"/>
                                            <p:tgtEl>
                                              <p:spTgt spid="7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1000"/>
                                      </p:stCondLst>
                                      <p:childTnLst>
                                        <p:set>
                                          <p:cBhvr>
                                            <p:cTn id="35" dur="1" fill="hold">
                                              <p:stCondLst>
                                                <p:cond delay="0"/>
                                              </p:stCondLst>
                                            </p:cTn>
                                            <p:tgtEl>
                                              <p:spTgt spid="77"/>
                                            </p:tgtEl>
                                            <p:attrNameLst>
                                              <p:attrName>style.visibility</p:attrName>
                                            </p:attrNameLst>
                                          </p:cBhvr>
                                          <p:to>
                                            <p:strVal val="visible"/>
                                          </p:to>
                                        </p:set>
                                        <p:anim calcmode="lin" valueType="num">
                                          <p:cBhvr additive="base">
                                            <p:cTn id="36" dur="500" fill="hold"/>
                                            <p:tgtEl>
                                              <p:spTgt spid="77"/>
                                            </p:tgtEl>
                                            <p:attrNameLst>
                                              <p:attrName>ppt_x</p:attrName>
                                            </p:attrNameLst>
                                          </p:cBhvr>
                                          <p:tavLst>
                                            <p:tav tm="0">
                                              <p:val>
                                                <p:strVal val="1+#ppt_w/2"/>
                                              </p:val>
                                            </p:tav>
                                            <p:tav tm="100000">
                                              <p:val>
                                                <p:strVal val="#ppt_x"/>
                                              </p:val>
                                            </p:tav>
                                          </p:tavLst>
                                        </p:anim>
                                        <p:anim calcmode="lin" valueType="num">
                                          <p:cBhvr additive="base">
                                            <p:cTn id="37" dur="500" fill="hold"/>
                                            <p:tgtEl>
                                              <p:spTgt spid="7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000"/>
                                      </p:stCondLst>
                                      <p:childTnLst>
                                        <p:set>
                                          <p:cBhvr>
                                            <p:cTn id="39" dur="1" fill="hold">
                                              <p:stCondLst>
                                                <p:cond delay="0"/>
                                              </p:stCondLst>
                                            </p:cTn>
                                            <p:tgtEl>
                                              <p:spTgt spid="78"/>
                                            </p:tgtEl>
                                            <p:attrNameLst>
                                              <p:attrName>style.visibility</p:attrName>
                                            </p:attrNameLst>
                                          </p:cBhvr>
                                          <p:to>
                                            <p:strVal val="visible"/>
                                          </p:to>
                                        </p:set>
                                        <p:anim calcmode="lin" valueType="num">
                                          <p:cBhvr additive="base">
                                            <p:cTn id="40" dur="500" fill="hold"/>
                                            <p:tgtEl>
                                              <p:spTgt spid="78"/>
                                            </p:tgtEl>
                                            <p:attrNameLst>
                                              <p:attrName>ppt_x</p:attrName>
                                            </p:attrNameLst>
                                          </p:cBhvr>
                                          <p:tavLst>
                                            <p:tav tm="0">
                                              <p:val>
                                                <p:strVal val="1+#ppt_w/2"/>
                                              </p:val>
                                            </p:tav>
                                            <p:tav tm="100000">
                                              <p:val>
                                                <p:strVal val="#ppt_x"/>
                                              </p:val>
                                            </p:tav>
                                          </p:tavLst>
                                        </p:anim>
                                        <p:anim calcmode="lin" valueType="num">
                                          <p:cBhvr additive="base">
                                            <p:cTn id="41" dur="500" fill="hold"/>
                                            <p:tgtEl>
                                              <p:spTgt spid="78"/>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1000"/>
                                      </p:stCondLst>
                                      <p:childTnLst>
                                        <p:set>
                                          <p:cBhvr>
                                            <p:cTn id="43" dur="1" fill="hold">
                                              <p:stCondLst>
                                                <p:cond delay="0"/>
                                              </p:stCondLst>
                                            </p:cTn>
                                            <p:tgtEl>
                                              <p:spTgt spid="79"/>
                                            </p:tgtEl>
                                            <p:attrNameLst>
                                              <p:attrName>style.visibility</p:attrName>
                                            </p:attrNameLst>
                                          </p:cBhvr>
                                          <p:to>
                                            <p:strVal val="visible"/>
                                          </p:to>
                                        </p:set>
                                        <p:anim calcmode="lin" valueType="num">
                                          <p:cBhvr additive="base">
                                            <p:cTn id="44" dur="500" fill="hold"/>
                                            <p:tgtEl>
                                              <p:spTgt spid="79"/>
                                            </p:tgtEl>
                                            <p:attrNameLst>
                                              <p:attrName>ppt_x</p:attrName>
                                            </p:attrNameLst>
                                          </p:cBhvr>
                                          <p:tavLst>
                                            <p:tav tm="0">
                                              <p:val>
                                                <p:strVal val="1+#ppt_w/2"/>
                                              </p:val>
                                            </p:tav>
                                            <p:tav tm="100000">
                                              <p:val>
                                                <p:strVal val="#ppt_x"/>
                                              </p:val>
                                            </p:tav>
                                          </p:tavLst>
                                        </p:anim>
                                        <p:anim calcmode="lin" valueType="num">
                                          <p:cBhvr additive="base">
                                            <p:cTn id="45" dur="500" fill="hold"/>
                                            <p:tgtEl>
                                              <p:spTgt spid="79"/>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childTnLst>
                                    </p:cTn>
                                  </p:par>
                                  <p:par>
                                    <p:cTn id="49" presetID="35" presetClass="path" presetSubtype="0" accel="50000" decel="50000" fill="hold" grpId="1" nodeType="withEffect">
                                      <p:stCondLst>
                                        <p:cond delay="0"/>
                                      </p:stCondLst>
                                      <p:childTnLst>
                                        <p:animMotion origin="layout" path="M -3.56836E-6 -3.7037E-7 L 0.36686 0.15278 " pathEditMode="relative" rAng="0" ptsTypes="AA">
                                          <p:cBhvr>
                                            <p:cTn id="50" dur="500" spd="-99900" fill="hold"/>
                                            <p:tgtEl>
                                              <p:spTgt spid="83"/>
                                            </p:tgtEl>
                                            <p:attrNameLst>
                                              <p:attrName>ppt_x</p:attrName>
                                              <p:attrName>ppt_y</p:attrName>
                                            </p:attrNameLst>
                                          </p:cBhvr>
                                          <p:rCtr x="18343" y="7639"/>
                                        </p:animMotion>
                                      </p:childTnLst>
                                    </p:cTn>
                                  </p:par>
                                  <p:par>
                                    <p:cTn id="51" presetID="1" presetClass="entr" presetSubtype="0" fill="hold" grpId="0" nodeType="withEffect">
                                      <p:stCondLst>
                                        <p:cond delay="0"/>
                                      </p:stCondLst>
                                      <p:childTnLst>
                                        <p:set>
                                          <p:cBhvr>
                                            <p:cTn id="52" dur="1" fill="hold">
                                              <p:stCondLst>
                                                <p:cond delay="0"/>
                                              </p:stCondLst>
                                            </p:cTn>
                                            <p:tgtEl>
                                              <p:spTgt spid="84"/>
                                            </p:tgtEl>
                                            <p:attrNameLst>
                                              <p:attrName>style.visibility</p:attrName>
                                            </p:attrNameLst>
                                          </p:cBhvr>
                                          <p:to>
                                            <p:strVal val="visible"/>
                                          </p:to>
                                        </p:set>
                                      </p:childTnLst>
                                    </p:cTn>
                                  </p:par>
                                  <p:par>
                                    <p:cTn id="53" presetID="35" presetClass="path" presetSubtype="0" accel="50000" decel="50000" fill="hold" grpId="1" nodeType="withEffect">
                                      <p:stCondLst>
                                        <p:cond delay="0"/>
                                      </p:stCondLst>
                                      <p:childTnLst>
                                        <p:animMotion origin="layout" path="M 7.85742E-7 -3.33333E-6 L -0.39495 -0.11018 " pathEditMode="relative" rAng="0" ptsTypes="AA">
                                          <p:cBhvr>
                                            <p:cTn id="54" dur="500" spd="-99900" fill="hold"/>
                                            <p:tgtEl>
                                              <p:spTgt spid="84"/>
                                            </p:tgtEl>
                                            <p:attrNameLst>
                                              <p:attrName>ppt_x</p:attrName>
                                              <p:attrName>ppt_y</p:attrName>
                                            </p:attrNameLst>
                                          </p:cBhvr>
                                          <p:rCtr x="-19748" y="-5509"/>
                                        </p:animMotion>
                                      </p:childTnLst>
                                    </p:cTn>
                                  </p:par>
                                </p:childTnLst>
                              </p:cTn>
                            </p:par>
                            <p:par>
                              <p:cTn id="55" fill="hold">
                                <p:stCondLst>
                                  <p:cond delay="1000"/>
                                </p:stCondLst>
                                <p:childTnLst>
                                  <p:par>
                                    <p:cTn id="56" presetID="18" presetClass="entr" presetSubtype="3"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strips(upRight)">
                                          <p:cBhvr>
                                            <p:cTn id="58" dur="500"/>
                                            <p:tgtEl>
                                              <p:spTgt spid="81"/>
                                            </p:tgtEl>
                                          </p:cBhvr>
                                        </p:animEffect>
                                      </p:childTnLst>
                                    </p:cTn>
                                  </p:par>
                                  <p:par>
                                    <p:cTn id="59" presetID="18" presetClass="entr" presetSubtype="3"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strips(upRight)">
                                          <p:cBhvr>
                                            <p:cTn id="61" dur="500"/>
                                            <p:tgtEl>
                                              <p:spTgt spid="80"/>
                                            </p:tgtEl>
                                          </p:cBhvr>
                                        </p:animEffect>
                                      </p:childTnLst>
                                    </p:cTn>
                                  </p:par>
                                </p:childTnLst>
                              </p:cTn>
                            </p:par>
                            <p:par>
                              <p:cTn id="62" fill="hold">
                                <p:stCondLst>
                                  <p:cond delay="1500"/>
                                </p:stCondLst>
                                <p:childTnLst>
                                  <p:par>
                                    <p:cTn id="63" presetID="2" presetClass="entr" presetSubtype="8" fill="hold" grpId="0" nodeType="afterEffect" p14:presetBounceEnd="44000">
                                      <p:stCondLst>
                                        <p:cond delay="0"/>
                                      </p:stCondLst>
                                      <p:childTnLst>
                                        <p:set>
                                          <p:cBhvr>
                                            <p:cTn id="64" dur="1" fill="hold">
                                              <p:stCondLst>
                                                <p:cond delay="0"/>
                                              </p:stCondLst>
                                            </p:cTn>
                                            <p:tgtEl>
                                              <p:spTgt spid="82"/>
                                            </p:tgtEl>
                                            <p:attrNameLst>
                                              <p:attrName>style.visibility</p:attrName>
                                            </p:attrNameLst>
                                          </p:cBhvr>
                                          <p:to>
                                            <p:strVal val="visible"/>
                                          </p:to>
                                        </p:set>
                                        <p:anim calcmode="lin" valueType="num" p14:bounceEnd="44000">
                                          <p:cBhvr additive="base">
                                            <p:cTn id="65" dur="500" fill="hold"/>
                                            <p:tgtEl>
                                              <p:spTgt spid="82"/>
                                            </p:tgtEl>
                                            <p:attrNameLst>
                                              <p:attrName>ppt_x</p:attrName>
                                            </p:attrNameLst>
                                          </p:cBhvr>
                                          <p:tavLst>
                                            <p:tav tm="0">
                                              <p:val>
                                                <p:strVal val="0-#ppt_w/2"/>
                                              </p:val>
                                            </p:tav>
                                            <p:tav tm="100000">
                                              <p:val>
                                                <p:strVal val="#ppt_x"/>
                                              </p:val>
                                            </p:tav>
                                          </p:tavLst>
                                        </p:anim>
                                        <p:anim calcmode="lin" valueType="num" p14:bounceEnd="44000">
                                          <p:cBhvr additive="base">
                                            <p:cTn id="66" dur="500" fill="hold"/>
                                            <p:tgtEl>
                                              <p:spTgt spid="82"/>
                                            </p:tgtEl>
                                            <p:attrNameLst>
                                              <p:attrName>ppt_y</p:attrName>
                                            </p:attrNameLst>
                                          </p:cBhvr>
                                          <p:tavLst>
                                            <p:tav tm="0">
                                              <p:val>
                                                <p:strVal val="#ppt_y"/>
                                              </p:val>
                                            </p:tav>
                                            <p:tav tm="100000">
                                              <p:val>
                                                <p:strVal val="#ppt_y"/>
                                              </p:val>
                                            </p:tav>
                                          </p:tavLst>
                                        </p:anim>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fade">
                                          <p:cBhvr>
                                            <p:cTn id="70" dur="12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p:bldP spid="74" grpId="0" animBg="1"/>
          <p:bldP spid="75" grpId="0"/>
          <p:bldP spid="76" grpId="0" animBg="1"/>
          <p:bldP spid="77" grpId="0"/>
          <p:bldP spid="78" grpId="0" animBg="1"/>
          <p:bldP spid="79" grpId="0"/>
          <p:bldP spid="80" grpId="0"/>
          <p:bldP spid="81" grpId="0"/>
          <p:bldP spid="82" grpId="0"/>
          <p:bldP spid="83" grpId="0" animBg="1"/>
          <p:bldP spid="83" grpId="1" animBg="1"/>
          <p:bldP spid="84" grpId="0" animBg="1"/>
          <p:bldP spid="84" grpId="1" animBg="1"/>
          <p:bldP spid="90"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500" fill="hold"/>
                                            <p:tgtEl>
                                              <p:spTgt spid="71"/>
                                            </p:tgtEl>
                                            <p:attrNameLst>
                                              <p:attrName>ppt_x</p:attrName>
                                            </p:attrNameLst>
                                          </p:cBhvr>
                                          <p:tavLst>
                                            <p:tav tm="0">
                                              <p:val>
                                                <p:strVal val="0-#ppt_w/2"/>
                                              </p:val>
                                            </p:tav>
                                            <p:tav tm="100000">
                                              <p:val>
                                                <p:strVal val="#ppt_x"/>
                                              </p:val>
                                            </p:tav>
                                          </p:tavLst>
                                        </p:anim>
                                        <p:anim calcmode="lin" valueType="num">
                                          <p:cBhvr additive="base">
                                            <p:cTn id="13" dur="500" fill="hold"/>
                                            <p:tgtEl>
                                              <p:spTgt spid="71"/>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1000"/>
                                      </p:stCondLst>
                                      <p:childTnLst>
                                        <p:set>
                                          <p:cBhvr>
                                            <p:cTn id="15" dur="1" fill="hold">
                                              <p:stCondLst>
                                                <p:cond delay="0"/>
                                              </p:stCondLst>
                                            </p:cTn>
                                            <p:tgtEl>
                                              <p:spTgt spid="72"/>
                                            </p:tgtEl>
                                            <p:attrNameLst>
                                              <p:attrName>style.visibility</p:attrName>
                                            </p:attrNameLst>
                                          </p:cBhvr>
                                          <p:to>
                                            <p:strVal val="visible"/>
                                          </p:to>
                                        </p:set>
                                        <p:anim calcmode="lin" valueType="num">
                                          <p:cBhvr additive="base">
                                            <p:cTn id="16" dur="500" fill="hold"/>
                                            <p:tgtEl>
                                              <p:spTgt spid="72"/>
                                            </p:tgtEl>
                                            <p:attrNameLst>
                                              <p:attrName>ppt_x</p:attrName>
                                            </p:attrNameLst>
                                          </p:cBhvr>
                                          <p:tavLst>
                                            <p:tav tm="0">
                                              <p:val>
                                                <p:strVal val="1+#ppt_w/2"/>
                                              </p:val>
                                            </p:tav>
                                            <p:tav tm="100000">
                                              <p:val>
                                                <p:strVal val="#ppt_x"/>
                                              </p:val>
                                            </p:tav>
                                          </p:tavLst>
                                        </p:anim>
                                        <p:anim calcmode="lin" valueType="num">
                                          <p:cBhvr additive="base">
                                            <p:cTn id="17" dur="500" fill="hold"/>
                                            <p:tgtEl>
                                              <p:spTgt spid="7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100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500" fill="hold"/>
                                            <p:tgtEl>
                                              <p:spTgt spid="73"/>
                                            </p:tgtEl>
                                            <p:attrNameLst>
                                              <p:attrName>ppt_x</p:attrName>
                                            </p:attrNameLst>
                                          </p:cBhvr>
                                          <p:tavLst>
                                            <p:tav tm="0">
                                              <p:val>
                                                <p:strVal val="1+#ppt_w/2"/>
                                              </p:val>
                                            </p:tav>
                                            <p:tav tm="100000">
                                              <p:val>
                                                <p:strVal val="#ppt_x"/>
                                              </p:val>
                                            </p:tav>
                                          </p:tavLst>
                                        </p:anim>
                                        <p:anim calcmode="lin" valueType="num">
                                          <p:cBhvr additive="base">
                                            <p:cTn id="21" dur="500" fill="hold"/>
                                            <p:tgtEl>
                                              <p:spTgt spid="7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100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500" fill="hold"/>
                                            <p:tgtEl>
                                              <p:spTgt spid="74"/>
                                            </p:tgtEl>
                                            <p:attrNameLst>
                                              <p:attrName>ppt_x</p:attrName>
                                            </p:attrNameLst>
                                          </p:cBhvr>
                                          <p:tavLst>
                                            <p:tav tm="0">
                                              <p:val>
                                                <p:strVal val="1+#ppt_w/2"/>
                                              </p:val>
                                            </p:tav>
                                            <p:tav tm="100000">
                                              <p:val>
                                                <p:strVal val="#ppt_x"/>
                                              </p:val>
                                            </p:tav>
                                          </p:tavLst>
                                        </p:anim>
                                        <p:anim calcmode="lin" valueType="num">
                                          <p:cBhvr additive="base">
                                            <p:cTn id="25" dur="500" fill="hold"/>
                                            <p:tgtEl>
                                              <p:spTgt spid="74"/>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1000"/>
                                      </p:stCondLst>
                                      <p:childTnLst>
                                        <p:set>
                                          <p:cBhvr>
                                            <p:cTn id="27" dur="1" fill="hold">
                                              <p:stCondLst>
                                                <p:cond delay="0"/>
                                              </p:stCondLst>
                                            </p:cTn>
                                            <p:tgtEl>
                                              <p:spTgt spid="75"/>
                                            </p:tgtEl>
                                            <p:attrNameLst>
                                              <p:attrName>style.visibility</p:attrName>
                                            </p:attrNameLst>
                                          </p:cBhvr>
                                          <p:to>
                                            <p:strVal val="visible"/>
                                          </p:to>
                                        </p:set>
                                        <p:anim calcmode="lin" valueType="num">
                                          <p:cBhvr additive="base">
                                            <p:cTn id="28" dur="500" fill="hold"/>
                                            <p:tgtEl>
                                              <p:spTgt spid="75"/>
                                            </p:tgtEl>
                                            <p:attrNameLst>
                                              <p:attrName>ppt_x</p:attrName>
                                            </p:attrNameLst>
                                          </p:cBhvr>
                                          <p:tavLst>
                                            <p:tav tm="0">
                                              <p:val>
                                                <p:strVal val="1+#ppt_w/2"/>
                                              </p:val>
                                            </p:tav>
                                            <p:tav tm="100000">
                                              <p:val>
                                                <p:strVal val="#ppt_x"/>
                                              </p:val>
                                            </p:tav>
                                          </p:tavLst>
                                        </p:anim>
                                        <p:anim calcmode="lin" valueType="num">
                                          <p:cBhvr additive="base">
                                            <p:cTn id="29" dur="500" fill="hold"/>
                                            <p:tgtEl>
                                              <p:spTgt spid="7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1000"/>
                                      </p:stCondLst>
                                      <p:childTnLst>
                                        <p:set>
                                          <p:cBhvr>
                                            <p:cTn id="31" dur="1" fill="hold">
                                              <p:stCondLst>
                                                <p:cond delay="0"/>
                                              </p:stCondLst>
                                            </p:cTn>
                                            <p:tgtEl>
                                              <p:spTgt spid="76"/>
                                            </p:tgtEl>
                                            <p:attrNameLst>
                                              <p:attrName>style.visibility</p:attrName>
                                            </p:attrNameLst>
                                          </p:cBhvr>
                                          <p:to>
                                            <p:strVal val="visible"/>
                                          </p:to>
                                        </p:set>
                                        <p:anim calcmode="lin" valueType="num">
                                          <p:cBhvr additive="base">
                                            <p:cTn id="32" dur="500" fill="hold"/>
                                            <p:tgtEl>
                                              <p:spTgt spid="76"/>
                                            </p:tgtEl>
                                            <p:attrNameLst>
                                              <p:attrName>ppt_x</p:attrName>
                                            </p:attrNameLst>
                                          </p:cBhvr>
                                          <p:tavLst>
                                            <p:tav tm="0">
                                              <p:val>
                                                <p:strVal val="1+#ppt_w/2"/>
                                              </p:val>
                                            </p:tav>
                                            <p:tav tm="100000">
                                              <p:val>
                                                <p:strVal val="#ppt_x"/>
                                              </p:val>
                                            </p:tav>
                                          </p:tavLst>
                                        </p:anim>
                                        <p:anim calcmode="lin" valueType="num">
                                          <p:cBhvr additive="base">
                                            <p:cTn id="33" dur="500" fill="hold"/>
                                            <p:tgtEl>
                                              <p:spTgt spid="7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1000"/>
                                      </p:stCondLst>
                                      <p:childTnLst>
                                        <p:set>
                                          <p:cBhvr>
                                            <p:cTn id="35" dur="1" fill="hold">
                                              <p:stCondLst>
                                                <p:cond delay="0"/>
                                              </p:stCondLst>
                                            </p:cTn>
                                            <p:tgtEl>
                                              <p:spTgt spid="77"/>
                                            </p:tgtEl>
                                            <p:attrNameLst>
                                              <p:attrName>style.visibility</p:attrName>
                                            </p:attrNameLst>
                                          </p:cBhvr>
                                          <p:to>
                                            <p:strVal val="visible"/>
                                          </p:to>
                                        </p:set>
                                        <p:anim calcmode="lin" valueType="num">
                                          <p:cBhvr additive="base">
                                            <p:cTn id="36" dur="500" fill="hold"/>
                                            <p:tgtEl>
                                              <p:spTgt spid="77"/>
                                            </p:tgtEl>
                                            <p:attrNameLst>
                                              <p:attrName>ppt_x</p:attrName>
                                            </p:attrNameLst>
                                          </p:cBhvr>
                                          <p:tavLst>
                                            <p:tav tm="0">
                                              <p:val>
                                                <p:strVal val="1+#ppt_w/2"/>
                                              </p:val>
                                            </p:tav>
                                            <p:tav tm="100000">
                                              <p:val>
                                                <p:strVal val="#ppt_x"/>
                                              </p:val>
                                            </p:tav>
                                          </p:tavLst>
                                        </p:anim>
                                        <p:anim calcmode="lin" valueType="num">
                                          <p:cBhvr additive="base">
                                            <p:cTn id="37" dur="500" fill="hold"/>
                                            <p:tgtEl>
                                              <p:spTgt spid="7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1000"/>
                                      </p:stCondLst>
                                      <p:childTnLst>
                                        <p:set>
                                          <p:cBhvr>
                                            <p:cTn id="39" dur="1" fill="hold">
                                              <p:stCondLst>
                                                <p:cond delay="0"/>
                                              </p:stCondLst>
                                            </p:cTn>
                                            <p:tgtEl>
                                              <p:spTgt spid="78"/>
                                            </p:tgtEl>
                                            <p:attrNameLst>
                                              <p:attrName>style.visibility</p:attrName>
                                            </p:attrNameLst>
                                          </p:cBhvr>
                                          <p:to>
                                            <p:strVal val="visible"/>
                                          </p:to>
                                        </p:set>
                                        <p:anim calcmode="lin" valueType="num">
                                          <p:cBhvr additive="base">
                                            <p:cTn id="40" dur="500" fill="hold"/>
                                            <p:tgtEl>
                                              <p:spTgt spid="78"/>
                                            </p:tgtEl>
                                            <p:attrNameLst>
                                              <p:attrName>ppt_x</p:attrName>
                                            </p:attrNameLst>
                                          </p:cBhvr>
                                          <p:tavLst>
                                            <p:tav tm="0">
                                              <p:val>
                                                <p:strVal val="1+#ppt_w/2"/>
                                              </p:val>
                                            </p:tav>
                                            <p:tav tm="100000">
                                              <p:val>
                                                <p:strVal val="#ppt_x"/>
                                              </p:val>
                                            </p:tav>
                                          </p:tavLst>
                                        </p:anim>
                                        <p:anim calcmode="lin" valueType="num">
                                          <p:cBhvr additive="base">
                                            <p:cTn id="41" dur="500" fill="hold"/>
                                            <p:tgtEl>
                                              <p:spTgt spid="78"/>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1000"/>
                                      </p:stCondLst>
                                      <p:childTnLst>
                                        <p:set>
                                          <p:cBhvr>
                                            <p:cTn id="43" dur="1" fill="hold">
                                              <p:stCondLst>
                                                <p:cond delay="0"/>
                                              </p:stCondLst>
                                            </p:cTn>
                                            <p:tgtEl>
                                              <p:spTgt spid="79"/>
                                            </p:tgtEl>
                                            <p:attrNameLst>
                                              <p:attrName>style.visibility</p:attrName>
                                            </p:attrNameLst>
                                          </p:cBhvr>
                                          <p:to>
                                            <p:strVal val="visible"/>
                                          </p:to>
                                        </p:set>
                                        <p:anim calcmode="lin" valueType="num">
                                          <p:cBhvr additive="base">
                                            <p:cTn id="44" dur="500" fill="hold"/>
                                            <p:tgtEl>
                                              <p:spTgt spid="79"/>
                                            </p:tgtEl>
                                            <p:attrNameLst>
                                              <p:attrName>ppt_x</p:attrName>
                                            </p:attrNameLst>
                                          </p:cBhvr>
                                          <p:tavLst>
                                            <p:tav tm="0">
                                              <p:val>
                                                <p:strVal val="1+#ppt_w/2"/>
                                              </p:val>
                                            </p:tav>
                                            <p:tav tm="100000">
                                              <p:val>
                                                <p:strVal val="#ppt_x"/>
                                              </p:val>
                                            </p:tav>
                                          </p:tavLst>
                                        </p:anim>
                                        <p:anim calcmode="lin" valueType="num">
                                          <p:cBhvr additive="base">
                                            <p:cTn id="45" dur="500" fill="hold"/>
                                            <p:tgtEl>
                                              <p:spTgt spid="79"/>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childTnLst>
                                    </p:cTn>
                                  </p:par>
                                  <p:par>
                                    <p:cTn id="49" presetID="35" presetClass="path" presetSubtype="0" accel="50000" decel="50000" fill="hold" grpId="1" nodeType="withEffect">
                                      <p:stCondLst>
                                        <p:cond delay="0"/>
                                      </p:stCondLst>
                                      <p:childTnLst>
                                        <p:animMotion origin="layout" path="M -3.56836E-6 -3.7037E-7 L 0.36686 0.15278 " pathEditMode="relative" rAng="0" ptsTypes="AA">
                                          <p:cBhvr>
                                            <p:cTn id="50" dur="500" spd="-99900" fill="hold"/>
                                            <p:tgtEl>
                                              <p:spTgt spid="83"/>
                                            </p:tgtEl>
                                            <p:attrNameLst>
                                              <p:attrName>ppt_x</p:attrName>
                                              <p:attrName>ppt_y</p:attrName>
                                            </p:attrNameLst>
                                          </p:cBhvr>
                                          <p:rCtr x="18343" y="7639"/>
                                        </p:animMotion>
                                      </p:childTnLst>
                                    </p:cTn>
                                  </p:par>
                                  <p:par>
                                    <p:cTn id="51" presetID="1" presetClass="entr" presetSubtype="0" fill="hold" grpId="0" nodeType="withEffect">
                                      <p:stCondLst>
                                        <p:cond delay="0"/>
                                      </p:stCondLst>
                                      <p:childTnLst>
                                        <p:set>
                                          <p:cBhvr>
                                            <p:cTn id="52" dur="1" fill="hold">
                                              <p:stCondLst>
                                                <p:cond delay="0"/>
                                              </p:stCondLst>
                                            </p:cTn>
                                            <p:tgtEl>
                                              <p:spTgt spid="84"/>
                                            </p:tgtEl>
                                            <p:attrNameLst>
                                              <p:attrName>style.visibility</p:attrName>
                                            </p:attrNameLst>
                                          </p:cBhvr>
                                          <p:to>
                                            <p:strVal val="visible"/>
                                          </p:to>
                                        </p:set>
                                      </p:childTnLst>
                                    </p:cTn>
                                  </p:par>
                                  <p:par>
                                    <p:cTn id="53" presetID="35" presetClass="path" presetSubtype="0" accel="50000" decel="50000" fill="hold" grpId="1" nodeType="withEffect">
                                      <p:stCondLst>
                                        <p:cond delay="0"/>
                                      </p:stCondLst>
                                      <p:childTnLst>
                                        <p:animMotion origin="layout" path="M 7.85742E-7 -3.33333E-6 L -0.39495 -0.11018 " pathEditMode="relative" rAng="0" ptsTypes="AA">
                                          <p:cBhvr>
                                            <p:cTn id="54" dur="500" spd="-99900" fill="hold"/>
                                            <p:tgtEl>
                                              <p:spTgt spid="84"/>
                                            </p:tgtEl>
                                            <p:attrNameLst>
                                              <p:attrName>ppt_x</p:attrName>
                                              <p:attrName>ppt_y</p:attrName>
                                            </p:attrNameLst>
                                          </p:cBhvr>
                                          <p:rCtr x="-19748" y="-5509"/>
                                        </p:animMotion>
                                      </p:childTnLst>
                                    </p:cTn>
                                  </p:par>
                                </p:childTnLst>
                              </p:cTn>
                            </p:par>
                            <p:par>
                              <p:cTn id="55" fill="hold">
                                <p:stCondLst>
                                  <p:cond delay="1000"/>
                                </p:stCondLst>
                                <p:childTnLst>
                                  <p:par>
                                    <p:cTn id="56" presetID="18" presetClass="entr" presetSubtype="3"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strips(upRight)">
                                          <p:cBhvr>
                                            <p:cTn id="58" dur="500"/>
                                            <p:tgtEl>
                                              <p:spTgt spid="81"/>
                                            </p:tgtEl>
                                          </p:cBhvr>
                                        </p:animEffect>
                                      </p:childTnLst>
                                    </p:cTn>
                                  </p:par>
                                  <p:par>
                                    <p:cTn id="59" presetID="18" presetClass="entr" presetSubtype="3"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strips(upRight)">
                                          <p:cBhvr>
                                            <p:cTn id="61" dur="500"/>
                                            <p:tgtEl>
                                              <p:spTgt spid="80"/>
                                            </p:tgtEl>
                                          </p:cBhvr>
                                        </p:animEffect>
                                      </p:childTnLst>
                                    </p:cTn>
                                  </p:par>
                                </p:childTnLst>
                              </p:cTn>
                            </p:par>
                            <p:par>
                              <p:cTn id="62" fill="hold">
                                <p:stCondLst>
                                  <p:cond delay="1500"/>
                                </p:stCondLst>
                                <p:childTnLst>
                                  <p:par>
                                    <p:cTn id="63" presetID="2" presetClass="entr" presetSubtype="8" fill="hold" grpId="0" nodeType="afterEffect">
                                      <p:stCondLst>
                                        <p:cond delay="0"/>
                                      </p:stCondLst>
                                      <p:childTnLst>
                                        <p:set>
                                          <p:cBhvr>
                                            <p:cTn id="64" dur="1" fill="hold">
                                              <p:stCondLst>
                                                <p:cond delay="0"/>
                                              </p:stCondLst>
                                            </p:cTn>
                                            <p:tgtEl>
                                              <p:spTgt spid="82"/>
                                            </p:tgtEl>
                                            <p:attrNameLst>
                                              <p:attrName>style.visibility</p:attrName>
                                            </p:attrNameLst>
                                          </p:cBhvr>
                                          <p:to>
                                            <p:strVal val="visible"/>
                                          </p:to>
                                        </p:set>
                                        <p:anim calcmode="lin" valueType="num">
                                          <p:cBhvr additive="base">
                                            <p:cTn id="65" dur="500" fill="hold"/>
                                            <p:tgtEl>
                                              <p:spTgt spid="82"/>
                                            </p:tgtEl>
                                            <p:attrNameLst>
                                              <p:attrName>ppt_x</p:attrName>
                                            </p:attrNameLst>
                                          </p:cBhvr>
                                          <p:tavLst>
                                            <p:tav tm="0">
                                              <p:val>
                                                <p:strVal val="0-#ppt_w/2"/>
                                              </p:val>
                                            </p:tav>
                                            <p:tav tm="100000">
                                              <p:val>
                                                <p:strVal val="#ppt_x"/>
                                              </p:val>
                                            </p:tav>
                                          </p:tavLst>
                                        </p:anim>
                                        <p:anim calcmode="lin" valueType="num">
                                          <p:cBhvr additive="base">
                                            <p:cTn id="66" dur="500" fill="hold"/>
                                            <p:tgtEl>
                                              <p:spTgt spid="82"/>
                                            </p:tgtEl>
                                            <p:attrNameLst>
                                              <p:attrName>ppt_y</p:attrName>
                                            </p:attrNameLst>
                                          </p:cBhvr>
                                          <p:tavLst>
                                            <p:tav tm="0">
                                              <p:val>
                                                <p:strVal val="#ppt_y"/>
                                              </p:val>
                                            </p:tav>
                                            <p:tav tm="100000">
                                              <p:val>
                                                <p:strVal val="#ppt_y"/>
                                              </p:val>
                                            </p:tav>
                                          </p:tavLst>
                                        </p:anim>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fade">
                                          <p:cBhvr>
                                            <p:cTn id="70" dur="12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p:bldP spid="74" grpId="0" animBg="1"/>
          <p:bldP spid="75" grpId="0"/>
          <p:bldP spid="76" grpId="0" animBg="1"/>
          <p:bldP spid="77" grpId="0"/>
          <p:bldP spid="78" grpId="0" animBg="1"/>
          <p:bldP spid="79" grpId="0"/>
          <p:bldP spid="80" grpId="0"/>
          <p:bldP spid="81" grpId="0"/>
          <p:bldP spid="82" grpId="0"/>
          <p:bldP spid="83" grpId="0" animBg="1"/>
          <p:bldP spid="83" grpId="1" animBg="1"/>
          <p:bldP spid="84" grpId="0" animBg="1"/>
          <p:bldP spid="84" grpId="1" animBg="1"/>
          <p:bldP spid="9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文本框 9"/>
          <p:cNvSpPr txBox="1"/>
          <p:nvPr/>
        </p:nvSpPr>
        <p:spPr>
          <a:xfrm>
            <a:off x="985019" y="188640"/>
            <a:ext cx="2996104"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Project members</a:t>
            </a:r>
          </a:p>
        </p:txBody>
      </p:sp>
      <p:sp>
        <p:nvSpPr>
          <p:cNvPr id="63" name="六边形 62"/>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4" name="直接连接符 63"/>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5" name="矩形 94"/>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6" name="矩形 95"/>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7" name="KSO_Shape"/>
          <p:cNvSpPr/>
          <p:nvPr/>
        </p:nvSpPr>
        <p:spPr bwMode="auto">
          <a:xfrm>
            <a:off x="298621" y="206564"/>
            <a:ext cx="367893" cy="252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98" name="六边形 97"/>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文本框 9"/>
          <p:cNvSpPr txBox="1"/>
          <p:nvPr/>
        </p:nvSpPr>
        <p:spPr>
          <a:xfrm>
            <a:off x="9337947" y="221071"/>
            <a:ext cx="1008112"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a:t>
            </a:r>
            <a:r>
              <a:rPr lang="en-US" altLang="zh-CN" sz="1400" dirty="0">
                <a:solidFill>
                  <a:schemeClr val="bg1"/>
                </a:solidFill>
                <a:latin typeface="微软雅黑" panose="020B0503020204020204" pitchFamily="34" charset="-122"/>
                <a:ea typeface="微软雅黑" panose="020B0503020204020204" pitchFamily="34" charset="-122"/>
              </a:rPr>
              <a:t>1</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0" name="文本框 9"/>
          <p:cNvSpPr txBox="1"/>
          <p:nvPr/>
        </p:nvSpPr>
        <p:spPr>
          <a:xfrm>
            <a:off x="10338630" y="213500"/>
            <a:ext cx="1584176" cy="253916"/>
          </a:xfrm>
          <a:prstGeom prst="rect">
            <a:avLst/>
          </a:prstGeom>
          <a:noFill/>
        </p:spPr>
        <p:txBody>
          <a:bodyPr wrap="square" lIns="68580" tIns="34290" rIns="68580" bIns="34290" rtlCol="0">
            <a:spAutoFit/>
          </a:bodyPr>
          <a:lstStyle/>
          <a:p>
            <a:pPr marL="0" lvl="1" algn="ctr"/>
            <a:r>
              <a:rPr lang="zh-CN" altLang="en-US" sz="1200" dirty="0">
                <a:solidFill>
                  <a:schemeClr val="bg1"/>
                </a:solidFill>
                <a:latin typeface="微软雅黑" panose="020B0503020204020204" pitchFamily="34" charset="-122"/>
                <a:ea typeface="微软雅黑" panose="020B0503020204020204" pitchFamily="34" charset="-122"/>
              </a:rPr>
              <a:t>Company and team</a:t>
            </a:r>
          </a:p>
        </p:txBody>
      </p:sp>
      <p:pic>
        <p:nvPicPr>
          <p:cNvPr id="101" name="图片 100"/>
          <p:cNvPicPr>
            <a:picLocks noChangeAspect="1"/>
          </p:cNvPicPr>
          <p:nvPr/>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l="20093" t="10868" r="26612" b="3996"/>
          <a:stretch>
            <a:fillRect/>
          </a:stretch>
        </p:blipFill>
        <p:spPr>
          <a:xfrm>
            <a:off x="1480346" y="1752122"/>
            <a:ext cx="2038350" cy="2638424"/>
          </a:xfrm>
          <a:custGeom>
            <a:avLst/>
            <a:gdLst>
              <a:gd name="connsiteX0" fmla="*/ 0 w 2038350"/>
              <a:gd name="connsiteY0" fmla="*/ 0 h 2638424"/>
              <a:gd name="connsiteX1" fmla="*/ 2038350 w 2038350"/>
              <a:gd name="connsiteY1" fmla="*/ 0 h 2638424"/>
              <a:gd name="connsiteX2" fmla="*/ 2038350 w 2038350"/>
              <a:gd name="connsiteY2" fmla="*/ 2638424 h 2638424"/>
              <a:gd name="connsiteX3" fmla="*/ 0 w 2038350"/>
              <a:gd name="connsiteY3" fmla="*/ 2638424 h 2638424"/>
            </a:gdLst>
            <a:ahLst/>
            <a:cxnLst>
              <a:cxn ang="0">
                <a:pos x="connsiteX0" y="connsiteY0"/>
              </a:cxn>
              <a:cxn ang="0">
                <a:pos x="connsiteX1" y="connsiteY1"/>
              </a:cxn>
              <a:cxn ang="0">
                <a:pos x="connsiteX2" y="connsiteY2"/>
              </a:cxn>
              <a:cxn ang="0">
                <a:pos x="connsiteX3" y="connsiteY3"/>
              </a:cxn>
            </a:cxnLst>
            <a:rect l="l" t="t" r="r" b="b"/>
            <a:pathLst>
              <a:path w="2038350" h="2638424">
                <a:moveTo>
                  <a:pt x="0" y="0"/>
                </a:moveTo>
                <a:lnTo>
                  <a:pt x="2038350" y="0"/>
                </a:lnTo>
                <a:lnTo>
                  <a:pt x="2038350" y="2638424"/>
                </a:lnTo>
                <a:lnTo>
                  <a:pt x="0" y="2638424"/>
                </a:lnTo>
                <a:close/>
              </a:path>
            </a:pathLst>
          </a:custGeom>
        </p:spPr>
      </p:pic>
      <p:pic>
        <p:nvPicPr>
          <p:cNvPr id="102" name="图片 101"/>
          <p:cNvPicPr>
            <a:picLocks noChangeAspect="1"/>
          </p:cNvPicPr>
          <p:nvPr/>
        </p:nvPicPr>
        <p:blipFill>
          <a:blip r:embed="rId5" cstate="print">
            <a:extLst>
              <a:ext uri="{BEBA8EAE-BF5A-486C-A8C5-ECC9F3942E4B}">
                <a14:imgProps xmlns:a14="http://schemas.microsoft.com/office/drawing/2010/main">
                  <a14:imgLayer r:embed="rId6">
                    <a14:imgEffect>
                      <a14:brightnessContrast bright="9000"/>
                    </a14:imgEffect>
                  </a14:imgLayer>
                </a14:imgProps>
              </a:ext>
              <a:ext uri="{28A0092B-C50C-407E-A947-70E740481C1C}">
                <a14:useLocalDpi xmlns:a14="http://schemas.microsoft.com/office/drawing/2010/main"/>
              </a:ext>
            </a:extLst>
          </a:blip>
          <a:srcRect l="40157" t="1669" r="23870"/>
          <a:stretch>
            <a:fillRect/>
          </a:stretch>
        </p:blipFill>
        <p:spPr>
          <a:xfrm>
            <a:off x="3865335" y="1752123"/>
            <a:ext cx="2038350" cy="2638403"/>
          </a:xfrm>
          <a:custGeom>
            <a:avLst/>
            <a:gdLst>
              <a:gd name="connsiteX0" fmla="*/ 0 w 2038350"/>
              <a:gd name="connsiteY0" fmla="*/ 0 h 2638403"/>
              <a:gd name="connsiteX1" fmla="*/ 2038350 w 2038350"/>
              <a:gd name="connsiteY1" fmla="*/ 0 h 2638403"/>
              <a:gd name="connsiteX2" fmla="*/ 2038350 w 2038350"/>
              <a:gd name="connsiteY2" fmla="*/ 2638403 h 2638403"/>
              <a:gd name="connsiteX3" fmla="*/ 0 w 2038350"/>
              <a:gd name="connsiteY3" fmla="*/ 2638403 h 2638403"/>
            </a:gdLst>
            <a:ahLst/>
            <a:cxnLst>
              <a:cxn ang="0">
                <a:pos x="connsiteX0" y="connsiteY0"/>
              </a:cxn>
              <a:cxn ang="0">
                <a:pos x="connsiteX1" y="connsiteY1"/>
              </a:cxn>
              <a:cxn ang="0">
                <a:pos x="connsiteX2" y="connsiteY2"/>
              </a:cxn>
              <a:cxn ang="0">
                <a:pos x="connsiteX3" y="connsiteY3"/>
              </a:cxn>
            </a:cxnLst>
            <a:rect l="l" t="t" r="r" b="b"/>
            <a:pathLst>
              <a:path w="2038350" h="2638403">
                <a:moveTo>
                  <a:pt x="0" y="0"/>
                </a:moveTo>
                <a:lnTo>
                  <a:pt x="2038350" y="0"/>
                </a:lnTo>
                <a:lnTo>
                  <a:pt x="2038350" y="2638403"/>
                </a:lnTo>
                <a:lnTo>
                  <a:pt x="0" y="2638403"/>
                </a:lnTo>
                <a:close/>
              </a:path>
            </a:pathLst>
          </a:custGeom>
        </p:spPr>
      </p:pic>
      <p:pic>
        <p:nvPicPr>
          <p:cNvPr id="103" name="图片 102"/>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6250324" y="1752122"/>
            <a:ext cx="2038350" cy="2638404"/>
          </a:xfrm>
          <a:custGeom>
            <a:avLst/>
            <a:gdLst>
              <a:gd name="connsiteX0" fmla="*/ 0 w 2038350"/>
              <a:gd name="connsiteY0" fmla="*/ 0 h 2638404"/>
              <a:gd name="connsiteX1" fmla="*/ 2038350 w 2038350"/>
              <a:gd name="connsiteY1" fmla="*/ 0 h 2638404"/>
              <a:gd name="connsiteX2" fmla="*/ 2038350 w 2038350"/>
              <a:gd name="connsiteY2" fmla="*/ 2638404 h 2638404"/>
              <a:gd name="connsiteX3" fmla="*/ 0 w 2038350"/>
              <a:gd name="connsiteY3" fmla="*/ 2638404 h 2638404"/>
            </a:gdLst>
            <a:ahLst/>
            <a:cxnLst>
              <a:cxn ang="0">
                <a:pos x="connsiteX0" y="connsiteY0"/>
              </a:cxn>
              <a:cxn ang="0">
                <a:pos x="connsiteX1" y="connsiteY1"/>
              </a:cxn>
              <a:cxn ang="0">
                <a:pos x="connsiteX2" y="connsiteY2"/>
              </a:cxn>
              <a:cxn ang="0">
                <a:pos x="connsiteX3" y="connsiteY3"/>
              </a:cxn>
            </a:cxnLst>
            <a:rect l="l" t="t" r="r" b="b"/>
            <a:pathLst>
              <a:path w="2038350" h="2638404">
                <a:moveTo>
                  <a:pt x="0" y="0"/>
                </a:moveTo>
                <a:lnTo>
                  <a:pt x="2038350" y="0"/>
                </a:lnTo>
                <a:lnTo>
                  <a:pt x="2038350" y="2638404"/>
                </a:lnTo>
                <a:lnTo>
                  <a:pt x="0" y="2638404"/>
                </a:lnTo>
                <a:close/>
              </a:path>
            </a:pathLst>
          </a:custGeom>
        </p:spPr>
      </p:pic>
      <p:pic>
        <p:nvPicPr>
          <p:cNvPr id="104" name="图片 103"/>
          <p:cNvPicPr>
            <a:picLocks noChangeAspect="1"/>
          </p:cNvPicPr>
          <p:nvPr/>
        </p:nvPicPr>
        <p:blipFill>
          <a:blip r:embed="rId8" cstate="print">
            <a:extLst>
              <a:ext uri="{BEBA8EAE-BF5A-486C-A8C5-ECC9F3942E4B}">
                <a14:imgProps xmlns:a14="http://schemas.microsoft.com/office/drawing/2010/main">
                  <a14:imgLayer r:embed="rId9">
                    <a14:imgEffect>
                      <a14:brightnessContrast bright="33000"/>
                    </a14:imgEffect>
                  </a14:imgLayer>
                </a14:imgProps>
              </a:ext>
              <a:ext uri="{28A0092B-C50C-407E-A947-70E740481C1C}">
                <a14:useLocalDpi xmlns:a14="http://schemas.microsoft.com/office/drawing/2010/main"/>
              </a:ext>
            </a:extLst>
          </a:blip>
          <a:srcRect l="3773" t="1773" r="45561"/>
          <a:stretch>
            <a:fillRect/>
          </a:stretch>
        </p:blipFill>
        <p:spPr>
          <a:xfrm>
            <a:off x="8635313" y="1752123"/>
            <a:ext cx="2038350" cy="2638405"/>
          </a:xfrm>
          <a:custGeom>
            <a:avLst/>
            <a:gdLst>
              <a:gd name="connsiteX0" fmla="*/ 0 w 2038350"/>
              <a:gd name="connsiteY0" fmla="*/ 0 h 2638405"/>
              <a:gd name="connsiteX1" fmla="*/ 2038350 w 2038350"/>
              <a:gd name="connsiteY1" fmla="*/ 0 h 2638405"/>
              <a:gd name="connsiteX2" fmla="*/ 2038350 w 2038350"/>
              <a:gd name="connsiteY2" fmla="*/ 2638405 h 2638405"/>
              <a:gd name="connsiteX3" fmla="*/ 0 w 2038350"/>
              <a:gd name="connsiteY3" fmla="*/ 2638405 h 2638405"/>
            </a:gdLst>
            <a:ahLst/>
            <a:cxnLst>
              <a:cxn ang="0">
                <a:pos x="connsiteX0" y="connsiteY0"/>
              </a:cxn>
              <a:cxn ang="0">
                <a:pos x="connsiteX1" y="connsiteY1"/>
              </a:cxn>
              <a:cxn ang="0">
                <a:pos x="connsiteX2" y="connsiteY2"/>
              </a:cxn>
              <a:cxn ang="0">
                <a:pos x="connsiteX3" y="connsiteY3"/>
              </a:cxn>
            </a:cxnLst>
            <a:rect l="l" t="t" r="r" b="b"/>
            <a:pathLst>
              <a:path w="2038350" h="2638405">
                <a:moveTo>
                  <a:pt x="0" y="0"/>
                </a:moveTo>
                <a:lnTo>
                  <a:pt x="2038350" y="0"/>
                </a:lnTo>
                <a:lnTo>
                  <a:pt x="2038350" y="2638405"/>
                </a:lnTo>
                <a:lnTo>
                  <a:pt x="0" y="2638405"/>
                </a:lnTo>
                <a:close/>
              </a:path>
            </a:pathLst>
          </a:custGeom>
        </p:spPr>
      </p:pic>
      <p:sp>
        <p:nvSpPr>
          <p:cNvPr id="105" name="Rectangle 4"/>
          <p:cNvSpPr/>
          <p:nvPr/>
        </p:nvSpPr>
        <p:spPr>
          <a:xfrm flipH="1">
            <a:off x="1480346" y="3861047"/>
            <a:ext cx="2038350" cy="529499"/>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标题 4"/>
          <p:cNvSpPr txBox="1"/>
          <p:nvPr/>
        </p:nvSpPr>
        <p:spPr>
          <a:xfrm>
            <a:off x="1678924" y="3891620"/>
            <a:ext cx="18397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bg1"/>
                </a:solidFill>
                <a:latin typeface="微软雅黑" panose="020B0503020204020204" pitchFamily="34" charset="-122"/>
                <a:ea typeface="微软雅黑" panose="020B0503020204020204" pitchFamily="34" charset="-122"/>
              </a:rPr>
              <a:t>Name:</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l"/>
            <a:r>
              <a:rPr lang="zh-CN" altLang="en-US" sz="1400" b="1" dirty="0">
                <a:solidFill>
                  <a:schemeClr val="bg1"/>
                </a:solidFill>
                <a:latin typeface="微软雅黑" panose="020B0503020204020204" pitchFamily="34" charset="-122"/>
                <a:ea typeface="微软雅黑" panose="020B0503020204020204" pitchFamily="34" charset="-122"/>
              </a:rPr>
              <a:t>Position:</a:t>
            </a:r>
          </a:p>
        </p:txBody>
      </p:sp>
      <p:sp>
        <p:nvSpPr>
          <p:cNvPr id="107" name="标题 4"/>
          <p:cNvSpPr txBox="1"/>
          <p:nvPr/>
        </p:nvSpPr>
        <p:spPr>
          <a:xfrm>
            <a:off x="1552918" y="4920450"/>
            <a:ext cx="198378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Please enter the daily work and detailed text introduction information for this position here.</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8" name="Rectangle 4"/>
          <p:cNvSpPr/>
          <p:nvPr/>
        </p:nvSpPr>
        <p:spPr>
          <a:xfrm flipH="1">
            <a:off x="3865335" y="3863613"/>
            <a:ext cx="2038350" cy="529499"/>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标题 4"/>
          <p:cNvSpPr txBox="1"/>
          <p:nvPr/>
        </p:nvSpPr>
        <p:spPr>
          <a:xfrm>
            <a:off x="4063913" y="3894186"/>
            <a:ext cx="18397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bg1"/>
                </a:solidFill>
                <a:latin typeface="微软雅黑" panose="020B0503020204020204" pitchFamily="34" charset="-122"/>
                <a:ea typeface="微软雅黑" panose="020B0503020204020204" pitchFamily="34" charset="-122"/>
              </a:rPr>
              <a:t>Name:</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l"/>
            <a:r>
              <a:rPr lang="zh-CN" altLang="en-US" sz="1400" b="1" dirty="0">
                <a:solidFill>
                  <a:schemeClr val="bg1"/>
                </a:solidFill>
                <a:latin typeface="微软雅黑" panose="020B0503020204020204" pitchFamily="34" charset="-122"/>
                <a:ea typeface="微软雅黑" panose="020B0503020204020204" pitchFamily="34" charset="-122"/>
              </a:rPr>
              <a:t>Position:</a:t>
            </a:r>
          </a:p>
        </p:txBody>
      </p:sp>
      <p:sp>
        <p:nvSpPr>
          <p:cNvPr id="110" name="标题 4"/>
          <p:cNvSpPr txBox="1"/>
          <p:nvPr/>
        </p:nvSpPr>
        <p:spPr>
          <a:xfrm>
            <a:off x="3981123" y="4895283"/>
            <a:ext cx="198378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Please enter the daily work and detailed text introduction information for this position here.</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1" name="Rectangle 4"/>
          <p:cNvSpPr/>
          <p:nvPr/>
        </p:nvSpPr>
        <p:spPr>
          <a:xfrm flipH="1">
            <a:off x="6250324" y="3861048"/>
            <a:ext cx="2038350" cy="529499"/>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标题 4"/>
          <p:cNvSpPr txBox="1"/>
          <p:nvPr/>
        </p:nvSpPr>
        <p:spPr>
          <a:xfrm>
            <a:off x="6448902" y="3891621"/>
            <a:ext cx="18397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bg1"/>
                </a:solidFill>
                <a:latin typeface="微软雅黑" panose="020B0503020204020204" pitchFamily="34" charset="-122"/>
                <a:ea typeface="微软雅黑" panose="020B0503020204020204" pitchFamily="34" charset="-122"/>
              </a:rPr>
              <a:t>Name:</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l"/>
            <a:r>
              <a:rPr lang="zh-CN" altLang="en-US" sz="1400" b="1" dirty="0">
                <a:solidFill>
                  <a:schemeClr val="bg1"/>
                </a:solidFill>
                <a:latin typeface="微软雅黑" panose="020B0503020204020204" pitchFamily="34" charset="-122"/>
                <a:ea typeface="微软雅黑" panose="020B0503020204020204" pitchFamily="34" charset="-122"/>
              </a:rPr>
              <a:t>Position:</a:t>
            </a:r>
          </a:p>
        </p:txBody>
      </p:sp>
      <p:sp>
        <p:nvSpPr>
          <p:cNvPr id="113" name="标题 4"/>
          <p:cNvSpPr txBox="1"/>
          <p:nvPr/>
        </p:nvSpPr>
        <p:spPr>
          <a:xfrm>
            <a:off x="6421280" y="4888404"/>
            <a:ext cx="198378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Please enter the daily work and detailed text introduction information for this position here.</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4" name="Rectangle 4"/>
          <p:cNvSpPr/>
          <p:nvPr/>
        </p:nvSpPr>
        <p:spPr>
          <a:xfrm flipH="1">
            <a:off x="8635313" y="3861048"/>
            <a:ext cx="2038350" cy="529499"/>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标题 4"/>
          <p:cNvSpPr txBox="1"/>
          <p:nvPr/>
        </p:nvSpPr>
        <p:spPr>
          <a:xfrm>
            <a:off x="8833891" y="3891621"/>
            <a:ext cx="18397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bg1"/>
                </a:solidFill>
                <a:latin typeface="微软雅黑" panose="020B0503020204020204" pitchFamily="34" charset="-122"/>
                <a:ea typeface="微软雅黑" panose="020B0503020204020204" pitchFamily="34" charset="-122"/>
              </a:rPr>
              <a:t>Name:</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l"/>
            <a:r>
              <a:rPr lang="zh-CN" altLang="en-US" sz="1400" b="1" dirty="0">
                <a:solidFill>
                  <a:schemeClr val="bg1"/>
                </a:solidFill>
                <a:latin typeface="微软雅黑" panose="020B0503020204020204" pitchFamily="34" charset="-122"/>
                <a:ea typeface="微软雅黑" panose="020B0503020204020204" pitchFamily="34" charset="-122"/>
              </a:rPr>
              <a:t>Position:</a:t>
            </a:r>
          </a:p>
        </p:txBody>
      </p:sp>
      <p:sp>
        <p:nvSpPr>
          <p:cNvPr id="116" name="标题 4"/>
          <p:cNvSpPr txBox="1"/>
          <p:nvPr/>
        </p:nvSpPr>
        <p:spPr>
          <a:xfrm>
            <a:off x="8746797" y="4904426"/>
            <a:ext cx="198378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Please enter the daily work and detailed text introduction information for this position here.</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7" name="矩形 116"/>
          <p:cNvSpPr/>
          <p:nvPr/>
        </p:nvSpPr>
        <p:spPr>
          <a:xfrm>
            <a:off x="1480346" y="1752122"/>
            <a:ext cx="342594" cy="342594"/>
          </a:xfrm>
          <a:prstGeom prst="rect">
            <a:avLst/>
          </a:prstGeom>
          <a:solidFill>
            <a:srgbClr val="3CCCC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标题 4"/>
          <p:cNvSpPr txBox="1"/>
          <p:nvPr/>
        </p:nvSpPr>
        <p:spPr>
          <a:xfrm>
            <a:off x="1503719" y="1700808"/>
            <a:ext cx="39122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微软雅黑" panose="020B0503020204020204" pitchFamily="34" charset="-122"/>
                <a:ea typeface="微软雅黑" panose="020B0503020204020204" pitchFamily="34" charset="-122"/>
              </a:rPr>
              <a:t>1</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19" name="矩形 118"/>
          <p:cNvSpPr/>
          <p:nvPr/>
        </p:nvSpPr>
        <p:spPr>
          <a:xfrm>
            <a:off x="3856610" y="1752122"/>
            <a:ext cx="342594" cy="342594"/>
          </a:xfrm>
          <a:prstGeom prst="rect">
            <a:avLst/>
          </a:prstGeom>
          <a:solidFill>
            <a:srgbClr val="3CCCC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标题 4"/>
          <p:cNvSpPr txBox="1"/>
          <p:nvPr/>
        </p:nvSpPr>
        <p:spPr>
          <a:xfrm>
            <a:off x="3879983" y="1700808"/>
            <a:ext cx="39122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微软雅黑" panose="020B0503020204020204" pitchFamily="34" charset="-122"/>
                <a:ea typeface="微软雅黑" panose="020B0503020204020204" pitchFamily="34" charset="-122"/>
              </a:rPr>
              <a:t>2</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1" name="矩形 120"/>
          <p:cNvSpPr/>
          <p:nvPr/>
        </p:nvSpPr>
        <p:spPr>
          <a:xfrm>
            <a:off x="6250324" y="1752122"/>
            <a:ext cx="342594" cy="342594"/>
          </a:xfrm>
          <a:prstGeom prst="rect">
            <a:avLst/>
          </a:prstGeom>
          <a:solidFill>
            <a:srgbClr val="3CCCC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标题 4"/>
          <p:cNvSpPr txBox="1"/>
          <p:nvPr/>
        </p:nvSpPr>
        <p:spPr>
          <a:xfrm>
            <a:off x="6273697" y="1700808"/>
            <a:ext cx="39122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微软雅黑" panose="020B0503020204020204" pitchFamily="34" charset="-122"/>
                <a:ea typeface="微软雅黑" panose="020B0503020204020204" pitchFamily="34" charset="-122"/>
              </a:rPr>
              <a:t>3</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3" name="矩形 122"/>
          <p:cNvSpPr/>
          <p:nvPr/>
        </p:nvSpPr>
        <p:spPr>
          <a:xfrm>
            <a:off x="8635313" y="1752122"/>
            <a:ext cx="342594" cy="342594"/>
          </a:xfrm>
          <a:prstGeom prst="rect">
            <a:avLst/>
          </a:prstGeom>
          <a:solidFill>
            <a:srgbClr val="3CCCC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标题 4"/>
          <p:cNvSpPr txBox="1"/>
          <p:nvPr/>
        </p:nvSpPr>
        <p:spPr>
          <a:xfrm>
            <a:off x="8658686" y="1700808"/>
            <a:ext cx="391229"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微软雅黑" panose="020B0503020204020204" pitchFamily="34" charset="-122"/>
                <a:ea typeface="微软雅黑" panose="020B0503020204020204" pitchFamily="34" charset="-122"/>
              </a:rPr>
              <a:t>4</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5" name="矩形 124"/>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25"/>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矩形 127"/>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07</a:t>
            </a:r>
            <a:endParaRPr lang="zh-CN" dirty="0">
              <a:latin typeface="方正兰亭超细黑简体" panose="02000000000000000000" pitchFamily="2" charset="-122"/>
              <a:ea typeface="方正兰亭超细黑简体" panose="02000000000000000000" pitchFamily="2" charset="-122"/>
            </a:endParaRPr>
          </a:p>
        </p:txBody>
      </p:sp>
      <p:sp>
        <p:nvSpPr>
          <p:cNvPr id="130" name="TextBox 129"/>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05"/>
                                        </p:tgtEl>
                                        <p:attrNameLst>
                                          <p:attrName>style.visibility</p:attrName>
                                        </p:attrNameLst>
                                      </p:cBhvr>
                                      <p:to>
                                        <p:strVal val="visible"/>
                                      </p:to>
                                    </p:set>
                                    <p:anim calcmode="lin" valueType="num">
                                      <p:cBhvr additive="base">
                                        <p:cTn id="11" dur="500" fill="hold"/>
                                        <p:tgtEl>
                                          <p:spTgt spid="105"/>
                                        </p:tgtEl>
                                        <p:attrNameLst>
                                          <p:attrName>ppt_x</p:attrName>
                                        </p:attrNameLst>
                                      </p:cBhvr>
                                      <p:tavLst>
                                        <p:tav tm="0">
                                          <p:val>
                                            <p:strVal val="#ppt_x"/>
                                          </p:val>
                                        </p:tav>
                                        <p:tav tm="100000">
                                          <p:val>
                                            <p:strVal val="#ppt_x"/>
                                          </p:val>
                                        </p:tav>
                                      </p:tavLst>
                                    </p:anim>
                                    <p:anim calcmode="lin" valueType="num">
                                      <p:cBhvr additive="base">
                                        <p:cTn id="12" dur="500" fill="hold"/>
                                        <p:tgtEl>
                                          <p:spTgt spid="10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06"/>
                                        </p:tgtEl>
                                        <p:attrNameLst>
                                          <p:attrName>style.visibility</p:attrName>
                                        </p:attrNameLst>
                                      </p:cBhvr>
                                      <p:to>
                                        <p:strVal val="visible"/>
                                      </p:to>
                                    </p:set>
                                    <p:anim calcmode="lin" valueType="num">
                                      <p:cBhvr additive="base">
                                        <p:cTn id="15" dur="500" fill="hold"/>
                                        <p:tgtEl>
                                          <p:spTgt spid="106"/>
                                        </p:tgtEl>
                                        <p:attrNameLst>
                                          <p:attrName>ppt_x</p:attrName>
                                        </p:attrNameLst>
                                      </p:cBhvr>
                                      <p:tavLst>
                                        <p:tav tm="0">
                                          <p:val>
                                            <p:strVal val="#ppt_x"/>
                                          </p:val>
                                        </p:tav>
                                        <p:tav tm="100000">
                                          <p:val>
                                            <p:strVal val="#ppt_x"/>
                                          </p:val>
                                        </p:tav>
                                      </p:tavLst>
                                    </p:anim>
                                    <p:anim calcmode="lin" valueType="num">
                                      <p:cBhvr additive="base">
                                        <p:cTn id="16" dur="500" fill="hold"/>
                                        <p:tgtEl>
                                          <p:spTgt spid="10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07"/>
                                        </p:tgtEl>
                                        <p:attrNameLst>
                                          <p:attrName>style.visibility</p:attrName>
                                        </p:attrNameLst>
                                      </p:cBhvr>
                                      <p:to>
                                        <p:strVal val="visible"/>
                                      </p:to>
                                    </p:set>
                                    <p:anim calcmode="lin" valueType="num">
                                      <p:cBhvr additive="base">
                                        <p:cTn id="19" dur="500" fill="hold"/>
                                        <p:tgtEl>
                                          <p:spTgt spid="107"/>
                                        </p:tgtEl>
                                        <p:attrNameLst>
                                          <p:attrName>ppt_x</p:attrName>
                                        </p:attrNameLst>
                                      </p:cBhvr>
                                      <p:tavLst>
                                        <p:tav tm="0">
                                          <p:val>
                                            <p:strVal val="#ppt_x"/>
                                          </p:val>
                                        </p:tav>
                                        <p:tav tm="100000">
                                          <p:val>
                                            <p:strVal val="#ppt_x"/>
                                          </p:val>
                                        </p:tav>
                                      </p:tavLst>
                                    </p:anim>
                                    <p:anim calcmode="lin" valueType="num">
                                      <p:cBhvr additive="base">
                                        <p:cTn id="20" dur="500" fill="hold"/>
                                        <p:tgtEl>
                                          <p:spTgt spid="10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500" fill="hold"/>
                                        <p:tgtEl>
                                          <p:spTgt spid="117"/>
                                        </p:tgtEl>
                                        <p:attrNameLst>
                                          <p:attrName>ppt_x</p:attrName>
                                        </p:attrNameLst>
                                      </p:cBhvr>
                                      <p:tavLst>
                                        <p:tav tm="0">
                                          <p:val>
                                            <p:strVal val="#ppt_x"/>
                                          </p:val>
                                        </p:tav>
                                        <p:tav tm="100000">
                                          <p:val>
                                            <p:strVal val="#ppt_x"/>
                                          </p:val>
                                        </p:tav>
                                      </p:tavLst>
                                    </p:anim>
                                    <p:anim calcmode="lin" valueType="num">
                                      <p:cBhvr additive="base">
                                        <p:cTn id="24" dur="500" fill="hold"/>
                                        <p:tgtEl>
                                          <p:spTgt spid="1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118"/>
                                        </p:tgtEl>
                                        <p:attrNameLst>
                                          <p:attrName>style.visibility</p:attrName>
                                        </p:attrNameLst>
                                      </p:cBhvr>
                                      <p:to>
                                        <p:strVal val="visible"/>
                                      </p:to>
                                    </p:set>
                                    <p:anim calcmode="lin" valueType="num">
                                      <p:cBhvr additive="base">
                                        <p:cTn id="27" dur="500" fill="hold"/>
                                        <p:tgtEl>
                                          <p:spTgt spid="118"/>
                                        </p:tgtEl>
                                        <p:attrNameLst>
                                          <p:attrName>ppt_x</p:attrName>
                                        </p:attrNameLst>
                                      </p:cBhvr>
                                      <p:tavLst>
                                        <p:tav tm="0">
                                          <p:val>
                                            <p:strVal val="#ppt_x"/>
                                          </p:val>
                                        </p:tav>
                                        <p:tav tm="100000">
                                          <p:val>
                                            <p:strVal val="#ppt_x"/>
                                          </p:val>
                                        </p:tav>
                                      </p:tavLst>
                                    </p:anim>
                                    <p:anim calcmode="lin" valueType="num">
                                      <p:cBhvr additive="base">
                                        <p:cTn id="28" dur="500" fill="hold"/>
                                        <p:tgtEl>
                                          <p:spTgt spid="118"/>
                                        </p:tgtEl>
                                        <p:attrNameLst>
                                          <p:attrName>ppt_y</p:attrName>
                                        </p:attrNameLst>
                                      </p:cBhvr>
                                      <p:tavLst>
                                        <p:tav tm="0">
                                          <p:val>
                                            <p:strVal val="1+#ppt_h/2"/>
                                          </p:val>
                                        </p:tav>
                                        <p:tav tm="100000">
                                          <p:val>
                                            <p:strVal val="#ppt_y"/>
                                          </p:val>
                                        </p:tav>
                                      </p:tavLst>
                                    </p:anim>
                                  </p:childTnLst>
                                </p:cTn>
                              </p:par>
                              <p:par>
                                <p:cTn id="29" presetID="2" presetClass="entr" presetSubtype="1" fill="hold" nodeType="withEffect">
                                  <p:stCondLst>
                                    <p:cond delay="1000"/>
                                  </p:stCondLst>
                                  <p:childTnLst>
                                    <p:set>
                                      <p:cBhvr>
                                        <p:cTn id="30" dur="1" fill="hold">
                                          <p:stCondLst>
                                            <p:cond delay="0"/>
                                          </p:stCondLst>
                                        </p:cTn>
                                        <p:tgtEl>
                                          <p:spTgt spid="102"/>
                                        </p:tgtEl>
                                        <p:attrNameLst>
                                          <p:attrName>style.visibility</p:attrName>
                                        </p:attrNameLst>
                                      </p:cBhvr>
                                      <p:to>
                                        <p:strVal val="visible"/>
                                      </p:to>
                                    </p:set>
                                    <p:anim calcmode="lin" valueType="num">
                                      <p:cBhvr additive="base">
                                        <p:cTn id="31" dur="500" fill="hold"/>
                                        <p:tgtEl>
                                          <p:spTgt spid="102"/>
                                        </p:tgtEl>
                                        <p:attrNameLst>
                                          <p:attrName>ppt_x</p:attrName>
                                        </p:attrNameLst>
                                      </p:cBhvr>
                                      <p:tavLst>
                                        <p:tav tm="0">
                                          <p:val>
                                            <p:strVal val="#ppt_x"/>
                                          </p:val>
                                        </p:tav>
                                        <p:tav tm="100000">
                                          <p:val>
                                            <p:strVal val="#ppt_x"/>
                                          </p:val>
                                        </p:tav>
                                      </p:tavLst>
                                    </p:anim>
                                    <p:anim calcmode="lin" valueType="num">
                                      <p:cBhvr additive="base">
                                        <p:cTn id="32" dur="500" fill="hold"/>
                                        <p:tgtEl>
                                          <p:spTgt spid="102"/>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108"/>
                                        </p:tgtEl>
                                        <p:attrNameLst>
                                          <p:attrName>style.visibility</p:attrName>
                                        </p:attrNameLst>
                                      </p:cBhvr>
                                      <p:to>
                                        <p:strVal val="visible"/>
                                      </p:to>
                                    </p:set>
                                    <p:anim calcmode="lin" valueType="num">
                                      <p:cBhvr additive="base">
                                        <p:cTn id="35" dur="500" fill="hold"/>
                                        <p:tgtEl>
                                          <p:spTgt spid="108"/>
                                        </p:tgtEl>
                                        <p:attrNameLst>
                                          <p:attrName>ppt_x</p:attrName>
                                        </p:attrNameLst>
                                      </p:cBhvr>
                                      <p:tavLst>
                                        <p:tav tm="0">
                                          <p:val>
                                            <p:strVal val="#ppt_x"/>
                                          </p:val>
                                        </p:tav>
                                        <p:tav tm="100000">
                                          <p:val>
                                            <p:strVal val="#ppt_x"/>
                                          </p:val>
                                        </p:tav>
                                      </p:tavLst>
                                    </p:anim>
                                    <p:anim calcmode="lin" valueType="num">
                                      <p:cBhvr additive="base">
                                        <p:cTn id="36" dur="500" fill="hold"/>
                                        <p:tgtEl>
                                          <p:spTgt spid="108"/>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1000"/>
                                  </p:stCondLst>
                                  <p:childTnLst>
                                    <p:set>
                                      <p:cBhvr>
                                        <p:cTn id="38" dur="1" fill="hold">
                                          <p:stCondLst>
                                            <p:cond delay="0"/>
                                          </p:stCondLst>
                                        </p:cTn>
                                        <p:tgtEl>
                                          <p:spTgt spid="109"/>
                                        </p:tgtEl>
                                        <p:attrNameLst>
                                          <p:attrName>style.visibility</p:attrName>
                                        </p:attrNameLst>
                                      </p:cBhvr>
                                      <p:to>
                                        <p:strVal val="visible"/>
                                      </p:to>
                                    </p:set>
                                    <p:anim calcmode="lin" valueType="num">
                                      <p:cBhvr additive="base">
                                        <p:cTn id="39" dur="500" fill="hold"/>
                                        <p:tgtEl>
                                          <p:spTgt spid="109"/>
                                        </p:tgtEl>
                                        <p:attrNameLst>
                                          <p:attrName>ppt_x</p:attrName>
                                        </p:attrNameLst>
                                      </p:cBhvr>
                                      <p:tavLst>
                                        <p:tav tm="0">
                                          <p:val>
                                            <p:strVal val="#ppt_x"/>
                                          </p:val>
                                        </p:tav>
                                        <p:tav tm="100000">
                                          <p:val>
                                            <p:strVal val="#ppt_x"/>
                                          </p:val>
                                        </p:tav>
                                      </p:tavLst>
                                    </p:anim>
                                    <p:anim calcmode="lin" valueType="num">
                                      <p:cBhvr additive="base">
                                        <p:cTn id="40" dur="500" fill="hold"/>
                                        <p:tgtEl>
                                          <p:spTgt spid="10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1000"/>
                                  </p:stCondLst>
                                  <p:childTnLst>
                                    <p:set>
                                      <p:cBhvr>
                                        <p:cTn id="42" dur="1" fill="hold">
                                          <p:stCondLst>
                                            <p:cond delay="0"/>
                                          </p:stCondLst>
                                        </p:cTn>
                                        <p:tgtEl>
                                          <p:spTgt spid="110"/>
                                        </p:tgtEl>
                                        <p:attrNameLst>
                                          <p:attrName>style.visibility</p:attrName>
                                        </p:attrNameLst>
                                      </p:cBhvr>
                                      <p:to>
                                        <p:strVal val="visible"/>
                                      </p:to>
                                    </p:set>
                                    <p:anim calcmode="lin" valueType="num">
                                      <p:cBhvr additive="base">
                                        <p:cTn id="43" dur="500" fill="hold"/>
                                        <p:tgtEl>
                                          <p:spTgt spid="110"/>
                                        </p:tgtEl>
                                        <p:attrNameLst>
                                          <p:attrName>ppt_x</p:attrName>
                                        </p:attrNameLst>
                                      </p:cBhvr>
                                      <p:tavLst>
                                        <p:tav tm="0">
                                          <p:val>
                                            <p:strVal val="#ppt_x"/>
                                          </p:val>
                                        </p:tav>
                                        <p:tav tm="100000">
                                          <p:val>
                                            <p:strVal val="#ppt_x"/>
                                          </p:val>
                                        </p:tav>
                                      </p:tavLst>
                                    </p:anim>
                                    <p:anim calcmode="lin" valueType="num">
                                      <p:cBhvr additive="base">
                                        <p:cTn id="44" dur="500" fill="hold"/>
                                        <p:tgtEl>
                                          <p:spTgt spid="110"/>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1000"/>
                                  </p:stCondLst>
                                  <p:childTnLst>
                                    <p:set>
                                      <p:cBhvr>
                                        <p:cTn id="46" dur="1" fill="hold">
                                          <p:stCondLst>
                                            <p:cond delay="0"/>
                                          </p:stCondLst>
                                        </p:cTn>
                                        <p:tgtEl>
                                          <p:spTgt spid="119"/>
                                        </p:tgtEl>
                                        <p:attrNameLst>
                                          <p:attrName>style.visibility</p:attrName>
                                        </p:attrNameLst>
                                      </p:cBhvr>
                                      <p:to>
                                        <p:strVal val="visible"/>
                                      </p:to>
                                    </p:set>
                                    <p:anim calcmode="lin" valueType="num">
                                      <p:cBhvr additive="base">
                                        <p:cTn id="47" dur="500" fill="hold"/>
                                        <p:tgtEl>
                                          <p:spTgt spid="119"/>
                                        </p:tgtEl>
                                        <p:attrNameLst>
                                          <p:attrName>ppt_x</p:attrName>
                                        </p:attrNameLst>
                                      </p:cBhvr>
                                      <p:tavLst>
                                        <p:tav tm="0">
                                          <p:val>
                                            <p:strVal val="#ppt_x"/>
                                          </p:val>
                                        </p:tav>
                                        <p:tav tm="100000">
                                          <p:val>
                                            <p:strVal val="#ppt_x"/>
                                          </p:val>
                                        </p:tav>
                                      </p:tavLst>
                                    </p:anim>
                                    <p:anim calcmode="lin" valueType="num">
                                      <p:cBhvr additive="base">
                                        <p:cTn id="48" dur="500" fill="hold"/>
                                        <p:tgtEl>
                                          <p:spTgt spid="11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1000"/>
                                  </p:stCondLst>
                                  <p:childTnLst>
                                    <p:set>
                                      <p:cBhvr>
                                        <p:cTn id="50" dur="1" fill="hold">
                                          <p:stCondLst>
                                            <p:cond delay="0"/>
                                          </p:stCondLst>
                                        </p:cTn>
                                        <p:tgtEl>
                                          <p:spTgt spid="120"/>
                                        </p:tgtEl>
                                        <p:attrNameLst>
                                          <p:attrName>style.visibility</p:attrName>
                                        </p:attrNameLst>
                                      </p:cBhvr>
                                      <p:to>
                                        <p:strVal val="visible"/>
                                      </p:to>
                                    </p:set>
                                    <p:anim calcmode="lin" valueType="num">
                                      <p:cBhvr additive="base">
                                        <p:cTn id="51" dur="500" fill="hold"/>
                                        <p:tgtEl>
                                          <p:spTgt spid="120"/>
                                        </p:tgtEl>
                                        <p:attrNameLst>
                                          <p:attrName>ppt_x</p:attrName>
                                        </p:attrNameLst>
                                      </p:cBhvr>
                                      <p:tavLst>
                                        <p:tav tm="0">
                                          <p:val>
                                            <p:strVal val="#ppt_x"/>
                                          </p:val>
                                        </p:tav>
                                        <p:tav tm="100000">
                                          <p:val>
                                            <p:strVal val="#ppt_x"/>
                                          </p:val>
                                        </p:tav>
                                      </p:tavLst>
                                    </p:anim>
                                    <p:anim calcmode="lin" valueType="num">
                                      <p:cBhvr additive="base">
                                        <p:cTn id="52" dur="500" fill="hold"/>
                                        <p:tgtEl>
                                          <p:spTgt spid="120"/>
                                        </p:tgtEl>
                                        <p:attrNameLst>
                                          <p:attrName>ppt_y</p:attrName>
                                        </p:attrNameLst>
                                      </p:cBhvr>
                                      <p:tavLst>
                                        <p:tav tm="0">
                                          <p:val>
                                            <p:strVal val="0-#ppt_h/2"/>
                                          </p:val>
                                        </p:tav>
                                        <p:tav tm="100000">
                                          <p:val>
                                            <p:strVal val="#ppt_y"/>
                                          </p:val>
                                        </p:tav>
                                      </p:tavLst>
                                    </p:anim>
                                  </p:childTnLst>
                                </p:cTn>
                              </p:par>
                              <p:par>
                                <p:cTn id="53" presetID="2" presetClass="entr" presetSubtype="4" fill="hold" nodeType="withEffect">
                                  <p:stCondLst>
                                    <p:cond delay="1500"/>
                                  </p:stCondLst>
                                  <p:childTnLst>
                                    <p:set>
                                      <p:cBhvr>
                                        <p:cTn id="54" dur="1" fill="hold">
                                          <p:stCondLst>
                                            <p:cond delay="0"/>
                                          </p:stCondLst>
                                        </p:cTn>
                                        <p:tgtEl>
                                          <p:spTgt spid="103"/>
                                        </p:tgtEl>
                                        <p:attrNameLst>
                                          <p:attrName>style.visibility</p:attrName>
                                        </p:attrNameLst>
                                      </p:cBhvr>
                                      <p:to>
                                        <p:strVal val="visible"/>
                                      </p:to>
                                    </p:set>
                                    <p:anim calcmode="lin" valueType="num">
                                      <p:cBhvr additive="base">
                                        <p:cTn id="55" dur="500" fill="hold"/>
                                        <p:tgtEl>
                                          <p:spTgt spid="103"/>
                                        </p:tgtEl>
                                        <p:attrNameLst>
                                          <p:attrName>ppt_x</p:attrName>
                                        </p:attrNameLst>
                                      </p:cBhvr>
                                      <p:tavLst>
                                        <p:tav tm="0">
                                          <p:val>
                                            <p:strVal val="#ppt_x"/>
                                          </p:val>
                                        </p:tav>
                                        <p:tav tm="100000">
                                          <p:val>
                                            <p:strVal val="#ppt_x"/>
                                          </p:val>
                                        </p:tav>
                                      </p:tavLst>
                                    </p:anim>
                                    <p:anim calcmode="lin" valueType="num">
                                      <p:cBhvr additive="base">
                                        <p:cTn id="56" dur="500" fill="hold"/>
                                        <p:tgtEl>
                                          <p:spTgt spid="10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500"/>
                                  </p:stCondLst>
                                  <p:childTnLst>
                                    <p:set>
                                      <p:cBhvr>
                                        <p:cTn id="58" dur="1" fill="hold">
                                          <p:stCondLst>
                                            <p:cond delay="0"/>
                                          </p:stCondLst>
                                        </p:cTn>
                                        <p:tgtEl>
                                          <p:spTgt spid="111"/>
                                        </p:tgtEl>
                                        <p:attrNameLst>
                                          <p:attrName>style.visibility</p:attrName>
                                        </p:attrNameLst>
                                      </p:cBhvr>
                                      <p:to>
                                        <p:strVal val="visible"/>
                                      </p:to>
                                    </p:set>
                                    <p:anim calcmode="lin" valueType="num">
                                      <p:cBhvr additive="base">
                                        <p:cTn id="59" dur="500" fill="hold"/>
                                        <p:tgtEl>
                                          <p:spTgt spid="111"/>
                                        </p:tgtEl>
                                        <p:attrNameLst>
                                          <p:attrName>ppt_x</p:attrName>
                                        </p:attrNameLst>
                                      </p:cBhvr>
                                      <p:tavLst>
                                        <p:tav tm="0">
                                          <p:val>
                                            <p:strVal val="#ppt_x"/>
                                          </p:val>
                                        </p:tav>
                                        <p:tav tm="100000">
                                          <p:val>
                                            <p:strVal val="#ppt_x"/>
                                          </p:val>
                                        </p:tav>
                                      </p:tavLst>
                                    </p:anim>
                                    <p:anim calcmode="lin" valueType="num">
                                      <p:cBhvr additive="base">
                                        <p:cTn id="60" dur="500" fill="hold"/>
                                        <p:tgtEl>
                                          <p:spTgt spid="11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500"/>
                                  </p:stCondLst>
                                  <p:childTnLst>
                                    <p:set>
                                      <p:cBhvr>
                                        <p:cTn id="62" dur="1" fill="hold">
                                          <p:stCondLst>
                                            <p:cond delay="0"/>
                                          </p:stCondLst>
                                        </p:cTn>
                                        <p:tgtEl>
                                          <p:spTgt spid="112"/>
                                        </p:tgtEl>
                                        <p:attrNameLst>
                                          <p:attrName>style.visibility</p:attrName>
                                        </p:attrNameLst>
                                      </p:cBhvr>
                                      <p:to>
                                        <p:strVal val="visible"/>
                                      </p:to>
                                    </p:set>
                                    <p:anim calcmode="lin" valueType="num">
                                      <p:cBhvr additive="base">
                                        <p:cTn id="63" dur="500" fill="hold"/>
                                        <p:tgtEl>
                                          <p:spTgt spid="112"/>
                                        </p:tgtEl>
                                        <p:attrNameLst>
                                          <p:attrName>ppt_x</p:attrName>
                                        </p:attrNameLst>
                                      </p:cBhvr>
                                      <p:tavLst>
                                        <p:tav tm="0">
                                          <p:val>
                                            <p:strVal val="#ppt_x"/>
                                          </p:val>
                                        </p:tav>
                                        <p:tav tm="100000">
                                          <p:val>
                                            <p:strVal val="#ppt_x"/>
                                          </p:val>
                                        </p:tav>
                                      </p:tavLst>
                                    </p:anim>
                                    <p:anim calcmode="lin" valueType="num">
                                      <p:cBhvr additive="base">
                                        <p:cTn id="64" dur="500" fill="hold"/>
                                        <p:tgtEl>
                                          <p:spTgt spid="11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500"/>
                                  </p:stCondLst>
                                  <p:childTnLst>
                                    <p:set>
                                      <p:cBhvr>
                                        <p:cTn id="66" dur="1" fill="hold">
                                          <p:stCondLst>
                                            <p:cond delay="0"/>
                                          </p:stCondLst>
                                        </p:cTn>
                                        <p:tgtEl>
                                          <p:spTgt spid="113"/>
                                        </p:tgtEl>
                                        <p:attrNameLst>
                                          <p:attrName>style.visibility</p:attrName>
                                        </p:attrNameLst>
                                      </p:cBhvr>
                                      <p:to>
                                        <p:strVal val="visible"/>
                                      </p:to>
                                    </p:set>
                                    <p:anim calcmode="lin" valueType="num">
                                      <p:cBhvr additive="base">
                                        <p:cTn id="67" dur="500" fill="hold"/>
                                        <p:tgtEl>
                                          <p:spTgt spid="113"/>
                                        </p:tgtEl>
                                        <p:attrNameLst>
                                          <p:attrName>ppt_x</p:attrName>
                                        </p:attrNameLst>
                                      </p:cBhvr>
                                      <p:tavLst>
                                        <p:tav tm="0">
                                          <p:val>
                                            <p:strVal val="#ppt_x"/>
                                          </p:val>
                                        </p:tav>
                                        <p:tav tm="100000">
                                          <p:val>
                                            <p:strVal val="#ppt_x"/>
                                          </p:val>
                                        </p:tav>
                                      </p:tavLst>
                                    </p:anim>
                                    <p:anim calcmode="lin" valueType="num">
                                      <p:cBhvr additive="base">
                                        <p:cTn id="68" dur="500" fill="hold"/>
                                        <p:tgtEl>
                                          <p:spTgt spid="11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1500"/>
                                  </p:stCondLst>
                                  <p:childTnLst>
                                    <p:set>
                                      <p:cBhvr>
                                        <p:cTn id="70" dur="1" fill="hold">
                                          <p:stCondLst>
                                            <p:cond delay="0"/>
                                          </p:stCondLst>
                                        </p:cTn>
                                        <p:tgtEl>
                                          <p:spTgt spid="121"/>
                                        </p:tgtEl>
                                        <p:attrNameLst>
                                          <p:attrName>style.visibility</p:attrName>
                                        </p:attrNameLst>
                                      </p:cBhvr>
                                      <p:to>
                                        <p:strVal val="visible"/>
                                      </p:to>
                                    </p:set>
                                    <p:anim calcmode="lin" valueType="num">
                                      <p:cBhvr additive="base">
                                        <p:cTn id="71" dur="500" fill="hold"/>
                                        <p:tgtEl>
                                          <p:spTgt spid="121"/>
                                        </p:tgtEl>
                                        <p:attrNameLst>
                                          <p:attrName>ppt_x</p:attrName>
                                        </p:attrNameLst>
                                      </p:cBhvr>
                                      <p:tavLst>
                                        <p:tav tm="0">
                                          <p:val>
                                            <p:strVal val="#ppt_x"/>
                                          </p:val>
                                        </p:tav>
                                        <p:tav tm="100000">
                                          <p:val>
                                            <p:strVal val="#ppt_x"/>
                                          </p:val>
                                        </p:tav>
                                      </p:tavLst>
                                    </p:anim>
                                    <p:anim calcmode="lin" valueType="num">
                                      <p:cBhvr additive="base">
                                        <p:cTn id="72" dur="500" fill="hold"/>
                                        <p:tgtEl>
                                          <p:spTgt spid="12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1500"/>
                                  </p:stCondLst>
                                  <p:childTnLst>
                                    <p:set>
                                      <p:cBhvr>
                                        <p:cTn id="74" dur="1" fill="hold">
                                          <p:stCondLst>
                                            <p:cond delay="0"/>
                                          </p:stCondLst>
                                        </p:cTn>
                                        <p:tgtEl>
                                          <p:spTgt spid="122"/>
                                        </p:tgtEl>
                                        <p:attrNameLst>
                                          <p:attrName>style.visibility</p:attrName>
                                        </p:attrNameLst>
                                      </p:cBhvr>
                                      <p:to>
                                        <p:strVal val="visible"/>
                                      </p:to>
                                    </p:set>
                                    <p:anim calcmode="lin" valueType="num">
                                      <p:cBhvr additive="base">
                                        <p:cTn id="75" dur="500" fill="hold"/>
                                        <p:tgtEl>
                                          <p:spTgt spid="122"/>
                                        </p:tgtEl>
                                        <p:attrNameLst>
                                          <p:attrName>ppt_x</p:attrName>
                                        </p:attrNameLst>
                                      </p:cBhvr>
                                      <p:tavLst>
                                        <p:tav tm="0">
                                          <p:val>
                                            <p:strVal val="#ppt_x"/>
                                          </p:val>
                                        </p:tav>
                                        <p:tav tm="100000">
                                          <p:val>
                                            <p:strVal val="#ppt_x"/>
                                          </p:val>
                                        </p:tav>
                                      </p:tavLst>
                                    </p:anim>
                                    <p:anim calcmode="lin" valueType="num">
                                      <p:cBhvr additive="base">
                                        <p:cTn id="76" dur="500" fill="hold"/>
                                        <p:tgtEl>
                                          <p:spTgt spid="122"/>
                                        </p:tgtEl>
                                        <p:attrNameLst>
                                          <p:attrName>ppt_y</p:attrName>
                                        </p:attrNameLst>
                                      </p:cBhvr>
                                      <p:tavLst>
                                        <p:tav tm="0">
                                          <p:val>
                                            <p:strVal val="1+#ppt_h/2"/>
                                          </p:val>
                                        </p:tav>
                                        <p:tav tm="100000">
                                          <p:val>
                                            <p:strVal val="#ppt_y"/>
                                          </p:val>
                                        </p:tav>
                                      </p:tavLst>
                                    </p:anim>
                                  </p:childTnLst>
                                </p:cTn>
                              </p:par>
                              <p:par>
                                <p:cTn id="77" presetID="2" presetClass="entr" presetSubtype="1" fill="hold" nodeType="withEffect">
                                  <p:stCondLst>
                                    <p:cond delay="2000"/>
                                  </p:stCondLst>
                                  <p:childTnLst>
                                    <p:set>
                                      <p:cBhvr>
                                        <p:cTn id="78" dur="1" fill="hold">
                                          <p:stCondLst>
                                            <p:cond delay="0"/>
                                          </p:stCondLst>
                                        </p:cTn>
                                        <p:tgtEl>
                                          <p:spTgt spid="104"/>
                                        </p:tgtEl>
                                        <p:attrNameLst>
                                          <p:attrName>style.visibility</p:attrName>
                                        </p:attrNameLst>
                                      </p:cBhvr>
                                      <p:to>
                                        <p:strVal val="visible"/>
                                      </p:to>
                                    </p:set>
                                    <p:anim calcmode="lin" valueType="num">
                                      <p:cBhvr additive="base">
                                        <p:cTn id="79" dur="500" fill="hold"/>
                                        <p:tgtEl>
                                          <p:spTgt spid="104"/>
                                        </p:tgtEl>
                                        <p:attrNameLst>
                                          <p:attrName>ppt_x</p:attrName>
                                        </p:attrNameLst>
                                      </p:cBhvr>
                                      <p:tavLst>
                                        <p:tav tm="0">
                                          <p:val>
                                            <p:strVal val="#ppt_x"/>
                                          </p:val>
                                        </p:tav>
                                        <p:tav tm="100000">
                                          <p:val>
                                            <p:strVal val="#ppt_x"/>
                                          </p:val>
                                        </p:tav>
                                      </p:tavLst>
                                    </p:anim>
                                    <p:anim calcmode="lin" valueType="num">
                                      <p:cBhvr additive="base">
                                        <p:cTn id="80" dur="500" fill="hold"/>
                                        <p:tgtEl>
                                          <p:spTgt spid="104"/>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2000"/>
                                  </p:stCondLst>
                                  <p:childTnLst>
                                    <p:set>
                                      <p:cBhvr>
                                        <p:cTn id="82" dur="1" fill="hold">
                                          <p:stCondLst>
                                            <p:cond delay="0"/>
                                          </p:stCondLst>
                                        </p:cTn>
                                        <p:tgtEl>
                                          <p:spTgt spid="114"/>
                                        </p:tgtEl>
                                        <p:attrNameLst>
                                          <p:attrName>style.visibility</p:attrName>
                                        </p:attrNameLst>
                                      </p:cBhvr>
                                      <p:to>
                                        <p:strVal val="visible"/>
                                      </p:to>
                                    </p:set>
                                    <p:anim calcmode="lin" valueType="num">
                                      <p:cBhvr additive="base">
                                        <p:cTn id="83" dur="500" fill="hold"/>
                                        <p:tgtEl>
                                          <p:spTgt spid="114"/>
                                        </p:tgtEl>
                                        <p:attrNameLst>
                                          <p:attrName>ppt_x</p:attrName>
                                        </p:attrNameLst>
                                      </p:cBhvr>
                                      <p:tavLst>
                                        <p:tav tm="0">
                                          <p:val>
                                            <p:strVal val="#ppt_x"/>
                                          </p:val>
                                        </p:tav>
                                        <p:tav tm="100000">
                                          <p:val>
                                            <p:strVal val="#ppt_x"/>
                                          </p:val>
                                        </p:tav>
                                      </p:tavLst>
                                    </p:anim>
                                    <p:anim calcmode="lin" valueType="num">
                                      <p:cBhvr additive="base">
                                        <p:cTn id="84" dur="500" fill="hold"/>
                                        <p:tgtEl>
                                          <p:spTgt spid="114"/>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2000"/>
                                  </p:stCondLst>
                                  <p:childTnLst>
                                    <p:set>
                                      <p:cBhvr>
                                        <p:cTn id="86" dur="1" fill="hold">
                                          <p:stCondLst>
                                            <p:cond delay="0"/>
                                          </p:stCondLst>
                                        </p:cTn>
                                        <p:tgtEl>
                                          <p:spTgt spid="115"/>
                                        </p:tgtEl>
                                        <p:attrNameLst>
                                          <p:attrName>style.visibility</p:attrName>
                                        </p:attrNameLst>
                                      </p:cBhvr>
                                      <p:to>
                                        <p:strVal val="visible"/>
                                      </p:to>
                                    </p:set>
                                    <p:anim calcmode="lin" valueType="num">
                                      <p:cBhvr additive="base">
                                        <p:cTn id="87" dur="500" fill="hold"/>
                                        <p:tgtEl>
                                          <p:spTgt spid="115"/>
                                        </p:tgtEl>
                                        <p:attrNameLst>
                                          <p:attrName>ppt_x</p:attrName>
                                        </p:attrNameLst>
                                      </p:cBhvr>
                                      <p:tavLst>
                                        <p:tav tm="0">
                                          <p:val>
                                            <p:strVal val="#ppt_x"/>
                                          </p:val>
                                        </p:tav>
                                        <p:tav tm="100000">
                                          <p:val>
                                            <p:strVal val="#ppt_x"/>
                                          </p:val>
                                        </p:tav>
                                      </p:tavLst>
                                    </p:anim>
                                    <p:anim calcmode="lin" valueType="num">
                                      <p:cBhvr additive="base">
                                        <p:cTn id="88" dur="500" fill="hold"/>
                                        <p:tgtEl>
                                          <p:spTgt spid="115"/>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2000"/>
                                  </p:stCondLst>
                                  <p:childTnLst>
                                    <p:set>
                                      <p:cBhvr>
                                        <p:cTn id="90" dur="1" fill="hold">
                                          <p:stCondLst>
                                            <p:cond delay="0"/>
                                          </p:stCondLst>
                                        </p:cTn>
                                        <p:tgtEl>
                                          <p:spTgt spid="116"/>
                                        </p:tgtEl>
                                        <p:attrNameLst>
                                          <p:attrName>style.visibility</p:attrName>
                                        </p:attrNameLst>
                                      </p:cBhvr>
                                      <p:to>
                                        <p:strVal val="visible"/>
                                      </p:to>
                                    </p:set>
                                    <p:anim calcmode="lin" valueType="num">
                                      <p:cBhvr additive="base">
                                        <p:cTn id="91" dur="500" fill="hold"/>
                                        <p:tgtEl>
                                          <p:spTgt spid="116"/>
                                        </p:tgtEl>
                                        <p:attrNameLst>
                                          <p:attrName>ppt_x</p:attrName>
                                        </p:attrNameLst>
                                      </p:cBhvr>
                                      <p:tavLst>
                                        <p:tav tm="0">
                                          <p:val>
                                            <p:strVal val="#ppt_x"/>
                                          </p:val>
                                        </p:tav>
                                        <p:tav tm="100000">
                                          <p:val>
                                            <p:strVal val="#ppt_x"/>
                                          </p:val>
                                        </p:tav>
                                      </p:tavLst>
                                    </p:anim>
                                    <p:anim calcmode="lin" valueType="num">
                                      <p:cBhvr additive="base">
                                        <p:cTn id="92" dur="500" fill="hold"/>
                                        <p:tgtEl>
                                          <p:spTgt spid="116"/>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2000"/>
                                  </p:stCondLst>
                                  <p:childTnLst>
                                    <p:set>
                                      <p:cBhvr>
                                        <p:cTn id="94" dur="1" fill="hold">
                                          <p:stCondLst>
                                            <p:cond delay="0"/>
                                          </p:stCondLst>
                                        </p:cTn>
                                        <p:tgtEl>
                                          <p:spTgt spid="123"/>
                                        </p:tgtEl>
                                        <p:attrNameLst>
                                          <p:attrName>style.visibility</p:attrName>
                                        </p:attrNameLst>
                                      </p:cBhvr>
                                      <p:to>
                                        <p:strVal val="visible"/>
                                      </p:to>
                                    </p:set>
                                    <p:anim calcmode="lin" valueType="num">
                                      <p:cBhvr additive="base">
                                        <p:cTn id="95" dur="500" fill="hold"/>
                                        <p:tgtEl>
                                          <p:spTgt spid="123"/>
                                        </p:tgtEl>
                                        <p:attrNameLst>
                                          <p:attrName>ppt_x</p:attrName>
                                        </p:attrNameLst>
                                      </p:cBhvr>
                                      <p:tavLst>
                                        <p:tav tm="0">
                                          <p:val>
                                            <p:strVal val="#ppt_x"/>
                                          </p:val>
                                        </p:tav>
                                        <p:tav tm="100000">
                                          <p:val>
                                            <p:strVal val="#ppt_x"/>
                                          </p:val>
                                        </p:tav>
                                      </p:tavLst>
                                    </p:anim>
                                    <p:anim calcmode="lin" valueType="num">
                                      <p:cBhvr additive="base">
                                        <p:cTn id="96" dur="500" fill="hold"/>
                                        <p:tgtEl>
                                          <p:spTgt spid="123"/>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2000"/>
                                  </p:stCondLst>
                                  <p:childTnLst>
                                    <p:set>
                                      <p:cBhvr>
                                        <p:cTn id="98" dur="1" fill="hold">
                                          <p:stCondLst>
                                            <p:cond delay="0"/>
                                          </p:stCondLst>
                                        </p:cTn>
                                        <p:tgtEl>
                                          <p:spTgt spid="124"/>
                                        </p:tgtEl>
                                        <p:attrNameLst>
                                          <p:attrName>style.visibility</p:attrName>
                                        </p:attrNameLst>
                                      </p:cBhvr>
                                      <p:to>
                                        <p:strVal val="visible"/>
                                      </p:to>
                                    </p:set>
                                    <p:anim calcmode="lin" valueType="num">
                                      <p:cBhvr additive="base">
                                        <p:cTn id="99" dur="500" fill="hold"/>
                                        <p:tgtEl>
                                          <p:spTgt spid="124"/>
                                        </p:tgtEl>
                                        <p:attrNameLst>
                                          <p:attrName>ppt_x</p:attrName>
                                        </p:attrNameLst>
                                      </p:cBhvr>
                                      <p:tavLst>
                                        <p:tav tm="0">
                                          <p:val>
                                            <p:strVal val="#ppt_x"/>
                                          </p:val>
                                        </p:tav>
                                        <p:tav tm="100000">
                                          <p:val>
                                            <p:strVal val="#ppt_x"/>
                                          </p:val>
                                        </p:tav>
                                      </p:tavLst>
                                    </p:anim>
                                    <p:anim calcmode="lin" valueType="num">
                                      <p:cBhvr additive="base">
                                        <p:cTn id="100" dur="500" fill="hold"/>
                                        <p:tgtEl>
                                          <p:spTgt spid="124"/>
                                        </p:tgtEl>
                                        <p:attrNameLst>
                                          <p:attrName>ppt_y</p:attrName>
                                        </p:attrNameLst>
                                      </p:cBhvr>
                                      <p:tavLst>
                                        <p:tav tm="0">
                                          <p:val>
                                            <p:strVal val="0-#ppt_h/2"/>
                                          </p:val>
                                        </p:tav>
                                        <p:tav tm="100000">
                                          <p:val>
                                            <p:strVal val="#ppt_y"/>
                                          </p:val>
                                        </p:tav>
                                      </p:tavLst>
                                    </p:anim>
                                  </p:childTnLst>
                                </p:cTn>
                              </p:par>
                            </p:childTnLst>
                          </p:cTn>
                        </p:par>
                        <p:par>
                          <p:cTn id="101" fill="hold">
                            <p:stCondLst>
                              <p:cond delay="1000"/>
                            </p:stCondLst>
                            <p:childTnLst>
                              <p:par>
                                <p:cTn id="102" presetID="10" presetClass="entr" presetSubtype="0" fill="hold" grpId="0" nodeType="afterEffect">
                                  <p:stCondLst>
                                    <p:cond delay="0"/>
                                  </p:stCondLst>
                                  <p:childTnLst>
                                    <p:set>
                                      <p:cBhvr>
                                        <p:cTn id="103" dur="1" fill="hold">
                                          <p:stCondLst>
                                            <p:cond delay="0"/>
                                          </p:stCondLst>
                                        </p:cTn>
                                        <p:tgtEl>
                                          <p:spTgt spid="130"/>
                                        </p:tgtEl>
                                        <p:attrNameLst>
                                          <p:attrName>style.visibility</p:attrName>
                                        </p:attrNameLst>
                                      </p:cBhvr>
                                      <p:to>
                                        <p:strVal val="visible"/>
                                      </p:to>
                                    </p:set>
                                    <p:animEffect transition="in" filter="fade">
                                      <p:cBhvr>
                                        <p:cTn id="104" dur="125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p:bldP spid="107" grpId="0"/>
      <p:bldP spid="108" grpId="0" animBg="1"/>
      <p:bldP spid="109" grpId="0"/>
      <p:bldP spid="110" grpId="0"/>
      <p:bldP spid="111" grpId="0" animBg="1"/>
      <p:bldP spid="112" grpId="0"/>
      <p:bldP spid="113" grpId="0"/>
      <p:bldP spid="114" grpId="0" animBg="1"/>
      <p:bldP spid="115" grpId="0"/>
      <p:bldP spid="116" grpId="0"/>
      <p:bldP spid="117" grpId="0" animBg="1"/>
      <p:bldP spid="118" grpId="0"/>
      <p:bldP spid="119" grpId="0" animBg="1"/>
      <p:bldP spid="120" grpId="0"/>
      <p:bldP spid="121" grpId="0" animBg="1"/>
      <p:bldP spid="122" grpId="0"/>
      <p:bldP spid="123" grpId="0" animBg="1"/>
      <p:bldP spid="124" grpId="0"/>
      <p:bldP spid="1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104"/>
          <p:cNvSpPr>
            <a:spLocks noChangeShapeType="1"/>
          </p:cNvSpPr>
          <p:nvPr/>
        </p:nvSpPr>
        <p:spPr bwMode="auto">
          <a:xfrm>
            <a:off x="6397178" y="2013048"/>
            <a:ext cx="0" cy="33813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Line 105"/>
          <p:cNvSpPr>
            <a:spLocks noChangeShapeType="1"/>
          </p:cNvSpPr>
          <p:nvPr/>
        </p:nvSpPr>
        <p:spPr bwMode="auto">
          <a:xfrm>
            <a:off x="6397178" y="2906811"/>
            <a:ext cx="0" cy="469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939478" y="3141761"/>
            <a:ext cx="7810500" cy="763588"/>
            <a:chOff x="1900238" y="2728913"/>
            <a:chExt cx="7810500" cy="763588"/>
          </a:xfrm>
        </p:grpSpPr>
        <p:sp>
          <p:nvSpPr>
            <p:cNvPr id="21" name="Line 106"/>
            <p:cNvSpPr>
              <a:spLocks noChangeShapeType="1"/>
            </p:cNvSpPr>
            <p:nvPr/>
          </p:nvSpPr>
          <p:spPr bwMode="auto">
            <a:xfrm flipH="1">
              <a:off x="1900238" y="2728913"/>
              <a:ext cx="781050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Line 107"/>
            <p:cNvSpPr>
              <a:spLocks noChangeShapeType="1"/>
            </p:cNvSpPr>
            <p:nvPr/>
          </p:nvSpPr>
          <p:spPr bwMode="auto">
            <a:xfrm>
              <a:off x="9709151" y="2728913"/>
              <a:ext cx="0" cy="2349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Line 108"/>
            <p:cNvSpPr>
              <a:spLocks noChangeShapeType="1"/>
            </p:cNvSpPr>
            <p:nvPr/>
          </p:nvSpPr>
          <p:spPr bwMode="auto">
            <a:xfrm>
              <a:off x="367506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Line 109"/>
            <p:cNvSpPr>
              <a:spLocks noChangeShapeType="1"/>
            </p:cNvSpPr>
            <p:nvPr/>
          </p:nvSpPr>
          <p:spPr bwMode="auto">
            <a:xfrm>
              <a:off x="3244851"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Line 110"/>
            <p:cNvSpPr>
              <a:spLocks noChangeShapeType="1"/>
            </p:cNvSpPr>
            <p:nvPr/>
          </p:nvSpPr>
          <p:spPr bwMode="auto">
            <a:xfrm>
              <a:off x="279241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0" name="Line 111"/>
            <p:cNvSpPr>
              <a:spLocks noChangeShapeType="1"/>
            </p:cNvSpPr>
            <p:nvPr/>
          </p:nvSpPr>
          <p:spPr bwMode="auto">
            <a:xfrm>
              <a:off x="2332038"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1" name="Line 112"/>
            <p:cNvSpPr>
              <a:spLocks noChangeShapeType="1"/>
            </p:cNvSpPr>
            <p:nvPr/>
          </p:nvSpPr>
          <p:spPr bwMode="auto">
            <a:xfrm>
              <a:off x="1901826" y="2728913"/>
              <a:ext cx="0" cy="163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5077966" y="3691036"/>
            <a:ext cx="2473325" cy="423862"/>
            <a:chOff x="5038726" y="3278188"/>
            <a:chExt cx="2473325" cy="423862"/>
          </a:xfrm>
        </p:grpSpPr>
        <p:sp>
          <p:nvSpPr>
            <p:cNvPr id="33" name="Line 116"/>
            <p:cNvSpPr>
              <a:spLocks noChangeShapeType="1"/>
            </p:cNvSpPr>
            <p:nvPr/>
          </p:nvSpPr>
          <p:spPr bwMode="auto">
            <a:xfrm>
              <a:off x="750887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8" name="Line 117"/>
            <p:cNvSpPr>
              <a:spLocks noChangeShapeType="1"/>
            </p:cNvSpPr>
            <p:nvPr/>
          </p:nvSpPr>
          <p:spPr bwMode="auto">
            <a:xfrm>
              <a:off x="503872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 name="Line 118"/>
            <p:cNvSpPr>
              <a:spLocks noChangeShapeType="1"/>
            </p:cNvSpPr>
            <p:nvPr/>
          </p:nvSpPr>
          <p:spPr bwMode="auto">
            <a:xfrm flipH="1">
              <a:off x="5040313" y="3492500"/>
              <a:ext cx="2471738"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6" name="Line 119"/>
            <p:cNvSpPr>
              <a:spLocks noChangeShapeType="1"/>
            </p:cNvSpPr>
            <p:nvPr/>
          </p:nvSpPr>
          <p:spPr bwMode="auto">
            <a:xfrm>
              <a:off x="6357938" y="3278188"/>
              <a:ext cx="0" cy="2143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9043541" y="3691036"/>
            <a:ext cx="1339850" cy="419100"/>
            <a:chOff x="9004301" y="3278188"/>
            <a:chExt cx="1339850" cy="419100"/>
          </a:xfrm>
        </p:grpSpPr>
        <p:sp>
          <p:nvSpPr>
            <p:cNvPr id="61" name="Line 128"/>
            <p:cNvSpPr>
              <a:spLocks noChangeShapeType="1"/>
            </p:cNvSpPr>
            <p:nvPr/>
          </p:nvSpPr>
          <p:spPr bwMode="auto">
            <a:xfrm>
              <a:off x="9702801" y="3278188"/>
              <a:ext cx="0" cy="417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2" name="Line 129"/>
            <p:cNvSpPr>
              <a:spLocks noChangeShapeType="1"/>
            </p:cNvSpPr>
            <p:nvPr/>
          </p:nvSpPr>
          <p:spPr bwMode="auto">
            <a:xfrm flipH="1">
              <a:off x="9004301" y="3492500"/>
              <a:ext cx="133985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3" name="Line 130"/>
            <p:cNvSpPr>
              <a:spLocks noChangeShapeType="1"/>
            </p:cNvSpPr>
            <p:nvPr/>
          </p:nvSpPr>
          <p:spPr bwMode="auto">
            <a:xfrm>
              <a:off x="9005888"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4" name="Line 131"/>
            <p:cNvSpPr>
              <a:spLocks noChangeShapeType="1"/>
            </p:cNvSpPr>
            <p:nvPr/>
          </p:nvSpPr>
          <p:spPr bwMode="auto">
            <a:xfrm>
              <a:off x="10334626"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65" name="Line 132"/>
          <p:cNvSpPr>
            <a:spLocks noChangeShapeType="1"/>
          </p:cNvSpPr>
          <p:nvPr/>
        </p:nvSpPr>
        <p:spPr bwMode="auto">
          <a:xfrm flipH="1">
            <a:off x="5514528" y="2222598"/>
            <a:ext cx="1885950" cy="0"/>
          </a:xfrm>
          <a:prstGeom prst="line">
            <a:avLst/>
          </a:prstGeom>
          <a:noFill/>
          <a:ln w="12700" cap="flat">
            <a:solidFill>
              <a:srgbClr val="55735B"/>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a:off x="5773291" y="1301848"/>
            <a:ext cx="1255713" cy="709613"/>
            <a:chOff x="5734051" y="889000"/>
            <a:chExt cx="1255713" cy="709613"/>
          </a:xfrm>
          <a:gradFill>
            <a:gsLst>
              <a:gs pos="0">
                <a:srgbClr val="92D050"/>
              </a:gs>
              <a:gs pos="52000">
                <a:srgbClr val="3CCCC7"/>
              </a:gs>
              <a:gs pos="100000">
                <a:srgbClr val="25BFF1"/>
              </a:gs>
            </a:gsLst>
            <a:lin ang="15000000" scaled="0"/>
          </a:gradFill>
        </p:grpSpPr>
        <p:sp>
          <p:nvSpPr>
            <p:cNvPr id="77"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3C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8" name="Rectangle 15"/>
            <p:cNvSpPr>
              <a:spLocks noChangeArrowheads="1"/>
            </p:cNvSpPr>
            <p:nvPr/>
          </p:nvSpPr>
          <p:spPr bwMode="auto">
            <a:xfrm>
              <a:off x="5919290" y="1085040"/>
              <a:ext cx="848615" cy="317531"/>
            </a:xfrm>
            <a:prstGeom prst="rect">
              <a:avLst/>
            </a:prstGeom>
            <a:solidFill>
              <a:srgbClr val="3CCCC7"/>
            </a:solidFill>
            <a:ln>
              <a:noFill/>
            </a:ln>
            <a:effectLst/>
          </p:spPr>
          <p:txBody>
            <a:bodyPr wrap="none" anchor="ctr"/>
            <a:lstStyle/>
            <a:p>
              <a:pPr algn="ctr"/>
              <a:r>
                <a:rPr lang="zh-CN" altLang="en-US" dirty="0">
                  <a:solidFill>
                    <a:schemeClr val="bg1"/>
                  </a:solidFill>
                  <a:latin typeface="微软雅黑" panose="020B0503020204020204" pitchFamily="34" charset="-122"/>
                  <a:ea typeface="微软雅黑" panose="020B0503020204020204" pitchFamily="34" charset="-122"/>
                </a:rPr>
                <a:t>Keywords</a:t>
              </a:r>
            </a:p>
          </p:txBody>
        </p:sp>
      </p:grpSp>
      <p:grpSp>
        <p:nvGrpSpPr>
          <p:cNvPr id="79" name="组合 78"/>
          <p:cNvGrpSpPr/>
          <p:nvPr/>
        </p:nvGrpSpPr>
        <p:grpSpPr>
          <a:xfrm>
            <a:off x="3807966" y="1995586"/>
            <a:ext cx="1704975" cy="476250"/>
            <a:chOff x="3768726" y="1582738"/>
            <a:chExt cx="1704975" cy="476250"/>
          </a:xfrm>
          <a:solidFill>
            <a:srgbClr val="3CCCC7"/>
          </a:solidFill>
        </p:grpSpPr>
        <p:sp>
          <p:nvSpPr>
            <p:cNvPr id="80"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1" name="Rectangle 15"/>
            <p:cNvSpPr>
              <a:spLocks noChangeArrowheads="1"/>
            </p:cNvSpPr>
            <p:nvPr/>
          </p:nvSpPr>
          <p:spPr bwMode="auto">
            <a:xfrm>
              <a:off x="3894138" y="1666931"/>
              <a:ext cx="1492250" cy="317531"/>
            </a:xfrm>
            <a:prstGeom prst="rect">
              <a:avLst/>
            </a:prstGeom>
            <a:grpFill/>
            <a:ln>
              <a:noFill/>
            </a:ln>
            <a:effectLst/>
          </p:spPr>
          <p:txBody>
            <a:bodyPr wrap="none"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Keywords</a:t>
              </a:r>
            </a:p>
          </p:txBody>
        </p:sp>
      </p:grpSp>
      <p:grpSp>
        <p:nvGrpSpPr>
          <p:cNvPr id="82" name="组合 81"/>
          <p:cNvGrpSpPr/>
          <p:nvPr/>
        </p:nvGrpSpPr>
        <p:grpSpPr>
          <a:xfrm>
            <a:off x="7414766" y="1995586"/>
            <a:ext cx="1704975" cy="476250"/>
            <a:chOff x="7375526" y="1582738"/>
            <a:chExt cx="1704975" cy="476250"/>
          </a:xfrm>
          <a:solidFill>
            <a:srgbClr val="3CCCC7"/>
          </a:solidFill>
        </p:grpSpPr>
        <p:sp>
          <p:nvSpPr>
            <p:cNvPr id="83"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4" name="Rectangle 15"/>
            <p:cNvSpPr>
              <a:spLocks noChangeArrowheads="1"/>
            </p:cNvSpPr>
            <p:nvPr/>
          </p:nvSpPr>
          <p:spPr bwMode="auto">
            <a:xfrm>
              <a:off x="7492362" y="1666931"/>
              <a:ext cx="1492250" cy="317531"/>
            </a:xfrm>
            <a:prstGeom prst="rect">
              <a:avLst/>
            </a:prstGeom>
            <a:grpFill/>
            <a:ln>
              <a:noFill/>
            </a:ln>
            <a:effectLst/>
          </p:spPr>
          <p:txBody>
            <a:bodyPr wrap="none"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Keywords</a:t>
              </a:r>
            </a:p>
          </p:txBody>
        </p:sp>
      </p:grpSp>
      <p:grpSp>
        <p:nvGrpSpPr>
          <p:cNvPr id="85" name="组合 84"/>
          <p:cNvGrpSpPr/>
          <p:nvPr/>
        </p:nvGrpSpPr>
        <p:grpSpPr>
          <a:xfrm>
            <a:off x="5906641" y="2349598"/>
            <a:ext cx="990600" cy="560388"/>
            <a:chOff x="5867401" y="1936750"/>
            <a:chExt cx="990600" cy="560388"/>
          </a:xfrm>
          <a:solidFill>
            <a:srgbClr val="3CCCC7"/>
          </a:solidFill>
        </p:grpSpPr>
        <p:sp>
          <p:nvSpPr>
            <p:cNvPr id="86"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grpFill/>
            <a:ln w="9525">
              <a:noFill/>
              <a:round/>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7" name="Rectangle 15"/>
            <p:cNvSpPr>
              <a:spLocks noChangeArrowheads="1"/>
            </p:cNvSpPr>
            <p:nvPr/>
          </p:nvSpPr>
          <p:spPr bwMode="auto">
            <a:xfrm>
              <a:off x="5919290" y="2035066"/>
              <a:ext cx="848615" cy="317531"/>
            </a:xfrm>
            <a:prstGeom prst="rect">
              <a:avLst/>
            </a:prstGeom>
            <a:grpFill/>
            <a:ln>
              <a:noFill/>
            </a:ln>
            <a:effectLst/>
          </p:spPr>
          <p:txBody>
            <a:bodyPr wrap="none"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Keywords</a:t>
              </a:r>
            </a:p>
          </p:txBody>
        </p:sp>
      </p:grpSp>
      <p:grpSp>
        <p:nvGrpSpPr>
          <p:cNvPr id="88" name="组合 87"/>
          <p:cNvGrpSpPr/>
          <p:nvPr/>
        </p:nvGrpSpPr>
        <p:grpSpPr>
          <a:xfrm>
            <a:off x="1633091" y="3300511"/>
            <a:ext cx="628650" cy="436563"/>
            <a:chOff x="1593851" y="2887663"/>
            <a:chExt cx="628650" cy="436563"/>
          </a:xfrm>
        </p:grpSpPr>
        <p:sp>
          <p:nvSpPr>
            <p:cNvPr id="89"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0"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r>
                <a:rPr lang="zh-CN" altLang="en-US" sz="1100" dirty="0">
                  <a:solidFill>
                    <a:schemeClr val="bg1"/>
                  </a:solidFill>
                  <a:latin typeface="微软雅黑" panose="020B0503020204020204" pitchFamily="34" charset="-122"/>
                  <a:ea typeface="微软雅黑" panose="020B0503020204020204" pitchFamily="34" charset="-122"/>
                </a:rPr>
                <a:t>Keywords</a:t>
              </a:r>
            </a:p>
          </p:txBody>
        </p:sp>
      </p:grpSp>
      <p:grpSp>
        <p:nvGrpSpPr>
          <p:cNvPr id="91" name="组合 90"/>
          <p:cNvGrpSpPr/>
          <p:nvPr/>
        </p:nvGrpSpPr>
        <p:grpSpPr>
          <a:xfrm>
            <a:off x="5397053" y="3381473"/>
            <a:ext cx="1831975" cy="317942"/>
            <a:chOff x="5357813" y="2968625"/>
            <a:chExt cx="1831975" cy="317942"/>
          </a:xfrm>
        </p:grpSpPr>
        <p:sp>
          <p:nvSpPr>
            <p:cNvPr id="92"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3" name="Rectangle 15"/>
            <p:cNvSpPr>
              <a:spLocks noChangeArrowheads="1"/>
            </p:cNvSpPr>
            <p:nvPr/>
          </p:nvSpPr>
          <p:spPr bwMode="auto">
            <a:xfrm>
              <a:off x="5386437" y="2969036"/>
              <a:ext cx="1706513" cy="317531"/>
            </a:xfrm>
            <a:prstGeom prst="rect">
              <a:avLst/>
            </a:prstGeom>
            <a:noFill/>
            <a:ln>
              <a:noFill/>
            </a:ln>
            <a:effectLst/>
          </p:spPr>
          <p:txBody>
            <a:bodyPr wrap="none"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Keywords</a:t>
              </a:r>
            </a:p>
          </p:txBody>
        </p:sp>
      </p:grpSp>
      <p:grpSp>
        <p:nvGrpSpPr>
          <p:cNvPr id="94" name="组合 93"/>
          <p:cNvGrpSpPr/>
          <p:nvPr/>
        </p:nvGrpSpPr>
        <p:grpSpPr>
          <a:xfrm>
            <a:off x="8818116" y="3381473"/>
            <a:ext cx="1833563" cy="317942"/>
            <a:chOff x="8778876" y="2968625"/>
            <a:chExt cx="1833563" cy="317942"/>
          </a:xfrm>
        </p:grpSpPr>
        <p:sp>
          <p:nvSpPr>
            <p:cNvPr id="95"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6" name="Rectangle 15"/>
            <p:cNvSpPr>
              <a:spLocks noChangeArrowheads="1"/>
            </p:cNvSpPr>
            <p:nvPr/>
          </p:nvSpPr>
          <p:spPr bwMode="auto">
            <a:xfrm>
              <a:off x="8820969" y="2969036"/>
              <a:ext cx="1706513" cy="317531"/>
            </a:xfrm>
            <a:prstGeom prst="rect">
              <a:avLst/>
            </a:prstGeom>
            <a:noFill/>
            <a:ln>
              <a:noFill/>
            </a:ln>
            <a:effectLst/>
          </p:spPr>
          <p:txBody>
            <a:bodyPr wrap="none"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Keywords</a:t>
              </a:r>
            </a:p>
          </p:txBody>
        </p:sp>
      </p:grpSp>
      <p:grpSp>
        <p:nvGrpSpPr>
          <p:cNvPr id="97" name="组合 96"/>
          <p:cNvGrpSpPr/>
          <p:nvPr/>
        </p:nvGrpSpPr>
        <p:grpSpPr>
          <a:xfrm>
            <a:off x="1737326" y="3737073"/>
            <a:ext cx="400110" cy="1109663"/>
            <a:chOff x="1698086" y="3324225"/>
            <a:chExt cx="400110" cy="1109663"/>
          </a:xfrm>
          <a:solidFill>
            <a:schemeClr val="tx1"/>
          </a:solidFill>
        </p:grpSpPr>
        <p:sp>
          <p:nvSpPr>
            <p:cNvPr id="98"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9" name="Line 113"/>
            <p:cNvSpPr>
              <a:spLocks noChangeShapeType="1"/>
            </p:cNvSpPr>
            <p:nvPr/>
          </p:nvSpPr>
          <p:spPr bwMode="auto">
            <a:xfrm>
              <a:off x="1901826" y="3324225"/>
              <a:ext cx="0" cy="17462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1698086" y="3554682"/>
              <a:ext cx="400110" cy="630942"/>
            </a:xfrm>
            <a:prstGeom prst="rect">
              <a:avLst/>
            </a:prstGeom>
            <a:noFill/>
          </p:spPr>
          <p:txBody>
            <a:bodyPr vert="eaVert"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Keywords</a:t>
              </a:r>
            </a:p>
          </p:txBody>
        </p:sp>
      </p:grpSp>
      <p:grpSp>
        <p:nvGrpSpPr>
          <p:cNvPr id="101" name="组合 100"/>
          <p:cNvGrpSpPr/>
          <p:nvPr/>
        </p:nvGrpSpPr>
        <p:grpSpPr>
          <a:xfrm>
            <a:off x="2190456" y="3906936"/>
            <a:ext cx="400110" cy="939800"/>
            <a:chOff x="2151216" y="3494088"/>
            <a:chExt cx="400110" cy="939800"/>
          </a:xfrm>
          <a:solidFill>
            <a:schemeClr val="tx1"/>
          </a:solidFill>
        </p:grpSpPr>
        <p:sp>
          <p:nvSpPr>
            <p:cNvPr id="102"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2151216" y="3554682"/>
              <a:ext cx="400110" cy="630942"/>
            </a:xfrm>
            <a:prstGeom prst="rect">
              <a:avLst/>
            </a:prstGeom>
            <a:noFill/>
          </p:spPr>
          <p:txBody>
            <a:bodyPr vert="eaVert"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Keywords</a:t>
              </a:r>
            </a:p>
          </p:txBody>
        </p:sp>
      </p:grpSp>
      <p:grpSp>
        <p:nvGrpSpPr>
          <p:cNvPr id="104" name="组合 103"/>
          <p:cNvGrpSpPr/>
          <p:nvPr/>
        </p:nvGrpSpPr>
        <p:grpSpPr>
          <a:xfrm>
            <a:off x="2639030" y="3906936"/>
            <a:ext cx="400110" cy="939800"/>
            <a:chOff x="2599790" y="3494088"/>
            <a:chExt cx="400110" cy="939800"/>
          </a:xfrm>
          <a:solidFill>
            <a:schemeClr val="tx1"/>
          </a:solidFill>
        </p:grpSpPr>
        <p:sp>
          <p:nvSpPr>
            <p:cNvPr id="105"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2599790" y="3554682"/>
              <a:ext cx="400110" cy="630942"/>
            </a:xfrm>
            <a:prstGeom prst="rect">
              <a:avLst/>
            </a:prstGeom>
            <a:noFill/>
          </p:spPr>
          <p:txBody>
            <a:bodyPr vert="eaVert"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Keywords</a:t>
              </a:r>
            </a:p>
          </p:txBody>
        </p:sp>
      </p:grpSp>
      <p:grpSp>
        <p:nvGrpSpPr>
          <p:cNvPr id="107" name="组合 106"/>
          <p:cNvGrpSpPr/>
          <p:nvPr/>
        </p:nvGrpSpPr>
        <p:grpSpPr>
          <a:xfrm>
            <a:off x="3078976" y="3906936"/>
            <a:ext cx="400110" cy="939800"/>
            <a:chOff x="3039736" y="3494088"/>
            <a:chExt cx="400110" cy="939800"/>
          </a:xfrm>
          <a:solidFill>
            <a:schemeClr val="tx1"/>
          </a:solidFill>
        </p:grpSpPr>
        <p:sp>
          <p:nvSpPr>
            <p:cNvPr id="108"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9" name="TextBox 108"/>
            <p:cNvSpPr txBox="1"/>
            <p:nvPr/>
          </p:nvSpPr>
          <p:spPr>
            <a:xfrm>
              <a:off x="3039736" y="3554682"/>
              <a:ext cx="400110" cy="630942"/>
            </a:xfrm>
            <a:prstGeom prst="rect">
              <a:avLst/>
            </a:prstGeom>
            <a:noFill/>
          </p:spPr>
          <p:txBody>
            <a:bodyPr vert="eaVert"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Keywords</a:t>
              </a:r>
            </a:p>
          </p:txBody>
        </p:sp>
      </p:grpSp>
      <p:grpSp>
        <p:nvGrpSpPr>
          <p:cNvPr id="110" name="组合 109"/>
          <p:cNvGrpSpPr/>
          <p:nvPr/>
        </p:nvGrpSpPr>
        <p:grpSpPr>
          <a:xfrm>
            <a:off x="3527550" y="3906936"/>
            <a:ext cx="400110" cy="939800"/>
            <a:chOff x="3488310" y="3494088"/>
            <a:chExt cx="400110" cy="939800"/>
          </a:xfrm>
          <a:solidFill>
            <a:schemeClr val="tx1"/>
          </a:solidFill>
        </p:grpSpPr>
        <p:sp>
          <p:nvSpPr>
            <p:cNvPr id="111" name="Freeform 86"/>
            <p:cNvSpPr/>
            <p:nvPr/>
          </p:nvSpPr>
          <p:spPr bwMode="auto">
            <a:xfrm>
              <a:off x="352425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2" name="TextBox 111"/>
            <p:cNvSpPr txBox="1"/>
            <p:nvPr/>
          </p:nvSpPr>
          <p:spPr>
            <a:xfrm>
              <a:off x="3488310" y="3554682"/>
              <a:ext cx="400110" cy="630942"/>
            </a:xfrm>
            <a:prstGeom prst="rect">
              <a:avLst/>
            </a:prstGeom>
            <a:noFill/>
          </p:spPr>
          <p:txBody>
            <a:bodyPr vert="eaVert"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Keywords</a:t>
              </a:r>
            </a:p>
          </p:txBody>
        </p:sp>
      </p:grpSp>
      <p:grpSp>
        <p:nvGrpSpPr>
          <p:cNvPr id="113" name="组合 112"/>
          <p:cNvGrpSpPr/>
          <p:nvPr/>
        </p:nvGrpSpPr>
        <p:grpSpPr>
          <a:xfrm>
            <a:off x="4879497" y="4102198"/>
            <a:ext cx="400110" cy="939800"/>
            <a:chOff x="4840257" y="3689350"/>
            <a:chExt cx="400110" cy="939800"/>
          </a:xfrm>
          <a:solidFill>
            <a:schemeClr val="tx1"/>
          </a:solidFill>
        </p:grpSpPr>
        <p:sp>
          <p:nvSpPr>
            <p:cNvPr id="114"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5" name="TextBox 114"/>
            <p:cNvSpPr txBox="1"/>
            <p:nvPr/>
          </p:nvSpPr>
          <p:spPr>
            <a:xfrm>
              <a:off x="4840257" y="3744463"/>
              <a:ext cx="400110" cy="630942"/>
            </a:xfrm>
            <a:prstGeom prst="rect">
              <a:avLst/>
            </a:prstGeom>
            <a:noFill/>
          </p:spPr>
          <p:txBody>
            <a:bodyPr vert="eaVert"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Keywords</a:t>
              </a:r>
            </a:p>
          </p:txBody>
        </p:sp>
      </p:grpSp>
      <p:grpSp>
        <p:nvGrpSpPr>
          <p:cNvPr id="116" name="组合 115"/>
          <p:cNvGrpSpPr/>
          <p:nvPr/>
        </p:nvGrpSpPr>
        <p:grpSpPr>
          <a:xfrm>
            <a:off x="7338025" y="4102198"/>
            <a:ext cx="400110" cy="939800"/>
            <a:chOff x="7298785" y="3689350"/>
            <a:chExt cx="400110" cy="939800"/>
          </a:xfrm>
          <a:solidFill>
            <a:schemeClr val="tx1"/>
          </a:solidFill>
        </p:grpSpPr>
        <p:sp>
          <p:nvSpPr>
            <p:cNvPr id="117"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7298785" y="3834231"/>
              <a:ext cx="400110" cy="630942"/>
            </a:xfrm>
            <a:prstGeom prst="rect">
              <a:avLst/>
            </a:prstGeom>
            <a:noFill/>
          </p:spPr>
          <p:txBody>
            <a:bodyPr vert="eaVert" wrap="non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Keywords</a:t>
              </a:r>
            </a:p>
          </p:txBody>
        </p:sp>
      </p:grpSp>
      <p:grpSp>
        <p:nvGrpSpPr>
          <p:cNvPr id="119" name="组合 118"/>
          <p:cNvGrpSpPr/>
          <p:nvPr/>
        </p:nvGrpSpPr>
        <p:grpSpPr>
          <a:xfrm>
            <a:off x="8830395" y="4075968"/>
            <a:ext cx="400110" cy="1206040"/>
            <a:chOff x="8791155" y="3663121"/>
            <a:chExt cx="400110" cy="997780"/>
          </a:xfrm>
          <a:solidFill>
            <a:schemeClr val="tx1"/>
          </a:solidFill>
        </p:grpSpPr>
        <p:sp>
          <p:nvSpPr>
            <p:cNvPr id="120" name="Freeform 93"/>
            <p:cNvSpPr/>
            <p:nvPr/>
          </p:nvSpPr>
          <p:spPr bwMode="auto">
            <a:xfrm>
              <a:off x="8842376"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1" name="TextBox 120"/>
            <p:cNvSpPr txBox="1"/>
            <p:nvPr/>
          </p:nvSpPr>
          <p:spPr>
            <a:xfrm>
              <a:off x="8791155" y="3663121"/>
              <a:ext cx="400110" cy="878633"/>
            </a:xfrm>
            <a:prstGeom prst="rect">
              <a:avLst/>
            </a:prstGeom>
            <a:noFill/>
            <a:ln>
              <a:noFill/>
            </a:ln>
          </p:spPr>
          <p:txBody>
            <a:bodyPr vert="eaVert"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Keywords</a:t>
              </a:r>
            </a:p>
          </p:txBody>
        </p:sp>
      </p:grpSp>
      <p:grpSp>
        <p:nvGrpSpPr>
          <p:cNvPr id="122" name="组合 121"/>
          <p:cNvGrpSpPr/>
          <p:nvPr/>
        </p:nvGrpSpPr>
        <p:grpSpPr>
          <a:xfrm>
            <a:off x="9531075" y="4075968"/>
            <a:ext cx="400110" cy="1206040"/>
            <a:chOff x="9498521" y="3663121"/>
            <a:chExt cx="400110" cy="997780"/>
          </a:xfrm>
          <a:solidFill>
            <a:schemeClr val="tx1"/>
          </a:solidFill>
        </p:grpSpPr>
        <p:sp>
          <p:nvSpPr>
            <p:cNvPr id="123"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9498521" y="3663121"/>
              <a:ext cx="400110" cy="878633"/>
            </a:xfrm>
            <a:prstGeom prst="rect">
              <a:avLst/>
            </a:prstGeom>
            <a:noFill/>
          </p:spPr>
          <p:txBody>
            <a:bodyPr vert="eaVert"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Keywords</a:t>
              </a:r>
            </a:p>
          </p:txBody>
        </p:sp>
      </p:grpSp>
      <p:grpSp>
        <p:nvGrpSpPr>
          <p:cNvPr id="125" name="组合 124"/>
          <p:cNvGrpSpPr/>
          <p:nvPr/>
        </p:nvGrpSpPr>
        <p:grpSpPr>
          <a:xfrm>
            <a:off x="10183379" y="4075968"/>
            <a:ext cx="400110" cy="1206040"/>
            <a:chOff x="10144139" y="3663121"/>
            <a:chExt cx="400110" cy="997780"/>
          </a:xfrm>
          <a:solidFill>
            <a:schemeClr val="tx1"/>
          </a:solidFill>
        </p:grpSpPr>
        <p:sp>
          <p:nvSpPr>
            <p:cNvPr id="126"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rgbClr val="3CCCC7"/>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7" name="TextBox 126"/>
            <p:cNvSpPr txBox="1"/>
            <p:nvPr/>
          </p:nvSpPr>
          <p:spPr>
            <a:xfrm>
              <a:off x="10144139" y="3663121"/>
              <a:ext cx="400110" cy="819059"/>
            </a:xfrm>
            <a:prstGeom prst="rect">
              <a:avLst/>
            </a:prstGeom>
            <a:noFill/>
          </p:spPr>
          <p:txBody>
            <a:bodyPr vert="eaVert"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Keywords</a:t>
              </a:r>
            </a:p>
          </p:txBody>
        </p:sp>
      </p:grpSp>
      <p:sp>
        <p:nvSpPr>
          <p:cNvPr id="128" name="文本框 9"/>
          <p:cNvSpPr txBox="1"/>
          <p:nvPr/>
        </p:nvSpPr>
        <p:spPr>
          <a:xfrm>
            <a:off x="985018" y="188640"/>
            <a:ext cx="2729283"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Company structure</a:t>
            </a:r>
          </a:p>
        </p:txBody>
      </p:sp>
      <p:sp>
        <p:nvSpPr>
          <p:cNvPr id="129" name="六边形 128"/>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0" name="直接连接符 129"/>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1" name="矩形 130"/>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2" name="矩形 131"/>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3" name="KSO_Shape"/>
          <p:cNvSpPr/>
          <p:nvPr/>
        </p:nvSpPr>
        <p:spPr bwMode="auto">
          <a:xfrm>
            <a:off x="298621" y="206564"/>
            <a:ext cx="367893" cy="252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134" name="六边形 133"/>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文本框 9"/>
          <p:cNvSpPr txBox="1"/>
          <p:nvPr/>
        </p:nvSpPr>
        <p:spPr>
          <a:xfrm>
            <a:off x="9297503" y="211912"/>
            <a:ext cx="1156468"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a:t>
            </a:r>
            <a:r>
              <a:rPr lang="en-US" altLang="zh-CN" sz="1400" dirty="0">
                <a:solidFill>
                  <a:schemeClr val="bg1"/>
                </a:solidFill>
                <a:latin typeface="微软雅黑" panose="020B0503020204020204" pitchFamily="34" charset="-122"/>
                <a:ea typeface="微软雅黑" panose="020B0503020204020204" pitchFamily="34" charset="-122"/>
              </a:rPr>
              <a:t>1</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36" name="文本框 9"/>
          <p:cNvSpPr txBox="1"/>
          <p:nvPr/>
        </p:nvSpPr>
        <p:spPr>
          <a:xfrm>
            <a:off x="10338630" y="213500"/>
            <a:ext cx="1584176" cy="253916"/>
          </a:xfrm>
          <a:prstGeom prst="rect">
            <a:avLst/>
          </a:prstGeom>
          <a:noFill/>
        </p:spPr>
        <p:txBody>
          <a:bodyPr wrap="square" lIns="68580" tIns="34290" rIns="68580" bIns="34290" rtlCol="0">
            <a:spAutoFit/>
          </a:bodyPr>
          <a:lstStyle/>
          <a:p>
            <a:pPr marL="0" lvl="1" algn="ctr"/>
            <a:r>
              <a:rPr lang="zh-CN" altLang="en-US" sz="1200" dirty="0">
                <a:solidFill>
                  <a:schemeClr val="bg1"/>
                </a:solidFill>
                <a:latin typeface="微软雅黑" panose="020B0503020204020204" pitchFamily="34" charset="-122"/>
                <a:ea typeface="微软雅黑" panose="020B0503020204020204" pitchFamily="34" charset="-122"/>
              </a:rPr>
              <a:t>Company and team</a:t>
            </a:r>
          </a:p>
        </p:txBody>
      </p:sp>
      <p:sp>
        <p:nvSpPr>
          <p:cNvPr id="137" name="矩形 136"/>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矩形 137"/>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08</a:t>
            </a:r>
            <a:endParaRPr lang="zh-CN" dirty="0">
              <a:latin typeface="方正兰亭超细黑简体" panose="02000000000000000000" pitchFamily="2" charset="-122"/>
              <a:ea typeface="方正兰亭超细黑简体" panose="02000000000000000000" pitchFamily="2" charset="-122"/>
            </a:endParaRPr>
          </a:p>
        </p:txBody>
      </p:sp>
      <p:sp>
        <p:nvSpPr>
          <p:cNvPr id="142" name="TextBox 141"/>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 calcmode="lin" valueType="num">
                                      <p:cBhvr>
                                        <p:cTn id="9" dur="500" fill="hold"/>
                                        <p:tgtEl>
                                          <p:spTgt spid="76"/>
                                        </p:tgtEl>
                                        <p:attrNameLst>
                                          <p:attrName>style.rotation</p:attrName>
                                        </p:attrNameLst>
                                      </p:cBhvr>
                                      <p:tavLst>
                                        <p:tav tm="0">
                                          <p:val>
                                            <p:fltVal val="90"/>
                                          </p:val>
                                        </p:tav>
                                        <p:tav tm="100000">
                                          <p:val>
                                            <p:fltVal val="0"/>
                                          </p:val>
                                        </p:tav>
                                      </p:tavLst>
                                    </p:anim>
                                    <p:animEffect transition="in" filter="fade">
                                      <p:cBhvr>
                                        <p:cTn id="10" dur="500"/>
                                        <p:tgtEl>
                                          <p:spTgt spid="7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barn(outVertical)">
                                      <p:cBhvr>
                                        <p:cTn id="18" dur="500"/>
                                        <p:tgtEl>
                                          <p:spTgt spid="65"/>
                                        </p:tgtEl>
                                      </p:cBhvr>
                                    </p:animEffect>
                                  </p:childTnLst>
                                </p:cTn>
                              </p:par>
                              <p:par>
                                <p:cTn id="19" presetID="42" presetClass="entr" presetSubtype="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500"/>
                                        <p:tgtEl>
                                          <p:spTgt spid="85"/>
                                        </p:tgtEl>
                                      </p:cBhvr>
                                    </p:animEffect>
                                    <p:anim calcmode="lin" valueType="num">
                                      <p:cBhvr>
                                        <p:cTn id="22" dur="500" fill="hold"/>
                                        <p:tgtEl>
                                          <p:spTgt spid="85"/>
                                        </p:tgtEl>
                                        <p:attrNameLst>
                                          <p:attrName>ppt_x</p:attrName>
                                        </p:attrNameLst>
                                      </p:cBhvr>
                                      <p:tavLst>
                                        <p:tav tm="0">
                                          <p:val>
                                            <p:strVal val="#ppt_x"/>
                                          </p:val>
                                        </p:tav>
                                        <p:tav tm="100000">
                                          <p:val>
                                            <p:strVal val="#ppt_x"/>
                                          </p:val>
                                        </p:tav>
                                      </p:tavLst>
                                    </p:anim>
                                    <p:anim calcmode="lin" valueType="num">
                                      <p:cBhvr>
                                        <p:cTn id="23" dur="500" fill="hold"/>
                                        <p:tgtEl>
                                          <p:spTgt spid="85"/>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500" fill="hold"/>
                                        <p:tgtEl>
                                          <p:spTgt spid="79"/>
                                        </p:tgtEl>
                                        <p:attrNameLst>
                                          <p:attrName>ppt_x</p:attrName>
                                        </p:attrNameLst>
                                      </p:cBhvr>
                                      <p:tavLst>
                                        <p:tav tm="0">
                                          <p:val>
                                            <p:strVal val="0-#ppt_w/2"/>
                                          </p:val>
                                        </p:tav>
                                        <p:tav tm="100000">
                                          <p:val>
                                            <p:strVal val="#ppt_x"/>
                                          </p:val>
                                        </p:tav>
                                      </p:tavLst>
                                    </p:anim>
                                    <p:anim calcmode="lin" valueType="num">
                                      <p:cBhvr additive="base">
                                        <p:cTn id="28" dur="500" fill="hold"/>
                                        <p:tgtEl>
                                          <p:spTgt spid="7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500" fill="hold"/>
                                        <p:tgtEl>
                                          <p:spTgt spid="82"/>
                                        </p:tgtEl>
                                        <p:attrNameLst>
                                          <p:attrName>ppt_x</p:attrName>
                                        </p:attrNameLst>
                                      </p:cBhvr>
                                      <p:tavLst>
                                        <p:tav tm="0">
                                          <p:val>
                                            <p:strVal val="1+#ppt_w/2"/>
                                          </p:val>
                                        </p:tav>
                                        <p:tav tm="100000">
                                          <p:val>
                                            <p:strVal val="#ppt_x"/>
                                          </p:val>
                                        </p:tav>
                                      </p:tavLst>
                                    </p:anim>
                                    <p:anim calcmode="lin" valueType="num">
                                      <p:cBhvr additive="base">
                                        <p:cTn id="32" dur="500" fill="hold"/>
                                        <p:tgtEl>
                                          <p:spTgt spid="82"/>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2500"/>
                            </p:stCondLst>
                            <p:childTnLst>
                              <p:par>
                                <p:cTn id="38" presetID="22" presetClass="entr" presetSubtype="1"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500"/>
                                        <p:tgtEl>
                                          <p:spTgt spid="88"/>
                                        </p:tgtEl>
                                      </p:cBhvr>
                                    </p:animEffect>
                                    <p:anim calcmode="lin" valueType="num">
                                      <p:cBhvr>
                                        <p:cTn id="45" dur="500" fill="hold"/>
                                        <p:tgtEl>
                                          <p:spTgt spid="88"/>
                                        </p:tgtEl>
                                        <p:attrNameLst>
                                          <p:attrName>ppt_x</p:attrName>
                                        </p:attrNameLst>
                                      </p:cBhvr>
                                      <p:tavLst>
                                        <p:tav tm="0">
                                          <p:val>
                                            <p:strVal val="#ppt_x"/>
                                          </p:val>
                                        </p:tav>
                                        <p:tav tm="100000">
                                          <p:val>
                                            <p:strVal val="#ppt_x"/>
                                          </p:val>
                                        </p:tav>
                                      </p:tavLst>
                                    </p:anim>
                                    <p:anim calcmode="lin" valueType="num">
                                      <p:cBhvr>
                                        <p:cTn id="46" dur="500" fill="hold"/>
                                        <p:tgtEl>
                                          <p:spTgt spid="8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0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500"/>
                                        <p:tgtEl>
                                          <p:spTgt spid="91"/>
                                        </p:tgtEl>
                                      </p:cBhvr>
                                    </p:animEffect>
                                    <p:anim calcmode="lin" valueType="num">
                                      <p:cBhvr>
                                        <p:cTn id="50" dur="500" fill="hold"/>
                                        <p:tgtEl>
                                          <p:spTgt spid="91"/>
                                        </p:tgtEl>
                                        <p:attrNameLst>
                                          <p:attrName>ppt_x</p:attrName>
                                        </p:attrNameLst>
                                      </p:cBhvr>
                                      <p:tavLst>
                                        <p:tav tm="0">
                                          <p:val>
                                            <p:strVal val="#ppt_x"/>
                                          </p:val>
                                        </p:tav>
                                        <p:tav tm="100000">
                                          <p:val>
                                            <p:strVal val="#ppt_x"/>
                                          </p:val>
                                        </p:tav>
                                      </p:tavLst>
                                    </p:anim>
                                    <p:anim calcmode="lin" valueType="num">
                                      <p:cBhvr>
                                        <p:cTn id="51" dur="500" fill="hold"/>
                                        <p:tgtEl>
                                          <p:spTgt spid="9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anim calcmode="lin" valueType="num">
                                      <p:cBhvr>
                                        <p:cTn id="55" dur="500" fill="hold"/>
                                        <p:tgtEl>
                                          <p:spTgt spid="94"/>
                                        </p:tgtEl>
                                        <p:attrNameLst>
                                          <p:attrName>ppt_x</p:attrName>
                                        </p:attrNameLst>
                                      </p:cBhvr>
                                      <p:tavLst>
                                        <p:tav tm="0">
                                          <p:val>
                                            <p:strVal val="#ppt_x"/>
                                          </p:val>
                                        </p:tav>
                                        <p:tav tm="100000">
                                          <p:val>
                                            <p:strVal val="#ppt_x"/>
                                          </p:val>
                                        </p:tav>
                                      </p:tavLst>
                                    </p:anim>
                                    <p:anim calcmode="lin" valueType="num">
                                      <p:cBhvr>
                                        <p:cTn id="56" dur="500" fill="hold"/>
                                        <p:tgtEl>
                                          <p:spTgt spid="94"/>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42" presetClass="entr" presetSubtype="0"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fade">
                                      <p:cBhvr>
                                        <p:cTn id="60" dur="400"/>
                                        <p:tgtEl>
                                          <p:spTgt spid="97"/>
                                        </p:tgtEl>
                                      </p:cBhvr>
                                    </p:animEffect>
                                    <p:anim calcmode="lin" valueType="num">
                                      <p:cBhvr>
                                        <p:cTn id="61" dur="400" fill="hold"/>
                                        <p:tgtEl>
                                          <p:spTgt spid="97"/>
                                        </p:tgtEl>
                                        <p:attrNameLst>
                                          <p:attrName>ppt_x</p:attrName>
                                        </p:attrNameLst>
                                      </p:cBhvr>
                                      <p:tavLst>
                                        <p:tav tm="0">
                                          <p:val>
                                            <p:strVal val="#ppt_x"/>
                                          </p:val>
                                        </p:tav>
                                        <p:tav tm="100000">
                                          <p:val>
                                            <p:strVal val="#ppt_x"/>
                                          </p:val>
                                        </p:tav>
                                      </p:tavLst>
                                    </p:anim>
                                    <p:anim calcmode="lin" valueType="num">
                                      <p:cBhvr>
                                        <p:cTn id="62" dur="400" fill="hold"/>
                                        <p:tgtEl>
                                          <p:spTgt spid="97"/>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00"/>
                                  </p:stCondLst>
                                  <p:childTnLst>
                                    <p:set>
                                      <p:cBhvr>
                                        <p:cTn id="64" dur="1" fill="hold">
                                          <p:stCondLst>
                                            <p:cond delay="0"/>
                                          </p:stCondLst>
                                        </p:cTn>
                                        <p:tgtEl>
                                          <p:spTgt spid="101"/>
                                        </p:tgtEl>
                                        <p:attrNameLst>
                                          <p:attrName>style.visibility</p:attrName>
                                        </p:attrNameLst>
                                      </p:cBhvr>
                                      <p:to>
                                        <p:strVal val="visible"/>
                                      </p:to>
                                    </p:set>
                                    <p:animEffect transition="in" filter="fade">
                                      <p:cBhvr>
                                        <p:cTn id="65" dur="400"/>
                                        <p:tgtEl>
                                          <p:spTgt spid="101"/>
                                        </p:tgtEl>
                                      </p:cBhvr>
                                    </p:animEffect>
                                    <p:anim calcmode="lin" valueType="num">
                                      <p:cBhvr>
                                        <p:cTn id="66" dur="400" fill="hold"/>
                                        <p:tgtEl>
                                          <p:spTgt spid="101"/>
                                        </p:tgtEl>
                                        <p:attrNameLst>
                                          <p:attrName>ppt_x</p:attrName>
                                        </p:attrNameLst>
                                      </p:cBhvr>
                                      <p:tavLst>
                                        <p:tav tm="0">
                                          <p:val>
                                            <p:strVal val="#ppt_x"/>
                                          </p:val>
                                        </p:tav>
                                        <p:tav tm="100000">
                                          <p:val>
                                            <p:strVal val="#ppt_x"/>
                                          </p:val>
                                        </p:tav>
                                      </p:tavLst>
                                    </p:anim>
                                    <p:anim calcmode="lin" valueType="num">
                                      <p:cBhvr>
                                        <p:cTn id="67" dur="400" fill="hold"/>
                                        <p:tgtEl>
                                          <p:spTgt spid="10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104"/>
                                        </p:tgtEl>
                                        <p:attrNameLst>
                                          <p:attrName>style.visibility</p:attrName>
                                        </p:attrNameLst>
                                      </p:cBhvr>
                                      <p:to>
                                        <p:strVal val="visible"/>
                                      </p:to>
                                    </p:set>
                                    <p:animEffect transition="in" filter="fade">
                                      <p:cBhvr>
                                        <p:cTn id="70" dur="400"/>
                                        <p:tgtEl>
                                          <p:spTgt spid="104"/>
                                        </p:tgtEl>
                                      </p:cBhvr>
                                    </p:animEffect>
                                    <p:anim calcmode="lin" valueType="num">
                                      <p:cBhvr>
                                        <p:cTn id="71" dur="400" fill="hold"/>
                                        <p:tgtEl>
                                          <p:spTgt spid="104"/>
                                        </p:tgtEl>
                                        <p:attrNameLst>
                                          <p:attrName>ppt_x</p:attrName>
                                        </p:attrNameLst>
                                      </p:cBhvr>
                                      <p:tavLst>
                                        <p:tav tm="0">
                                          <p:val>
                                            <p:strVal val="#ppt_x"/>
                                          </p:val>
                                        </p:tav>
                                        <p:tav tm="100000">
                                          <p:val>
                                            <p:strVal val="#ppt_x"/>
                                          </p:val>
                                        </p:tav>
                                      </p:tavLst>
                                    </p:anim>
                                    <p:anim calcmode="lin" valueType="num">
                                      <p:cBhvr>
                                        <p:cTn id="72" dur="400" fill="hold"/>
                                        <p:tgtEl>
                                          <p:spTgt spid="104"/>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300"/>
                                  </p:stCondLst>
                                  <p:childTnLst>
                                    <p:set>
                                      <p:cBhvr>
                                        <p:cTn id="74" dur="1" fill="hold">
                                          <p:stCondLst>
                                            <p:cond delay="0"/>
                                          </p:stCondLst>
                                        </p:cTn>
                                        <p:tgtEl>
                                          <p:spTgt spid="107"/>
                                        </p:tgtEl>
                                        <p:attrNameLst>
                                          <p:attrName>style.visibility</p:attrName>
                                        </p:attrNameLst>
                                      </p:cBhvr>
                                      <p:to>
                                        <p:strVal val="visible"/>
                                      </p:to>
                                    </p:set>
                                    <p:animEffect transition="in" filter="fade">
                                      <p:cBhvr>
                                        <p:cTn id="75" dur="400"/>
                                        <p:tgtEl>
                                          <p:spTgt spid="107"/>
                                        </p:tgtEl>
                                      </p:cBhvr>
                                    </p:animEffect>
                                    <p:anim calcmode="lin" valueType="num">
                                      <p:cBhvr>
                                        <p:cTn id="76" dur="400" fill="hold"/>
                                        <p:tgtEl>
                                          <p:spTgt spid="107"/>
                                        </p:tgtEl>
                                        <p:attrNameLst>
                                          <p:attrName>ppt_x</p:attrName>
                                        </p:attrNameLst>
                                      </p:cBhvr>
                                      <p:tavLst>
                                        <p:tav tm="0">
                                          <p:val>
                                            <p:strVal val="#ppt_x"/>
                                          </p:val>
                                        </p:tav>
                                        <p:tav tm="100000">
                                          <p:val>
                                            <p:strVal val="#ppt_x"/>
                                          </p:val>
                                        </p:tav>
                                      </p:tavLst>
                                    </p:anim>
                                    <p:anim calcmode="lin" valueType="num">
                                      <p:cBhvr>
                                        <p:cTn id="77" dur="400" fill="hold"/>
                                        <p:tgtEl>
                                          <p:spTgt spid="107"/>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400"/>
                                  </p:stCondLst>
                                  <p:childTnLst>
                                    <p:set>
                                      <p:cBhvr>
                                        <p:cTn id="79" dur="1" fill="hold">
                                          <p:stCondLst>
                                            <p:cond delay="0"/>
                                          </p:stCondLst>
                                        </p:cTn>
                                        <p:tgtEl>
                                          <p:spTgt spid="110"/>
                                        </p:tgtEl>
                                        <p:attrNameLst>
                                          <p:attrName>style.visibility</p:attrName>
                                        </p:attrNameLst>
                                      </p:cBhvr>
                                      <p:to>
                                        <p:strVal val="visible"/>
                                      </p:to>
                                    </p:set>
                                    <p:animEffect transition="in" filter="fade">
                                      <p:cBhvr>
                                        <p:cTn id="80" dur="400"/>
                                        <p:tgtEl>
                                          <p:spTgt spid="110"/>
                                        </p:tgtEl>
                                      </p:cBhvr>
                                    </p:animEffect>
                                    <p:anim calcmode="lin" valueType="num">
                                      <p:cBhvr>
                                        <p:cTn id="81" dur="400" fill="hold"/>
                                        <p:tgtEl>
                                          <p:spTgt spid="110"/>
                                        </p:tgtEl>
                                        <p:attrNameLst>
                                          <p:attrName>ppt_x</p:attrName>
                                        </p:attrNameLst>
                                      </p:cBhvr>
                                      <p:tavLst>
                                        <p:tav tm="0">
                                          <p:val>
                                            <p:strVal val="#ppt_x"/>
                                          </p:val>
                                        </p:tav>
                                        <p:tav tm="100000">
                                          <p:val>
                                            <p:strVal val="#ppt_x"/>
                                          </p:val>
                                        </p:tav>
                                      </p:tavLst>
                                    </p:anim>
                                    <p:anim calcmode="lin" valueType="num">
                                      <p:cBhvr>
                                        <p:cTn id="82" dur="400" fill="hold"/>
                                        <p:tgtEl>
                                          <p:spTgt spid="110"/>
                                        </p:tgtEl>
                                        <p:attrNameLst>
                                          <p:attrName>ppt_y</p:attrName>
                                        </p:attrNameLst>
                                      </p:cBhvr>
                                      <p:tavLst>
                                        <p:tav tm="0">
                                          <p:val>
                                            <p:strVal val="#ppt_y+.1"/>
                                          </p:val>
                                        </p:tav>
                                        <p:tav tm="100000">
                                          <p:val>
                                            <p:strVal val="#ppt_y"/>
                                          </p:val>
                                        </p:tav>
                                      </p:tavLst>
                                    </p:anim>
                                  </p:childTnLst>
                                </p:cTn>
                              </p:par>
                            </p:childTnLst>
                          </p:cTn>
                        </p:par>
                        <p:par>
                          <p:cTn id="83" fill="hold">
                            <p:stCondLst>
                              <p:cond delay="4000"/>
                            </p:stCondLst>
                            <p:childTnLst>
                              <p:par>
                                <p:cTn id="84" presetID="22" presetClass="entr" presetSubtype="1" fill="hold"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up)">
                                      <p:cBhvr>
                                        <p:cTn id="86" dur="500"/>
                                        <p:tgtEl>
                                          <p:spTgt spid="32"/>
                                        </p:tgtEl>
                                      </p:cBhvr>
                                    </p:animEffect>
                                  </p:childTnLst>
                                </p:cTn>
                              </p:par>
                            </p:childTnLst>
                          </p:cTn>
                        </p:par>
                        <p:par>
                          <p:cTn id="87" fill="hold">
                            <p:stCondLst>
                              <p:cond delay="4500"/>
                            </p:stCondLst>
                            <p:childTnLst>
                              <p:par>
                                <p:cTn id="88" presetID="42" presetClass="entr" presetSubtype="0" fill="hold" nodeType="afterEffect">
                                  <p:stCondLst>
                                    <p:cond delay="0"/>
                                  </p:stCondLst>
                                  <p:childTnLst>
                                    <p:set>
                                      <p:cBhvr>
                                        <p:cTn id="89" dur="1" fill="hold">
                                          <p:stCondLst>
                                            <p:cond delay="0"/>
                                          </p:stCondLst>
                                        </p:cTn>
                                        <p:tgtEl>
                                          <p:spTgt spid="113"/>
                                        </p:tgtEl>
                                        <p:attrNameLst>
                                          <p:attrName>style.visibility</p:attrName>
                                        </p:attrNameLst>
                                      </p:cBhvr>
                                      <p:to>
                                        <p:strVal val="visible"/>
                                      </p:to>
                                    </p:set>
                                    <p:animEffect transition="in" filter="fade">
                                      <p:cBhvr>
                                        <p:cTn id="90" dur="400"/>
                                        <p:tgtEl>
                                          <p:spTgt spid="113"/>
                                        </p:tgtEl>
                                      </p:cBhvr>
                                    </p:animEffect>
                                    <p:anim calcmode="lin" valueType="num">
                                      <p:cBhvr>
                                        <p:cTn id="91" dur="400" fill="hold"/>
                                        <p:tgtEl>
                                          <p:spTgt spid="113"/>
                                        </p:tgtEl>
                                        <p:attrNameLst>
                                          <p:attrName>ppt_x</p:attrName>
                                        </p:attrNameLst>
                                      </p:cBhvr>
                                      <p:tavLst>
                                        <p:tav tm="0">
                                          <p:val>
                                            <p:strVal val="#ppt_x"/>
                                          </p:val>
                                        </p:tav>
                                        <p:tav tm="100000">
                                          <p:val>
                                            <p:strVal val="#ppt_x"/>
                                          </p:val>
                                        </p:tav>
                                      </p:tavLst>
                                    </p:anim>
                                    <p:anim calcmode="lin" valueType="num">
                                      <p:cBhvr>
                                        <p:cTn id="92" dur="400" fill="hold"/>
                                        <p:tgtEl>
                                          <p:spTgt spid="113"/>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16"/>
                                        </p:tgtEl>
                                        <p:attrNameLst>
                                          <p:attrName>style.visibility</p:attrName>
                                        </p:attrNameLst>
                                      </p:cBhvr>
                                      <p:to>
                                        <p:strVal val="visible"/>
                                      </p:to>
                                    </p:set>
                                    <p:animEffect transition="in" filter="fade">
                                      <p:cBhvr>
                                        <p:cTn id="95" dur="400"/>
                                        <p:tgtEl>
                                          <p:spTgt spid="116"/>
                                        </p:tgtEl>
                                      </p:cBhvr>
                                    </p:animEffect>
                                    <p:anim calcmode="lin" valueType="num">
                                      <p:cBhvr>
                                        <p:cTn id="96" dur="400" fill="hold"/>
                                        <p:tgtEl>
                                          <p:spTgt spid="116"/>
                                        </p:tgtEl>
                                        <p:attrNameLst>
                                          <p:attrName>ppt_x</p:attrName>
                                        </p:attrNameLst>
                                      </p:cBhvr>
                                      <p:tavLst>
                                        <p:tav tm="0">
                                          <p:val>
                                            <p:strVal val="#ppt_x"/>
                                          </p:val>
                                        </p:tav>
                                        <p:tav tm="100000">
                                          <p:val>
                                            <p:strVal val="#ppt_x"/>
                                          </p:val>
                                        </p:tav>
                                      </p:tavLst>
                                    </p:anim>
                                    <p:anim calcmode="lin" valueType="num">
                                      <p:cBhvr>
                                        <p:cTn id="97" dur="400" fill="hold"/>
                                        <p:tgtEl>
                                          <p:spTgt spid="116"/>
                                        </p:tgtEl>
                                        <p:attrNameLst>
                                          <p:attrName>ppt_y</p:attrName>
                                        </p:attrNameLst>
                                      </p:cBhvr>
                                      <p:tavLst>
                                        <p:tav tm="0">
                                          <p:val>
                                            <p:strVal val="#ppt_y+.1"/>
                                          </p:val>
                                        </p:tav>
                                        <p:tav tm="100000">
                                          <p:val>
                                            <p:strVal val="#ppt_y"/>
                                          </p:val>
                                        </p:tav>
                                      </p:tavLst>
                                    </p:anim>
                                  </p:childTnLst>
                                </p:cTn>
                              </p:par>
                            </p:childTnLst>
                          </p:cTn>
                        </p:par>
                        <p:par>
                          <p:cTn id="98" fill="hold">
                            <p:stCondLst>
                              <p:cond delay="5000"/>
                            </p:stCondLst>
                            <p:childTnLst>
                              <p:par>
                                <p:cTn id="99" presetID="22" presetClass="entr" presetSubtype="1" fill="hold" nodeType="after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wipe(up)">
                                      <p:cBhvr>
                                        <p:cTn id="101" dur="500"/>
                                        <p:tgtEl>
                                          <p:spTgt spid="60"/>
                                        </p:tgtEl>
                                      </p:cBhvr>
                                    </p:animEffect>
                                  </p:childTnLst>
                                </p:cTn>
                              </p:par>
                            </p:childTnLst>
                          </p:cTn>
                        </p:par>
                        <p:par>
                          <p:cTn id="102" fill="hold">
                            <p:stCondLst>
                              <p:cond delay="5500"/>
                            </p:stCondLst>
                            <p:childTnLst>
                              <p:par>
                                <p:cTn id="103" presetID="42" presetClass="entr" presetSubtype="0" fill="hold" nodeType="afterEffect">
                                  <p:stCondLst>
                                    <p:cond delay="0"/>
                                  </p:stCondLst>
                                  <p:childTnLst>
                                    <p:set>
                                      <p:cBhvr>
                                        <p:cTn id="104" dur="1" fill="hold">
                                          <p:stCondLst>
                                            <p:cond delay="0"/>
                                          </p:stCondLst>
                                        </p:cTn>
                                        <p:tgtEl>
                                          <p:spTgt spid="119"/>
                                        </p:tgtEl>
                                        <p:attrNameLst>
                                          <p:attrName>style.visibility</p:attrName>
                                        </p:attrNameLst>
                                      </p:cBhvr>
                                      <p:to>
                                        <p:strVal val="visible"/>
                                      </p:to>
                                    </p:set>
                                    <p:animEffect transition="in" filter="fade">
                                      <p:cBhvr>
                                        <p:cTn id="105" dur="400"/>
                                        <p:tgtEl>
                                          <p:spTgt spid="119"/>
                                        </p:tgtEl>
                                      </p:cBhvr>
                                    </p:animEffect>
                                    <p:anim calcmode="lin" valueType="num">
                                      <p:cBhvr>
                                        <p:cTn id="106" dur="400" fill="hold"/>
                                        <p:tgtEl>
                                          <p:spTgt spid="119"/>
                                        </p:tgtEl>
                                        <p:attrNameLst>
                                          <p:attrName>ppt_x</p:attrName>
                                        </p:attrNameLst>
                                      </p:cBhvr>
                                      <p:tavLst>
                                        <p:tav tm="0">
                                          <p:val>
                                            <p:strVal val="#ppt_x"/>
                                          </p:val>
                                        </p:tav>
                                        <p:tav tm="100000">
                                          <p:val>
                                            <p:strVal val="#ppt_x"/>
                                          </p:val>
                                        </p:tav>
                                      </p:tavLst>
                                    </p:anim>
                                    <p:anim calcmode="lin" valueType="num">
                                      <p:cBhvr>
                                        <p:cTn id="107" dur="400" fill="hold"/>
                                        <p:tgtEl>
                                          <p:spTgt spid="119"/>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100"/>
                                  </p:stCondLst>
                                  <p:childTnLst>
                                    <p:set>
                                      <p:cBhvr>
                                        <p:cTn id="109" dur="1" fill="hold">
                                          <p:stCondLst>
                                            <p:cond delay="0"/>
                                          </p:stCondLst>
                                        </p:cTn>
                                        <p:tgtEl>
                                          <p:spTgt spid="122"/>
                                        </p:tgtEl>
                                        <p:attrNameLst>
                                          <p:attrName>style.visibility</p:attrName>
                                        </p:attrNameLst>
                                      </p:cBhvr>
                                      <p:to>
                                        <p:strVal val="visible"/>
                                      </p:to>
                                    </p:set>
                                    <p:animEffect transition="in" filter="fade">
                                      <p:cBhvr>
                                        <p:cTn id="110" dur="400"/>
                                        <p:tgtEl>
                                          <p:spTgt spid="122"/>
                                        </p:tgtEl>
                                      </p:cBhvr>
                                    </p:animEffect>
                                    <p:anim calcmode="lin" valueType="num">
                                      <p:cBhvr>
                                        <p:cTn id="111" dur="400" fill="hold"/>
                                        <p:tgtEl>
                                          <p:spTgt spid="122"/>
                                        </p:tgtEl>
                                        <p:attrNameLst>
                                          <p:attrName>ppt_x</p:attrName>
                                        </p:attrNameLst>
                                      </p:cBhvr>
                                      <p:tavLst>
                                        <p:tav tm="0">
                                          <p:val>
                                            <p:strVal val="#ppt_x"/>
                                          </p:val>
                                        </p:tav>
                                        <p:tav tm="100000">
                                          <p:val>
                                            <p:strVal val="#ppt_x"/>
                                          </p:val>
                                        </p:tav>
                                      </p:tavLst>
                                    </p:anim>
                                    <p:anim calcmode="lin" valueType="num">
                                      <p:cBhvr>
                                        <p:cTn id="112" dur="400" fill="hold"/>
                                        <p:tgtEl>
                                          <p:spTgt spid="122"/>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200"/>
                                  </p:stCondLst>
                                  <p:childTnLst>
                                    <p:set>
                                      <p:cBhvr>
                                        <p:cTn id="114" dur="1" fill="hold">
                                          <p:stCondLst>
                                            <p:cond delay="0"/>
                                          </p:stCondLst>
                                        </p:cTn>
                                        <p:tgtEl>
                                          <p:spTgt spid="125"/>
                                        </p:tgtEl>
                                        <p:attrNameLst>
                                          <p:attrName>style.visibility</p:attrName>
                                        </p:attrNameLst>
                                      </p:cBhvr>
                                      <p:to>
                                        <p:strVal val="visible"/>
                                      </p:to>
                                    </p:set>
                                    <p:animEffect transition="in" filter="fade">
                                      <p:cBhvr>
                                        <p:cTn id="115" dur="400"/>
                                        <p:tgtEl>
                                          <p:spTgt spid="125"/>
                                        </p:tgtEl>
                                      </p:cBhvr>
                                    </p:animEffect>
                                    <p:anim calcmode="lin" valueType="num">
                                      <p:cBhvr>
                                        <p:cTn id="116" dur="400" fill="hold"/>
                                        <p:tgtEl>
                                          <p:spTgt spid="125"/>
                                        </p:tgtEl>
                                        <p:attrNameLst>
                                          <p:attrName>ppt_x</p:attrName>
                                        </p:attrNameLst>
                                      </p:cBhvr>
                                      <p:tavLst>
                                        <p:tav tm="0">
                                          <p:val>
                                            <p:strVal val="#ppt_x"/>
                                          </p:val>
                                        </p:tav>
                                        <p:tav tm="100000">
                                          <p:val>
                                            <p:strVal val="#ppt_x"/>
                                          </p:val>
                                        </p:tav>
                                      </p:tavLst>
                                    </p:anim>
                                    <p:anim calcmode="lin" valueType="num">
                                      <p:cBhvr>
                                        <p:cTn id="117" dur="400" fill="hold"/>
                                        <p:tgtEl>
                                          <p:spTgt spid="125"/>
                                        </p:tgtEl>
                                        <p:attrNameLst>
                                          <p:attrName>ppt_y</p:attrName>
                                        </p:attrNameLst>
                                      </p:cBhvr>
                                      <p:tavLst>
                                        <p:tav tm="0">
                                          <p:val>
                                            <p:strVal val="#ppt_y+.1"/>
                                          </p:val>
                                        </p:tav>
                                        <p:tav tm="100000">
                                          <p:val>
                                            <p:strVal val="#ppt_y"/>
                                          </p:val>
                                        </p:tav>
                                      </p:tavLst>
                                    </p:anim>
                                  </p:childTnLst>
                                </p:cTn>
                              </p:par>
                            </p:childTnLst>
                          </p:cTn>
                        </p:par>
                        <p:par>
                          <p:cTn id="118" fill="hold">
                            <p:stCondLst>
                              <p:cond delay="6000"/>
                            </p:stCondLst>
                            <p:childTnLst>
                              <p:par>
                                <p:cTn id="119" presetID="10" presetClass="entr" presetSubtype="0" fill="hold" grpId="0" nodeType="afterEffect">
                                  <p:stCondLst>
                                    <p:cond delay="0"/>
                                  </p:stCondLst>
                                  <p:childTnLst>
                                    <p:set>
                                      <p:cBhvr>
                                        <p:cTn id="120" dur="1" fill="hold">
                                          <p:stCondLst>
                                            <p:cond delay="0"/>
                                          </p:stCondLst>
                                        </p:cTn>
                                        <p:tgtEl>
                                          <p:spTgt spid="142"/>
                                        </p:tgtEl>
                                        <p:attrNameLst>
                                          <p:attrName>style.visibility</p:attrName>
                                        </p:attrNameLst>
                                      </p:cBhvr>
                                      <p:to>
                                        <p:strVal val="visible"/>
                                      </p:to>
                                    </p:set>
                                    <p:animEffect transition="in" filter="fade">
                                      <p:cBhvr>
                                        <p:cTn id="121" dur="125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65" grpId="0" animBg="1"/>
      <p:bldP spid="1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1489075" y="2276872"/>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标题 4"/>
          <p:cNvSpPr txBox="1"/>
          <p:nvPr/>
        </p:nvSpPr>
        <p:spPr>
          <a:xfrm>
            <a:off x="1633091" y="2132856"/>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a:solidFill>
                  <a:srgbClr val="3CCCC7"/>
                </a:solidFill>
                <a:latin typeface="Impact MT Std" pitchFamily="34" charset="0"/>
                <a:ea typeface="微软雅黑" panose="020B0503020204020204" pitchFamily="34" charset="-122"/>
              </a:rPr>
              <a:t>75%</a:t>
            </a:r>
          </a:p>
        </p:txBody>
      </p:sp>
      <p:sp>
        <p:nvSpPr>
          <p:cNvPr id="20" name="标题 4"/>
          <p:cNvSpPr txBox="1"/>
          <p:nvPr/>
        </p:nvSpPr>
        <p:spPr>
          <a:xfrm>
            <a:off x="1633091" y="263691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21" name="标题 4"/>
          <p:cNvSpPr txBox="1"/>
          <p:nvPr/>
        </p:nvSpPr>
        <p:spPr>
          <a:xfrm>
            <a:off x="1633091" y="292494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22" name="标题 4"/>
          <p:cNvSpPr txBox="1"/>
          <p:nvPr/>
        </p:nvSpPr>
        <p:spPr>
          <a:xfrm>
            <a:off x="1633091" y="321297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23" name="标题 4"/>
          <p:cNvSpPr txBox="1"/>
          <p:nvPr/>
        </p:nvSpPr>
        <p:spPr>
          <a:xfrm>
            <a:off x="1633091" y="350100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24" name="标题 4"/>
          <p:cNvSpPr txBox="1"/>
          <p:nvPr/>
        </p:nvSpPr>
        <p:spPr>
          <a:xfrm>
            <a:off x="1633091" y="378904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25" name="矩形 24"/>
          <p:cNvSpPr/>
          <p:nvPr/>
        </p:nvSpPr>
        <p:spPr>
          <a:xfrm>
            <a:off x="1417067" y="4437112"/>
            <a:ext cx="2304256" cy="432048"/>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30" name="Freeform 34"/>
          <p:cNvSpPr>
            <a:spLocks noEditPoints="1"/>
          </p:cNvSpPr>
          <p:nvPr/>
        </p:nvSpPr>
        <p:spPr bwMode="auto">
          <a:xfrm>
            <a:off x="1561083" y="4509467"/>
            <a:ext cx="285750" cy="287338"/>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31" name="标题 4"/>
          <p:cNvSpPr txBox="1"/>
          <p:nvPr/>
        </p:nvSpPr>
        <p:spPr>
          <a:xfrm>
            <a:off x="1993131" y="4437112"/>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solidFill>
                <a:latin typeface="Impact MT Std" pitchFamily="34" charset="0"/>
                <a:ea typeface="微软雅黑" panose="020B0503020204020204" pitchFamily="34" charset="-122"/>
              </a:rPr>
              <a:t>Plan completion</a:t>
            </a:r>
            <a:endParaRPr lang="en-US" altLang="zh-CN" sz="1800" dirty="0">
              <a:solidFill>
                <a:schemeClr val="bg1"/>
              </a:solidFill>
              <a:latin typeface="Impact MT Std" pitchFamily="34" charset="0"/>
              <a:ea typeface="微软雅黑" panose="020B0503020204020204" pitchFamily="34" charset="-122"/>
            </a:endParaRPr>
          </a:p>
        </p:txBody>
      </p:sp>
      <p:cxnSp>
        <p:nvCxnSpPr>
          <p:cNvPr id="32" name="直接连接符 31"/>
          <p:cNvCxnSpPr/>
          <p:nvPr/>
        </p:nvCxnSpPr>
        <p:spPr>
          <a:xfrm>
            <a:off x="4009355" y="2276872"/>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标题 4"/>
          <p:cNvSpPr txBox="1"/>
          <p:nvPr/>
        </p:nvSpPr>
        <p:spPr>
          <a:xfrm>
            <a:off x="4153371" y="2132856"/>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a:solidFill>
                  <a:srgbClr val="3CCCC7"/>
                </a:solidFill>
                <a:latin typeface="Impact MT Std" pitchFamily="34" charset="0"/>
                <a:ea typeface="微软雅黑" panose="020B0503020204020204" pitchFamily="34" charset="-122"/>
              </a:rPr>
              <a:t>5</a:t>
            </a:r>
            <a:r>
              <a:rPr lang="zh-CN" altLang="en-US" sz="2800" b="1" dirty="0">
                <a:solidFill>
                  <a:srgbClr val="3CCCC7"/>
                </a:solidFill>
                <a:latin typeface="Impact MT Std" pitchFamily="34" charset="0"/>
                <a:ea typeface="微软雅黑" panose="020B0503020204020204" pitchFamily="34" charset="-122"/>
              </a:rPr>
              <a:t>Pieces</a:t>
            </a:r>
            <a:endParaRPr lang="en-US" altLang="zh-CN" sz="2800" b="1" dirty="0">
              <a:solidFill>
                <a:srgbClr val="3CCCC7"/>
              </a:solidFill>
              <a:latin typeface="Impact MT Std" pitchFamily="34" charset="0"/>
              <a:ea typeface="微软雅黑" panose="020B0503020204020204" pitchFamily="34" charset="-122"/>
            </a:endParaRPr>
          </a:p>
        </p:txBody>
      </p:sp>
      <p:sp>
        <p:nvSpPr>
          <p:cNvPr id="38" name="标题 4"/>
          <p:cNvSpPr txBox="1"/>
          <p:nvPr/>
        </p:nvSpPr>
        <p:spPr>
          <a:xfrm>
            <a:off x="4153371" y="263691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41" name="标题 4"/>
          <p:cNvSpPr txBox="1"/>
          <p:nvPr/>
        </p:nvSpPr>
        <p:spPr>
          <a:xfrm>
            <a:off x="4153371" y="292494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46" name="标题 4"/>
          <p:cNvSpPr txBox="1"/>
          <p:nvPr/>
        </p:nvSpPr>
        <p:spPr>
          <a:xfrm>
            <a:off x="4153371" y="321297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48" name="标题 4"/>
          <p:cNvSpPr txBox="1"/>
          <p:nvPr/>
        </p:nvSpPr>
        <p:spPr>
          <a:xfrm>
            <a:off x="4153371" y="350100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49" name="标题 4"/>
          <p:cNvSpPr txBox="1"/>
          <p:nvPr/>
        </p:nvSpPr>
        <p:spPr>
          <a:xfrm>
            <a:off x="4153371" y="378904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50" name="矩形 49"/>
          <p:cNvSpPr/>
          <p:nvPr/>
        </p:nvSpPr>
        <p:spPr>
          <a:xfrm>
            <a:off x="3937347" y="4437112"/>
            <a:ext cx="2304256" cy="432048"/>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51" name="标题 4"/>
          <p:cNvSpPr txBox="1"/>
          <p:nvPr/>
        </p:nvSpPr>
        <p:spPr>
          <a:xfrm>
            <a:off x="4513411" y="4437112"/>
            <a:ext cx="1728192" cy="43204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solidFill>
                <a:latin typeface="Impact MT Std" pitchFamily="34" charset="0"/>
                <a:ea typeface="微软雅黑" panose="020B0503020204020204" pitchFamily="34" charset="-122"/>
              </a:rPr>
              <a:t>Big event of the year</a:t>
            </a:r>
            <a:endParaRPr lang="en-US" altLang="zh-CN" sz="1800" dirty="0">
              <a:solidFill>
                <a:schemeClr val="bg1"/>
              </a:solidFill>
              <a:latin typeface="Impact MT Std" pitchFamily="34" charset="0"/>
              <a:ea typeface="微软雅黑" panose="020B0503020204020204" pitchFamily="34" charset="-122"/>
            </a:endParaRPr>
          </a:p>
        </p:txBody>
      </p:sp>
      <p:cxnSp>
        <p:nvCxnSpPr>
          <p:cNvPr id="52" name="直接连接符 51"/>
          <p:cNvCxnSpPr/>
          <p:nvPr/>
        </p:nvCxnSpPr>
        <p:spPr>
          <a:xfrm>
            <a:off x="6529635" y="2276872"/>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标题 4"/>
          <p:cNvSpPr txBox="1"/>
          <p:nvPr/>
        </p:nvSpPr>
        <p:spPr>
          <a:xfrm>
            <a:off x="6673651" y="2132856"/>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a:solidFill>
                  <a:srgbClr val="3CCCC7"/>
                </a:solidFill>
                <a:latin typeface="Impact MT Std" pitchFamily="34" charset="0"/>
                <a:ea typeface="微软雅黑" panose="020B0503020204020204" pitchFamily="34" charset="-122"/>
              </a:rPr>
              <a:t>5</a:t>
            </a:r>
            <a:r>
              <a:rPr lang="zh-CN" altLang="en-US" sz="2800" b="1" dirty="0">
                <a:solidFill>
                  <a:srgbClr val="3CCCC7"/>
                </a:solidFill>
                <a:latin typeface="Impact MT Std" pitchFamily="34" charset="0"/>
                <a:ea typeface="微软雅黑" panose="020B0503020204020204" pitchFamily="34" charset="-122"/>
              </a:rPr>
              <a:t>Items</a:t>
            </a:r>
            <a:endParaRPr lang="en-US" altLang="zh-CN" sz="2800" b="1" dirty="0">
              <a:solidFill>
                <a:srgbClr val="3CCCC7"/>
              </a:solidFill>
              <a:latin typeface="Impact MT Std" pitchFamily="34" charset="0"/>
              <a:ea typeface="微软雅黑" panose="020B0503020204020204" pitchFamily="34" charset="-122"/>
            </a:endParaRPr>
          </a:p>
        </p:txBody>
      </p:sp>
      <p:sp>
        <p:nvSpPr>
          <p:cNvPr id="54" name="标题 4"/>
          <p:cNvSpPr txBox="1"/>
          <p:nvPr/>
        </p:nvSpPr>
        <p:spPr>
          <a:xfrm>
            <a:off x="6673651" y="263691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55" name="标题 4"/>
          <p:cNvSpPr txBox="1"/>
          <p:nvPr/>
        </p:nvSpPr>
        <p:spPr>
          <a:xfrm>
            <a:off x="6673651" y="292494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56" name="标题 4"/>
          <p:cNvSpPr txBox="1"/>
          <p:nvPr/>
        </p:nvSpPr>
        <p:spPr>
          <a:xfrm>
            <a:off x="6673651" y="321297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57" name="标题 4"/>
          <p:cNvSpPr txBox="1"/>
          <p:nvPr/>
        </p:nvSpPr>
        <p:spPr>
          <a:xfrm>
            <a:off x="6673651" y="350100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58" name="标题 4"/>
          <p:cNvSpPr txBox="1"/>
          <p:nvPr/>
        </p:nvSpPr>
        <p:spPr>
          <a:xfrm>
            <a:off x="6673651" y="378904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59" name="矩形 58"/>
          <p:cNvSpPr/>
          <p:nvPr/>
        </p:nvSpPr>
        <p:spPr>
          <a:xfrm>
            <a:off x="6457627" y="4437112"/>
            <a:ext cx="2304256" cy="432048"/>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60" name="标题 4"/>
          <p:cNvSpPr txBox="1"/>
          <p:nvPr/>
        </p:nvSpPr>
        <p:spPr>
          <a:xfrm>
            <a:off x="7033691" y="4437112"/>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solidFill>
                <a:latin typeface="Impact MT Std" pitchFamily="34" charset="0"/>
                <a:ea typeface="微软雅黑" panose="020B0503020204020204" pitchFamily="34" charset="-122"/>
              </a:rPr>
              <a:t>Awards</a:t>
            </a:r>
            <a:endParaRPr lang="en-US" altLang="zh-CN" sz="1800" dirty="0">
              <a:solidFill>
                <a:schemeClr val="bg1"/>
              </a:solidFill>
              <a:latin typeface="Impact MT Std" pitchFamily="34" charset="0"/>
              <a:ea typeface="微软雅黑" panose="020B0503020204020204" pitchFamily="34" charset="-122"/>
            </a:endParaRPr>
          </a:p>
        </p:txBody>
      </p:sp>
      <p:cxnSp>
        <p:nvCxnSpPr>
          <p:cNvPr id="61" name="直接连接符 60"/>
          <p:cNvCxnSpPr/>
          <p:nvPr/>
        </p:nvCxnSpPr>
        <p:spPr>
          <a:xfrm>
            <a:off x="9049915" y="2276872"/>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2" name="标题 4"/>
          <p:cNvSpPr txBox="1"/>
          <p:nvPr/>
        </p:nvSpPr>
        <p:spPr>
          <a:xfrm>
            <a:off x="9193931" y="2132856"/>
            <a:ext cx="1872208" cy="64807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a:solidFill>
                  <a:srgbClr val="3CCCC7"/>
                </a:solidFill>
                <a:latin typeface="Impact MT Std" pitchFamily="34" charset="0"/>
                <a:ea typeface="微软雅黑" panose="020B0503020204020204" pitchFamily="34" charset="-122"/>
              </a:rPr>
              <a:t>5000</a:t>
            </a:r>
            <a:r>
              <a:rPr lang="zh-CN" altLang="en-US" sz="2800" b="1" dirty="0">
                <a:solidFill>
                  <a:srgbClr val="3CCCC7"/>
                </a:solidFill>
                <a:latin typeface="Impact MT Std" pitchFamily="34" charset="0"/>
                <a:ea typeface="微软雅黑" panose="020B0503020204020204" pitchFamily="34" charset="-122"/>
              </a:rPr>
              <a:t>Million</a:t>
            </a:r>
            <a:endParaRPr lang="en-US" altLang="zh-CN" sz="2800" b="1" dirty="0">
              <a:solidFill>
                <a:srgbClr val="3CCCC7"/>
              </a:solidFill>
              <a:latin typeface="Impact MT Std" pitchFamily="34" charset="0"/>
              <a:ea typeface="微软雅黑" panose="020B0503020204020204" pitchFamily="34" charset="-122"/>
            </a:endParaRPr>
          </a:p>
        </p:txBody>
      </p:sp>
      <p:sp>
        <p:nvSpPr>
          <p:cNvPr id="63" name="标题 4"/>
          <p:cNvSpPr txBox="1"/>
          <p:nvPr/>
        </p:nvSpPr>
        <p:spPr>
          <a:xfrm>
            <a:off x="9193931" y="263691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64" name="标题 4"/>
          <p:cNvSpPr txBox="1"/>
          <p:nvPr/>
        </p:nvSpPr>
        <p:spPr>
          <a:xfrm>
            <a:off x="9193931" y="292494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65" name="标题 4"/>
          <p:cNvSpPr txBox="1"/>
          <p:nvPr/>
        </p:nvSpPr>
        <p:spPr>
          <a:xfrm>
            <a:off x="9193931" y="321297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66" name="标题 4"/>
          <p:cNvSpPr txBox="1"/>
          <p:nvPr/>
        </p:nvSpPr>
        <p:spPr>
          <a:xfrm>
            <a:off x="9193931" y="350100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67" name="标题 4"/>
          <p:cNvSpPr txBox="1"/>
          <p:nvPr/>
        </p:nvSpPr>
        <p:spPr>
          <a:xfrm>
            <a:off x="9193931" y="378904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50000"/>
                    <a:lumOff val="50000"/>
                  </a:schemeClr>
                </a:solidFill>
                <a:latin typeface="Impact MT Std" pitchFamily="34" charset="0"/>
                <a:ea typeface="微软雅黑" panose="020B0503020204020204" pitchFamily="34" charset="-122"/>
              </a:rPr>
              <a:t>Click here to add text</a:t>
            </a:r>
            <a:endParaRPr lang="en-US" altLang="zh-CN" sz="1400" dirty="0">
              <a:solidFill>
                <a:schemeClr val="tx1">
                  <a:lumMod val="50000"/>
                  <a:lumOff val="50000"/>
                </a:schemeClr>
              </a:solidFill>
              <a:latin typeface="Impact MT Std" pitchFamily="34" charset="0"/>
              <a:ea typeface="微软雅黑" panose="020B0503020204020204" pitchFamily="34" charset="-122"/>
            </a:endParaRPr>
          </a:p>
        </p:txBody>
      </p:sp>
      <p:sp>
        <p:nvSpPr>
          <p:cNvPr id="68" name="矩形 67"/>
          <p:cNvSpPr/>
          <p:nvPr/>
        </p:nvSpPr>
        <p:spPr>
          <a:xfrm>
            <a:off x="8977907" y="4437112"/>
            <a:ext cx="2304256" cy="432048"/>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69" name="标题 4"/>
          <p:cNvSpPr txBox="1"/>
          <p:nvPr/>
        </p:nvSpPr>
        <p:spPr>
          <a:xfrm>
            <a:off x="9553971" y="4437112"/>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solidFill>
                <a:latin typeface="Impact MT Std" pitchFamily="34" charset="0"/>
                <a:ea typeface="微软雅黑" panose="020B0503020204020204" pitchFamily="34" charset="-122"/>
              </a:rPr>
              <a:t>Annual Sales</a:t>
            </a:r>
            <a:endParaRPr lang="en-US" altLang="zh-CN" sz="1800" dirty="0">
              <a:solidFill>
                <a:schemeClr val="bg1"/>
              </a:solidFill>
              <a:latin typeface="Impact MT Std" pitchFamily="34" charset="0"/>
              <a:ea typeface="微软雅黑" panose="020B0503020204020204" pitchFamily="34" charset="-122"/>
            </a:endParaRPr>
          </a:p>
        </p:txBody>
      </p:sp>
      <p:sp>
        <p:nvSpPr>
          <p:cNvPr id="70" name="Freeform 63"/>
          <p:cNvSpPr>
            <a:spLocks noEditPoints="1"/>
          </p:cNvSpPr>
          <p:nvPr/>
        </p:nvSpPr>
        <p:spPr bwMode="auto">
          <a:xfrm>
            <a:off x="4081363" y="4541535"/>
            <a:ext cx="280988" cy="293688"/>
          </a:xfrm>
          <a:custGeom>
            <a:avLst/>
            <a:gdLst>
              <a:gd name="T0" fmla="*/ 17 w 195"/>
              <a:gd name="T1" fmla="*/ 103 h 203"/>
              <a:gd name="T2" fmla="*/ 17 w 195"/>
              <a:gd name="T3" fmla="*/ 45 h 203"/>
              <a:gd name="T4" fmla="*/ 0 w 195"/>
              <a:gd name="T5" fmla="*/ 74 h 203"/>
              <a:gd name="T6" fmla="*/ 17 w 195"/>
              <a:gd name="T7" fmla="*/ 103 h 203"/>
              <a:gd name="T8" fmla="*/ 29 w 195"/>
              <a:gd name="T9" fmla="*/ 112 h 203"/>
              <a:gd name="T10" fmla="*/ 77 w 195"/>
              <a:gd name="T11" fmla="*/ 112 h 203"/>
              <a:gd name="T12" fmla="*/ 77 w 195"/>
              <a:gd name="T13" fmla="*/ 40 h 203"/>
              <a:gd name="T14" fmla="*/ 29 w 195"/>
              <a:gd name="T15" fmla="*/ 40 h 203"/>
              <a:gd name="T16" fmla="*/ 21 w 195"/>
              <a:gd name="T17" fmla="*/ 48 h 203"/>
              <a:gd name="T18" fmla="*/ 21 w 195"/>
              <a:gd name="T19" fmla="*/ 104 h 203"/>
              <a:gd name="T20" fmla="*/ 29 w 195"/>
              <a:gd name="T21" fmla="*/ 112 h 203"/>
              <a:gd name="T22" fmla="*/ 161 w 195"/>
              <a:gd name="T23" fmla="*/ 13 h 203"/>
              <a:gd name="T24" fmla="*/ 81 w 195"/>
              <a:gd name="T25" fmla="*/ 40 h 203"/>
              <a:gd name="T26" fmla="*/ 81 w 195"/>
              <a:gd name="T27" fmla="*/ 113 h 203"/>
              <a:gd name="T28" fmla="*/ 161 w 195"/>
              <a:gd name="T29" fmla="*/ 140 h 203"/>
              <a:gd name="T30" fmla="*/ 161 w 195"/>
              <a:gd name="T31" fmla="*/ 13 h 203"/>
              <a:gd name="T32" fmla="*/ 89 w 195"/>
              <a:gd name="T33" fmla="*/ 68 h 203"/>
              <a:gd name="T34" fmla="*/ 89 w 195"/>
              <a:gd name="T35" fmla="*/ 52 h 203"/>
              <a:gd name="T36" fmla="*/ 154 w 195"/>
              <a:gd name="T37" fmla="*/ 29 h 203"/>
              <a:gd name="T38" fmla="*/ 89 w 195"/>
              <a:gd name="T39" fmla="*/ 68 h 203"/>
              <a:gd name="T40" fmla="*/ 177 w 195"/>
              <a:gd name="T41" fmla="*/ 0 h 203"/>
              <a:gd name="T42" fmla="*/ 165 w 195"/>
              <a:gd name="T43" fmla="*/ 0 h 203"/>
              <a:gd name="T44" fmla="*/ 165 w 195"/>
              <a:gd name="T45" fmla="*/ 152 h 203"/>
              <a:gd name="T46" fmla="*/ 177 w 195"/>
              <a:gd name="T47" fmla="*/ 152 h 203"/>
              <a:gd name="T48" fmla="*/ 177 w 195"/>
              <a:gd name="T49" fmla="*/ 0 h 203"/>
              <a:gd name="T50" fmla="*/ 195 w 195"/>
              <a:gd name="T51" fmla="*/ 75 h 203"/>
              <a:gd name="T52" fmla="*/ 181 w 195"/>
              <a:gd name="T53" fmla="*/ 54 h 203"/>
              <a:gd name="T54" fmla="*/ 181 w 195"/>
              <a:gd name="T55" fmla="*/ 96 h 203"/>
              <a:gd name="T56" fmla="*/ 195 w 195"/>
              <a:gd name="T57" fmla="*/ 75 h 203"/>
              <a:gd name="T58" fmla="*/ 65 w 195"/>
              <a:gd name="T59" fmla="*/ 116 h 203"/>
              <a:gd name="T60" fmla="*/ 29 w 195"/>
              <a:gd name="T61" fmla="*/ 116 h 203"/>
              <a:gd name="T62" fmla="*/ 41 w 195"/>
              <a:gd name="T63" fmla="*/ 186 h 203"/>
              <a:gd name="T64" fmla="*/ 65 w 195"/>
              <a:gd name="T65" fmla="*/ 180 h 203"/>
              <a:gd name="T66" fmla="*/ 65 w 195"/>
              <a:gd name="T67"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03">
                <a:moveTo>
                  <a:pt x="17" y="103"/>
                </a:moveTo>
                <a:cubicBezTo>
                  <a:pt x="17" y="45"/>
                  <a:pt x="17" y="45"/>
                  <a:pt x="17" y="45"/>
                </a:cubicBezTo>
                <a:cubicBezTo>
                  <a:pt x="7" y="48"/>
                  <a:pt x="0" y="60"/>
                  <a:pt x="0" y="74"/>
                </a:cubicBezTo>
                <a:cubicBezTo>
                  <a:pt x="0" y="88"/>
                  <a:pt x="7" y="100"/>
                  <a:pt x="17" y="103"/>
                </a:cubicBezTo>
                <a:close/>
                <a:moveTo>
                  <a:pt x="29" y="112"/>
                </a:moveTo>
                <a:cubicBezTo>
                  <a:pt x="77" y="112"/>
                  <a:pt x="77" y="112"/>
                  <a:pt x="77" y="112"/>
                </a:cubicBezTo>
                <a:cubicBezTo>
                  <a:pt x="77" y="40"/>
                  <a:pt x="77" y="40"/>
                  <a:pt x="77" y="40"/>
                </a:cubicBezTo>
                <a:cubicBezTo>
                  <a:pt x="29" y="40"/>
                  <a:pt x="29" y="40"/>
                  <a:pt x="29" y="40"/>
                </a:cubicBezTo>
                <a:cubicBezTo>
                  <a:pt x="24" y="40"/>
                  <a:pt x="21" y="44"/>
                  <a:pt x="21" y="48"/>
                </a:cubicBezTo>
                <a:cubicBezTo>
                  <a:pt x="21" y="104"/>
                  <a:pt x="21" y="104"/>
                  <a:pt x="21" y="104"/>
                </a:cubicBezTo>
                <a:cubicBezTo>
                  <a:pt x="21" y="109"/>
                  <a:pt x="24" y="112"/>
                  <a:pt x="29" y="112"/>
                </a:cubicBezTo>
                <a:close/>
                <a:moveTo>
                  <a:pt x="161" y="13"/>
                </a:moveTo>
                <a:cubicBezTo>
                  <a:pt x="161" y="13"/>
                  <a:pt x="122" y="40"/>
                  <a:pt x="81" y="40"/>
                </a:cubicBezTo>
                <a:cubicBezTo>
                  <a:pt x="81" y="57"/>
                  <a:pt x="81" y="107"/>
                  <a:pt x="81" y="113"/>
                </a:cubicBezTo>
                <a:cubicBezTo>
                  <a:pt x="122" y="113"/>
                  <a:pt x="161" y="140"/>
                  <a:pt x="161" y="140"/>
                </a:cubicBezTo>
                <a:lnTo>
                  <a:pt x="161" y="13"/>
                </a:lnTo>
                <a:close/>
                <a:moveTo>
                  <a:pt x="89" y="68"/>
                </a:moveTo>
                <a:cubicBezTo>
                  <a:pt x="89" y="52"/>
                  <a:pt x="89" y="52"/>
                  <a:pt x="89" y="52"/>
                </a:cubicBezTo>
                <a:cubicBezTo>
                  <a:pt x="89" y="52"/>
                  <a:pt x="124" y="54"/>
                  <a:pt x="154" y="29"/>
                </a:cubicBezTo>
                <a:cubicBezTo>
                  <a:pt x="154" y="53"/>
                  <a:pt x="89" y="68"/>
                  <a:pt x="89" y="68"/>
                </a:cubicBezTo>
                <a:close/>
                <a:moveTo>
                  <a:pt x="177" y="0"/>
                </a:moveTo>
                <a:cubicBezTo>
                  <a:pt x="165" y="0"/>
                  <a:pt x="165" y="0"/>
                  <a:pt x="165" y="0"/>
                </a:cubicBezTo>
                <a:cubicBezTo>
                  <a:pt x="165" y="152"/>
                  <a:pt x="165" y="152"/>
                  <a:pt x="165" y="152"/>
                </a:cubicBezTo>
                <a:cubicBezTo>
                  <a:pt x="177" y="152"/>
                  <a:pt x="177" y="152"/>
                  <a:pt x="177" y="152"/>
                </a:cubicBezTo>
                <a:lnTo>
                  <a:pt x="177" y="0"/>
                </a:lnTo>
                <a:close/>
                <a:moveTo>
                  <a:pt x="195" y="75"/>
                </a:moveTo>
                <a:cubicBezTo>
                  <a:pt x="195" y="66"/>
                  <a:pt x="189" y="58"/>
                  <a:pt x="181" y="54"/>
                </a:cubicBezTo>
                <a:cubicBezTo>
                  <a:pt x="181" y="96"/>
                  <a:pt x="181" y="96"/>
                  <a:pt x="181" y="96"/>
                </a:cubicBezTo>
                <a:cubicBezTo>
                  <a:pt x="189" y="92"/>
                  <a:pt x="195" y="84"/>
                  <a:pt x="195" y="75"/>
                </a:cubicBezTo>
                <a:close/>
                <a:moveTo>
                  <a:pt x="65" y="116"/>
                </a:moveTo>
                <a:cubicBezTo>
                  <a:pt x="62" y="116"/>
                  <a:pt x="29" y="116"/>
                  <a:pt x="29" y="116"/>
                </a:cubicBezTo>
                <a:cubicBezTo>
                  <a:pt x="29" y="116"/>
                  <a:pt x="27" y="161"/>
                  <a:pt x="41" y="186"/>
                </a:cubicBezTo>
                <a:cubicBezTo>
                  <a:pt x="59" y="203"/>
                  <a:pt x="67" y="185"/>
                  <a:pt x="65" y="180"/>
                </a:cubicBezTo>
                <a:cubicBezTo>
                  <a:pt x="63" y="175"/>
                  <a:pt x="51" y="135"/>
                  <a:pt x="65" y="11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71" name="流程图: 联系 20"/>
          <p:cNvSpPr/>
          <p:nvPr/>
        </p:nvSpPr>
        <p:spPr>
          <a:xfrm>
            <a:off x="6673650" y="4504423"/>
            <a:ext cx="216025" cy="318599"/>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latin typeface="Impact MT Std" pitchFamily="34" charset="0"/>
            </a:endParaRPr>
          </a:p>
        </p:txBody>
      </p:sp>
      <p:sp>
        <p:nvSpPr>
          <p:cNvPr id="72" name="Freeform 174"/>
          <p:cNvSpPr>
            <a:spLocks noEditPoints="1"/>
          </p:cNvSpPr>
          <p:nvPr/>
        </p:nvSpPr>
        <p:spPr bwMode="auto">
          <a:xfrm>
            <a:off x="9174978" y="4511848"/>
            <a:ext cx="282575" cy="282575"/>
          </a:xfrm>
          <a:custGeom>
            <a:avLst/>
            <a:gdLst>
              <a:gd name="T0" fmla="*/ 99 w 197"/>
              <a:gd name="T1" fmla="*/ 0 h 197"/>
              <a:gd name="T2" fmla="*/ 158 w 197"/>
              <a:gd name="T3" fmla="*/ 159 h 197"/>
              <a:gd name="T4" fmla="*/ 159 w 197"/>
              <a:gd name="T5" fmla="*/ 122 h 197"/>
              <a:gd name="T6" fmla="*/ 154 w 197"/>
              <a:gd name="T7" fmla="*/ 131 h 197"/>
              <a:gd name="T8" fmla="*/ 150 w 197"/>
              <a:gd name="T9" fmla="*/ 137 h 197"/>
              <a:gd name="T10" fmla="*/ 99 w 197"/>
              <a:gd name="T11" fmla="*/ 183 h 197"/>
              <a:gd name="T12" fmla="*/ 104 w 197"/>
              <a:gd name="T13" fmla="*/ 162 h 197"/>
              <a:gd name="T14" fmla="*/ 86 w 197"/>
              <a:gd name="T15" fmla="*/ 161 h 197"/>
              <a:gd name="T16" fmla="*/ 99 w 197"/>
              <a:gd name="T17" fmla="*/ 183 h 197"/>
              <a:gd name="T18" fmla="*/ 48 w 197"/>
              <a:gd name="T19" fmla="*/ 139 h 197"/>
              <a:gd name="T20" fmla="*/ 39 w 197"/>
              <a:gd name="T21" fmla="*/ 122 h 197"/>
              <a:gd name="T22" fmla="*/ 38 w 197"/>
              <a:gd name="T23" fmla="*/ 39 h 197"/>
              <a:gd name="T24" fmla="*/ 41 w 197"/>
              <a:gd name="T25" fmla="*/ 71 h 197"/>
              <a:gd name="T26" fmla="*/ 44 w 197"/>
              <a:gd name="T27" fmla="*/ 65 h 197"/>
              <a:gd name="T28" fmla="*/ 38 w 197"/>
              <a:gd name="T29" fmla="*/ 39 h 197"/>
              <a:gd name="T30" fmla="*/ 86 w 197"/>
              <a:gd name="T31" fmla="*/ 35 h 197"/>
              <a:gd name="T32" fmla="*/ 99 w 197"/>
              <a:gd name="T33" fmla="*/ 34 h 197"/>
              <a:gd name="T34" fmla="*/ 109 w 197"/>
              <a:gd name="T35" fmla="*/ 35 h 197"/>
              <a:gd name="T36" fmla="*/ 130 w 197"/>
              <a:gd name="T37" fmla="*/ 52 h 197"/>
              <a:gd name="T38" fmla="*/ 99 w 197"/>
              <a:gd name="T39" fmla="*/ 43 h 197"/>
              <a:gd name="T40" fmla="*/ 68 w 197"/>
              <a:gd name="T41" fmla="*/ 52 h 197"/>
              <a:gd name="T42" fmla="*/ 45 w 197"/>
              <a:gd name="T43" fmla="*/ 109 h 197"/>
              <a:gd name="T44" fmla="*/ 82 w 197"/>
              <a:gd name="T45" fmla="*/ 151 h 197"/>
              <a:gd name="T46" fmla="*/ 125 w 197"/>
              <a:gd name="T47" fmla="*/ 147 h 197"/>
              <a:gd name="T48" fmla="*/ 154 w 197"/>
              <a:gd name="T49" fmla="*/ 98 h 197"/>
              <a:gd name="T50" fmla="*/ 158 w 197"/>
              <a:gd name="T51" fmla="*/ 38 h 197"/>
              <a:gd name="T52" fmla="*/ 151 w 197"/>
              <a:gd name="T53" fmla="*/ 60 h 197"/>
              <a:gd name="T54" fmla="*/ 154 w 197"/>
              <a:gd name="T55" fmla="*/ 65 h 197"/>
              <a:gd name="T56" fmla="*/ 159 w 197"/>
              <a:gd name="T57" fmla="*/ 75 h 197"/>
              <a:gd name="T58" fmla="*/ 158 w 197"/>
              <a:gd name="T59" fmla="*/ 38 h 197"/>
              <a:gd name="T60" fmla="*/ 123 w 197"/>
              <a:gd name="T61" fmla="*/ 96 h 197"/>
              <a:gd name="T62" fmla="*/ 104 w 197"/>
              <a:gd name="T63" fmla="*/ 131 h 197"/>
              <a:gd name="T64" fmla="*/ 99 w 197"/>
              <a:gd name="T65" fmla="*/ 131 h 197"/>
              <a:gd name="T66" fmla="*/ 75 w 197"/>
              <a:gd name="T67" fmla="*/ 109 h 197"/>
              <a:gd name="T68" fmla="*/ 90 w 197"/>
              <a:gd name="T69" fmla="*/ 114 h 197"/>
              <a:gd name="T70" fmla="*/ 92 w 197"/>
              <a:gd name="T71" fmla="*/ 125 h 197"/>
              <a:gd name="T72" fmla="*/ 97 w 197"/>
              <a:gd name="T73" fmla="*/ 103 h 197"/>
              <a:gd name="T74" fmla="*/ 75 w 197"/>
              <a:gd name="T75" fmla="*/ 84 h 197"/>
              <a:gd name="T76" fmla="*/ 87 w 197"/>
              <a:gd name="T77" fmla="*/ 66 h 197"/>
              <a:gd name="T78" fmla="*/ 104 w 197"/>
              <a:gd name="T79" fmla="*/ 52 h 197"/>
              <a:gd name="T80" fmla="*/ 127 w 197"/>
              <a:gd name="T81" fmla="*/ 77 h 197"/>
              <a:gd name="T82" fmla="*/ 113 w 197"/>
              <a:gd name="T83" fmla="*/ 84 h 197"/>
              <a:gd name="T84" fmla="*/ 113 w 197"/>
              <a:gd name="T85" fmla="*/ 69 h 197"/>
              <a:gd name="T86" fmla="*/ 104 w 197"/>
              <a:gd name="T87" fmla="*/ 88 h 197"/>
              <a:gd name="T88" fmla="*/ 114 w 197"/>
              <a:gd name="T89" fmla="*/ 122 h 197"/>
              <a:gd name="T90" fmla="*/ 106 w 197"/>
              <a:gd name="T91" fmla="*/ 104 h 197"/>
              <a:gd name="T92" fmla="*/ 104 w 197"/>
              <a:gd name="T93" fmla="*/ 126 h 197"/>
              <a:gd name="T94" fmla="*/ 87 w 197"/>
              <a:gd name="T95" fmla="*/ 78 h 197"/>
              <a:gd name="T96" fmla="*/ 98 w 197"/>
              <a:gd name="T97" fmla="*/ 8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197">
                <a:moveTo>
                  <a:pt x="99" y="197"/>
                </a:moveTo>
                <a:cubicBezTo>
                  <a:pt x="44" y="197"/>
                  <a:pt x="0" y="153"/>
                  <a:pt x="0" y="98"/>
                </a:cubicBezTo>
                <a:cubicBezTo>
                  <a:pt x="0" y="44"/>
                  <a:pt x="44" y="0"/>
                  <a:pt x="99" y="0"/>
                </a:cubicBezTo>
                <a:cubicBezTo>
                  <a:pt x="153" y="0"/>
                  <a:pt x="197" y="44"/>
                  <a:pt x="197" y="98"/>
                </a:cubicBezTo>
                <a:cubicBezTo>
                  <a:pt x="197" y="153"/>
                  <a:pt x="153" y="197"/>
                  <a:pt x="99" y="197"/>
                </a:cubicBezTo>
                <a:close/>
                <a:moveTo>
                  <a:pt x="158" y="159"/>
                </a:moveTo>
                <a:cubicBezTo>
                  <a:pt x="168" y="149"/>
                  <a:pt x="176" y="136"/>
                  <a:pt x="180" y="122"/>
                </a:cubicBezTo>
                <a:cubicBezTo>
                  <a:pt x="159" y="122"/>
                  <a:pt x="159" y="122"/>
                  <a:pt x="159" y="122"/>
                </a:cubicBezTo>
                <a:cubicBezTo>
                  <a:pt x="159" y="122"/>
                  <a:pt x="159" y="122"/>
                  <a:pt x="159" y="122"/>
                </a:cubicBezTo>
                <a:cubicBezTo>
                  <a:pt x="158" y="124"/>
                  <a:pt x="157" y="125"/>
                  <a:pt x="157" y="127"/>
                </a:cubicBezTo>
                <a:cubicBezTo>
                  <a:pt x="156" y="127"/>
                  <a:pt x="156" y="127"/>
                  <a:pt x="156" y="127"/>
                </a:cubicBezTo>
                <a:cubicBezTo>
                  <a:pt x="156" y="129"/>
                  <a:pt x="155" y="130"/>
                  <a:pt x="154" y="131"/>
                </a:cubicBezTo>
                <a:cubicBezTo>
                  <a:pt x="154" y="132"/>
                  <a:pt x="154" y="132"/>
                  <a:pt x="153" y="132"/>
                </a:cubicBezTo>
                <a:cubicBezTo>
                  <a:pt x="153" y="134"/>
                  <a:pt x="152" y="135"/>
                  <a:pt x="151" y="136"/>
                </a:cubicBezTo>
                <a:cubicBezTo>
                  <a:pt x="151" y="136"/>
                  <a:pt x="151" y="137"/>
                  <a:pt x="150" y="137"/>
                </a:cubicBezTo>
                <a:cubicBezTo>
                  <a:pt x="149" y="138"/>
                  <a:pt x="148" y="139"/>
                  <a:pt x="147" y="141"/>
                </a:cubicBezTo>
                <a:lnTo>
                  <a:pt x="158" y="159"/>
                </a:lnTo>
                <a:close/>
                <a:moveTo>
                  <a:pt x="99" y="183"/>
                </a:moveTo>
                <a:cubicBezTo>
                  <a:pt x="106" y="183"/>
                  <a:pt x="113" y="182"/>
                  <a:pt x="119" y="180"/>
                </a:cubicBezTo>
                <a:cubicBezTo>
                  <a:pt x="109" y="162"/>
                  <a:pt x="109" y="162"/>
                  <a:pt x="109" y="162"/>
                </a:cubicBezTo>
                <a:cubicBezTo>
                  <a:pt x="107" y="162"/>
                  <a:pt x="106" y="162"/>
                  <a:pt x="104" y="162"/>
                </a:cubicBezTo>
                <a:cubicBezTo>
                  <a:pt x="102" y="163"/>
                  <a:pt x="101" y="163"/>
                  <a:pt x="99" y="163"/>
                </a:cubicBezTo>
                <a:cubicBezTo>
                  <a:pt x="97" y="163"/>
                  <a:pt x="94" y="163"/>
                  <a:pt x="92" y="162"/>
                </a:cubicBezTo>
                <a:cubicBezTo>
                  <a:pt x="90" y="162"/>
                  <a:pt x="88" y="162"/>
                  <a:pt x="86" y="161"/>
                </a:cubicBezTo>
                <a:cubicBezTo>
                  <a:pt x="86" y="161"/>
                  <a:pt x="86" y="161"/>
                  <a:pt x="86" y="161"/>
                </a:cubicBezTo>
                <a:cubicBezTo>
                  <a:pt x="76" y="179"/>
                  <a:pt x="76" y="179"/>
                  <a:pt x="76" y="179"/>
                </a:cubicBezTo>
                <a:cubicBezTo>
                  <a:pt x="83" y="182"/>
                  <a:pt x="91" y="183"/>
                  <a:pt x="99" y="183"/>
                </a:cubicBezTo>
                <a:close/>
                <a:moveTo>
                  <a:pt x="38" y="157"/>
                </a:moveTo>
                <a:cubicBezTo>
                  <a:pt x="48" y="139"/>
                  <a:pt x="48" y="139"/>
                  <a:pt x="48" y="139"/>
                </a:cubicBezTo>
                <a:cubicBezTo>
                  <a:pt x="48" y="139"/>
                  <a:pt x="48" y="139"/>
                  <a:pt x="48" y="139"/>
                </a:cubicBezTo>
                <a:cubicBezTo>
                  <a:pt x="47" y="136"/>
                  <a:pt x="45" y="134"/>
                  <a:pt x="43" y="131"/>
                </a:cubicBezTo>
                <a:cubicBezTo>
                  <a:pt x="43" y="131"/>
                  <a:pt x="43" y="131"/>
                  <a:pt x="43" y="131"/>
                </a:cubicBezTo>
                <a:cubicBezTo>
                  <a:pt x="41" y="128"/>
                  <a:pt x="40" y="125"/>
                  <a:pt x="39" y="122"/>
                </a:cubicBezTo>
                <a:cubicBezTo>
                  <a:pt x="18" y="122"/>
                  <a:pt x="18" y="122"/>
                  <a:pt x="18" y="122"/>
                </a:cubicBezTo>
                <a:cubicBezTo>
                  <a:pt x="22" y="135"/>
                  <a:pt x="29" y="147"/>
                  <a:pt x="38" y="157"/>
                </a:cubicBezTo>
                <a:close/>
                <a:moveTo>
                  <a:pt x="38" y="39"/>
                </a:moveTo>
                <a:cubicBezTo>
                  <a:pt x="29" y="49"/>
                  <a:pt x="21" y="61"/>
                  <a:pt x="18" y="75"/>
                </a:cubicBezTo>
                <a:cubicBezTo>
                  <a:pt x="39" y="75"/>
                  <a:pt x="39" y="75"/>
                  <a:pt x="39" y="75"/>
                </a:cubicBezTo>
                <a:cubicBezTo>
                  <a:pt x="39" y="73"/>
                  <a:pt x="40" y="72"/>
                  <a:pt x="41" y="71"/>
                </a:cubicBezTo>
                <a:cubicBezTo>
                  <a:pt x="41" y="70"/>
                  <a:pt x="41" y="70"/>
                  <a:pt x="41" y="70"/>
                </a:cubicBezTo>
                <a:cubicBezTo>
                  <a:pt x="42" y="69"/>
                  <a:pt x="42" y="67"/>
                  <a:pt x="43" y="66"/>
                </a:cubicBezTo>
                <a:cubicBezTo>
                  <a:pt x="43" y="66"/>
                  <a:pt x="43" y="65"/>
                  <a:pt x="44" y="65"/>
                </a:cubicBezTo>
                <a:cubicBezTo>
                  <a:pt x="45" y="62"/>
                  <a:pt x="47" y="60"/>
                  <a:pt x="49" y="58"/>
                </a:cubicBezTo>
                <a:cubicBezTo>
                  <a:pt x="49" y="58"/>
                  <a:pt x="49" y="58"/>
                  <a:pt x="49" y="58"/>
                </a:cubicBezTo>
                <a:lnTo>
                  <a:pt x="38" y="39"/>
                </a:lnTo>
                <a:close/>
                <a:moveTo>
                  <a:pt x="99" y="14"/>
                </a:moveTo>
                <a:cubicBezTo>
                  <a:pt x="91" y="14"/>
                  <a:pt x="83" y="15"/>
                  <a:pt x="76" y="17"/>
                </a:cubicBezTo>
                <a:cubicBezTo>
                  <a:pt x="86" y="35"/>
                  <a:pt x="86" y="35"/>
                  <a:pt x="86" y="35"/>
                </a:cubicBezTo>
                <a:cubicBezTo>
                  <a:pt x="86" y="35"/>
                  <a:pt x="86" y="35"/>
                  <a:pt x="86" y="35"/>
                </a:cubicBezTo>
                <a:cubicBezTo>
                  <a:pt x="88" y="35"/>
                  <a:pt x="90" y="34"/>
                  <a:pt x="92" y="34"/>
                </a:cubicBezTo>
                <a:cubicBezTo>
                  <a:pt x="95" y="34"/>
                  <a:pt x="97" y="34"/>
                  <a:pt x="99" y="34"/>
                </a:cubicBezTo>
                <a:cubicBezTo>
                  <a:pt x="101" y="34"/>
                  <a:pt x="102" y="34"/>
                  <a:pt x="104" y="34"/>
                </a:cubicBezTo>
                <a:cubicBezTo>
                  <a:pt x="106" y="34"/>
                  <a:pt x="107" y="34"/>
                  <a:pt x="109" y="35"/>
                </a:cubicBezTo>
                <a:cubicBezTo>
                  <a:pt x="109" y="35"/>
                  <a:pt x="109" y="35"/>
                  <a:pt x="109" y="35"/>
                </a:cubicBezTo>
                <a:cubicBezTo>
                  <a:pt x="119" y="16"/>
                  <a:pt x="119" y="16"/>
                  <a:pt x="119" y="16"/>
                </a:cubicBezTo>
                <a:cubicBezTo>
                  <a:pt x="113" y="15"/>
                  <a:pt x="106" y="14"/>
                  <a:pt x="99" y="14"/>
                </a:cubicBezTo>
                <a:close/>
                <a:moveTo>
                  <a:pt x="130" y="52"/>
                </a:moveTo>
                <a:cubicBezTo>
                  <a:pt x="128" y="51"/>
                  <a:pt x="127" y="50"/>
                  <a:pt x="125" y="50"/>
                </a:cubicBezTo>
                <a:cubicBezTo>
                  <a:pt x="122" y="48"/>
                  <a:pt x="119" y="46"/>
                  <a:pt x="115" y="45"/>
                </a:cubicBezTo>
                <a:cubicBezTo>
                  <a:pt x="110" y="44"/>
                  <a:pt x="105" y="43"/>
                  <a:pt x="99" y="43"/>
                </a:cubicBezTo>
                <a:cubicBezTo>
                  <a:pt x="93" y="43"/>
                  <a:pt x="88" y="44"/>
                  <a:pt x="82" y="45"/>
                </a:cubicBezTo>
                <a:cubicBezTo>
                  <a:pt x="79" y="46"/>
                  <a:pt x="76" y="48"/>
                  <a:pt x="72" y="50"/>
                </a:cubicBezTo>
                <a:cubicBezTo>
                  <a:pt x="71" y="50"/>
                  <a:pt x="69" y="51"/>
                  <a:pt x="68" y="52"/>
                </a:cubicBezTo>
                <a:cubicBezTo>
                  <a:pt x="56" y="60"/>
                  <a:pt x="47" y="73"/>
                  <a:pt x="45" y="87"/>
                </a:cubicBezTo>
                <a:cubicBezTo>
                  <a:pt x="44" y="91"/>
                  <a:pt x="43" y="94"/>
                  <a:pt x="43" y="98"/>
                </a:cubicBezTo>
                <a:cubicBezTo>
                  <a:pt x="43" y="102"/>
                  <a:pt x="44" y="106"/>
                  <a:pt x="45" y="109"/>
                </a:cubicBezTo>
                <a:cubicBezTo>
                  <a:pt x="47" y="124"/>
                  <a:pt x="56" y="136"/>
                  <a:pt x="68" y="144"/>
                </a:cubicBezTo>
                <a:cubicBezTo>
                  <a:pt x="69" y="145"/>
                  <a:pt x="71" y="146"/>
                  <a:pt x="72" y="147"/>
                </a:cubicBezTo>
                <a:cubicBezTo>
                  <a:pt x="76" y="149"/>
                  <a:pt x="79" y="150"/>
                  <a:pt x="82" y="151"/>
                </a:cubicBezTo>
                <a:cubicBezTo>
                  <a:pt x="88" y="153"/>
                  <a:pt x="93" y="154"/>
                  <a:pt x="99" y="154"/>
                </a:cubicBezTo>
                <a:cubicBezTo>
                  <a:pt x="105" y="154"/>
                  <a:pt x="110" y="153"/>
                  <a:pt x="115" y="151"/>
                </a:cubicBezTo>
                <a:cubicBezTo>
                  <a:pt x="119" y="150"/>
                  <a:pt x="122" y="149"/>
                  <a:pt x="125" y="147"/>
                </a:cubicBezTo>
                <a:cubicBezTo>
                  <a:pt x="127" y="146"/>
                  <a:pt x="128" y="145"/>
                  <a:pt x="130" y="144"/>
                </a:cubicBezTo>
                <a:cubicBezTo>
                  <a:pt x="142" y="136"/>
                  <a:pt x="150" y="124"/>
                  <a:pt x="153" y="109"/>
                </a:cubicBezTo>
                <a:cubicBezTo>
                  <a:pt x="154" y="106"/>
                  <a:pt x="154" y="102"/>
                  <a:pt x="154" y="98"/>
                </a:cubicBezTo>
                <a:cubicBezTo>
                  <a:pt x="154" y="94"/>
                  <a:pt x="154" y="91"/>
                  <a:pt x="153" y="87"/>
                </a:cubicBezTo>
                <a:cubicBezTo>
                  <a:pt x="150" y="73"/>
                  <a:pt x="142" y="60"/>
                  <a:pt x="130" y="52"/>
                </a:cubicBezTo>
                <a:close/>
                <a:moveTo>
                  <a:pt x="158" y="38"/>
                </a:moveTo>
                <a:cubicBezTo>
                  <a:pt x="147" y="56"/>
                  <a:pt x="147" y="56"/>
                  <a:pt x="147" y="56"/>
                </a:cubicBezTo>
                <a:cubicBezTo>
                  <a:pt x="147" y="56"/>
                  <a:pt x="147" y="56"/>
                  <a:pt x="147" y="56"/>
                </a:cubicBezTo>
                <a:cubicBezTo>
                  <a:pt x="148" y="57"/>
                  <a:pt x="149" y="58"/>
                  <a:pt x="151" y="60"/>
                </a:cubicBezTo>
                <a:cubicBezTo>
                  <a:pt x="151" y="60"/>
                  <a:pt x="151" y="60"/>
                  <a:pt x="151" y="60"/>
                </a:cubicBezTo>
                <a:cubicBezTo>
                  <a:pt x="152" y="62"/>
                  <a:pt x="153" y="63"/>
                  <a:pt x="154" y="65"/>
                </a:cubicBezTo>
                <a:cubicBezTo>
                  <a:pt x="154" y="65"/>
                  <a:pt x="154" y="65"/>
                  <a:pt x="154" y="65"/>
                </a:cubicBezTo>
                <a:cubicBezTo>
                  <a:pt x="155" y="66"/>
                  <a:pt x="156" y="68"/>
                  <a:pt x="156" y="70"/>
                </a:cubicBezTo>
                <a:cubicBezTo>
                  <a:pt x="157" y="70"/>
                  <a:pt x="157" y="70"/>
                  <a:pt x="157" y="70"/>
                </a:cubicBezTo>
                <a:cubicBezTo>
                  <a:pt x="157" y="71"/>
                  <a:pt x="158" y="73"/>
                  <a:pt x="159" y="75"/>
                </a:cubicBezTo>
                <a:cubicBezTo>
                  <a:pt x="159" y="75"/>
                  <a:pt x="159" y="75"/>
                  <a:pt x="159" y="75"/>
                </a:cubicBezTo>
                <a:cubicBezTo>
                  <a:pt x="180" y="75"/>
                  <a:pt x="180" y="75"/>
                  <a:pt x="180" y="75"/>
                </a:cubicBezTo>
                <a:cubicBezTo>
                  <a:pt x="176" y="60"/>
                  <a:pt x="168" y="48"/>
                  <a:pt x="158" y="38"/>
                </a:cubicBezTo>
                <a:close/>
                <a:moveTo>
                  <a:pt x="105" y="89"/>
                </a:moveTo>
                <a:cubicBezTo>
                  <a:pt x="106" y="89"/>
                  <a:pt x="107" y="89"/>
                  <a:pt x="107" y="89"/>
                </a:cubicBezTo>
                <a:cubicBezTo>
                  <a:pt x="114" y="90"/>
                  <a:pt x="120" y="92"/>
                  <a:pt x="123" y="96"/>
                </a:cubicBezTo>
                <a:cubicBezTo>
                  <a:pt x="127" y="99"/>
                  <a:pt x="129" y="103"/>
                  <a:pt x="129" y="109"/>
                </a:cubicBezTo>
                <a:cubicBezTo>
                  <a:pt x="129" y="115"/>
                  <a:pt x="126" y="120"/>
                  <a:pt x="121" y="124"/>
                </a:cubicBezTo>
                <a:cubicBezTo>
                  <a:pt x="117" y="128"/>
                  <a:pt x="111" y="130"/>
                  <a:pt x="104" y="131"/>
                </a:cubicBezTo>
                <a:cubicBezTo>
                  <a:pt x="104" y="145"/>
                  <a:pt x="104" y="145"/>
                  <a:pt x="104" y="145"/>
                </a:cubicBezTo>
                <a:cubicBezTo>
                  <a:pt x="99" y="145"/>
                  <a:pt x="99" y="145"/>
                  <a:pt x="99" y="145"/>
                </a:cubicBezTo>
                <a:cubicBezTo>
                  <a:pt x="99" y="131"/>
                  <a:pt x="99" y="131"/>
                  <a:pt x="99" y="131"/>
                </a:cubicBezTo>
                <a:cubicBezTo>
                  <a:pt x="91" y="130"/>
                  <a:pt x="85" y="129"/>
                  <a:pt x="80" y="126"/>
                </a:cubicBezTo>
                <a:cubicBezTo>
                  <a:pt x="75" y="123"/>
                  <a:pt x="73" y="119"/>
                  <a:pt x="73" y="115"/>
                </a:cubicBezTo>
                <a:cubicBezTo>
                  <a:pt x="73" y="112"/>
                  <a:pt x="73" y="110"/>
                  <a:pt x="75" y="109"/>
                </a:cubicBezTo>
                <a:cubicBezTo>
                  <a:pt x="76" y="107"/>
                  <a:pt x="78" y="106"/>
                  <a:pt x="81" y="106"/>
                </a:cubicBezTo>
                <a:cubicBezTo>
                  <a:pt x="84" y="106"/>
                  <a:pt x="86" y="107"/>
                  <a:pt x="87" y="108"/>
                </a:cubicBezTo>
                <a:cubicBezTo>
                  <a:pt x="89" y="110"/>
                  <a:pt x="90" y="112"/>
                  <a:pt x="90" y="114"/>
                </a:cubicBezTo>
                <a:cubicBezTo>
                  <a:pt x="90" y="116"/>
                  <a:pt x="89" y="118"/>
                  <a:pt x="89" y="119"/>
                </a:cubicBezTo>
                <a:cubicBezTo>
                  <a:pt x="88" y="121"/>
                  <a:pt x="88" y="122"/>
                  <a:pt x="87" y="123"/>
                </a:cubicBezTo>
                <a:cubicBezTo>
                  <a:pt x="88" y="124"/>
                  <a:pt x="90" y="124"/>
                  <a:pt x="92" y="125"/>
                </a:cubicBezTo>
                <a:cubicBezTo>
                  <a:pt x="94" y="126"/>
                  <a:pt x="96" y="126"/>
                  <a:pt x="99" y="126"/>
                </a:cubicBezTo>
                <a:cubicBezTo>
                  <a:pt x="99" y="103"/>
                  <a:pt x="99" y="103"/>
                  <a:pt x="99" y="103"/>
                </a:cubicBezTo>
                <a:cubicBezTo>
                  <a:pt x="98" y="103"/>
                  <a:pt x="98" y="103"/>
                  <a:pt x="97" y="103"/>
                </a:cubicBezTo>
                <a:cubicBezTo>
                  <a:pt x="97" y="103"/>
                  <a:pt x="96" y="103"/>
                  <a:pt x="96" y="103"/>
                </a:cubicBezTo>
                <a:cubicBezTo>
                  <a:pt x="89" y="103"/>
                  <a:pt x="84" y="101"/>
                  <a:pt x="80" y="97"/>
                </a:cubicBezTo>
                <a:cubicBezTo>
                  <a:pt x="76" y="94"/>
                  <a:pt x="75" y="90"/>
                  <a:pt x="75" y="84"/>
                </a:cubicBezTo>
                <a:cubicBezTo>
                  <a:pt x="75" y="82"/>
                  <a:pt x="75" y="80"/>
                  <a:pt x="76" y="77"/>
                </a:cubicBezTo>
                <a:cubicBezTo>
                  <a:pt x="77" y="75"/>
                  <a:pt x="78" y="73"/>
                  <a:pt x="80" y="71"/>
                </a:cubicBezTo>
                <a:cubicBezTo>
                  <a:pt x="82" y="69"/>
                  <a:pt x="84" y="67"/>
                  <a:pt x="87" y="66"/>
                </a:cubicBezTo>
                <a:cubicBezTo>
                  <a:pt x="90" y="64"/>
                  <a:pt x="94" y="64"/>
                  <a:pt x="99" y="63"/>
                </a:cubicBezTo>
                <a:cubicBezTo>
                  <a:pt x="99" y="52"/>
                  <a:pt x="99" y="52"/>
                  <a:pt x="99" y="52"/>
                </a:cubicBezTo>
                <a:cubicBezTo>
                  <a:pt x="104" y="52"/>
                  <a:pt x="104" y="52"/>
                  <a:pt x="104" y="52"/>
                </a:cubicBezTo>
                <a:cubicBezTo>
                  <a:pt x="104" y="63"/>
                  <a:pt x="104" y="63"/>
                  <a:pt x="104" y="63"/>
                </a:cubicBezTo>
                <a:cubicBezTo>
                  <a:pt x="110" y="64"/>
                  <a:pt x="116" y="65"/>
                  <a:pt x="120" y="68"/>
                </a:cubicBezTo>
                <a:cubicBezTo>
                  <a:pt x="125" y="70"/>
                  <a:pt x="127" y="74"/>
                  <a:pt x="127" y="77"/>
                </a:cubicBezTo>
                <a:cubicBezTo>
                  <a:pt x="127" y="80"/>
                  <a:pt x="126" y="82"/>
                  <a:pt x="125" y="83"/>
                </a:cubicBezTo>
                <a:cubicBezTo>
                  <a:pt x="123" y="85"/>
                  <a:pt x="121" y="86"/>
                  <a:pt x="119" y="86"/>
                </a:cubicBezTo>
                <a:cubicBezTo>
                  <a:pt x="116" y="86"/>
                  <a:pt x="114" y="85"/>
                  <a:pt x="113" y="84"/>
                </a:cubicBezTo>
                <a:cubicBezTo>
                  <a:pt x="111" y="82"/>
                  <a:pt x="111" y="81"/>
                  <a:pt x="111" y="78"/>
                </a:cubicBezTo>
                <a:cubicBezTo>
                  <a:pt x="111" y="77"/>
                  <a:pt x="111" y="75"/>
                  <a:pt x="111" y="74"/>
                </a:cubicBezTo>
                <a:cubicBezTo>
                  <a:pt x="112" y="72"/>
                  <a:pt x="112" y="71"/>
                  <a:pt x="113" y="69"/>
                </a:cubicBezTo>
                <a:cubicBezTo>
                  <a:pt x="112" y="69"/>
                  <a:pt x="111" y="69"/>
                  <a:pt x="109" y="68"/>
                </a:cubicBezTo>
                <a:cubicBezTo>
                  <a:pt x="107" y="68"/>
                  <a:pt x="105" y="68"/>
                  <a:pt x="104" y="68"/>
                </a:cubicBezTo>
                <a:cubicBezTo>
                  <a:pt x="104" y="88"/>
                  <a:pt x="104" y="88"/>
                  <a:pt x="104" y="88"/>
                </a:cubicBezTo>
                <a:cubicBezTo>
                  <a:pt x="104" y="88"/>
                  <a:pt x="105" y="89"/>
                  <a:pt x="105" y="89"/>
                </a:cubicBezTo>
                <a:close/>
                <a:moveTo>
                  <a:pt x="104" y="126"/>
                </a:moveTo>
                <a:cubicBezTo>
                  <a:pt x="108" y="126"/>
                  <a:pt x="111" y="125"/>
                  <a:pt x="114" y="122"/>
                </a:cubicBezTo>
                <a:cubicBezTo>
                  <a:pt x="116" y="120"/>
                  <a:pt x="117" y="118"/>
                  <a:pt x="117" y="115"/>
                </a:cubicBezTo>
                <a:cubicBezTo>
                  <a:pt x="117" y="112"/>
                  <a:pt x="116" y="110"/>
                  <a:pt x="114" y="108"/>
                </a:cubicBezTo>
                <a:cubicBezTo>
                  <a:pt x="113" y="106"/>
                  <a:pt x="110" y="105"/>
                  <a:pt x="106" y="104"/>
                </a:cubicBezTo>
                <a:cubicBezTo>
                  <a:pt x="106" y="104"/>
                  <a:pt x="106" y="104"/>
                  <a:pt x="105" y="104"/>
                </a:cubicBezTo>
                <a:cubicBezTo>
                  <a:pt x="104" y="104"/>
                  <a:pt x="104" y="104"/>
                  <a:pt x="104" y="104"/>
                </a:cubicBezTo>
                <a:lnTo>
                  <a:pt x="104" y="126"/>
                </a:lnTo>
                <a:close/>
                <a:moveTo>
                  <a:pt x="99" y="68"/>
                </a:moveTo>
                <a:cubicBezTo>
                  <a:pt x="95" y="68"/>
                  <a:pt x="92" y="69"/>
                  <a:pt x="90" y="71"/>
                </a:cubicBezTo>
                <a:cubicBezTo>
                  <a:pt x="88" y="73"/>
                  <a:pt x="87" y="75"/>
                  <a:pt x="87" y="78"/>
                </a:cubicBezTo>
                <a:cubicBezTo>
                  <a:pt x="87" y="81"/>
                  <a:pt x="87" y="83"/>
                  <a:pt x="89" y="85"/>
                </a:cubicBezTo>
                <a:cubicBezTo>
                  <a:pt x="91" y="86"/>
                  <a:pt x="93" y="87"/>
                  <a:pt x="96" y="88"/>
                </a:cubicBezTo>
                <a:cubicBezTo>
                  <a:pt x="97" y="88"/>
                  <a:pt x="97" y="88"/>
                  <a:pt x="98" y="88"/>
                </a:cubicBezTo>
                <a:cubicBezTo>
                  <a:pt x="98" y="88"/>
                  <a:pt x="98" y="88"/>
                  <a:pt x="99" y="88"/>
                </a:cubicBezTo>
                <a:lnTo>
                  <a:pt x="99" y="68"/>
                </a:ln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73" name="文本框 9"/>
          <p:cNvSpPr txBox="1"/>
          <p:nvPr/>
        </p:nvSpPr>
        <p:spPr>
          <a:xfrm>
            <a:off x="985018" y="188640"/>
            <a:ext cx="2808311" cy="346249"/>
          </a:xfrm>
          <a:prstGeom prst="rect">
            <a:avLst/>
          </a:prstGeom>
          <a:noFill/>
        </p:spPr>
        <p:txBody>
          <a:bodyPr wrap="square" lIns="68580" tIns="34290" rIns="68580" bIns="34290" rtlCol="0">
            <a:spAutoFit/>
          </a:bodyPr>
          <a:lstStyle/>
          <a:p>
            <a:pPr marL="0" lvl="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Company Notes</a:t>
            </a:r>
          </a:p>
        </p:txBody>
      </p:sp>
      <p:sp>
        <p:nvSpPr>
          <p:cNvPr id="74" name="六边形 73"/>
          <p:cNvSpPr/>
          <p:nvPr/>
        </p:nvSpPr>
        <p:spPr>
          <a:xfrm>
            <a:off x="241896" y="125398"/>
            <a:ext cx="481345" cy="414953"/>
          </a:xfrm>
          <a:prstGeom prst="hexagon">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5" name="直接连接符 74"/>
          <p:cNvCxnSpPr/>
          <p:nvPr/>
        </p:nvCxnSpPr>
        <p:spPr>
          <a:xfrm>
            <a:off x="841003" y="505764"/>
            <a:ext cx="857184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9412843" y="188639"/>
            <a:ext cx="933216"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7" name="矩形 76"/>
          <p:cNvSpPr/>
          <p:nvPr/>
        </p:nvSpPr>
        <p:spPr>
          <a:xfrm>
            <a:off x="10347503" y="187549"/>
            <a:ext cx="1582732" cy="334417"/>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8" name="KSO_Shape"/>
          <p:cNvSpPr/>
          <p:nvPr/>
        </p:nvSpPr>
        <p:spPr bwMode="auto">
          <a:xfrm>
            <a:off x="298621" y="206564"/>
            <a:ext cx="367893" cy="252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79" name="六边形 78"/>
          <p:cNvSpPr/>
          <p:nvPr/>
        </p:nvSpPr>
        <p:spPr>
          <a:xfrm>
            <a:off x="669464" y="404664"/>
            <a:ext cx="171539" cy="147879"/>
          </a:xfrm>
          <a:prstGeom prst="hexagon">
            <a:avLst/>
          </a:prstGeom>
          <a:gradFill>
            <a:gsLst>
              <a:gs pos="0">
                <a:srgbClr val="92D050"/>
              </a:gs>
              <a:gs pos="52000">
                <a:srgbClr val="3CCCC7"/>
              </a:gs>
              <a:gs pos="100000">
                <a:srgbClr val="25BFF1"/>
              </a:gs>
            </a:gsLst>
            <a:lin ang="150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9"/>
          <p:cNvSpPr txBox="1"/>
          <p:nvPr/>
        </p:nvSpPr>
        <p:spPr>
          <a:xfrm>
            <a:off x="9311927" y="221071"/>
            <a:ext cx="1080120" cy="284693"/>
          </a:xfrm>
          <a:prstGeom prst="rect">
            <a:avLst/>
          </a:prstGeom>
          <a:noFill/>
        </p:spPr>
        <p:txBody>
          <a:bodyPr wrap="square" lIns="68580" tIns="34290" rIns="68580" bIns="34290" rtlCol="0">
            <a:spAutoFit/>
          </a:bodyPr>
          <a:lstStyle/>
          <a:p>
            <a:pPr marL="0" lvl="1" algn="ctr"/>
            <a:r>
              <a:rPr lang="zh-CN" altLang="en-US" sz="1400" dirty="0">
                <a:solidFill>
                  <a:schemeClr val="bg1"/>
                </a:solidFill>
                <a:latin typeface="微软雅黑" panose="020B0503020204020204" pitchFamily="34" charset="-122"/>
                <a:ea typeface="微软雅黑" panose="020B0503020204020204" pitchFamily="34" charset="-122"/>
              </a:rPr>
              <a:t>Chapter </a:t>
            </a:r>
            <a:r>
              <a:rPr lang="en-US" altLang="zh-CN" sz="1400" dirty="0">
                <a:solidFill>
                  <a:schemeClr val="bg1"/>
                </a:solidFill>
                <a:latin typeface="微软雅黑" panose="020B0503020204020204" pitchFamily="34" charset="-122"/>
                <a:ea typeface="微软雅黑" panose="020B0503020204020204" pitchFamily="34" charset="-122"/>
              </a:rPr>
              <a:t>1</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1" name="文本框 9"/>
          <p:cNvSpPr txBox="1"/>
          <p:nvPr/>
        </p:nvSpPr>
        <p:spPr>
          <a:xfrm>
            <a:off x="10338630" y="213500"/>
            <a:ext cx="1584176" cy="253916"/>
          </a:xfrm>
          <a:prstGeom prst="rect">
            <a:avLst/>
          </a:prstGeom>
          <a:noFill/>
        </p:spPr>
        <p:txBody>
          <a:bodyPr wrap="square" lIns="68580" tIns="34290" rIns="68580" bIns="34290" rtlCol="0">
            <a:spAutoFit/>
          </a:bodyPr>
          <a:lstStyle/>
          <a:p>
            <a:pPr marL="0" lvl="1" algn="ctr"/>
            <a:r>
              <a:rPr lang="zh-CN" altLang="en-US" sz="1200" dirty="0">
                <a:solidFill>
                  <a:schemeClr val="bg1"/>
                </a:solidFill>
                <a:latin typeface="微软雅黑" panose="020B0503020204020204" pitchFamily="34" charset="-122"/>
                <a:ea typeface="微软雅黑" panose="020B0503020204020204" pitchFamily="34" charset="-122"/>
              </a:rPr>
              <a:t>Company and team</a:t>
            </a:r>
          </a:p>
        </p:txBody>
      </p:sp>
      <p:sp>
        <p:nvSpPr>
          <p:cNvPr id="82" name="矩形 81"/>
          <p:cNvSpPr/>
          <p:nvPr/>
        </p:nvSpPr>
        <p:spPr>
          <a:xfrm flipH="1">
            <a:off x="-3" y="6525344"/>
            <a:ext cx="12195177" cy="360511"/>
          </a:xfrm>
          <a:prstGeom prst="rect">
            <a:avLst/>
          </a:prstGeom>
          <a:solidFill>
            <a:srgbClr val="3C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10067547" y="6493142"/>
            <a:ext cx="1070600" cy="392242"/>
          </a:xfrm>
          <a:prstGeom prst="rect">
            <a:avLst/>
          </a:prstGeom>
          <a:solidFill>
            <a:srgbClr val="25B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Rectangle 4"/>
          <p:cNvSpPr txBox="1">
            <a:spLocks noChangeArrowheads="1"/>
          </p:cNvSpPr>
          <p:nvPr/>
        </p:nvSpPr>
        <p:spPr bwMode="auto">
          <a:xfrm>
            <a:off x="9986019" y="6493142"/>
            <a:ext cx="1152128"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dirty="0">
                <a:latin typeface="方正兰亭超细黑简体" panose="02000000000000000000" pitchFamily="2" charset="-122"/>
                <a:ea typeface="方正兰亭超细黑简体" panose="02000000000000000000" pitchFamily="2" charset="-122"/>
              </a:rPr>
              <a:t>09</a:t>
            </a:r>
            <a:endParaRPr lang="zh-CN" dirty="0">
              <a:latin typeface="方正兰亭超细黑简体" panose="02000000000000000000" pitchFamily="2" charset="-122"/>
              <a:ea typeface="方正兰亭超细黑简体" panose="02000000000000000000" pitchFamily="2" charset="-122"/>
            </a:endParaRPr>
          </a:p>
        </p:txBody>
      </p:sp>
      <p:sp>
        <p:nvSpPr>
          <p:cNvPr id="87" name="TextBox 86"/>
          <p:cNvSpPr txBox="1"/>
          <p:nvPr/>
        </p:nvSpPr>
        <p:spPr>
          <a:xfrm>
            <a:off x="13514411" y="7029400"/>
            <a:ext cx="877163" cy="369332"/>
          </a:xfrm>
          <a:prstGeom prst="rect">
            <a:avLst/>
          </a:prstGeom>
          <a:noFill/>
        </p:spPr>
        <p:txBody>
          <a:bodyPr wrap="none" rtlCol="0">
            <a:spAutoFit/>
          </a:bodyPr>
          <a:lstStyle/>
          <a:p>
            <a:r>
              <a:rPr lang="zh-CN" altLang="en-US" dirty="0"/>
              <a:t>Delay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1"/>
                                        </p:tgtEl>
                                        <p:attrNameLst>
                                          <p:attrName>ppt_y</p:attrName>
                                        </p:attrNameLst>
                                      </p:cBhvr>
                                      <p:tavLst>
                                        <p:tav tm="0">
                                          <p:val>
                                            <p:strVal val="#ppt_y"/>
                                          </p:val>
                                        </p:tav>
                                        <p:tav tm="100000">
                                          <p:val>
                                            <p:strVal val="#ppt_y"/>
                                          </p:val>
                                        </p:tav>
                                      </p:tavLst>
                                    </p:anim>
                                    <p:anim calcmode="lin" valueType="num">
                                      <p:cBhvr>
                                        <p:cTn id="21"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1"/>
                                        </p:tgtEl>
                                      </p:cBhvr>
                                    </p:animEffect>
                                  </p:childTnLst>
                                </p:cTn>
                              </p:par>
                            </p:childTnLst>
                          </p:cTn>
                        </p:par>
                        <p:par>
                          <p:cTn id="24" fill="hold">
                            <p:stCondLst>
                              <p:cond delay="22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childTnLst>
                          </p:cTn>
                        </p:par>
                        <p:par>
                          <p:cTn id="59" fill="hold">
                            <p:stCondLst>
                              <p:cond delay="3250"/>
                            </p:stCondLst>
                            <p:childTnLst>
                              <p:par>
                                <p:cTn id="60" presetID="42" presetClass="entr" presetSubtype="0"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1000"/>
                                        <p:tgtEl>
                                          <p:spTgt spid="50"/>
                                        </p:tgtEl>
                                      </p:cBhvr>
                                    </p:animEffect>
                                    <p:anim calcmode="lin" valueType="num">
                                      <p:cBhvr>
                                        <p:cTn id="63" dur="1000" fill="hold"/>
                                        <p:tgtEl>
                                          <p:spTgt spid="50"/>
                                        </p:tgtEl>
                                        <p:attrNameLst>
                                          <p:attrName>ppt_x</p:attrName>
                                        </p:attrNameLst>
                                      </p:cBhvr>
                                      <p:tavLst>
                                        <p:tav tm="0">
                                          <p:val>
                                            <p:strVal val="#ppt_x"/>
                                          </p:val>
                                        </p:tav>
                                        <p:tav tm="100000">
                                          <p:val>
                                            <p:strVal val="#ppt_x"/>
                                          </p:val>
                                        </p:tav>
                                      </p:tavLst>
                                    </p:anim>
                                    <p:anim calcmode="lin" valueType="num">
                                      <p:cBhvr>
                                        <p:cTn id="64" dur="1000" fill="hold"/>
                                        <p:tgtEl>
                                          <p:spTgt spid="50"/>
                                        </p:tgtEl>
                                        <p:attrNameLst>
                                          <p:attrName>ppt_y</p:attrName>
                                        </p:attrNameLst>
                                      </p:cBhvr>
                                      <p:tavLst>
                                        <p:tav tm="0">
                                          <p:val>
                                            <p:strVal val="#ppt_y+.1"/>
                                          </p:val>
                                        </p:tav>
                                        <p:tav tm="100000">
                                          <p:val>
                                            <p:strVal val="#ppt_y"/>
                                          </p:val>
                                        </p:tav>
                                      </p:tavLst>
                                    </p:anim>
                                  </p:childTnLst>
                                </p:cTn>
                              </p:par>
                            </p:childTnLst>
                          </p:cTn>
                        </p:par>
                        <p:par>
                          <p:cTn id="65" fill="hold">
                            <p:stCondLst>
                              <p:cond delay="4250"/>
                            </p:stCondLst>
                            <p:childTnLst>
                              <p:par>
                                <p:cTn id="66" presetID="53" presetClass="entr" presetSubtype="16" fill="hold" grpId="0" nodeType="afterEffect">
                                  <p:stCondLst>
                                    <p:cond delay="0"/>
                                  </p:stCondLst>
                                  <p:childTnLst>
                                    <p:set>
                                      <p:cBhvr>
                                        <p:cTn id="67" dur="1" fill="hold">
                                          <p:stCondLst>
                                            <p:cond delay="0"/>
                                          </p:stCondLst>
                                        </p:cTn>
                                        <p:tgtEl>
                                          <p:spTgt spid="70"/>
                                        </p:tgtEl>
                                        <p:attrNameLst>
                                          <p:attrName>style.visibility</p:attrName>
                                        </p:attrNameLst>
                                      </p:cBhvr>
                                      <p:to>
                                        <p:strVal val="visible"/>
                                      </p:to>
                                    </p:set>
                                    <p:anim calcmode="lin" valueType="num">
                                      <p:cBhvr>
                                        <p:cTn id="68" dur="500" fill="hold"/>
                                        <p:tgtEl>
                                          <p:spTgt spid="70"/>
                                        </p:tgtEl>
                                        <p:attrNameLst>
                                          <p:attrName>ppt_w</p:attrName>
                                        </p:attrNameLst>
                                      </p:cBhvr>
                                      <p:tavLst>
                                        <p:tav tm="0">
                                          <p:val>
                                            <p:fltVal val="0"/>
                                          </p:val>
                                        </p:tav>
                                        <p:tav tm="100000">
                                          <p:val>
                                            <p:strVal val="#ppt_w"/>
                                          </p:val>
                                        </p:tav>
                                      </p:tavLst>
                                    </p:anim>
                                    <p:anim calcmode="lin" valueType="num">
                                      <p:cBhvr>
                                        <p:cTn id="69" dur="500" fill="hold"/>
                                        <p:tgtEl>
                                          <p:spTgt spid="70"/>
                                        </p:tgtEl>
                                        <p:attrNameLst>
                                          <p:attrName>ppt_h</p:attrName>
                                        </p:attrNameLst>
                                      </p:cBhvr>
                                      <p:tavLst>
                                        <p:tav tm="0">
                                          <p:val>
                                            <p:fltVal val="0"/>
                                          </p:val>
                                        </p:tav>
                                        <p:tav tm="100000">
                                          <p:val>
                                            <p:strVal val="#ppt_h"/>
                                          </p:val>
                                        </p:tav>
                                      </p:tavLst>
                                    </p:anim>
                                    <p:animEffect transition="in" filter="fade">
                                      <p:cBhvr>
                                        <p:cTn id="70" dur="500"/>
                                        <p:tgtEl>
                                          <p:spTgt spid="70"/>
                                        </p:tgtEl>
                                      </p:cBhvr>
                                    </p:animEffect>
                                  </p:childTnLst>
                                </p:cTn>
                              </p:par>
                            </p:childTnLst>
                          </p:cTn>
                        </p:par>
                        <p:par>
                          <p:cTn id="71" fill="hold">
                            <p:stCondLst>
                              <p:cond delay="47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51"/>
                                        </p:tgtEl>
                                        <p:attrNameLst>
                                          <p:attrName>ppt_y</p:attrName>
                                        </p:attrNameLst>
                                      </p:cBhvr>
                                      <p:tavLst>
                                        <p:tav tm="0">
                                          <p:val>
                                            <p:strVal val="#ppt_y"/>
                                          </p:val>
                                        </p:tav>
                                        <p:tav tm="100000">
                                          <p:val>
                                            <p:strVal val="#ppt_y"/>
                                          </p:val>
                                        </p:tav>
                                      </p:tavLst>
                                    </p:anim>
                                    <p:anim calcmode="lin" valueType="num">
                                      <p:cBhvr>
                                        <p:cTn id="76"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51"/>
                                        </p:tgtEl>
                                      </p:cBhvr>
                                    </p:animEffect>
                                  </p:childTnLst>
                                </p:cTn>
                              </p:par>
                            </p:childTnLst>
                          </p:cTn>
                        </p:par>
                        <p:par>
                          <p:cTn id="79" fill="hold">
                            <p:stCondLst>
                              <p:cond delay="6000"/>
                            </p:stCondLst>
                            <p:childTnLst>
                              <p:par>
                                <p:cTn id="80" presetID="22" presetClass="entr" presetSubtype="4" fill="hold"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down)">
                                      <p:cBhvr>
                                        <p:cTn id="82" dur="500"/>
                                        <p:tgtEl>
                                          <p:spTgt spid="32"/>
                                        </p:tgtEl>
                                      </p:cBhvr>
                                    </p:animEffect>
                                  </p:childTnLst>
                                </p:cTn>
                              </p:par>
                            </p:childTnLst>
                          </p:cTn>
                        </p:par>
                        <p:par>
                          <p:cTn id="83" fill="hold">
                            <p:stCondLst>
                              <p:cond delay="6500"/>
                            </p:stCondLst>
                            <p:childTnLst>
                              <p:par>
                                <p:cTn id="84" presetID="53" presetClass="entr" presetSubtype="16" fill="hold" grpId="0" nodeType="after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p:cTn id="86" dur="500" fill="hold"/>
                                        <p:tgtEl>
                                          <p:spTgt spid="33"/>
                                        </p:tgtEl>
                                        <p:attrNameLst>
                                          <p:attrName>ppt_w</p:attrName>
                                        </p:attrNameLst>
                                      </p:cBhvr>
                                      <p:tavLst>
                                        <p:tav tm="0">
                                          <p:val>
                                            <p:fltVal val="0"/>
                                          </p:val>
                                        </p:tav>
                                        <p:tav tm="100000">
                                          <p:val>
                                            <p:strVal val="#ppt_w"/>
                                          </p:val>
                                        </p:tav>
                                      </p:tavLst>
                                    </p:anim>
                                    <p:anim calcmode="lin" valueType="num">
                                      <p:cBhvr>
                                        <p:cTn id="87" dur="500" fill="hold"/>
                                        <p:tgtEl>
                                          <p:spTgt spid="33"/>
                                        </p:tgtEl>
                                        <p:attrNameLst>
                                          <p:attrName>ppt_h</p:attrName>
                                        </p:attrNameLst>
                                      </p:cBhvr>
                                      <p:tavLst>
                                        <p:tav tm="0">
                                          <p:val>
                                            <p:fltVal val="0"/>
                                          </p:val>
                                        </p:tav>
                                        <p:tav tm="100000">
                                          <p:val>
                                            <p:strVal val="#ppt_h"/>
                                          </p:val>
                                        </p:tav>
                                      </p:tavLst>
                                    </p:anim>
                                    <p:animEffect transition="in" filter="fade">
                                      <p:cBhvr>
                                        <p:cTn id="88" dur="500"/>
                                        <p:tgtEl>
                                          <p:spTgt spid="33"/>
                                        </p:tgtEl>
                                      </p:cBhvr>
                                    </p:animEffect>
                                  </p:childTnLst>
                                </p:cTn>
                              </p:par>
                              <p:par>
                                <p:cTn id="89" presetID="53" presetClass="entr" presetSubtype="16" fill="hold" grpId="0" nodeType="withEffect">
                                  <p:stCondLst>
                                    <p:cond delay="50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par>
                                <p:cTn id="94" presetID="53" presetClass="entr" presetSubtype="16" fill="hold" grpId="0" nodeType="withEffect">
                                  <p:stCondLst>
                                    <p:cond delay="500"/>
                                  </p:stCondLst>
                                  <p:childTnLst>
                                    <p:set>
                                      <p:cBhvr>
                                        <p:cTn id="95" dur="1" fill="hold">
                                          <p:stCondLst>
                                            <p:cond delay="0"/>
                                          </p:stCondLst>
                                        </p:cTn>
                                        <p:tgtEl>
                                          <p:spTgt spid="41"/>
                                        </p:tgtEl>
                                        <p:attrNameLst>
                                          <p:attrName>style.visibility</p:attrName>
                                        </p:attrNameLst>
                                      </p:cBhvr>
                                      <p:to>
                                        <p:strVal val="visible"/>
                                      </p:to>
                                    </p:set>
                                    <p:anim calcmode="lin" valueType="num">
                                      <p:cBhvr>
                                        <p:cTn id="96" dur="500" fill="hold"/>
                                        <p:tgtEl>
                                          <p:spTgt spid="41"/>
                                        </p:tgtEl>
                                        <p:attrNameLst>
                                          <p:attrName>ppt_w</p:attrName>
                                        </p:attrNameLst>
                                      </p:cBhvr>
                                      <p:tavLst>
                                        <p:tav tm="0">
                                          <p:val>
                                            <p:fltVal val="0"/>
                                          </p:val>
                                        </p:tav>
                                        <p:tav tm="100000">
                                          <p:val>
                                            <p:strVal val="#ppt_w"/>
                                          </p:val>
                                        </p:tav>
                                      </p:tavLst>
                                    </p:anim>
                                    <p:anim calcmode="lin" valueType="num">
                                      <p:cBhvr>
                                        <p:cTn id="97" dur="500" fill="hold"/>
                                        <p:tgtEl>
                                          <p:spTgt spid="41"/>
                                        </p:tgtEl>
                                        <p:attrNameLst>
                                          <p:attrName>ppt_h</p:attrName>
                                        </p:attrNameLst>
                                      </p:cBhvr>
                                      <p:tavLst>
                                        <p:tav tm="0">
                                          <p:val>
                                            <p:fltVal val="0"/>
                                          </p:val>
                                        </p:tav>
                                        <p:tav tm="100000">
                                          <p:val>
                                            <p:strVal val="#ppt_h"/>
                                          </p:val>
                                        </p:tav>
                                      </p:tavLst>
                                    </p:anim>
                                    <p:animEffect transition="in" filter="fade">
                                      <p:cBhvr>
                                        <p:cTn id="98" dur="500"/>
                                        <p:tgtEl>
                                          <p:spTgt spid="41"/>
                                        </p:tgtEl>
                                      </p:cBhvr>
                                    </p:animEffect>
                                  </p:childTnLst>
                                </p:cTn>
                              </p:par>
                              <p:par>
                                <p:cTn id="99" presetID="53" presetClass="entr" presetSubtype="16" fill="hold" grpId="0" nodeType="withEffect">
                                  <p:stCondLst>
                                    <p:cond delay="50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grpId="0" nodeType="withEffect">
                                  <p:stCondLst>
                                    <p:cond delay="500"/>
                                  </p:stCondLst>
                                  <p:childTnLst>
                                    <p:set>
                                      <p:cBhvr>
                                        <p:cTn id="105" dur="1" fill="hold">
                                          <p:stCondLst>
                                            <p:cond delay="0"/>
                                          </p:stCondLst>
                                        </p:cTn>
                                        <p:tgtEl>
                                          <p:spTgt spid="48"/>
                                        </p:tgtEl>
                                        <p:attrNameLst>
                                          <p:attrName>style.visibility</p:attrName>
                                        </p:attrNameLst>
                                      </p:cBhvr>
                                      <p:to>
                                        <p:strVal val="visible"/>
                                      </p:to>
                                    </p:set>
                                    <p:anim calcmode="lin" valueType="num">
                                      <p:cBhvr>
                                        <p:cTn id="106" dur="500" fill="hold"/>
                                        <p:tgtEl>
                                          <p:spTgt spid="48"/>
                                        </p:tgtEl>
                                        <p:attrNameLst>
                                          <p:attrName>ppt_w</p:attrName>
                                        </p:attrNameLst>
                                      </p:cBhvr>
                                      <p:tavLst>
                                        <p:tav tm="0">
                                          <p:val>
                                            <p:fltVal val="0"/>
                                          </p:val>
                                        </p:tav>
                                        <p:tav tm="100000">
                                          <p:val>
                                            <p:strVal val="#ppt_w"/>
                                          </p:val>
                                        </p:tav>
                                      </p:tavLst>
                                    </p:anim>
                                    <p:anim calcmode="lin" valueType="num">
                                      <p:cBhvr>
                                        <p:cTn id="107" dur="500" fill="hold"/>
                                        <p:tgtEl>
                                          <p:spTgt spid="48"/>
                                        </p:tgtEl>
                                        <p:attrNameLst>
                                          <p:attrName>ppt_h</p:attrName>
                                        </p:attrNameLst>
                                      </p:cBhvr>
                                      <p:tavLst>
                                        <p:tav tm="0">
                                          <p:val>
                                            <p:fltVal val="0"/>
                                          </p:val>
                                        </p:tav>
                                        <p:tav tm="100000">
                                          <p:val>
                                            <p:strVal val="#ppt_h"/>
                                          </p:val>
                                        </p:tav>
                                      </p:tavLst>
                                    </p:anim>
                                    <p:animEffect transition="in" filter="fade">
                                      <p:cBhvr>
                                        <p:cTn id="108" dur="500"/>
                                        <p:tgtEl>
                                          <p:spTgt spid="48"/>
                                        </p:tgtEl>
                                      </p:cBhvr>
                                    </p:animEffect>
                                  </p:childTnLst>
                                </p:cTn>
                              </p:par>
                              <p:par>
                                <p:cTn id="109" presetID="53" presetClass="entr" presetSubtype="16" fill="hold" grpId="0" nodeType="withEffect">
                                  <p:stCondLst>
                                    <p:cond delay="500"/>
                                  </p:stCondLst>
                                  <p:childTnLst>
                                    <p:set>
                                      <p:cBhvr>
                                        <p:cTn id="110" dur="1" fill="hold">
                                          <p:stCondLst>
                                            <p:cond delay="0"/>
                                          </p:stCondLst>
                                        </p:cTn>
                                        <p:tgtEl>
                                          <p:spTgt spid="49"/>
                                        </p:tgtEl>
                                        <p:attrNameLst>
                                          <p:attrName>style.visibility</p:attrName>
                                        </p:attrNameLst>
                                      </p:cBhvr>
                                      <p:to>
                                        <p:strVal val="visible"/>
                                      </p:to>
                                    </p:set>
                                    <p:anim calcmode="lin" valueType="num">
                                      <p:cBhvr>
                                        <p:cTn id="111" dur="500" fill="hold"/>
                                        <p:tgtEl>
                                          <p:spTgt spid="49"/>
                                        </p:tgtEl>
                                        <p:attrNameLst>
                                          <p:attrName>ppt_w</p:attrName>
                                        </p:attrNameLst>
                                      </p:cBhvr>
                                      <p:tavLst>
                                        <p:tav tm="0">
                                          <p:val>
                                            <p:fltVal val="0"/>
                                          </p:val>
                                        </p:tav>
                                        <p:tav tm="100000">
                                          <p:val>
                                            <p:strVal val="#ppt_w"/>
                                          </p:val>
                                        </p:tav>
                                      </p:tavLst>
                                    </p:anim>
                                    <p:anim calcmode="lin" valueType="num">
                                      <p:cBhvr>
                                        <p:cTn id="112" dur="500" fill="hold"/>
                                        <p:tgtEl>
                                          <p:spTgt spid="49"/>
                                        </p:tgtEl>
                                        <p:attrNameLst>
                                          <p:attrName>ppt_h</p:attrName>
                                        </p:attrNameLst>
                                      </p:cBhvr>
                                      <p:tavLst>
                                        <p:tav tm="0">
                                          <p:val>
                                            <p:fltVal val="0"/>
                                          </p:val>
                                        </p:tav>
                                        <p:tav tm="100000">
                                          <p:val>
                                            <p:strVal val="#ppt_h"/>
                                          </p:val>
                                        </p:tav>
                                      </p:tavLst>
                                    </p:anim>
                                    <p:animEffect transition="in" filter="fade">
                                      <p:cBhvr>
                                        <p:cTn id="113" dur="500"/>
                                        <p:tgtEl>
                                          <p:spTgt spid="49"/>
                                        </p:tgtEl>
                                      </p:cBhvr>
                                    </p:animEffect>
                                  </p:childTnLst>
                                </p:cTn>
                              </p:par>
                            </p:childTnLst>
                          </p:cTn>
                        </p:par>
                        <p:par>
                          <p:cTn id="114" fill="hold">
                            <p:stCondLst>
                              <p:cond delay="7000"/>
                            </p:stCondLst>
                            <p:childTnLst>
                              <p:par>
                                <p:cTn id="115" presetID="42" presetClass="entr" presetSubtype="0" fill="hold" grpId="0" nodeType="after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fade">
                                      <p:cBhvr>
                                        <p:cTn id="117" dur="1000"/>
                                        <p:tgtEl>
                                          <p:spTgt spid="59"/>
                                        </p:tgtEl>
                                      </p:cBhvr>
                                    </p:animEffect>
                                    <p:anim calcmode="lin" valueType="num">
                                      <p:cBhvr>
                                        <p:cTn id="118" dur="1000" fill="hold"/>
                                        <p:tgtEl>
                                          <p:spTgt spid="59"/>
                                        </p:tgtEl>
                                        <p:attrNameLst>
                                          <p:attrName>ppt_x</p:attrName>
                                        </p:attrNameLst>
                                      </p:cBhvr>
                                      <p:tavLst>
                                        <p:tav tm="0">
                                          <p:val>
                                            <p:strVal val="#ppt_x"/>
                                          </p:val>
                                        </p:tav>
                                        <p:tav tm="100000">
                                          <p:val>
                                            <p:strVal val="#ppt_x"/>
                                          </p:val>
                                        </p:tav>
                                      </p:tavLst>
                                    </p:anim>
                                    <p:anim calcmode="lin" valueType="num">
                                      <p:cBhvr>
                                        <p:cTn id="119" dur="1000" fill="hold"/>
                                        <p:tgtEl>
                                          <p:spTgt spid="59"/>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53" presetClass="entr" presetSubtype="16" fill="hold" grpId="0" nodeType="afterEffect">
                                  <p:stCondLst>
                                    <p:cond delay="0"/>
                                  </p:stCondLst>
                                  <p:childTnLst>
                                    <p:set>
                                      <p:cBhvr>
                                        <p:cTn id="122" dur="1" fill="hold">
                                          <p:stCondLst>
                                            <p:cond delay="0"/>
                                          </p:stCondLst>
                                        </p:cTn>
                                        <p:tgtEl>
                                          <p:spTgt spid="71"/>
                                        </p:tgtEl>
                                        <p:attrNameLst>
                                          <p:attrName>style.visibility</p:attrName>
                                        </p:attrNameLst>
                                      </p:cBhvr>
                                      <p:to>
                                        <p:strVal val="visible"/>
                                      </p:to>
                                    </p:set>
                                    <p:anim calcmode="lin" valueType="num">
                                      <p:cBhvr>
                                        <p:cTn id="123" dur="500" fill="hold"/>
                                        <p:tgtEl>
                                          <p:spTgt spid="71"/>
                                        </p:tgtEl>
                                        <p:attrNameLst>
                                          <p:attrName>ppt_w</p:attrName>
                                        </p:attrNameLst>
                                      </p:cBhvr>
                                      <p:tavLst>
                                        <p:tav tm="0">
                                          <p:val>
                                            <p:fltVal val="0"/>
                                          </p:val>
                                        </p:tav>
                                        <p:tav tm="100000">
                                          <p:val>
                                            <p:strVal val="#ppt_w"/>
                                          </p:val>
                                        </p:tav>
                                      </p:tavLst>
                                    </p:anim>
                                    <p:anim calcmode="lin" valueType="num">
                                      <p:cBhvr>
                                        <p:cTn id="124" dur="500" fill="hold"/>
                                        <p:tgtEl>
                                          <p:spTgt spid="71"/>
                                        </p:tgtEl>
                                        <p:attrNameLst>
                                          <p:attrName>ppt_h</p:attrName>
                                        </p:attrNameLst>
                                      </p:cBhvr>
                                      <p:tavLst>
                                        <p:tav tm="0">
                                          <p:val>
                                            <p:fltVal val="0"/>
                                          </p:val>
                                        </p:tav>
                                        <p:tav tm="100000">
                                          <p:val>
                                            <p:strVal val="#ppt_h"/>
                                          </p:val>
                                        </p:tav>
                                      </p:tavLst>
                                    </p:anim>
                                    <p:animEffect transition="in" filter="fade">
                                      <p:cBhvr>
                                        <p:cTn id="125" dur="500"/>
                                        <p:tgtEl>
                                          <p:spTgt spid="71"/>
                                        </p:tgtEl>
                                      </p:cBhvr>
                                    </p:animEffect>
                                  </p:childTnLst>
                                </p:cTn>
                              </p:par>
                            </p:childTnLst>
                          </p:cTn>
                        </p:par>
                        <p:par>
                          <p:cTn id="126" fill="hold">
                            <p:stCondLst>
                              <p:cond delay="8500"/>
                            </p:stCondLst>
                            <p:childTnLst>
                              <p:par>
                                <p:cTn id="127" presetID="41" presetClass="entr" presetSubtype="0" fill="hold" grpId="0" nodeType="afterEffect">
                                  <p:stCondLst>
                                    <p:cond delay="0"/>
                                  </p:stCondLst>
                                  <p:iterate type="lt">
                                    <p:tmPct val="10000"/>
                                  </p:iterate>
                                  <p:childTnLst>
                                    <p:set>
                                      <p:cBhvr>
                                        <p:cTn id="128" dur="1" fill="hold">
                                          <p:stCondLst>
                                            <p:cond delay="0"/>
                                          </p:stCondLst>
                                        </p:cTn>
                                        <p:tgtEl>
                                          <p:spTgt spid="60"/>
                                        </p:tgtEl>
                                        <p:attrNameLst>
                                          <p:attrName>style.visibility</p:attrName>
                                        </p:attrNameLst>
                                      </p:cBhvr>
                                      <p:to>
                                        <p:strVal val="visible"/>
                                      </p:to>
                                    </p:set>
                                    <p:anim calcmode="lin" valueType="num">
                                      <p:cBhvr>
                                        <p:cTn id="129"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130" dur="500" fill="hold"/>
                                        <p:tgtEl>
                                          <p:spTgt spid="60"/>
                                        </p:tgtEl>
                                        <p:attrNameLst>
                                          <p:attrName>ppt_y</p:attrName>
                                        </p:attrNameLst>
                                      </p:cBhvr>
                                      <p:tavLst>
                                        <p:tav tm="0">
                                          <p:val>
                                            <p:strVal val="#ppt_y"/>
                                          </p:val>
                                        </p:tav>
                                        <p:tav tm="100000">
                                          <p:val>
                                            <p:strVal val="#ppt_y"/>
                                          </p:val>
                                        </p:tav>
                                      </p:tavLst>
                                    </p:anim>
                                    <p:anim calcmode="lin" valueType="num">
                                      <p:cBhvr>
                                        <p:cTn id="131"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132" dur="5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500" tmFilter="0,0; .5, 1; 1, 1"/>
                                        <p:tgtEl>
                                          <p:spTgt spid="60"/>
                                        </p:tgtEl>
                                      </p:cBhvr>
                                    </p:animEffect>
                                  </p:childTnLst>
                                </p:cTn>
                              </p:par>
                            </p:childTnLst>
                          </p:cTn>
                        </p:par>
                        <p:par>
                          <p:cTn id="134" fill="hold">
                            <p:stCondLst>
                              <p:cond delay="9750"/>
                            </p:stCondLst>
                            <p:childTnLst>
                              <p:par>
                                <p:cTn id="135" presetID="22" presetClass="entr" presetSubtype="4" fill="hold" nodeType="afterEffect">
                                  <p:stCondLst>
                                    <p:cond delay="0"/>
                                  </p:stCondLst>
                                  <p:childTnLst>
                                    <p:set>
                                      <p:cBhvr>
                                        <p:cTn id="136" dur="1" fill="hold">
                                          <p:stCondLst>
                                            <p:cond delay="0"/>
                                          </p:stCondLst>
                                        </p:cTn>
                                        <p:tgtEl>
                                          <p:spTgt spid="52"/>
                                        </p:tgtEl>
                                        <p:attrNameLst>
                                          <p:attrName>style.visibility</p:attrName>
                                        </p:attrNameLst>
                                      </p:cBhvr>
                                      <p:to>
                                        <p:strVal val="visible"/>
                                      </p:to>
                                    </p:set>
                                    <p:animEffect transition="in" filter="wipe(down)">
                                      <p:cBhvr>
                                        <p:cTn id="137" dur="500"/>
                                        <p:tgtEl>
                                          <p:spTgt spid="52"/>
                                        </p:tgtEl>
                                      </p:cBhvr>
                                    </p:animEffect>
                                  </p:childTnLst>
                                </p:cTn>
                              </p:par>
                            </p:childTnLst>
                          </p:cTn>
                        </p:par>
                        <p:par>
                          <p:cTn id="138" fill="hold">
                            <p:stCondLst>
                              <p:cond delay="1025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grpId="0" nodeType="withEffect">
                                  <p:stCondLst>
                                    <p:cond delay="500"/>
                                  </p:stCondLst>
                                  <p:childTnLst>
                                    <p:set>
                                      <p:cBhvr>
                                        <p:cTn id="145" dur="1" fill="hold">
                                          <p:stCondLst>
                                            <p:cond delay="0"/>
                                          </p:stCondLst>
                                        </p:cTn>
                                        <p:tgtEl>
                                          <p:spTgt spid="54"/>
                                        </p:tgtEl>
                                        <p:attrNameLst>
                                          <p:attrName>style.visibility</p:attrName>
                                        </p:attrNameLst>
                                      </p:cBhvr>
                                      <p:to>
                                        <p:strVal val="visible"/>
                                      </p:to>
                                    </p:set>
                                    <p:anim calcmode="lin" valueType="num">
                                      <p:cBhvr>
                                        <p:cTn id="146" dur="500" fill="hold"/>
                                        <p:tgtEl>
                                          <p:spTgt spid="54"/>
                                        </p:tgtEl>
                                        <p:attrNameLst>
                                          <p:attrName>ppt_w</p:attrName>
                                        </p:attrNameLst>
                                      </p:cBhvr>
                                      <p:tavLst>
                                        <p:tav tm="0">
                                          <p:val>
                                            <p:fltVal val="0"/>
                                          </p:val>
                                        </p:tav>
                                        <p:tav tm="100000">
                                          <p:val>
                                            <p:strVal val="#ppt_w"/>
                                          </p:val>
                                        </p:tav>
                                      </p:tavLst>
                                    </p:anim>
                                    <p:anim calcmode="lin" valueType="num">
                                      <p:cBhvr>
                                        <p:cTn id="147" dur="500" fill="hold"/>
                                        <p:tgtEl>
                                          <p:spTgt spid="54"/>
                                        </p:tgtEl>
                                        <p:attrNameLst>
                                          <p:attrName>ppt_h</p:attrName>
                                        </p:attrNameLst>
                                      </p:cBhvr>
                                      <p:tavLst>
                                        <p:tav tm="0">
                                          <p:val>
                                            <p:fltVal val="0"/>
                                          </p:val>
                                        </p:tav>
                                        <p:tav tm="100000">
                                          <p:val>
                                            <p:strVal val="#ppt_h"/>
                                          </p:val>
                                        </p:tav>
                                      </p:tavLst>
                                    </p:anim>
                                    <p:animEffect transition="in" filter="fade">
                                      <p:cBhvr>
                                        <p:cTn id="148" dur="500"/>
                                        <p:tgtEl>
                                          <p:spTgt spid="54"/>
                                        </p:tgtEl>
                                      </p:cBhvr>
                                    </p:animEffect>
                                  </p:childTnLst>
                                </p:cTn>
                              </p:par>
                              <p:par>
                                <p:cTn id="149" presetID="53" presetClass="entr" presetSubtype="16" fill="hold" grpId="0" nodeType="withEffect">
                                  <p:stCondLst>
                                    <p:cond delay="500"/>
                                  </p:stCondLst>
                                  <p:childTnLst>
                                    <p:set>
                                      <p:cBhvr>
                                        <p:cTn id="150" dur="1" fill="hold">
                                          <p:stCondLst>
                                            <p:cond delay="0"/>
                                          </p:stCondLst>
                                        </p:cTn>
                                        <p:tgtEl>
                                          <p:spTgt spid="55"/>
                                        </p:tgtEl>
                                        <p:attrNameLst>
                                          <p:attrName>style.visibility</p:attrName>
                                        </p:attrNameLst>
                                      </p:cBhvr>
                                      <p:to>
                                        <p:strVal val="visible"/>
                                      </p:to>
                                    </p:set>
                                    <p:anim calcmode="lin" valueType="num">
                                      <p:cBhvr>
                                        <p:cTn id="151" dur="500" fill="hold"/>
                                        <p:tgtEl>
                                          <p:spTgt spid="55"/>
                                        </p:tgtEl>
                                        <p:attrNameLst>
                                          <p:attrName>ppt_w</p:attrName>
                                        </p:attrNameLst>
                                      </p:cBhvr>
                                      <p:tavLst>
                                        <p:tav tm="0">
                                          <p:val>
                                            <p:fltVal val="0"/>
                                          </p:val>
                                        </p:tav>
                                        <p:tav tm="100000">
                                          <p:val>
                                            <p:strVal val="#ppt_w"/>
                                          </p:val>
                                        </p:tav>
                                      </p:tavLst>
                                    </p:anim>
                                    <p:anim calcmode="lin" valueType="num">
                                      <p:cBhvr>
                                        <p:cTn id="152" dur="500" fill="hold"/>
                                        <p:tgtEl>
                                          <p:spTgt spid="55"/>
                                        </p:tgtEl>
                                        <p:attrNameLst>
                                          <p:attrName>ppt_h</p:attrName>
                                        </p:attrNameLst>
                                      </p:cBhvr>
                                      <p:tavLst>
                                        <p:tav tm="0">
                                          <p:val>
                                            <p:fltVal val="0"/>
                                          </p:val>
                                        </p:tav>
                                        <p:tav tm="100000">
                                          <p:val>
                                            <p:strVal val="#ppt_h"/>
                                          </p:val>
                                        </p:tav>
                                      </p:tavLst>
                                    </p:anim>
                                    <p:animEffect transition="in" filter="fade">
                                      <p:cBhvr>
                                        <p:cTn id="153" dur="500"/>
                                        <p:tgtEl>
                                          <p:spTgt spid="55"/>
                                        </p:tgtEl>
                                      </p:cBhvr>
                                    </p:animEffect>
                                  </p:childTnLst>
                                </p:cTn>
                              </p:par>
                              <p:par>
                                <p:cTn id="154" presetID="53" presetClass="entr" presetSubtype="16" fill="hold" grpId="0" nodeType="withEffect">
                                  <p:stCondLst>
                                    <p:cond delay="500"/>
                                  </p:stCondLst>
                                  <p:childTnLst>
                                    <p:set>
                                      <p:cBhvr>
                                        <p:cTn id="155" dur="1" fill="hold">
                                          <p:stCondLst>
                                            <p:cond delay="0"/>
                                          </p:stCondLst>
                                        </p:cTn>
                                        <p:tgtEl>
                                          <p:spTgt spid="56"/>
                                        </p:tgtEl>
                                        <p:attrNameLst>
                                          <p:attrName>style.visibility</p:attrName>
                                        </p:attrNameLst>
                                      </p:cBhvr>
                                      <p:to>
                                        <p:strVal val="visible"/>
                                      </p:to>
                                    </p:set>
                                    <p:anim calcmode="lin" valueType="num">
                                      <p:cBhvr>
                                        <p:cTn id="156" dur="500" fill="hold"/>
                                        <p:tgtEl>
                                          <p:spTgt spid="56"/>
                                        </p:tgtEl>
                                        <p:attrNameLst>
                                          <p:attrName>ppt_w</p:attrName>
                                        </p:attrNameLst>
                                      </p:cBhvr>
                                      <p:tavLst>
                                        <p:tav tm="0">
                                          <p:val>
                                            <p:fltVal val="0"/>
                                          </p:val>
                                        </p:tav>
                                        <p:tav tm="100000">
                                          <p:val>
                                            <p:strVal val="#ppt_w"/>
                                          </p:val>
                                        </p:tav>
                                      </p:tavLst>
                                    </p:anim>
                                    <p:anim calcmode="lin" valueType="num">
                                      <p:cBhvr>
                                        <p:cTn id="157" dur="500" fill="hold"/>
                                        <p:tgtEl>
                                          <p:spTgt spid="56"/>
                                        </p:tgtEl>
                                        <p:attrNameLst>
                                          <p:attrName>ppt_h</p:attrName>
                                        </p:attrNameLst>
                                      </p:cBhvr>
                                      <p:tavLst>
                                        <p:tav tm="0">
                                          <p:val>
                                            <p:fltVal val="0"/>
                                          </p:val>
                                        </p:tav>
                                        <p:tav tm="100000">
                                          <p:val>
                                            <p:strVal val="#ppt_h"/>
                                          </p:val>
                                        </p:tav>
                                      </p:tavLst>
                                    </p:anim>
                                    <p:animEffect transition="in" filter="fade">
                                      <p:cBhvr>
                                        <p:cTn id="158" dur="500"/>
                                        <p:tgtEl>
                                          <p:spTgt spid="56"/>
                                        </p:tgtEl>
                                      </p:cBhvr>
                                    </p:animEffect>
                                  </p:childTnLst>
                                </p:cTn>
                              </p:par>
                              <p:par>
                                <p:cTn id="159" presetID="53" presetClass="entr" presetSubtype="16" fill="hold" grpId="0" nodeType="withEffect">
                                  <p:stCondLst>
                                    <p:cond delay="500"/>
                                  </p:stCondLst>
                                  <p:childTnLst>
                                    <p:set>
                                      <p:cBhvr>
                                        <p:cTn id="160" dur="1" fill="hold">
                                          <p:stCondLst>
                                            <p:cond delay="0"/>
                                          </p:stCondLst>
                                        </p:cTn>
                                        <p:tgtEl>
                                          <p:spTgt spid="57"/>
                                        </p:tgtEl>
                                        <p:attrNameLst>
                                          <p:attrName>style.visibility</p:attrName>
                                        </p:attrNameLst>
                                      </p:cBhvr>
                                      <p:to>
                                        <p:strVal val="visible"/>
                                      </p:to>
                                    </p:set>
                                    <p:anim calcmode="lin" valueType="num">
                                      <p:cBhvr>
                                        <p:cTn id="161" dur="500" fill="hold"/>
                                        <p:tgtEl>
                                          <p:spTgt spid="57"/>
                                        </p:tgtEl>
                                        <p:attrNameLst>
                                          <p:attrName>ppt_w</p:attrName>
                                        </p:attrNameLst>
                                      </p:cBhvr>
                                      <p:tavLst>
                                        <p:tav tm="0">
                                          <p:val>
                                            <p:fltVal val="0"/>
                                          </p:val>
                                        </p:tav>
                                        <p:tav tm="100000">
                                          <p:val>
                                            <p:strVal val="#ppt_w"/>
                                          </p:val>
                                        </p:tav>
                                      </p:tavLst>
                                    </p:anim>
                                    <p:anim calcmode="lin" valueType="num">
                                      <p:cBhvr>
                                        <p:cTn id="162" dur="500" fill="hold"/>
                                        <p:tgtEl>
                                          <p:spTgt spid="57"/>
                                        </p:tgtEl>
                                        <p:attrNameLst>
                                          <p:attrName>ppt_h</p:attrName>
                                        </p:attrNameLst>
                                      </p:cBhvr>
                                      <p:tavLst>
                                        <p:tav tm="0">
                                          <p:val>
                                            <p:fltVal val="0"/>
                                          </p:val>
                                        </p:tav>
                                        <p:tav tm="100000">
                                          <p:val>
                                            <p:strVal val="#ppt_h"/>
                                          </p:val>
                                        </p:tav>
                                      </p:tavLst>
                                    </p:anim>
                                    <p:animEffect transition="in" filter="fade">
                                      <p:cBhvr>
                                        <p:cTn id="163" dur="500"/>
                                        <p:tgtEl>
                                          <p:spTgt spid="57"/>
                                        </p:tgtEl>
                                      </p:cBhvr>
                                    </p:animEffect>
                                  </p:childTnLst>
                                </p:cTn>
                              </p:par>
                              <p:par>
                                <p:cTn id="164" presetID="53" presetClass="entr" presetSubtype="16" fill="hold" grpId="0" nodeType="withEffect">
                                  <p:stCondLst>
                                    <p:cond delay="500"/>
                                  </p:stCondLst>
                                  <p:childTnLst>
                                    <p:set>
                                      <p:cBhvr>
                                        <p:cTn id="165" dur="1" fill="hold">
                                          <p:stCondLst>
                                            <p:cond delay="0"/>
                                          </p:stCondLst>
                                        </p:cTn>
                                        <p:tgtEl>
                                          <p:spTgt spid="58"/>
                                        </p:tgtEl>
                                        <p:attrNameLst>
                                          <p:attrName>style.visibility</p:attrName>
                                        </p:attrNameLst>
                                      </p:cBhvr>
                                      <p:to>
                                        <p:strVal val="visible"/>
                                      </p:to>
                                    </p:set>
                                    <p:anim calcmode="lin" valueType="num">
                                      <p:cBhvr>
                                        <p:cTn id="166" dur="500" fill="hold"/>
                                        <p:tgtEl>
                                          <p:spTgt spid="58"/>
                                        </p:tgtEl>
                                        <p:attrNameLst>
                                          <p:attrName>ppt_w</p:attrName>
                                        </p:attrNameLst>
                                      </p:cBhvr>
                                      <p:tavLst>
                                        <p:tav tm="0">
                                          <p:val>
                                            <p:fltVal val="0"/>
                                          </p:val>
                                        </p:tav>
                                        <p:tav tm="100000">
                                          <p:val>
                                            <p:strVal val="#ppt_w"/>
                                          </p:val>
                                        </p:tav>
                                      </p:tavLst>
                                    </p:anim>
                                    <p:anim calcmode="lin" valueType="num">
                                      <p:cBhvr>
                                        <p:cTn id="167" dur="500" fill="hold"/>
                                        <p:tgtEl>
                                          <p:spTgt spid="58"/>
                                        </p:tgtEl>
                                        <p:attrNameLst>
                                          <p:attrName>ppt_h</p:attrName>
                                        </p:attrNameLst>
                                      </p:cBhvr>
                                      <p:tavLst>
                                        <p:tav tm="0">
                                          <p:val>
                                            <p:fltVal val="0"/>
                                          </p:val>
                                        </p:tav>
                                        <p:tav tm="100000">
                                          <p:val>
                                            <p:strVal val="#ppt_h"/>
                                          </p:val>
                                        </p:tav>
                                      </p:tavLst>
                                    </p:anim>
                                    <p:animEffect transition="in" filter="fade">
                                      <p:cBhvr>
                                        <p:cTn id="168" dur="500"/>
                                        <p:tgtEl>
                                          <p:spTgt spid="58"/>
                                        </p:tgtEl>
                                      </p:cBhvr>
                                    </p:animEffect>
                                  </p:childTnLst>
                                </p:cTn>
                              </p:par>
                            </p:childTnLst>
                          </p:cTn>
                        </p:par>
                        <p:par>
                          <p:cTn id="169" fill="hold">
                            <p:stCondLst>
                              <p:cond delay="10750"/>
                            </p:stCondLst>
                            <p:childTnLst>
                              <p:par>
                                <p:cTn id="170" presetID="42" presetClass="entr" presetSubtype="0" fill="hold" grpId="0" nodeType="afterEffect">
                                  <p:stCondLst>
                                    <p:cond delay="0"/>
                                  </p:stCondLst>
                                  <p:childTnLst>
                                    <p:set>
                                      <p:cBhvr>
                                        <p:cTn id="171" dur="1" fill="hold">
                                          <p:stCondLst>
                                            <p:cond delay="0"/>
                                          </p:stCondLst>
                                        </p:cTn>
                                        <p:tgtEl>
                                          <p:spTgt spid="68"/>
                                        </p:tgtEl>
                                        <p:attrNameLst>
                                          <p:attrName>style.visibility</p:attrName>
                                        </p:attrNameLst>
                                      </p:cBhvr>
                                      <p:to>
                                        <p:strVal val="visible"/>
                                      </p:to>
                                    </p:set>
                                    <p:animEffect transition="in" filter="fade">
                                      <p:cBhvr>
                                        <p:cTn id="172" dur="1000"/>
                                        <p:tgtEl>
                                          <p:spTgt spid="68"/>
                                        </p:tgtEl>
                                      </p:cBhvr>
                                    </p:animEffect>
                                    <p:anim calcmode="lin" valueType="num">
                                      <p:cBhvr>
                                        <p:cTn id="173" dur="1000" fill="hold"/>
                                        <p:tgtEl>
                                          <p:spTgt spid="68"/>
                                        </p:tgtEl>
                                        <p:attrNameLst>
                                          <p:attrName>ppt_x</p:attrName>
                                        </p:attrNameLst>
                                      </p:cBhvr>
                                      <p:tavLst>
                                        <p:tav tm="0">
                                          <p:val>
                                            <p:strVal val="#ppt_x"/>
                                          </p:val>
                                        </p:tav>
                                        <p:tav tm="100000">
                                          <p:val>
                                            <p:strVal val="#ppt_x"/>
                                          </p:val>
                                        </p:tav>
                                      </p:tavLst>
                                    </p:anim>
                                    <p:anim calcmode="lin" valueType="num">
                                      <p:cBhvr>
                                        <p:cTn id="174" dur="1000" fill="hold"/>
                                        <p:tgtEl>
                                          <p:spTgt spid="68"/>
                                        </p:tgtEl>
                                        <p:attrNameLst>
                                          <p:attrName>ppt_y</p:attrName>
                                        </p:attrNameLst>
                                      </p:cBhvr>
                                      <p:tavLst>
                                        <p:tav tm="0">
                                          <p:val>
                                            <p:strVal val="#ppt_y+.1"/>
                                          </p:val>
                                        </p:tav>
                                        <p:tav tm="100000">
                                          <p:val>
                                            <p:strVal val="#ppt_y"/>
                                          </p:val>
                                        </p:tav>
                                      </p:tavLst>
                                    </p:anim>
                                  </p:childTnLst>
                                </p:cTn>
                              </p:par>
                            </p:childTnLst>
                          </p:cTn>
                        </p:par>
                        <p:par>
                          <p:cTn id="175" fill="hold">
                            <p:stCondLst>
                              <p:cond delay="11750"/>
                            </p:stCondLst>
                            <p:childTnLst>
                              <p:par>
                                <p:cTn id="176" presetID="53" presetClass="entr" presetSubtype="16" fill="hold" grpId="0" nodeType="afterEffect">
                                  <p:stCondLst>
                                    <p:cond delay="0"/>
                                  </p:stCondLst>
                                  <p:childTnLst>
                                    <p:set>
                                      <p:cBhvr>
                                        <p:cTn id="177" dur="1" fill="hold">
                                          <p:stCondLst>
                                            <p:cond delay="0"/>
                                          </p:stCondLst>
                                        </p:cTn>
                                        <p:tgtEl>
                                          <p:spTgt spid="72"/>
                                        </p:tgtEl>
                                        <p:attrNameLst>
                                          <p:attrName>style.visibility</p:attrName>
                                        </p:attrNameLst>
                                      </p:cBhvr>
                                      <p:to>
                                        <p:strVal val="visible"/>
                                      </p:to>
                                    </p:set>
                                    <p:anim calcmode="lin" valueType="num">
                                      <p:cBhvr>
                                        <p:cTn id="178" dur="500" fill="hold"/>
                                        <p:tgtEl>
                                          <p:spTgt spid="72"/>
                                        </p:tgtEl>
                                        <p:attrNameLst>
                                          <p:attrName>ppt_w</p:attrName>
                                        </p:attrNameLst>
                                      </p:cBhvr>
                                      <p:tavLst>
                                        <p:tav tm="0">
                                          <p:val>
                                            <p:fltVal val="0"/>
                                          </p:val>
                                        </p:tav>
                                        <p:tav tm="100000">
                                          <p:val>
                                            <p:strVal val="#ppt_w"/>
                                          </p:val>
                                        </p:tav>
                                      </p:tavLst>
                                    </p:anim>
                                    <p:anim calcmode="lin" valueType="num">
                                      <p:cBhvr>
                                        <p:cTn id="179" dur="500" fill="hold"/>
                                        <p:tgtEl>
                                          <p:spTgt spid="72"/>
                                        </p:tgtEl>
                                        <p:attrNameLst>
                                          <p:attrName>ppt_h</p:attrName>
                                        </p:attrNameLst>
                                      </p:cBhvr>
                                      <p:tavLst>
                                        <p:tav tm="0">
                                          <p:val>
                                            <p:fltVal val="0"/>
                                          </p:val>
                                        </p:tav>
                                        <p:tav tm="100000">
                                          <p:val>
                                            <p:strVal val="#ppt_h"/>
                                          </p:val>
                                        </p:tav>
                                      </p:tavLst>
                                    </p:anim>
                                    <p:animEffect transition="in" filter="fade">
                                      <p:cBhvr>
                                        <p:cTn id="180" dur="500"/>
                                        <p:tgtEl>
                                          <p:spTgt spid="72"/>
                                        </p:tgtEl>
                                      </p:cBhvr>
                                    </p:animEffect>
                                  </p:childTnLst>
                                </p:cTn>
                              </p:par>
                            </p:childTnLst>
                          </p:cTn>
                        </p:par>
                        <p:par>
                          <p:cTn id="181" fill="hold">
                            <p:stCondLst>
                              <p:cond delay="12250"/>
                            </p:stCondLst>
                            <p:childTnLst>
                              <p:par>
                                <p:cTn id="182" presetID="41" presetClass="entr" presetSubtype="0" fill="hold" grpId="0" nodeType="afterEffect">
                                  <p:stCondLst>
                                    <p:cond delay="0"/>
                                  </p:stCondLst>
                                  <p:iterate type="lt">
                                    <p:tmPct val="10000"/>
                                  </p:iterate>
                                  <p:childTnLst>
                                    <p:set>
                                      <p:cBhvr>
                                        <p:cTn id="183" dur="1" fill="hold">
                                          <p:stCondLst>
                                            <p:cond delay="0"/>
                                          </p:stCondLst>
                                        </p:cTn>
                                        <p:tgtEl>
                                          <p:spTgt spid="69"/>
                                        </p:tgtEl>
                                        <p:attrNameLst>
                                          <p:attrName>style.visibility</p:attrName>
                                        </p:attrNameLst>
                                      </p:cBhvr>
                                      <p:to>
                                        <p:strVal val="visible"/>
                                      </p:to>
                                    </p:set>
                                    <p:anim calcmode="lin" valueType="num">
                                      <p:cBhvr>
                                        <p:cTn id="184"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185" dur="500" fill="hold"/>
                                        <p:tgtEl>
                                          <p:spTgt spid="69"/>
                                        </p:tgtEl>
                                        <p:attrNameLst>
                                          <p:attrName>ppt_y</p:attrName>
                                        </p:attrNameLst>
                                      </p:cBhvr>
                                      <p:tavLst>
                                        <p:tav tm="0">
                                          <p:val>
                                            <p:strVal val="#ppt_y"/>
                                          </p:val>
                                        </p:tav>
                                        <p:tav tm="100000">
                                          <p:val>
                                            <p:strVal val="#ppt_y"/>
                                          </p:val>
                                        </p:tav>
                                      </p:tavLst>
                                    </p:anim>
                                    <p:anim calcmode="lin" valueType="num">
                                      <p:cBhvr>
                                        <p:cTn id="186"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187"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188" dur="500" tmFilter="0,0; .5, 1; 1, 1"/>
                                        <p:tgtEl>
                                          <p:spTgt spid="69"/>
                                        </p:tgtEl>
                                      </p:cBhvr>
                                    </p:animEffect>
                                  </p:childTnLst>
                                </p:cTn>
                              </p:par>
                            </p:childTnLst>
                          </p:cTn>
                        </p:par>
                        <p:par>
                          <p:cTn id="189" fill="hold">
                            <p:stCondLst>
                              <p:cond delay="13449"/>
                            </p:stCondLst>
                            <p:childTnLst>
                              <p:par>
                                <p:cTn id="190" presetID="22" presetClass="entr" presetSubtype="4" fill="hold" nodeType="afterEffect">
                                  <p:stCondLst>
                                    <p:cond delay="0"/>
                                  </p:stCondLst>
                                  <p:childTnLst>
                                    <p:set>
                                      <p:cBhvr>
                                        <p:cTn id="191" dur="1" fill="hold">
                                          <p:stCondLst>
                                            <p:cond delay="0"/>
                                          </p:stCondLst>
                                        </p:cTn>
                                        <p:tgtEl>
                                          <p:spTgt spid="61"/>
                                        </p:tgtEl>
                                        <p:attrNameLst>
                                          <p:attrName>style.visibility</p:attrName>
                                        </p:attrNameLst>
                                      </p:cBhvr>
                                      <p:to>
                                        <p:strVal val="visible"/>
                                      </p:to>
                                    </p:set>
                                    <p:animEffect transition="in" filter="wipe(down)">
                                      <p:cBhvr>
                                        <p:cTn id="192" dur="500"/>
                                        <p:tgtEl>
                                          <p:spTgt spid="61"/>
                                        </p:tgtEl>
                                      </p:cBhvr>
                                    </p:animEffect>
                                  </p:childTnLst>
                                </p:cTn>
                              </p:par>
                            </p:childTnLst>
                          </p:cTn>
                        </p:par>
                        <p:par>
                          <p:cTn id="193" fill="hold">
                            <p:stCondLst>
                              <p:cond delay="13949"/>
                            </p:stCondLst>
                            <p:childTnLst>
                              <p:par>
                                <p:cTn id="194" presetID="53" presetClass="entr" presetSubtype="16" fill="hold" grpId="0" nodeType="afterEffect">
                                  <p:stCondLst>
                                    <p:cond delay="0"/>
                                  </p:stCondLst>
                                  <p:childTnLst>
                                    <p:set>
                                      <p:cBhvr>
                                        <p:cTn id="195" dur="1" fill="hold">
                                          <p:stCondLst>
                                            <p:cond delay="0"/>
                                          </p:stCondLst>
                                        </p:cTn>
                                        <p:tgtEl>
                                          <p:spTgt spid="62"/>
                                        </p:tgtEl>
                                        <p:attrNameLst>
                                          <p:attrName>style.visibility</p:attrName>
                                        </p:attrNameLst>
                                      </p:cBhvr>
                                      <p:to>
                                        <p:strVal val="visible"/>
                                      </p:to>
                                    </p:set>
                                    <p:anim calcmode="lin" valueType="num">
                                      <p:cBhvr>
                                        <p:cTn id="196" dur="500" fill="hold"/>
                                        <p:tgtEl>
                                          <p:spTgt spid="62"/>
                                        </p:tgtEl>
                                        <p:attrNameLst>
                                          <p:attrName>ppt_w</p:attrName>
                                        </p:attrNameLst>
                                      </p:cBhvr>
                                      <p:tavLst>
                                        <p:tav tm="0">
                                          <p:val>
                                            <p:fltVal val="0"/>
                                          </p:val>
                                        </p:tav>
                                        <p:tav tm="100000">
                                          <p:val>
                                            <p:strVal val="#ppt_w"/>
                                          </p:val>
                                        </p:tav>
                                      </p:tavLst>
                                    </p:anim>
                                    <p:anim calcmode="lin" valueType="num">
                                      <p:cBhvr>
                                        <p:cTn id="197" dur="500" fill="hold"/>
                                        <p:tgtEl>
                                          <p:spTgt spid="62"/>
                                        </p:tgtEl>
                                        <p:attrNameLst>
                                          <p:attrName>ppt_h</p:attrName>
                                        </p:attrNameLst>
                                      </p:cBhvr>
                                      <p:tavLst>
                                        <p:tav tm="0">
                                          <p:val>
                                            <p:fltVal val="0"/>
                                          </p:val>
                                        </p:tav>
                                        <p:tav tm="100000">
                                          <p:val>
                                            <p:strVal val="#ppt_h"/>
                                          </p:val>
                                        </p:tav>
                                      </p:tavLst>
                                    </p:anim>
                                    <p:animEffect transition="in" filter="fade">
                                      <p:cBhvr>
                                        <p:cTn id="198" dur="500"/>
                                        <p:tgtEl>
                                          <p:spTgt spid="62"/>
                                        </p:tgtEl>
                                      </p:cBhvr>
                                    </p:animEffect>
                                  </p:childTnLst>
                                </p:cTn>
                              </p:par>
                              <p:par>
                                <p:cTn id="199" presetID="53" presetClass="entr" presetSubtype="16" fill="hold" grpId="0" nodeType="withEffect">
                                  <p:stCondLst>
                                    <p:cond delay="500"/>
                                  </p:stCondLst>
                                  <p:childTnLst>
                                    <p:set>
                                      <p:cBhvr>
                                        <p:cTn id="200" dur="1" fill="hold">
                                          <p:stCondLst>
                                            <p:cond delay="0"/>
                                          </p:stCondLst>
                                        </p:cTn>
                                        <p:tgtEl>
                                          <p:spTgt spid="63"/>
                                        </p:tgtEl>
                                        <p:attrNameLst>
                                          <p:attrName>style.visibility</p:attrName>
                                        </p:attrNameLst>
                                      </p:cBhvr>
                                      <p:to>
                                        <p:strVal val="visible"/>
                                      </p:to>
                                    </p:set>
                                    <p:anim calcmode="lin" valueType="num">
                                      <p:cBhvr>
                                        <p:cTn id="201" dur="500" fill="hold"/>
                                        <p:tgtEl>
                                          <p:spTgt spid="63"/>
                                        </p:tgtEl>
                                        <p:attrNameLst>
                                          <p:attrName>ppt_w</p:attrName>
                                        </p:attrNameLst>
                                      </p:cBhvr>
                                      <p:tavLst>
                                        <p:tav tm="0">
                                          <p:val>
                                            <p:fltVal val="0"/>
                                          </p:val>
                                        </p:tav>
                                        <p:tav tm="100000">
                                          <p:val>
                                            <p:strVal val="#ppt_w"/>
                                          </p:val>
                                        </p:tav>
                                      </p:tavLst>
                                    </p:anim>
                                    <p:anim calcmode="lin" valueType="num">
                                      <p:cBhvr>
                                        <p:cTn id="202" dur="500" fill="hold"/>
                                        <p:tgtEl>
                                          <p:spTgt spid="63"/>
                                        </p:tgtEl>
                                        <p:attrNameLst>
                                          <p:attrName>ppt_h</p:attrName>
                                        </p:attrNameLst>
                                      </p:cBhvr>
                                      <p:tavLst>
                                        <p:tav tm="0">
                                          <p:val>
                                            <p:fltVal val="0"/>
                                          </p:val>
                                        </p:tav>
                                        <p:tav tm="100000">
                                          <p:val>
                                            <p:strVal val="#ppt_h"/>
                                          </p:val>
                                        </p:tav>
                                      </p:tavLst>
                                    </p:anim>
                                    <p:animEffect transition="in" filter="fade">
                                      <p:cBhvr>
                                        <p:cTn id="203" dur="500"/>
                                        <p:tgtEl>
                                          <p:spTgt spid="63"/>
                                        </p:tgtEl>
                                      </p:cBhvr>
                                    </p:animEffect>
                                  </p:childTnLst>
                                </p:cTn>
                              </p:par>
                              <p:par>
                                <p:cTn id="204" presetID="53" presetClass="entr" presetSubtype="16" fill="hold" grpId="0" nodeType="withEffect">
                                  <p:stCondLst>
                                    <p:cond delay="500"/>
                                  </p:stCondLst>
                                  <p:childTnLst>
                                    <p:set>
                                      <p:cBhvr>
                                        <p:cTn id="205" dur="1" fill="hold">
                                          <p:stCondLst>
                                            <p:cond delay="0"/>
                                          </p:stCondLst>
                                        </p:cTn>
                                        <p:tgtEl>
                                          <p:spTgt spid="64"/>
                                        </p:tgtEl>
                                        <p:attrNameLst>
                                          <p:attrName>style.visibility</p:attrName>
                                        </p:attrNameLst>
                                      </p:cBhvr>
                                      <p:to>
                                        <p:strVal val="visible"/>
                                      </p:to>
                                    </p:set>
                                    <p:anim calcmode="lin" valueType="num">
                                      <p:cBhvr>
                                        <p:cTn id="206" dur="500" fill="hold"/>
                                        <p:tgtEl>
                                          <p:spTgt spid="64"/>
                                        </p:tgtEl>
                                        <p:attrNameLst>
                                          <p:attrName>ppt_w</p:attrName>
                                        </p:attrNameLst>
                                      </p:cBhvr>
                                      <p:tavLst>
                                        <p:tav tm="0">
                                          <p:val>
                                            <p:fltVal val="0"/>
                                          </p:val>
                                        </p:tav>
                                        <p:tav tm="100000">
                                          <p:val>
                                            <p:strVal val="#ppt_w"/>
                                          </p:val>
                                        </p:tav>
                                      </p:tavLst>
                                    </p:anim>
                                    <p:anim calcmode="lin" valueType="num">
                                      <p:cBhvr>
                                        <p:cTn id="207" dur="500" fill="hold"/>
                                        <p:tgtEl>
                                          <p:spTgt spid="64"/>
                                        </p:tgtEl>
                                        <p:attrNameLst>
                                          <p:attrName>ppt_h</p:attrName>
                                        </p:attrNameLst>
                                      </p:cBhvr>
                                      <p:tavLst>
                                        <p:tav tm="0">
                                          <p:val>
                                            <p:fltVal val="0"/>
                                          </p:val>
                                        </p:tav>
                                        <p:tav tm="100000">
                                          <p:val>
                                            <p:strVal val="#ppt_h"/>
                                          </p:val>
                                        </p:tav>
                                      </p:tavLst>
                                    </p:anim>
                                    <p:animEffect transition="in" filter="fade">
                                      <p:cBhvr>
                                        <p:cTn id="208" dur="500"/>
                                        <p:tgtEl>
                                          <p:spTgt spid="64"/>
                                        </p:tgtEl>
                                      </p:cBhvr>
                                    </p:animEffect>
                                  </p:childTnLst>
                                </p:cTn>
                              </p:par>
                              <p:par>
                                <p:cTn id="209" presetID="53" presetClass="entr" presetSubtype="16" fill="hold" grpId="0" nodeType="withEffect">
                                  <p:stCondLst>
                                    <p:cond delay="500"/>
                                  </p:stCondLst>
                                  <p:childTnLst>
                                    <p:set>
                                      <p:cBhvr>
                                        <p:cTn id="210" dur="1" fill="hold">
                                          <p:stCondLst>
                                            <p:cond delay="0"/>
                                          </p:stCondLst>
                                        </p:cTn>
                                        <p:tgtEl>
                                          <p:spTgt spid="65"/>
                                        </p:tgtEl>
                                        <p:attrNameLst>
                                          <p:attrName>style.visibility</p:attrName>
                                        </p:attrNameLst>
                                      </p:cBhvr>
                                      <p:to>
                                        <p:strVal val="visible"/>
                                      </p:to>
                                    </p:set>
                                    <p:anim calcmode="lin" valueType="num">
                                      <p:cBhvr>
                                        <p:cTn id="211" dur="500" fill="hold"/>
                                        <p:tgtEl>
                                          <p:spTgt spid="65"/>
                                        </p:tgtEl>
                                        <p:attrNameLst>
                                          <p:attrName>ppt_w</p:attrName>
                                        </p:attrNameLst>
                                      </p:cBhvr>
                                      <p:tavLst>
                                        <p:tav tm="0">
                                          <p:val>
                                            <p:fltVal val="0"/>
                                          </p:val>
                                        </p:tav>
                                        <p:tav tm="100000">
                                          <p:val>
                                            <p:strVal val="#ppt_w"/>
                                          </p:val>
                                        </p:tav>
                                      </p:tavLst>
                                    </p:anim>
                                    <p:anim calcmode="lin" valueType="num">
                                      <p:cBhvr>
                                        <p:cTn id="212" dur="500" fill="hold"/>
                                        <p:tgtEl>
                                          <p:spTgt spid="65"/>
                                        </p:tgtEl>
                                        <p:attrNameLst>
                                          <p:attrName>ppt_h</p:attrName>
                                        </p:attrNameLst>
                                      </p:cBhvr>
                                      <p:tavLst>
                                        <p:tav tm="0">
                                          <p:val>
                                            <p:fltVal val="0"/>
                                          </p:val>
                                        </p:tav>
                                        <p:tav tm="100000">
                                          <p:val>
                                            <p:strVal val="#ppt_h"/>
                                          </p:val>
                                        </p:tav>
                                      </p:tavLst>
                                    </p:anim>
                                    <p:animEffect transition="in" filter="fade">
                                      <p:cBhvr>
                                        <p:cTn id="213" dur="500"/>
                                        <p:tgtEl>
                                          <p:spTgt spid="65"/>
                                        </p:tgtEl>
                                      </p:cBhvr>
                                    </p:animEffect>
                                  </p:childTnLst>
                                </p:cTn>
                              </p:par>
                              <p:par>
                                <p:cTn id="214" presetID="53" presetClass="entr" presetSubtype="16" fill="hold" grpId="0" nodeType="withEffect">
                                  <p:stCondLst>
                                    <p:cond delay="500"/>
                                  </p:stCondLst>
                                  <p:childTnLst>
                                    <p:set>
                                      <p:cBhvr>
                                        <p:cTn id="215" dur="1" fill="hold">
                                          <p:stCondLst>
                                            <p:cond delay="0"/>
                                          </p:stCondLst>
                                        </p:cTn>
                                        <p:tgtEl>
                                          <p:spTgt spid="66"/>
                                        </p:tgtEl>
                                        <p:attrNameLst>
                                          <p:attrName>style.visibility</p:attrName>
                                        </p:attrNameLst>
                                      </p:cBhvr>
                                      <p:to>
                                        <p:strVal val="visible"/>
                                      </p:to>
                                    </p:set>
                                    <p:anim calcmode="lin" valueType="num">
                                      <p:cBhvr>
                                        <p:cTn id="216" dur="500" fill="hold"/>
                                        <p:tgtEl>
                                          <p:spTgt spid="66"/>
                                        </p:tgtEl>
                                        <p:attrNameLst>
                                          <p:attrName>ppt_w</p:attrName>
                                        </p:attrNameLst>
                                      </p:cBhvr>
                                      <p:tavLst>
                                        <p:tav tm="0">
                                          <p:val>
                                            <p:fltVal val="0"/>
                                          </p:val>
                                        </p:tav>
                                        <p:tav tm="100000">
                                          <p:val>
                                            <p:strVal val="#ppt_w"/>
                                          </p:val>
                                        </p:tav>
                                      </p:tavLst>
                                    </p:anim>
                                    <p:anim calcmode="lin" valueType="num">
                                      <p:cBhvr>
                                        <p:cTn id="217" dur="500" fill="hold"/>
                                        <p:tgtEl>
                                          <p:spTgt spid="66"/>
                                        </p:tgtEl>
                                        <p:attrNameLst>
                                          <p:attrName>ppt_h</p:attrName>
                                        </p:attrNameLst>
                                      </p:cBhvr>
                                      <p:tavLst>
                                        <p:tav tm="0">
                                          <p:val>
                                            <p:fltVal val="0"/>
                                          </p:val>
                                        </p:tav>
                                        <p:tav tm="100000">
                                          <p:val>
                                            <p:strVal val="#ppt_h"/>
                                          </p:val>
                                        </p:tav>
                                      </p:tavLst>
                                    </p:anim>
                                    <p:animEffect transition="in" filter="fade">
                                      <p:cBhvr>
                                        <p:cTn id="218" dur="500"/>
                                        <p:tgtEl>
                                          <p:spTgt spid="66"/>
                                        </p:tgtEl>
                                      </p:cBhvr>
                                    </p:animEffect>
                                  </p:childTnLst>
                                </p:cTn>
                              </p:par>
                              <p:par>
                                <p:cTn id="219" presetID="53" presetClass="entr" presetSubtype="16" fill="hold" grpId="0" nodeType="withEffect">
                                  <p:stCondLst>
                                    <p:cond delay="500"/>
                                  </p:stCondLst>
                                  <p:childTnLst>
                                    <p:set>
                                      <p:cBhvr>
                                        <p:cTn id="220" dur="1" fill="hold">
                                          <p:stCondLst>
                                            <p:cond delay="0"/>
                                          </p:stCondLst>
                                        </p:cTn>
                                        <p:tgtEl>
                                          <p:spTgt spid="67"/>
                                        </p:tgtEl>
                                        <p:attrNameLst>
                                          <p:attrName>style.visibility</p:attrName>
                                        </p:attrNameLst>
                                      </p:cBhvr>
                                      <p:to>
                                        <p:strVal val="visible"/>
                                      </p:to>
                                    </p:set>
                                    <p:anim calcmode="lin" valueType="num">
                                      <p:cBhvr>
                                        <p:cTn id="221" dur="500" fill="hold"/>
                                        <p:tgtEl>
                                          <p:spTgt spid="67"/>
                                        </p:tgtEl>
                                        <p:attrNameLst>
                                          <p:attrName>ppt_w</p:attrName>
                                        </p:attrNameLst>
                                      </p:cBhvr>
                                      <p:tavLst>
                                        <p:tav tm="0">
                                          <p:val>
                                            <p:fltVal val="0"/>
                                          </p:val>
                                        </p:tav>
                                        <p:tav tm="100000">
                                          <p:val>
                                            <p:strVal val="#ppt_w"/>
                                          </p:val>
                                        </p:tav>
                                      </p:tavLst>
                                    </p:anim>
                                    <p:anim calcmode="lin" valueType="num">
                                      <p:cBhvr>
                                        <p:cTn id="222" dur="500" fill="hold"/>
                                        <p:tgtEl>
                                          <p:spTgt spid="67"/>
                                        </p:tgtEl>
                                        <p:attrNameLst>
                                          <p:attrName>ppt_h</p:attrName>
                                        </p:attrNameLst>
                                      </p:cBhvr>
                                      <p:tavLst>
                                        <p:tav tm="0">
                                          <p:val>
                                            <p:fltVal val="0"/>
                                          </p:val>
                                        </p:tav>
                                        <p:tav tm="100000">
                                          <p:val>
                                            <p:strVal val="#ppt_h"/>
                                          </p:val>
                                        </p:tav>
                                      </p:tavLst>
                                    </p:anim>
                                    <p:animEffect transition="in" filter="fade">
                                      <p:cBhvr>
                                        <p:cTn id="223" dur="500"/>
                                        <p:tgtEl>
                                          <p:spTgt spid="67"/>
                                        </p:tgtEl>
                                      </p:cBhvr>
                                    </p:animEffect>
                                  </p:childTnLst>
                                </p:cTn>
                              </p:par>
                            </p:childTnLst>
                          </p:cTn>
                        </p:par>
                        <p:par>
                          <p:cTn id="224" fill="hold">
                            <p:stCondLst>
                              <p:cond delay="14449"/>
                            </p:stCondLst>
                            <p:childTnLst>
                              <p:par>
                                <p:cTn id="225" presetID="10" presetClass="entr" presetSubtype="0" fill="hold" grpId="0" nodeType="afterEffect">
                                  <p:stCondLst>
                                    <p:cond delay="0"/>
                                  </p:stCondLst>
                                  <p:childTnLst>
                                    <p:set>
                                      <p:cBhvr>
                                        <p:cTn id="226" dur="1" fill="hold">
                                          <p:stCondLst>
                                            <p:cond delay="0"/>
                                          </p:stCondLst>
                                        </p:cTn>
                                        <p:tgtEl>
                                          <p:spTgt spid="87"/>
                                        </p:tgtEl>
                                        <p:attrNameLst>
                                          <p:attrName>style.visibility</p:attrName>
                                        </p:attrNameLst>
                                      </p:cBhvr>
                                      <p:to>
                                        <p:strVal val="visible"/>
                                      </p:to>
                                    </p:set>
                                    <p:animEffect transition="in" filter="fade">
                                      <p:cBhvr>
                                        <p:cTn id="227" dur="12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animBg="1"/>
      <p:bldP spid="30" grpId="0" animBg="1"/>
      <p:bldP spid="31" grpId="0"/>
      <p:bldP spid="33" grpId="0"/>
      <p:bldP spid="38" grpId="0"/>
      <p:bldP spid="41" grpId="0"/>
      <p:bldP spid="46" grpId="0"/>
      <p:bldP spid="48" grpId="0"/>
      <p:bldP spid="49" grpId="0"/>
      <p:bldP spid="50" grpId="0" animBg="1"/>
      <p:bldP spid="51" grpId="0"/>
      <p:bldP spid="53" grpId="0"/>
      <p:bldP spid="54" grpId="0"/>
      <p:bldP spid="55" grpId="0"/>
      <p:bldP spid="56" grpId="0"/>
      <p:bldP spid="57" grpId="0"/>
      <p:bldP spid="58" grpId="0"/>
      <p:bldP spid="59" grpId="0" animBg="1"/>
      <p:bldP spid="60" grpId="0"/>
      <p:bldP spid="62" grpId="0"/>
      <p:bldP spid="63" grpId="0"/>
      <p:bldP spid="64" grpId="0"/>
      <p:bldP spid="65" grpId="0"/>
      <p:bldP spid="66" grpId="0"/>
      <p:bldP spid="67" grpId="0"/>
      <p:bldP spid="68" grpId="0" animBg="1"/>
      <p:bldP spid="69" grpId="0"/>
      <p:bldP spid="70" grpId="0" animBg="1"/>
      <p:bldP spid="71" grpId="0" animBg="1"/>
      <p:bldP spid="72" grpId="0" animBg="1"/>
      <p:bldP spid="87"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2794</Words>
  <Application>Microsoft Office PowerPoint</Application>
  <PresentationFormat>自定义</PresentationFormat>
  <Paragraphs>635</Paragraphs>
  <Slides>40</Slides>
  <Notes>40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40</vt:i4>
      </vt:variant>
    </vt:vector>
  </HeadingPairs>
  <TitlesOfParts>
    <vt:vector size="48" baseType="lpstr">
      <vt:lpstr>Arial Unicode MS</vt:lpstr>
      <vt:lpstr>Impact MT Std</vt:lpstr>
      <vt:lpstr>方正兰亭超细黑简体</vt:lpstr>
      <vt:lpstr>方正兰亭黑简体</vt:lpstr>
      <vt:lpstr>微软雅黑</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8</cp:revision>
  <dcterms:created xsi:type="dcterms:W3CDTF">2015-12-12T10:14:00Z</dcterms:created>
  <dcterms:modified xsi:type="dcterms:W3CDTF">2020-04-02T10:51:02Z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