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EFC"/>
    <a:srgbClr val="20B4FC"/>
    <a:srgbClr val="444444"/>
    <a:srgbClr val="F5F5F5"/>
    <a:srgbClr val="0E64A1"/>
    <a:srgbClr val="646464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73C73-4DFC-40DB-8D84-6EC9E3B97FF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B9F57-38FB-471D-BCA4-D1BAB8E92C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/>
            </a:gs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女商人,快乐,人,20到24岁,商务人士_787c6c44e_年轻的商务女性_创意图片_Getty Images Ch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39" t="54" r="9282" b="9135"/>
          <a:stretch/>
        </p:blipFill>
        <p:spPr bwMode="auto">
          <a:xfrm>
            <a:off x="6312024" y="237710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女商人,快乐,表现积极,专业人员,职业_42571de3b_商务女士肖像_创意图片_Getty Images Chi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-55" r="19724" b="55"/>
          <a:stretch/>
        </p:blipFill>
        <p:spPr bwMode="auto">
          <a:xfrm>
            <a:off x="9372024" y="447329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男商人,人,20到24岁,商务人士,白领_4d4e1ee04_自信的商务男士_创意图片_Getty Images Chi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21236"/>
          <a:stretch/>
        </p:blipFill>
        <p:spPr bwMode="auto">
          <a:xfrm>
            <a:off x="4295180" y="4449655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932544" y="2377102"/>
            <a:ext cx="3060000" cy="162000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32010" y="4449655"/>
            <a:ext cx="3060000" cy="1620000"/>
          </a:xfrm>
          <a:prstGeom prst="rect">
            <a:avLst/>
          </a:prstGeom>
          <a:solidFill>
            <a:srgbClr val="23C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12024" y="4473296"/>
            <a:ext cx="3060000" cy="1620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3647728" y="1916832"/>
            <a:ext cx="20882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456040" y="1916832"/>
            <a:ext cx="20882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819059" y="1628800"/>
            <a:ext cx="712658" cy="576064"/>
            <a:chOff x="9339809" y="260648"/>
            <a:chExt cx="712658" cy="576064"/>
          </a:xfrm>
        </p:grpSpPr>
        <p:sp>
          <p:nvSpPr>
            <p:cNvPr id="14" name="椭圆 13"/>
            <p:cNvSpPr/>
            <p:nvPr/>
          </p:nvSpPr>
          <p:spPr>
            <a:xfrm>
              <a:off x="9372024" y="260648"/>
              <a:ext cx="540400" cy="57606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339809" y="425592"/>
              <a:ext cx="712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LOGO</a:t>
              </a:r>
              <a:endParaRPr lang="zh-CN" altLang="en-US" sz="1100" b="1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575720" y="578787"/>
            <a:ext cx="486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Team Introduction</a:t>
            </a:r>
          </a:p>
        </p:txBody>
      </p:sp>
      <p:pic>
        <p:nvPicPr>
          <p:cNvPr id="5130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68"/>
          <a:stretch/>
        </p:blipFill>
        <p:spPr bwMode="auto">
          <a:xfrm>
            <a:off x="1235640" y="237710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855180" y="2377102"/>
            <a:ext cx="3060000" cy="162000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143672" y="256490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00122" y="2564904"/>
            <a:ext cx="247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72064" y="4659490"/>
            <a:ext cx="2304256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59496" y="464461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F64C7DFE-2FC5-4F48-90EB-F26A9B40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406" y="6391961"/>
            <a:ext cx="19619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1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1704" y="557588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Team Introduction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199456" y="1913366"/>
            <a:ext cx="1800200" cy="3384376"/>
            <a:chOff x="1487488" y="1913366"/>
            <a:chExt cx="1800200" cy="3384376"/>
          </a:xfrm>
        </p:grpSpPr>
        <p:sp>
          <p:nvSpPr>
            <p:cNvPr id="22" name="矩形 21"/>
            <p:cNvSpPr/>
            <p:nvPr/>
          </p:nvSpPr>
          <p:spPr>
            <a:xfrm>
              <a:off x="1487488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41404" y="1985374"/>
              <a:ext cx="1656184" cy="3240360"/>
              <a:chOff x="1541404" y="1988840"/>
              <a:chExt cx="1656184" cy="3240360"/>
            </a:xfrm>
          </p:grpSpPr>
          <p:pic>
            <p:nvPicPr>
              <p:cNvPr id="3" name="Picture 10" descr="男商人,职业,专业人员,快乐,表现积极_82080c316_商务男士肖像_创意图片_Getty Images China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2" r="68"/>
              <a:stretch/>
            </p:blipFill>
            <p:spPr bwMode="auto">
              <a:xfrm>
                <a:off x="1577588" y="1988840"/>
                <a:ext cx="1620000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矩形 6"/>
              <p:cNvSpPr/>
              <p:nvPr/>
            </p:nvSpPr>
            <p:spPr>
              <a:xfrm>
                <a:off x="1577588" y="3429000"/>
                <a:ext cx="1620000" cy="1800200"/>
              </a:xfrm>
              <a:prstGeom prst="rect">
                <a:avLst/>
              </a:prstGeom>
              <a:solidFill>
                <a:srgbClr val="0E64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541404" y="3601930"/>
                <a:ext cx="1656184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Name</a:t>
                </a:r>
                <a:endParaRPr lang="en-US" altLang="zh-CN" sz="32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Company positions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863752" y="1913366"/>
            <a:ext cx="1800200" cy="3384376"/>
            <a:chOff x="4337181" y="1913366"/>
            <a:chExt cx="1800200" cy="3384376"/>
          </a:xfrm>
        </p:grpSpPr>
        <p:sp>
          <p:nvSpPr>
            <p:cNvPr id="26" name="矩形 25"/>
            <p:cNvSpPr/>
            <p:nvPr/>
          </p:nvSpPr>
          <p:spPr>
            <a:xfrm>
              <a:off x="4337181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427281" y="1985464"/>
              <a:ext cx="1656184" cy="3240180"/>
              <a:chOff x="4413694" y="1988840"/>
              <a:chExt cx="1656184" cy="3240180"/>
            </a:xfrm>
          </p:grpSpPr>
          <p:pic>
            <p:nvPicPr>
              <p:cNvPr id="4" name="Picture 8" descr="女商人,快乐,人,20到24岁,商务人士_787c6c44e_年轻的商务女性_创意图片_Getty Images Chin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39" t="54" r="9282" b="9135"/>
              <a:stretch/>
            </p:blipFill>
            <p:spPr bwMode="auto">
              <a:xfrm>
                <a:off x="4413694" y="1988840"/>
                <a:ext cx="16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矩形 7"/>
              <p:cNvSpPr/>
              <p:nvPr/>
            </p:nvSpPr>
            <p:spPr>
              <a:xfrm>
                <a:off x="4413694" y="3428820"/>
                <a:ext cx="1620000" cy="1800200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413694" y="3601839"/>
                <a:ext cx="1656184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Name</a:t>
                </a:r>
                <a:endParaRPr lang="en-US" altLang="zh-CN" sz="32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Company positions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528048" y="1913366"/>
            <a:ext cx="1800200" cy="3384376"/>
            <a:chOff x="6671730" y="1913366"/>
            <a:chExt cx="1800200" cy="3384376"/>
          </a:xfrm>
        </p:grpSpPr>
        <p:sp>
          <p:nvSpPr>
            <p:cNvPr id="27" name="矩形 26"/>
            <p:cNvSpPr/>
            <p:nvPr/>
          </p:nvSpPr>
          <p:spPr>
            <a:xfrm>
              <a:off x="6671730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43738" y="1985464"/>
              <a:ext cx="1656184" cy="3240180"/>
              <a:chOff x="6743738" y="1988840"/>
              <a:chExt cx="1656184" cy="3240180"/>
            </a:xfrm>
          </p:grpSpPr>
          <p:pic>
            <p:nvPicPr>
              <p:cNvPr id="5" name="Picture 14" descr="男商人,人,20到24岁,商务人士,白领_4d4e1ee04_自信的商务男士_创意图片_Getty Images China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64" r="21236"/>
              <a:stretch/>
            </p:blipFill>
            <p:spPr bwMode="auto">
              <a:xfrm>
                <a:off x="6761830" y="1988840"/>
                <a:ext cx="16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6761830" y="3428820"/>
                <a:ext cx="1620000" cy="1800200"/>
              </a:xfrm>
              <a:prstGeom prst="rect">
                <a:avLst/>
              </a:prstGeom>
              <a:solidFill>
                <a:srgbClr val="23CE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743738" y="3565240"/>
                <a:ext cx="1656184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Name</a:t>
                </a:r>
                <a:endParaRPr lang="en-US" altLang="zh-CN" sz="32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Company positions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9192344" y="1913366"/>
            <a:ext cx="1800200" cy="3384376"/>
            <a:chOff x="9102244" y="1913366"/>
            <a:chExt cx="1800200" cy="3384376"/>
          </a:xfrm>
        </p:grpSpPr>
        <p:sp>
          <p:nvSpPr>
            <p:cNvPr id="28" name="矩形 27"/>
            <p:cNvSpPr/>
            <p:nvPr/>
          </p:nvSpPr>
          <p:spPr>
            <a:xfrm>
              <a:off x="9102244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192344" y="1985464"/>
              <a:ext cx="1656184" cy="3240180"/>
              <a:chOff x="9192344" y="1988840"/>
              <a:chExt cx="1656184" cy="3240180"/>
            </a:xfrm>
          </p:grpSpPr>
          <p:pic>
            <p:nvPicPr>
              <p:cNvPr id="6" name="Picture 12" descr="女商人,快乐,表现积极,专业人员,职业_42571de3b_商务女士肖像_创意图片_Getty Images China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76" t="-55" r="19724" b="55"/>
              <a:stretch/>
            </p:blipFill>
            <p:spPr bwMode="auto">
              <a:xfrm>
                <a:off x="9192344" y="1988840"/>
                <a:ext cx="16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矩形 9"/>
              <p:cNvSpPr/>
              <p:nvPr/>
            </p:nvSpPr>
            <p:spPr>
              <a:xfrm>
                <a:off x="9192344" y="3428820"/>
                <a:ext cx="1620000" cy="1800200"/>
              </a:xfrm>
              <a:prstGeom prst="rect">
                <a:avLst/>
              </a:prstGeom>
              <a:solidFill>
                <a:srgbClr val="646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192344" y="3567003"/>
                <a:ext cx="1656184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Name</a:t>
                </a:r>
                <a:endParaRPr lang="en-US" altLang="zh-CN" sz="32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Company positions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88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女商人,快乐,人,20到24岁,商务人士_787c6c44e_年轻的商务女性_创意图片_Getty Images Ch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39" t="54" r="9282" b="9135"/>
          <a:stretch/>
        </p:blipFill>
        <p:spPr bwMode="auto">
          <a:xfrm>
            <a:off x="6672064" y="237710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女商人,快乐,表现积极,专业人员,职业_42571de3b_商务女士肖像_创意图片_Getty Images Chi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-55" r="19724" b="55"/>
          <a:stretch/>
        </p:blipFill>
        <p:spPr bwMode="auto">
          <a:xfrm>
            <a:off x="6648854" y="445779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男商人,人,20到24岁,商务人士,白领_4d4e1ee04_自信的商务男士_创意图片_Getty Images Chi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21236"/>
          <a:stretch/>
        </p:blipFill>
        <p:spPr bwMode="auto">
          <a:xfrm>
            <a:off x="1595680" y="445779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1916832"/>
            <a:ext cx="57359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456040" y="1916832"/>
            <a:ext cx="57359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836450" y="1628800"/>
            <a:ext cx="619590" cy="576064"/>
            <a:chOff x="9357200" y="260648"/>
            <a:chExt cx="619590" cy="576064"/>
          </a:xfrm>
        </p:grpSpPr>
        <p:sp>
          <p:nvSpPr>
            <p:cNvPr id="14" name="椭圆 13"/>
            <p:cNvSpPr/>
            <p:nvPr/>
          </p:nvSpPr>
          <p:spPr>
            <a:xfrm>
              <a:off x="9372024" y="260648"/>
              <a:ext cx="540400" cy="57606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357200" y="417875"/>
              <a:ext cx="6195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LOGO</a:t>
              </a:r>
              <a:endParaRPr lang="zh-CN" altLang="en-US" sz="1100" b="1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502513" y="635892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Team Introduction</a:t>
            </a:r>
          </a:p>
        </p:txBody>
      </p:sp>
      <p:pic>
        <p:nvPicPr>
          <p:cNvPr id="5130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68"/>
          <a:stretch/>
        </p:blipFill>
        <p:spPr bwMode="auto">
          <a:xfrm>
            <a:off x="1595680" y="237710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3503712" y="237710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20B4F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rgbClr val="20B4FC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44272" y="237710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20B4F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rgbClr val="20B4FC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544272" y="442974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20B4F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rgbClr val="20B4FC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03711" y="4457794"/>
            <a:ext cx="223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20B4F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3200" dirty="0">
              <a:solidFill>
                <a:srgbClr val="20B4FC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575720" y="3284984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575720" y="5373216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616280" y="5345197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616280" y="3284984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03712" y="337418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Job description and daily work content.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80276" y="335699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Job description and daily work content.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44272" y="541630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Job description and daily work content.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02513" y="539310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Job description and daily work content.</a:t>
            </a:r>
          </a:p>
        </p:txBody>
      </p:sp>
    </p:spTree>
    <p:extLst>
      <p:ext uri="{BB962C8B-B14F-4D97-AF65-F5344CB8AC3E}">
        <p14:creationId xmlns:p14="http://schemas.microsoft.com/office/powerpoint/2010/main" val="172075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1504" y="1988840"/>
            <a:ext cx="8400496" cy="21600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705651" y="647911"/>
            <a:ext cx="5076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Team Introduction</a:t>
            </a:r>
          </a:p>
        </p:txBody>
      </p:sp>
      <p:pic>
        <p:nvPicPr>
          <p:cNvPr id="5130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68"/>
          <a:stretch/>
        </p:blipFill>
        <p:spPr bwMode="auto">
          <a:xfrm>
            <a:off x="1559496" y="1988840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1703512" y="4666491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20B4FC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Name</a:t>
            </a:r>
            <a:endParaRPr lang="en-US" altLang="zh-CN" sz="4400" dirty="0">
              <a:solidFill>
                <a:srgbClr val="20B4FC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988840"/>
            <a:ext cx="1487488" cy="216024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60096" y="2547040"/>
            <a:ext cx="3312368" cy="32400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Teamwork</a:t>
            </a:r>
          </a:p>
        </p:txBody>
      </p:sp>
      <p:sp>
        <p:nvSpPr>
          <p:cNvPr id="28" name="矩形 27"/>
          <p:cNvSpPr/>
          <p:nvPr/>
        </p:nvSpPr>
        <p:spPr>
          <a:xfrm>
            <a:off x="6960096" y="2924944"/>
            <a:ext cx="2448272" cy="324000"/>
          </a:xfrm>
          <a:prstGeom prst="rect">
            <a:avLst/>
          </a:prstGeom>
          <a:solidFill>
            <a:srgbClr val="23C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Communication</a:t>
            </a:r>
          </a:p>
        </p:txBody>
      </p:sp>
      <p:sp>
        <p:nvSpPr>
          <p:cNvPr id="35" name="矩形 34"/>
          <p:cNvSpPr/>
          <p:nvPr/>
        </p:nvSpPr>
        <p:spPr>
          <a:xfrm>
            <a:off x="6960096" y="3321024"/>
            <a:ext cx="3888432" cy="32400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Business knowledge</a:t>
            </a:r>
          </a:p>
        </p:txBody>
      </p:sp>
      <p:sp>
        <p:nvSpPr>
          <p:cNvPr id="36" name="矩形 35"/>
          <p:cNvSpPr/>
          <p:nvPr/>
        </p:nvSpPr>
        <p:spPr>
          <a:xfrm>
            <a:off x="6960096" y="3717032"/>
            <a:ext cx="2664296" cy="324000"/>
          </a:xfrm>
          <a:prstGeom prst="rect">
            <a:avLst/>
          </a:prstGeom>
          <a:solidFill>
            <a:srgbClr val="23C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Emotional management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60096" y="2124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Skills: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61744" y="257586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956540" y="334452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956540" y="374053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959345" y="297194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0016" y="2124888"/>
            <a:ext cx="28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Introduction to people: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63268" y="3227373"/>
            <a:ext cx="90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138622" y="2966934"/>
            <a:ext cx="2045985" cy="4027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Enter a short description of your resume</a:t>
            </a:r>
            <a:endParaRPr lang="zh-CN" sz="1600" dirty="0">
              <a:solidFill>
                <a:schemeClr val="bg1">
                  <a:lumMod val="6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275469" y="5051211"/>
            <a:ext cx="444027" cy="5153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503712" y="52199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Company positions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073372" y="5566592"/>
            <a:ext cx="6531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9048328" y="4724126"/>
            <a:ext cx="255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Job description and daily work content.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42" y1="45898" x2="35742" y2="45898"/>
                        <a14:backgroundMark x1="34570" y1="53906" x2="34570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345" y="4762457"/>
            <a:ext cx="504000" cy="504000"/>
          </a:xfrm>
          <a:prstGeom prst="ellipse">
            <a:avLst/>
          </a:prstGeom>
          <a:solidFill>
            <a:srgbClr val="00AEEF"/>
          </a:solidFill>
        </p:spPr>
      </p:pic>
    </p:spTree>
    <p:extLst>
      <p:ext uri="{BB962C8B-B14F-4D97-AF65-F5344CB8AC3E}">
        <p14:creationId xmlns:p14="http://schemas.microsoft.com/office/powerpoint/2010/main" val="201513349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118</Words>
  <Application>Microsoft Office PowerPoint</Application>
  <PresentationFormat>宽屏</PresentationFormat>
  <Paragraphs>49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Arial Unicode MS</vt:lpstr>
      <vt:lpstr>华康俪金黑W8(P)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5</cp:revision>
  <dcterms:created xsi:type="dcterms:W3CDTF">2014-03-01T01:24:12Z</dcterms:created>
  <dcterms:modified xsi:type="dcterms:W3CDTF">2020-04-02T09:41:51Z</dcterms:modified>
</cp:coreProperties>
</file>